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20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33"/>
  </p:notesMasterIdLst>
  <p:handoutMasterIdLst>
    <p:handoutMasterId r:id="rId34"/>
  </p:handoutMasterIdLst>
  <p:sldIdLst>
    <p:sldId id="257" r:id="rId3"/>
    <p:sldId id="311" r:id="rId4"/>
    <p:sldId id="308" r:id="rId5"/>
    <p:sldId id="260" r:id="rId6"/>
    <p:sldId id="261" r:id="rId7"/>
    <p:sldId id="262" r:id="rId8"/>
    <p:sldId id="265" r:id="rId9"/>
    <p:sldId id="267" r:id="rId10"/>
    <p:sldId id="307" r:id="rId11"/>
    <p:sldId id="271" r:id="rId12"/>
    <p:sldId id="272" r:id="rId13"/>
    <p:sldId id="30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6" r:id="rId22"/>
    <p:sldId id="287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312" r:id="rId32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60" d="100"/>
          <a:sy n="60" d="100"/>
        </p:scale>
        <p:origin x="-1266" y="-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7349999999999999"/>
          <c:y val="7.1428599999999995E-2"/>
          <c:w val="0.82650000000000001"/>
          <c:h val="0.806548000000000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</c:numCache>
            </c:numRef>
          </c:cat>
          <c:val>
            <c:numRef>
              <c:f>Sheet1!$B$2:$G$2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rgbClr val="BFBFBF"/>
            </a:solidFill>
            <a:ln w="12700" cap="flat">
              <a:noFill/>
              <a:miter lim="400000"/>
            </a:ln>
            <a:effectLst/>
          </c:spPr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</c:numCache>
            </c:numRef>
          </c:cat>
          <c:val>
            <c:numRef>
              <c:f>Sheet1!$B$3:$G$3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9</c:v>
                </c:pt>
                <c:pt idx="3">
                  <c:v>5</c:v>
                </c:pt>
                <c:pt idx="4">
                  <c:v>9</c:v>
                </c:pt>
                <c:pt idx="5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Data 3</c:v>
                </c:pt>
              </c:strCache>
            </c:strRef>
          </c:tx>
          <c:spPr>
            <a:solidFill>
              <a:srgbClr val="9BBB59"/>
            </a:solidFill>
            <a:ln w="12700" cap="flat">
              <a:noFill/>
              <a:miter lim="400000"/>
            </a:ln>
            <a:effectLst/>
          </c:spPr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</c:numCache>
            </c:numRef>
          </c:cat>
          <c:val>
            <c:numRef>
              <c:f>Sheet1!$B$4:$G$4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371880320"/>
        <c:axId val="371881856"/>
      </c:barChart>
      <c:catAx>
        <c:axId val="371880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1881856"/>
        <c:crosses val="autoZero"/>
        <c:auto val="1"/>
        <c:lblAlgn val="ctr"/>
        <c:lblOffset val="100"/>
        <c:noMultiLvlLbl val="1"/>
      </c:catAx>
      <c:valAx>
        <c:axId val="37188185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D9D9D9"/>
              </a:solidFill>
              <a:prstDash val="solid"/>
              <a:bevel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1880320"/>
        <c:crosses val="autoZero"/>
        <c:crossBetween val="between"/>
        <c:majorUnit val="0.25"/>
        <c:minorUnit val="0.1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 sz="105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7349999999999999"/>
          <c:y val="7.1428599999999995E-2"/>
          <c:w val="0.82650000000000001"/>
          <c:h val="0.806548000000000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Data 1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</c:numCache>
            </c:numRef>
          </c:cat>
          <c:val>
            <c:numRef>
              <c:f>Sheet1!$B$2:$G$2</c:f>
              <c:numCache>
                <c:formatCode>General</c:formatCode>
                <c:ptCount val="6"/>
                <c:pt idx="0">
                  <c:v>6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Data 2</c:v>
                </c:pt>
              </c:strCache>
            </c:strRef>
          </c:tx>
          <c:spPr>
            <a:solidFill>
              <a:srgbClr val="BFBFBF"/>
            </a:solidFill>
            <a:ln w="12700" cap="flat">
              <a:noFill/>
              <a:miter lim="400000"/>
            </a:ln>
            <a:effectLst/>
          </c:spPr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</c:numCache>
            </c:numRef>
          </c:cat>
          <c:val>
            <c:numRef>
              <c:f>Sheet1!$B$3:$G$3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6</c:v>
                </c:pt>
                <c:pt idx="3">
                  <c:v>7</c:v>
                </c:pt>
                <c:pt idx="4">
                  <c:v>2</c:v>
                </c:pt>
                <c:pt idx="5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Data 3</c:v>
                </c:pt>
              </c:strCache>
            </c:strRef>
          </c:tx>
          <c:spPr>
            <a:solidFill>
              <a:srgbClr val="9BBB59"/>
            </a:solidFill>
            <a:ln w="12700" cap="flat">
              <a:noFill/>
              <a:miter lim="400000"/>
            </a:ln>
            <a:effectLst/>
          </c:spPr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</c:numCache>
            </c:numRef>
          </c:cat>
          <c:val>
            <c:numRef>
              <c:f>Sheet1!$B$4:$G$4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371911680"/>
        <c:axId val="374022912"/>
      </c:barChart>
      <c:catAx>
        <c:axId val="371911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4022912"/>
        <c:crosses val="autoZero"/>
        <c:auto val="1"/>
        <c:lblAlgn val="ctr"/>
        <c:lblOffset val="100"/>
        <c:noMultiLvlLbl val="1"/>
      </c:catAx>
      <c:valAx>
        <c:axId val="374022912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D9D9D9"/>
              </a:solidFill>
              <a:prstDash val="solid"/>
              <a:bevel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1911680"/>
        <c:crosses val="autoZero"/>
        <c:crossBetween val="between"/>
        <c:majorUnit val="0.25"/>
        <c:minorUnit val="0.1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 sz="1050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5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48456-AC8D-4C87-A0EB-49FB3860C6C5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23C91-FF8D-48B9-9F7F-356F4F5597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653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279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880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363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381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674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107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02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52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94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350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14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36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9933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530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29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577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134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441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189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84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454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428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580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2332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4933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3409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7101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493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217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323C91-FF8D-48B9-9F7F-356F4F5597CC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745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3401075" y="1758457"/>
            <a:ext cx="5413293" cy="609596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ctr">
              <a:buNone/>
              <a:defRPr sz="4665" b="1" i="0">
                <a:solidFill>
                  <a:schemeClr val="accent1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WELCOME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3401075" y="2450113"/>
            <a:ext cx="5413292" cy="339972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ctr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ULTIMATE POWERPOINT TEMPLATE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组合 130"/>
          <p:cNvGrpSpPr/>
          <p:nvPr userDrawn="1"/>
        </p:nvGrpSpPr>
        <p:grpSpPr>
          <a:xfrm>
            <a:off x="2522335" y="-331580"/>
            <a:ext cx="7147325" cy="7198715"/>
            <a:chOff x="6411913" y="2232026"/>
            <a:chExt cx="2428876" cy="2446338"/>
          </a:xfrm>
        </p:grpSpPr>
        <p:sp>
          <p:nvSpPr>
            <p:cNvPr id="132" name="Freeform 852"/>
            <p:cNvSpPr>
              <a:spLocks noEditPoints="1"/>
            </p:cNvSpPr>
            <p:nvPr/>
          </p:nvSpPr>
          <p:spPr bwMode="auto">
            <a:xfrm>
              <a:off x="7683501" y="3787776"/>
              <a:ext cx="382588" cy="890588"/>
            </a:xfrm>
            <a:custGeom>
              <a:avLst/>
              <a:gdLst>
                <a:gd name="T0" fmla="*/ 195 w 241"/>
                <a:gd name="T1" fmla="*/ 526 h 561"/>
                <a:gd name="T2" fmla="*/ 97 w 241"/>
                <a:gd name="T3" fmla="*/ 503 h 561"/>
                <a:gd name="T4" fmla="*/ 171 w 241"/>
                <a:gd name="T5" fmla="*/ 490 h 561"/>
                <a:gd name="T6" fmla="*/ 128 w 241"/>
                <a:gd name="T7" fmla="*/ 480 h 561"/>
                <a:gd name="T8" fmla="*/ 147 w 241"/>
                <a:gd name="T9" fmla="*/ 446 h 561"/>
                <a:gd name="T10" fmla="*/ 70 w 241"/>
                <a:gd name="T11" fmla="*/ 451 h 561"/>
                <a:gd name="T12" fmla="*/ 221 w 241"/>
                <a:gd name="T13" fmla="*/ 432 h 561"/>
                <a:gd name="T14" fmla="*/ 222 w 241"/>
                <a:gd name="T15" fmla="*/ 426 h 561"/>
                <a:gd name="T16" fmla="*/ 174 w 241"/>
                <a:gd name="T17" fmla="*/ 435 h 561"/>
                <a:gd name="T18" fmla="*/ 87 w 241"/>
                <a:gd name="T19" fmla="*/ 412 h 561"/>
                <a:gd name="T20" fmla="*/ 136 w 241"/>
                <a:gd name="T21" fmla="*/ 424 h 561"/>
                <a:gd name="T22" fmla="*/ 180 w 241"/>
                <a:gd name="T23" fmla="*/ 374 h 561"/>
                <a:gd name="T24" fmla="*/ 180 w 241"/>
                <a:gd name="T25" fmla="*/ 365 h 561"/>
                <a:gd name="T26" fmla="*/ 78 w 241"/>
                <a:gd name="T27" fmla="*/ 358 h 561"/>
                <a:gd name="T28" fmla="*/ 111 w 241"/>
                <a:gd name="T29" fmla="*/ 349 h 561"/>
                <a:gd name="T30" fmla="*/ 147 w 241"/>
                <a:gd name="T31" fmla="*/ 326 h 561"/>
                <a:gd name="T32" fmla="*/ 145 w 241"/>
                <a:gd name="T33" fmla="*/ 347 h 561"/>
                <a:gd name="T34" fmla="*/ 171 w 241"/>
                <a:gd name="T35" fmla="*/ 298 h 561"/>
                <a:gd name="T36" fmla="*/ 97 w 241"/>
                <a:gd name="T37" fmla="*/ 286 h 561"/>
                <a:gd name="T38" fmla="*/ 129 w 241"/>
                <a:gd name="T39" fmla="*/ 240 h 561"/>
                <a:gd name="T40" fmla="*/ 169 w 241"/>
                <a:gd name="T41" fmla="*/ 228 h 561"/>
                <a:gd name="T42" fmla="*/ 196 w 241"/>
                <a:gd name="T43" fmla="*/ 221 h 561"/>
                <a:gd name="T44" fmla="*/ 207 w 241"/>
                <a:gd name="T45" fmla="*/ 228 h 561"/>
                <a:gd name="T46" fmla="*/ 25 w 241"/>
                <a:gd name="T47" fmla="*/ 213 h 561"/>
                <a:gd name="T48" fmla="*/ 89 w 241"/>
                <a:gd name="T49" fmla="*/ 195 h 561"/>
                <a:gd name="T50" fmla="*/ 92 w 241"/>
                <a:gd name="T51" fmla="*/ 211 h 561"/>
                <a:gd name="T52" fmla="*/ 132 w 241"/>
                <a:gd name="T53" fmla="*/ 190 h 561"/>
                <a:gd name="T54" fmla="*/ 164 w 241"/>
                <a:gd name="T55" fmla="*/ 181 h 561"/>
                <a:gd name="T56" fmla="*/ 12 w 241"/>
                <a:gd name="T57" fmla="*/ 183 h 561"/>
                <a:gd name="T58" fmla="*/ 66 w 241"/>
                <a:gd name="T59" fmla="*/ 182 h 561"/>
                <a:gd name="T60" fmla="*/ 60 w 241"/>
                <a:gd name="T61" fmla="*/ 118 h 561"/>
                <a:gd name="T62" fmla="*/ 75 w 241"/>
                <a:gd name="T63" fmla="*/ 118 h 561"/>
                <a:gd name="T64" fmla="*/ 13 w 241"/>
                <a:gd name="T65" fmla="*/ 86 h 561"/>
                <a:gd name="T66" fmla="*/ 53 w 241"/>
                <a:gd name="T67" fmla="*/ 52 h 561"/>
                <a:gd name="T68" fmla="*/ 56 w 241"/>
                <a:gd name="T69" fmla="*/ 43 h 561"/>
                <a:gd name="T70" fmla="*/ 61 w 241"/>
                <a:gd name="T71" fmla="*/ 66 h 561"/>
                <a:gd name="T72" fmla="*/ 84 w 241"/>
                <a:gd name="T73" fmla="*/ 115 h 561"/>
                <a:gd name="T74" fmla="*/ 143 w 241"/>
                <a:gd name="T75" fmla="*/ 178 h 561"/>
                <a:gd name="T76" fmla="*/ 178 w 241"/>
                <a:gd name="T77" fmla="*/ 214 h 561"/>
                <a:gd name="T78" fmla="*/ 164 w 241"/>
                <a:gd name="T79" fmla="*/ 246 h 561"/>
                <a:gd name="T80" fmla="*/ 125 w 241"/>
                <a:gd name="T81" fmla="*/ 198 h 561"/>
                <a:gd name="T82" fmla="*/ 152 w 241"/>
                <a:gd name="T83" fmla="*/ 239 h 561"/>
                <a:gd name="T84" fmla="*/ 164 w 241"/>
                <a:gd name="T85" fmla="*/ 354 h 561"/>
                <a:gd name="T86" fmla="*/ 209 w 241"/>
                <a:gd name="T87" fmla="*/ 423 h 561"/>
                <a:gd name="T88" fmla="*/ 210 w 241"/>
                <a:gd name="T89" fmla="*/ 426 h 561"/>
                <a:gd name="T90" fmla="*/ 167 w 241"/>
                <a:gd name="T91" fmla="*/ 412 h 561"/>
                <a:gd name="T92" fmla="*/ 181 w 241"/>
                <a:gd name="T93" fmla="*/ 475 h 561"/>
                <a:gd name="T94" fmla="*/ 210 w 241"/>
                <a:gd name="T95" fmla="*/ 558 h 561"/>
                <a:gd name="T96" fmla="*/ 125 w 241"/>
                <a:gd name="T97" fmla="*/ 489 h 561"/>
                <a:gd name="T98" fmla="*/ 135 w 241"/>
                <a:gd name="T99" fmla="*/ 399 h 561"/>
                <a:gd name="T100" fmla="*/ 142 w 241"/>
                <a:gd name="T101" fmla="*/ 283 h 561"/>
                <a:gd name="T102" fmla="*/ 95 w 241"/>
                <a:gd name="T103" fmla="*/ 329 h 561"/>
                <a:gd name="T104" fmla="*/ 94 w 241"/>
                <a:gd name="T105" fmla="*/ 477 h 561"/>
                <a:gd name="T106" fmla="*/ 79 w 241"/>
                <a:gd name="T107" fmla="*/ 457 h 561"/>
                <a:gd name="T108" fmla="*/ 67 w 241"/>
                <a:gd name="T109" fmla="*/ 381 h 561"/>
                <a:gd name="T110" fmla="*/ 79 w 241"/>
                <a:gd name="T111" fmla="*/ 288 h 561"/>
                <a:gd name="T112" fmla="*/ 75 w 241"/>
                <a:gd name="T113" fmla="*/ 225 h 561"/>
                <a:gd name="T114" fmla="*/ 68 w 241"/>
                <a:gd name="T115" fmla="*/ 153 h 561"/>
                <a:gd name="T116" fmla="*/ 18 w 241"/>
                <a:gd name="T117" fmla="*/ 238 h 561"/>
                <a:gd name="T118" fmla="*/ 3 w 241"/>
                <a:gd name="T119" fmla="*/ 171 h 561"/>
                <a:gd name="T120" fmla="*/ 9 w 241"/>
                <a:gd name="T121" fmla="*/ 84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1" h="561">
                  <a:moveTo>
                    <a:pt x="190" y="523"/>
                  </a:moveTo>
                  <a:lnTo>
                    <a:pt x="190" y="523"/>
                  </a:lnTo>
                  <a:lnTo>
                    <a:pt x="195" y="534"/>
                  </a:lnTo>
                  <a:lnTo>
                    <a:pt x="203" y="542"/>
                  </a:lnTo>
                  <a:lnTo>
                    <a:pt x="203" y="543"/>
                  </a:lnTo>
                  <a:lnTo>
                    <a:pt x="202" y="544"/>
                  </a:lnTo>
                  <a:lnTo>
                    <a:pt x="201" y="544"/>
                  </a:lnTo>
                  <a:lnTo>
                    <a:pt x="192" y="535"/>
                  </a:lnTo>
                  <a:lnTo>
                    <a:pt x="187" y="525"/>
                  </a:lnTo>
                  <a:lnTo>
                    <a:pt x="187" y="525"/>
                  </a:lnTo>
                  <a:lnTo>
                    <a:pt x="186" y="534"/>
                  </a:lnTo>
                  <a:lnTo>
                    <a:pt x="189" y="544"/>
                  </a:lnTo>
                  <a:lnTo>
                    <a:pt x="191" y="549"/>
                  </a:lnTo>
                  <a:lnTo>
                    <a:pt x="196" y="553"/>
                  </a:lnTo>
                  <a:lnTo>
                    <a:pt x="201" y="556"/>
                  </a:lnTo>
                  <a:lnTo>
                    <a:pt x="205" y="556"/>
                  </a:lnTo>
                  <a:lnTo>
                    <a:pt x="209" y="553"/>
                  </a:lnTo>
                  <a:lnTo>
                    <a:pt x="210" y="546"/>
                  </a:lnTo>
                  <a:lnTo>
                    <a:pt x="208" y="539"/>
                  </a:lnTo>
                  <a:lnTo>
                    <a:pt x="203" y="533"/>
                  </a:lnTo>
                  <a:lnTo>
                    <a:pt x="200" y="529"/>
                  </a:lnTo>
                  <a:lnTo>
                    <a:pt x="195" y="526"/>
                  </a:lnTo>
                  <a:lnTo>
                    <a:pt x="190" y="523"/>
                  </a:lnTo>
                  <a:close/>
                  <a:moveTo>
                    <a:pt x="94" y="480"/>
                  </a:moveTo>
                  <a:lnTo>
                    <a:pt x="90" y="490"/>
                  </a:lnTo>
                  <a:lnTo>
                    <a:pt x="87" y="501"/>
                  </a:lnTo>
                  <a:lnTo>
                    <a:pt x="87" y="506"/>
                  </a:lnTo>
                  <a:lnTo>
                    <a:pt x="88" y="511"/>
                  </a:lnTo>
                  <a:lnTo>
                    <a:pt x="89" y="517"/>
                  </a:lnTo>
                  <a:lnTo>
                    <a:pt x="93" y="520"/>
                  </a:lnTo>
                  <a:lnTo>
                    <a:pt x="96" y="520"/>
                  </a:lnTo>
                  <a:lnTo>
                    <a:pt x="99" y="519"/>
                  </a:lnTo>
                  <a:lnTo>
                    <a:pt x="101" y="517"/>
                  </a:lnTo>
                  <a:lnTo>
                    <a:pt x="103" y="514"/>
                  </a:lnTo>
                  <a:lnTo>
                    <a:pt x="104" y="511"/>
                  </a:lnTo>
                  <a:lnTo>
                    <a:pt x="104" y="507"/>
                  </a:lnTo>
                  <a:lnTo>
                    <a:pt x="104" y="503"/>
                  </a:lnTo>
                  <a:lnTo>
                    <a:pt x="103" y="498"/>
                  </a:lnTo>
                  <a:lnTo>
                    <a:pt x="102" y="494"/>
                  </a:lnTo>
                  <a:lnTo>
                    <a:pt x="100" y="490"/>
                  </a:lnTo>
                  <a:lnTo>
                    <a:pt x="96" y="485"/>
                  </a:lnTo>
                  <a:lnTo>
                    <a:pt x="96" y="490"/>
                  </a:lnTo>
                  <a:lnTo>
                    <a:pt x="96" y="495"/>
                  </a:lnTo>
                  <a:lnTo>
                    <a:pt x="97" y="503"/>
                  </a:lnTo>
                  <a:lnTo>
                    <a:pt x="99" y="511"/>
                  </a:lnTo>
                  <a:lnTo>
                    <a:pt x="99" y="511"/>
                  </a:lnTo>
                  <a:lnTo>
                    <a:pt x="99" y="513"/>
                  </a:lnTo>
                  <a:lnTo>
                    <a:pt x="97" y="513"/>
                  </a:lnTo>
                  <a:lnTo>
                    <a:pt x="96" y="511"/>
                  </a:lnTo>
                  <a:lnTo>
                    <a:pt x="94" y="502"/>
                  </a:lnTo>
                  <a:lnTo>
                    <a:pt x="93" y="491"/>
                  </a:lnTo>
                  <a:lnTo>
                    <a:pt x="95" y="481"/>
                  </a:lnTo>
                  <a:lnTo>
                    <a:pt x="94" y="480"/>
                  </a:lnTo>
                  <a:close/>
                  <a:moveTo>
                    <a:pt x="162" y="475"/>
                  </a:moveTo>
                  <a:lnTo>
                    <a:pt x="163" y="475"/>
                  </a:lnTo>
                  <a:lnTo>
                    <a:pt x="163" y="477"/>
                  </a:lnTo>
                  <a:lnTo>
                    <a:pt x="162" y="477"/>
                  </a:lnTo>
                  <a:lnTo>
                    <a:pt x="162" y="477"/>
                  </a:lnTo>
                  <a:lnTo>
                    <a:pt x="166" y="482"/>
                  </a:lnTo>
                  <a:lnTo>
                    <a:pt x="172" y="486"/>
                  </a:lnTo>
                  <a:lnTo>
                    <a:pt x="178" y="490"/>
                  </a:lnTo>
                  <a:lnTo>
                    <a:pt x="178" y="491"/>
                  </a:lnTo>
                  <a:lnTo>
                    <a:pt x="178" y="492"/>
                  </a:lnTo>
                  <a:lnTo>
                    <a:pt x="177" y="493"/>
                  </a:lnTo>
                  <a:lnTo>
                    <a:pt x="176" y="493"/>
                  </a:lnTo>
                  <a:lnTo>
                    <a:pt x="171" y="490"/>
                  </a:lnTo>
                  <a:lnTo>
                    <a:pt x="165" y="485"/>
                  </a:lnTo>
                  <a:lnTo>
                    <a:pt x="161" y="480"/>
                  </a:lnTo>
                  <a:lnTo>
                    <a:pt x="161" y="481"/>
                  </a:lnTo>
                  <a:lnTo>
                    <a:pt x="163" y="484"/>
                  </a:lnTo>
                  <a:lnTo>
                    <a:pt x="166" y="487"/>
                  </a:lnTo>
                  <a:lnTo>
                    <a:pt x="169" y="491"/>
                  </a:lnTo>
                  <a:lnTo>
                    <a:pt x="176" y="496"/>
                  </a:lnTo>
                  <a:lnTo>
                    <a:pt x="184" y="499"/>
                  </a:lnTo>
                  <a:lnTo>
                    <a:pt x="192" y="499"/>
                  </a:lnTo>
                  <a:lnTo>
                    <a:pt x="197" y="496"/>
                  </a:lnTo>
                  <a:lnTo>
                    <a:pt x="197" y="492"/>
                  </a:lnTo>
                  <a:lnTo>
                    <a:pt x="195" y="489"/>
                  </a:lnTo>
                  <a:lnTo>
                    <a:pt x="191" y="484"/>
                  </a:lnTo>
                  <a:lnTo>
                    <a:pt x="187" y="481"/>
                  </a:lnTo>
                  <a:lnTo>
                    <a:pt x="183" y="479"/>
                  </a:lnTo>
                  <a:lnTo>
                    <a:pt x="173" y="477"/>
                  </a:lnTo>
                  <a:lnTo>
                    <a:pt x="162" y="475"/>
                  </a:lnTo>
                  <a:close/>
                  <a:moveTo>
                    <a:pt x="148" y="445"/>
                  </a:moveTo>
                  <a:lnTo>
                    <a:pt x="140" y="449"/>
                  </a:lnTo>
                  <a:lnTo>
                    <a:pt x="133" y="459"/>
                  </a:lnTo>
                  <a:lnTo>
                    <a:pt x="129" y="469"/>
                  </a:lnTo>
                  <a:lnTo>
                    <a:pt x="128" y="480"/>
                  </a:lnTo>
                  <a:lnTo>
                    <a:pt x="128" y="483"/>
                  </a:lnTo>
                  <a:lnTo>
                    <a:pt x="128" y="485"/>
                  </a:lnTo>
                  <a:lnTo>
                    <a:pt x="129" y="486"/>
                  </a:lnTo>
                  <a:lnTo>
                    <a:pt x="131" y="489"/>
                  </a:lnTo>
                  <a:lnTo>
                    <a:pt x="132" y="489"/>
                  </a:lnTo>
                  <a:lnTo>
                    <a:pt x="135" y="489"/>
                  </a:lnTo>
                  <a:lnTo>
                    <a:pt x="137" y="486"/>
                  </a:lnTo>
                  <a:lnTo>
                    <a:pt x="139" y="484"/>
                  </a:lnTo>
                  <a:lnTo>
                    <a:pt x="141" y="481"/>
                  </a:lnTo>
                  <a:lnTo>
                    <a:pt x="142" y="479"/>
                  </a:lnTo>
                  <a:lnTo>
                    <a:pt x="143" y="475"/>
                  </a:lnTo>
                  <a:lnTo>
                    <a:pt x="147" y="462"/>
                  </a:lnTo>
                  <a:lnTo>
                    <a:pt x="148" y="450"/>
                  </a:lnTo>
                  <a:lnTo>
                    <a:pt x="139" y="475"/>
                  </a:lnTo>
                  <a:lnTo>
                    <a:pt x="138" y="475"/>
                  </a:lnTo>
                  <a:lnTo>
                    <a:pt x="137" y="475"/>
                  </a:lnTo>
                  <a:lnTo>
                    <a:pt x="137" y="475"/>
                  </a:lnTo>
                  <a:lnTo>
                    <a:pt x="136" y="474"/>
                  </a:lnTo>
                  <a:lnTo>
                    <a:pt x="140" y="460"/>
                  </a:lnTo>
                  <a:lnTo>
                    <a:pt x="147" y="446"/>
                  </a:lnTo>
                  <a:lnTo>
                    <a:pt x="147" y="446"/>
                  </a:lnTo>
                  <a:lnTo>
                    <a:pt x="147" y="446"/>
                  </a:lnTo>
                  <a:lnTo>
                    <a:pt x="148" y="445"/>
                  </a:lnTo>
                  <a:close/>
                  <a:moveTo>
                    <a:pt x="150" y="444"/>
                  </a:moveTo>
                  <a:lnTo>
                    <a:pt x="149" y="444"/>
                  </a:lnTo>
                  <a:lnTo>
                    <a:pt x="150" y="444"/>
                  </a:lnTo>
                  <a:lnTo>
                    <a:pt x="150" y="444"/>
                  </a:lnTo>
                  <a:close/>
                  <a:moveTo>
                    <a:pt x="76" y="435"/>
                  </a:moveTo>
                  <a:lnTo>
                    <a:pt x="67" y="444"/>
                  </a:lnTo>
                  <a:lnTo>
                    <a:pt x="61" y="456"/>
                  </a:lnTo>
                  <a:lnTo>
                    <a:pt x="60" y="468"/>
                  </a:lnTo>
                  <a:lnTo>
                    <a:pt x="61" y="471"/>
                  </a:lnTo>
                  <a:lnTo>
                    <a:pt x="63" y="473"/>
                  </a:lnTo>
                  <a:lnTo>
                    <a:pt x="65" y="474"/>
                  </a:lnTo>
                  <a:lnTo>
                    <a:pt x="67" y="475"/>
                  </a:lnTo>
                  <a:lnTo>
                    <a:pt x="69" y="474"/>
                  </a:lnTo>
                  <a:lnTo>
                    <a:pt x="71" y="473"/>
                  </a:lnTo>
                  <a:lnTo>
                    <a:pt x="73" y="471"/>
                  </a:lnTo>
                  <a:lnTo>
                    <a:pt x="75" y="467"/>
                  </a:lnTo>
                  <a:lnTo>
                    <a:pt x="75" y="463"/>
                  </a:lnTo>
                  <a:lnTo>
                    <a:pt x="75" y="459"/>
                  </a:lnTo>
                  <a:lnTo>
                    <a:pt x="76" y="441"/>
                  </a:lnTo>
                  <a:lnTo>
                    <a:pt x="72" y="446"/>
                  </a:lnTo>
                  <a:lnTo>
                    <a:pt x="70" y="451"/>
                  </a:lnTo>
                  <a:lnTo>
                    <a:pt x="68" y="459"/>
                  </a:lnTo>
                  <a:lnTo>
                    <a:pt x="66" y="467"/>
                  </a:lnTo>
                  <a:lnTo>
                    <a:pt x="65" y="468"/>
                  </a:lnTo>
                  <a:lnTo>
                    <a:pt x="64" y="468"/>
                  </a:lnTo>
                  <a:lnTo>
                    <a:pt x="64" y="467"/>
                  </a:lnTo>
                  <a:lnTo>
                    <a:pt x="63" y="467"/>
                  </a:lnTo>
                  <a:lnTo>
                    <a:pt x="66" y="456"/>
                  </a:lnTo>
                  <a:lnTo>
                    <a:pt x="69" y="446"/>
                  </a:lnTo>
                  <a:lnTo>
                    <a:pt x="76" y="437"/>
                  </a:lnTo>
                  <a:lnTo>
                    <a:pt x="76" y="437"/>
                  </a:lnTo>
                  <a:lnTo>
                    <a:pt x="76" y="435"/>
                  </a:lnTo>
                  <a:close/>
                  <a:moveTo>
                    <a:pt x="214" y="423"/>
                  </a:moveTo>
                  <a:lnTo>
                    <a:pt x="215" y="425"/>
                  </a:lnTo>
                  <a:lnTo>
                    <a:pt x="221" y="430"/>
                  </a:lnTo>
                  <a:lnTo>
                    <a:pt x="226" y="435"/>
                  </a:lnTo>
                  <a:lnTo>
                    <a:pt x="231" y="441"/>
                  </a:lnTo>
                  <a:lnTo>
                    <a:pt x="231" y="442"/>
                  </a:lnTo>
                  <a:lnTo>
                    <a:pt x="231" y="442"/>
                  </a:lnTo>
                  <a:lnTo>
                    <a:pt x="229" y="443"/>
                  </a:lnTo>
                  <a:lnTo>
                    <a:pt x="228" y="442"/>
                  </a:lnTo>
                  <a:lnTo>
                    <a:pt x="225" y="436"/>
                  </a:lnTo>
                  <a:lnTo>
                    <a:pt x="221" y="432"/>
                  </a:lnTo>
                  <a:lnTo>
                    <a:pt x="215" y="427"/>
                  </a:lnTo>
                  <a:lnTo>
                    <a:pt x="215" y="430"/>
                  </a:lnTo>
                  <a:lnTo>
                    <a:pt x="216" y="434"/>
                  </a:lnTo>
                  <a:lnTo>
                    <a:pt x="217" y="438"/>
                  </a:lnTo>
                  <a:lnTo>
                    <a:pt x="220" y="442"/>
                  </a:lnTo>
                  <a:lnTo>
                    <a:pt x="222" y="446"/>
                  </a:lnTo>
                  <a:lnTo>
                    <a:pt x="224" y="448"/>
                  </a:lnTo>
                  <a:lnTo>
                    <a:pt x="227" y="451"/>
                  </a:lnTo>
                  <a:lnTo>
                    <a:pt x="231" y="454"/>
                  </a:lnTo>
                  <a:lnTo>
                    <a:pt x="234" y="454"/>
                  </a:lnTo>
                  <a:lnTo>
                    <a:pt x="236" y="454"/>
                  </a:lnTo>
                  <a:lnTo>
                    <a:pt x="237" y="453"/>
                  </a:lnTo>
                  <a:lnTo>
                    <a:pt x="237" y="450"/>
                  </a:lnTo>
                  <a:lnTo>
                    <a:pt x="237" y="448"/>
                  </a:lnTo>
                  <a:lnTo>
                    <a:pt x="237" y="446"/>
                  </a:lnTo>
                  <a:lnTo>
                    <a:pt x="237" y="444"/>
                  </a:lnTo>
                  <a:lnTo>
                    <a:pt x="236" y="442"/>
                  </a:lnTo>
                  <a:lnTo>
                    <a:pt x="234" y="437"/>
                  </a:lnTo>
                  <a:lnTo>
                    <a:pt x="231" y="434"/>
                  </a:lnTo>
                  <a:lnTo>
                    <a:pt x="227" y="430"/>
                  </a:lnTo>
                  <a:lnTo>
                    <a:pt x="223" y="426"/>
                  </a:lnTo>
                  <a:lnTo>
                    <a:pt x="222" y="426"/>
                  </a:lnTo>
                  <a:lnTo>
                    <a:pt x="221" y="425"/>
                  </a:lnTo>
                  <a:lnTo>
                    <a:pt x="219" y="425"/>
                  </a:lnTo>
                  <a:lnTo>
                    <a:pt x="216" y="424"/>
                  </a:lnTo>
                  <a:lnTo>
                    <a:pt x="214" y="423"/>
                  </a:lnTo>
                  <a:close/>
                  <a:moveTo>
                    <a:pt x="174" y="408"/>
                  </a:moveTo>
                  <a:lnTo>
                    <a:pt x="175" y="413"/>
                  </a:lnTo>
                  <a:lnTo>
                    <a:pt x="176" y="418"/>
                  </a:lnTo>
                  <a:lnTo>
                    <a:pt x="177" y="425"/>
                  </a:lnTo>
                  <a:lnTo>
                    <a:pt x="179" y="432"/>
                  </a:lnTo>
                  <a:lnTo>
                    <a:pt x="179" y="433"/>
                  </a:lnTo>
                  <a:lnTo>
                    <a:pt x="178" y="433"/>
                  </a:lnTo>
                  <a:lnTo>
                    <a:pt x="178" y="434"/>
                  </a:lnTo>
                  <a:lnTo>
                    <a:pt x="177" y="433"/>
                  </a:lnTo>
                  <a:lnTo>
                    <a:pt x="174" y="425"/>
                  </a:lnTo>
                  <a:lnTo>
                    <a:pt x="173" y="417"/>
                  </a:lnTo>
                  <a:lnTo>
                    <a:pt x="173" y="409"/>
                  </a:lnTo>
                  <a:lnTo>
                    <a:pt x="171" y="412"/>
                  </a:lnTo>
                  <a:lnTo>
                    <a:pt x="171" y="419"/>
                  </a:lnTo>
                  <a:lnTo>
                    <a:pt x="171" y="424"/>
                  </a:lnTo>
                  <a:lnTo>
                    <a:pt x="171" y="427"/>
                  </a:lnTo>
                  <a:lnTo>
                    <a:pt x="172" y="431"/>
                  </a:lnTo>
                  <a:lnTo>
                    <a:pt x="174" y="435"/>
                  </a:lnTo>
                  <a:lnTo>
                    <a:pt x="176" y="437"/>
                  </a:lnTo>
                  <a:lnTo>
                    <a:pt x="178" y="441"/>
                  </a:lnTo>
                  <a:lnTo>
                    <a:pt x="181" y="443"/>
                  </a:lnTo>
                  <a:lnTo>
                    <a:pt x="186" y="443"/>
                  </a:lnTo>
                  <a:lnTo>
                    <a:pt x="188" y="441"/>
                  </a:lnTo>
                  <a:lnTo>
                    <a:pt x="188" y="436"/>
                  </a:lnTo>
                  <a:lnTo>
                    <a:pt x="187" y="432"/>
                  </a:lnTo>
                  <a:lnTo>
                    <a:pt x="186" y="427"/>
                  </a:lnTo>
                  <a:lnTo>
                    <a:pt x="185" y="424"/>
                  </a:lnTo>
                  <a:lnTo>
                    <a:pt x="183" y="420"/>
                  </a:lnTo>
                  <a:lnTo>
                    <a:pt x="180" y="415"/>
                  </a:lnTo>
                  <a:lnTo>
                    <a:pt x="177" y="412"/>
                  </a:lnTo>
                  <a:lnTo>
                    <a:pt x="175" y="408"/>
                  </a:lnTo>
                  <a:lnTo>
                    <a:pt x="175" y="408"/>
                  </a:lnTo>
                  <a:lnTo>
                    <a:pt x="174" y="408"/>
                  </a:lnTo>
                  <a:close/>
                  <a:moveTo>
                    <a:pt x="84" y="406"/>
                  </a:moveTo>
                  <a:lnTo>
                    <a:pt x="105" y="422"/>
                  </a:lnTo>
                  <a:lnTo>
                    <a:pt x="105" y="423"/>
                  </a:lnTo>
                  <a:lnTo>
                    <a:pt x="104" y="424"/>
                  </a:lnTo>
                  <a:lnTo>
                    <a:pt x="103" y="424"/>
                  </a:lnTo>
                  <a:lnTo>
                    <a:pt x="84" y="408"/>
                  </a:lnTo>
                  <a:lnTo>
                    <a:pt x="87" y="412"/>
                  </a:lnTo>
                  <a:lnTo>
                    <a:pt x="89" y="417"/>
                  </a:lnTo>
                  <a:lnTo>
                    <a:pt x="92" y="422"/>
                  </a:lnTo>
                  <a:lnTo>
                    <a:pt x="96" y="427"/>
                  </a:lnTo>
                  <a:lnTo>
                    <a:pt x="102" y="431"/>
                  </a:lnTo>
                  <a:lnTo>
                    <a:pt x="107" y="431"/>
                  </a:lnTo>
                  <a:lnTo>
                    <a:pt x="112" y="427"/>
                  </a:lnTo>
                  <a:lnTo>
                    <a:pt x="112" y="422"/>
                  </a:lnTo>
                  <a:lnTo>
                    <a:pt x="108" y="417"/>
                  </a:lnTo>
                  <a:lnTo>
                    <a:pt x="104" y="412"/>
                  </a:lnTo>
                  <a:lnTo>
                    <a:pt x="101" y="409"/>
                  </a:lnTo>
                  <a:lnTo>
                    <a:pt x="95" y="407"/>
                  </a:lnTo>
                  <a:lnTo>
                    <a:pt x="90" y="406"/>
                  </a:lnTo>
                  <a:lnTo>
                    <a:pt x="84" y="406"/>
                  </a:lnTo>
                  <a:close/>
                  <a:moveTo>
                    <a:pt x="152" y="388"/>
                  </a:moveTo>
                  <a:lnTo>
                    <a:pt x="142" y="396"/>
                  </a:lnTo>
                  <a:lnTo>
                    <a:pt x="135" y="406"/>
                  </a:lnTo>
                  <a:lnTo>
                    <a:pt x="131" y="417"/>
                  </a:lnTo>
                  <a:lnTo>
                    <a:pt x="131" y="419"/>
                  </a:lnTo>
                  <a:lnTo>
                    <a:pt x="132" y="421"/>
                  </a:lnTo>
                  <a:lnTo>
                    <a:pt x="133" y="422"/>
                  </a:lnTo>
                  <a:lnTo>
                    <a:pt x="135" y="423"/>
                  </a:lnTo>
                  <a:lnTo>
                    <a:pt x="136" y="424"/>
                  </a:lnTo>
                  <a:lnTo>
                    <a:pt x="138" y="424"/>
                  </a:lnTo>
                  <a:lnTo>
                    <a:pt x="140" y="423"/>
                  </a:lnTo>
                  <a:lnTo>
                    <a:pt x="141" y="422"/>
                  </a:lnTo>
                  <a:lnTo>
                    <a:pt x="142" y="421"/>
                  </a:lnTo>
                  <a:lnTo>
                    <a:pt x="144" y="417"/>
                  </a:lnTo>
                  <a:lnTo>
                    <a:pt x="145" y="413"/>
                  </a:lnTo>
                  <a:lnTo>
                    <a:pt x="147" y="409"/>
                  </a:lnTo>
                  <a:lnTo>
                    <a:pt x="153" y="390"/>
                  </a:lnTo>
                  <a:lnTo>
                    <a:pt x="145" y="399"/>
                  </a:lnTo>
                  <a:lnTo>
                    <a:pt x="141" y="408"/>
                  </a:lnTo>
                  <a:lnTo>
                    <a:pt x="140" y="409"/>
                  </a:lnTo>
                  <a:lnTo>
                    <a:pt x="139" y="409"/>
                  </a:lnTo>
                  <a:lnTo>
                    <a:pt x="139" y="408"/>
                  </a:lnTo>
                  <a:lnTo>
                    <a:pt x="139" y="408"/>
                  </a:lnTo>
                  <a:lnTo>
                    <a:pt x="144" y="397"/>
                  </a:lnTo>
                  <a:lnTo>
                    <a:pt x="152" y="388"/>
                  </a:lnTo>
                  <a:close/>
                  <a:moveTo>
                    <a:pt x="164" y="357"/>
                  </a:moveTo>
                  <a:lnTo>
                    <a:pt x="165" y="358"/>
                  </a:lnTo>
                  <a:lnTo>
                    <a:pt x="165" y="358"/>
                  </a:lnTo>
                  <a:lnTo>
                    <a:pt x="169" y="364"/>
                  </a:lnTo>
                  <a:lnTo>
                    <a:pt x="175" y="369"/>
                  </a:lnTo>
                  <a:lnTo>
                    <a:pt x="180" y="374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79" y="375"/>
                  </a:lnTo>
                  <a:lnTo>
                    <a:pt x="174" y="372"/>
                  </a:lnTo>
                  <a:lnTo>
                    <a:pt x="169" y="367"/>
                  </a:lnTo>
                  <a:lnTo>
                    <a:pt x="166" y="362"/>
                  </a:lnTo>
                  <a:lnTo>
                    <a:pt x="167" y="366"/>
                  </a:lnTo>
                  <a:lnTo>
                    <a:pt x="168" y="371"/>
                  </a:lnTo>
                  <a:lnTo>
                    <a:pt x="172" y="375"/>
                  </a:lnTo>
                  <a:lnTo>
                    <a:pt x="175" y="378"/>
                  </a:lnTo>
                  <a:lnTo>
                    <a:pt x="177" y="382"/>
                  </a:lnTo>
                  <a:lnTo>
                    <a:pt x="179" y="385"/>
                  </a:lnTo>
                  <a:lnTo>
                    <a:pt x="183" y="387"/>
                  </a:lnTo>
                  <a:lnTo>
                    <a:pt x="185" y="388"/>
                  </a:lnTo>
                  <a:lnTo>
                    <a:pt x="188" y="389"/>
                  </a:lnTo>
                  <a:lnTo>
                    <a:pt x="190" y="389"/>
                  </a:lnTo>
                  <a:lnTo>
                    <a:pt x="192" y="388"/>
                  </a:lnTo>
                  <a:lnTo>
                    <a:pt x="193" y="386"/>
                  </a:lnTo>
                  <a:lnTo>
                    <a:pt x="193" y="383"/>
                  </a:lnTo>
                  <a:lnTo>
                    <a:pt x="191" y="376"/>
                  </a:lnTo>
                  <a:lnTo>
                    <a:pt x="186" y="370"/>
                  </a:lnTo>
                  <a:lnTo>
                    <a:pt x="180" y="365"/>
                  </a:lnTo>
                  <a:lnTo>
                    <a:pt x="176" y="362"/>
                  </a:lnTo>
                  <a:lnTo>
                    <a:pt x="171" y="359"/>
                  </a:lnTo>
                  <a:lnTo>
                    <a:pt x="164" y="357"/>
                  </a:lnTo>
                  <a:close/>
                  <a:moveTo>
                    <a:pt x="81" y="350"/>
                  </a:moveTo>
                  <a:lnTo>
                    <a:pt x="71" y="351"/>
                  </a:lnTo>
                  <a:lnTo>
                    <a:pt x="64" y="357"/>
                  </a:lnTo>
                  <a:lnTo>
                    <a:pt x="58" y="361"/>
                  </a:lnTo>
                  <a:lnTo>
                    <a:pt x="54" y="367"/>
                  </a:lnTo>
                  <a:lnTo>
                    <a:pt x="53" y="374"/>
                  </a:lnTo>
                  <a:lnTo>
                    <a:pt x="53" y="376"/>
                  </a:lnTo>
                  <a:lnTo>
                    <a:pt x="54" y="378"/>
                  </a:lnTo>
                  <a:lnTo>
                    <a:pt x="56" y="379"/>
                  </a:lnTo>
                  <a:lnTo>
                    <a:pt x="58" y="379"/>
                  </a:lnTo>
                  <a:lnTo>
                    <a:pt x="60" y="378"/>
                  </a:lnTo>
                  <a:lnTo>
                    <a:pt x="63" y="378"/>
                  </a:lnTo>
                  <a:lnTo>
                    <a:pt x="64" y="377"/>
                  </a:lnTo>
                  <a:lnTo>
                    <a:pt x="67" y="375"/>
                  </a:lnTo>
                  <a:lnTo>
                    <a:pt x="70" y="372"/>
                  </a:lnTo>
                  <a:lnTo>
                    <a:pt x="72" y="370"/>
                  </a:lnTo>
                  <a:lnTo>
                    <a:pt x="78" y="361"/>
                  </a:lnTo>
                  <a:lnTo>
                    <a:pt x="82" y="352"/>
                  </a:lnTo>
                  <a:lnTo>
                    <a:pt x="78" y="358"/>
                  </a:lnTo>
                  <a:lnTo>
                    <a:pt x="72" y="362"/>
                  </a:lnTo>
                  <a:lnTo>
                    <a:pt x="67" y="367"/>
                  </a:lnTo>
                  <a:lnTo>
                    <a:pt x="66" y="367"/>
                  </a:lnTo>
                  <a:lnTo>
                    <a:pt x="66" y="367"/>
                  </a:lnTo>
                  <a:lnTo>
                    <a:pt x="66" y="366"/>
                  </a:lnTo>
                  <a:lnTo>
                    <a:pt x="70" y="361"/>
                  </a:lnTo>
                  <a:lnTo>
                    <a:pt x="76" y="355"/>
                  </a:lnTo>
                  <a:lnTo>
                    <a:pt x="81" y="350"/>
                  </a:lnTo>
                  <a:close/>
                  <a:moveTo>
                    <a:pt x="97" y="319"/>
                  </a:moveTo>
                  <a:lnTo>
                    <a:pt x="97" y="319"/>
                  </a:lnTo>
                  <a:lnTo>
                    <a:pt x="99" y="321"/>
                  </a:lnTo>
                  <a:lnTo>
                    <a:pt x="99" y="324"/>
                  </a:lnTo>
                  <a:lnTo>
                    <a:pt x="99" y="328"/>
                  </a:lnTo>
                  <a:lnTo>
                    <a:pt x="100" y="333"/>
                  </a:lnTo>
                  <a:lnTo>
                    <a:pt x="101" y="337"/>
                  </a:lnTo>
                  <a:lnTo>
                    <a:pt x="102" y="339"/>
                  </a:lnTo>
                  <a:lnTo>
                    <a:pt x="103" y="341"/>
                  </a:lnTo>
                  <a:lnTo>
                    <a:pt x="104" y="343"/>
                  </a:lnTo>
                  <a:lnTo>
                    <a:pt x="105" y="346"/>
                  </a:lnTo>
                  <a:lnTo>
                    <a:pt x="107" y="347"/>
                  </a:lnTo>
                  <a:lnTo>
                    <a:pt x="109" y="348"/>
                  </a:lnTo>
                  <a:lnTo>
                    <a:pt x="111" y="349"/>
                  </a:lnTo>
                  <a:lnTo>
                    <a:pt x="113" y="348"/>
                  </a:lnTo>
                  <a:lnTo>
                    <a:pt x="114" y="347"/>
                  </a:lnTo>
                  <a:lnTo>
                    <a:pt x="114" y="343"/>
                  </a:lnTo>
                  <a:lnTo>
                    <a:pt x="114" y="340"/>
                  </a:lnTo>
                  <a:lnTo>
                    <a:pt x="113" y="338"/>
                  </a:lnTo>
                  <a:lnTo>
                    <a:pt x="112" y="335"/>
                  </a:lnTo>
                  <a:lnTo>
                    <a:pt x="109" y="333"/>
                  </a:lnTo>
                  <a:lnTo>
                    <a:pt x="108" y="330"/>
                  </a:lnTo>
                  <a:lnTo>
                    <a:pt x="105" y="326"/>
                  </a:lnTo>
                  <a:lnTo>
                    <a:pt x="101" y="323"/>
                  </a:lnTo>
                  <a:lnTo>
                    <a:pt x="108" y="340"/>
                  </a:lnTo>
                  <a:lnTo>
                    <a:pt x="108" y="341"/>
                  </a:lnTo>
                  <a:lnTo>
                    <a:pt x="107" y="341"/>
                  </a:lnTo>
                  <a:lnTo>
                    <a:pt x="106" y="340"/>
                  </a:lnTo>
                  <a:lnTo>
                    <a:pt x="103" y="331"/>
                  </a:lnTo>
                  <a:lnTo>
                    <a:pt x="100" y="323"/>
                  </a:lnTo>
                  <a:lnTo>
                    <a:pt x="100" y="322"/>
                  </a:lnTo>
                  <a:lnTo>
                    <a:pt x="101" y="322"/>
                  </a:lnTo>
                  <a:lnTo>
                    <a:pt x="97" y="319"/>
                  </a:lnTo>
                  <a:close/>
                  <a:moveTo>
                    <a:pt x="152" y="316"/>
                  </a:moveTo>
                  <a:lnTo>
                    <a:pt x="149" y="322"/>
                  </a:lnTo>
                  <a:lnTo>
                    <a:pt x="147" y="326"/>
                  </a:lnTo>
                  <a:lnTo>
                    <a:pt x="144" y="333"/>
                  </a:lnTo>
                  <a:lnTo>
                    <a:pt x="143" y="333"/>
                  </a:lnTo>
                  <a:lnTo>
                    <a:pt x="143" y="333"/>
                  </a:lnTo>
                  <a:lnTo>
                    <a:pt x="142" y="333"/>
                  </a:lnTo>
                  <a:lnTo>
                    <a:pt x="142" y="331"/>
                  </a:lnTo>
                  <a:lnTo>
                    <a:pt x="144" y="325"/>
                  </a:lnTo>
                  <a:lnTo>
                    <a:pt x="148" y="319"/>
                  </a:lnTo>
                  <a:lnTo>
                    <a:pt x="144" y="323"/>
                  </a:lnTo>
                  <a:lnTo>
                    <a:pt x="142" y="326"/>
                  </a:lnTo>
                  <a:lnTo>
                    <a:pt x="140" y="329"/>
                  </a:lnTo>
                  <a:lnTo>
                    <a:pt x="138" y="334"/>
                  </a:lnTo>
                  <a:lnTo>
                    <a:pt x="136" y="338"/>
                  </a:lnTo>
                  <a:lnTo>
                    <a:pt x="135" y="342"/>
                  </a:lnTo>
                  <a:lnTo>
                    <a:pt x="135" y="345"/>
                  </a:lnTo>
                  <a:lnTo>
                    <a:pt x="135" y="348"/>
                  </a:lnTo>
                  <a:lnTo>
                    <a:pt x="135" y="350"/>
                  </a:lnTo>
                  <a:lnTo>
                    <a:pt x="137" y="351"/>
                  </a:lnTo>
                  <a:lnTo>
                    <a:pt x="138" y="352"/>
                  </a:lnTo>
                  <a:lnTo>
                    <a:pt x="140" y="351"/>
                  </a:lnTo>
                  <a:lnTo>
                    <a:pt x="142" y="350"/>
                  </a:lnTo>
                  <a:lnTo>
                    <a:pt x="143" y="348"/>
                  </a:lnTo>
                  <a:lnTo>
                    <a:pt x="145" y="347"/>
                  </a:lnTo>
                  <a:lnTo>
                    <a:pt x="147" y="345"/>
                  </a:lnTo>
                  <a:lnTo>
                    <a:pt x="149" y="340"/>
                  </a:lnTo>
                  <a:lnTo>
                    <a:pt x="151" y="335"/>
                  </a:lnTo>
                  <a:lnTo>
                    <a:pt x="153" y="326"/>
                  </a:lnTo>
                  <a:lnTo>
                    <a:pt x="153" y="316"/>
                  </a:lnTo>
                  <a:lnTo>
                    <a:pt x="152" y="316"/>
                  </a:lnTo>
                  <a:close/>
                  <a:moveTo>
                    <a:pt x="145" y="274"/>
                  </a:moveTo>
                  <a:lnTo>
                    <a:pt x="145" y="274"/>
                  </a:lnTo>
                  <a:lnTo>
                    <a:pt x="145" y="275"/>
                  </a:lnTo>
                  <a:lnTo>
                    <a:pt x="159" y="278"/>
                  </a:lnTo>
                  <a:lnTo>
                    <a:pt x="169" y="287"/>
                  </a:lnTo>
                  <a:lnTo>
                    <a:pt x="169" y="288"/>
                  </a:lnTo>
                  <a:lnTo>
                    <a:pt x="168" y="289"/>
                  </a:lnTo>
                  <a:lnTo>
                    <a:pt x="167" y="288"/>
                  </a:lnTo>
                  <a:lnTo>
                    <a:pt x="157" y="281"/>
                  </a:lnTo>
                  <a:lnTo>
                    <a:pt x="148" y="277"/>
                  </a:lnTo>
                  <a:lnTo>
                    <a:pt x="150" y="281"/>
                  </a:lnTo>
                  <a:lnTo>
                    <a:pt x="153" y="286"/>
                  </a:lnTo>
                  <a:lnTo>
                    <a:pt x="156" y="290"/>
                  </a:lnTo>
                  <a:lnTo>
                    <a:pt x="160" y="293"/>
                  </a:lnTo>
                  <a:lnTo>
                    <a:pt x="165" y="295"/>
                  </a:lnTo>
                  <a:lnTo>
                    <a:pt x="171" y="298"/>
                  </a:lnTo>
                  <a:lnTo>
                    <a:pt x="175" y="297"/>
                  </a:lnTo>
                  <a:lnTo>
                    <a:pt x="177" y="292"/>
                  </a:lnTo>
                  <a:lnTo>
                    <a:pt x="177" y="289"/>
                  </a:lnTo>
                  <a:lnTo>
                    <a:pt x="176" y="285"/>
                  </a:lnTo>
                  <a:lnTo>
                    <a:pt x="173" y="282"/>
                  </a:lnTo>
                  <a:lnTo>
                    <a:pt x="171" y="279"/>
                  </a:lnTo>
                  <a:lnTo>
                    <a:pt x="167" y="277"/>
                  </a:lnTo>
                  <a:lnTo>
                    <a:pt x="163" y="276"/>
                  </a:lnTo>
                  <a:lnTo>
                    <a:pt x="154" y="274"/>
                  </a:lnTo>
                  <a:lnTo>
                    <a:pt x="145" y="274"/>
                  </a:lnTo>
                  <a:close/>
                  <a:moveTo>
                    <a:pt x="114" y="267"/>
                  </a:moveTo>
                  <a:lnTo>
                    <a:pt x="111" y="267"/>
                  </a:lnTo>
                  <a:lnTo>
                    <a:pt x="108" y="267"/>
                  </a:lnTo>
                  <a:lnTo>
                    <a:pt x="106" y="268"/>
                  </a:lnTo>
                  <a:lnTo>
                    <a:pt x="102" y="269"/>
                  </a:lnTo>
                  <a:lnTo>
                    <a:pt x="96" y="271"/>
                  </a:lnTo>
                  <a:lnTo>
                    <a:pt x="92" y="274"/>
                  </a:lnTo>
                  <a:lnTo>
                    <a:pt x="89" y="278"/>
                  </a:lnTo>
                  <a:lnTo>
                    <a:pt x="85" y="282"/>
                  </a:lnTo>
                  <a:lnTo>
                    <a:pt x="83" y="287"/>
                  </a:lnTo>
                  <a:lnTo>
                    <a:pt x="90" y="288"/>
                  </a:lnTo>
                  <a:lnTo>
                    <a:pt x="97" y="286"/>
                  </a:lnTo>
                  <a:lnTo>
                    <a:pt x="105" y="280"/>
                  </a:lnTo>
                  <a:lnTo>
                    <a:pt x="112" y="274"/>
                  </a:lnTo>
                  <a:lnTo>
                    <a:pt x="117" y="268"/>
                  </a:lnTo>
                  <a:lnTo>
                    <a:pt x="106" y="274"/>
                  </a:lnTo>
                  <a:lnTo>
                    <a:pt x="96" y="281"/>
                  </a:lnTo>
                  <a:lnTo>
                    <a:pt x="96" y="281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104" y="273"/>
                  </a:lnTo>
                  <a:lnTo>
                    <a:pt x="114" y="267"/>
                  </a:lnTo>
                  <a:close/>
                  <a:moveTo>
                    <a:pt x="120" y="223"/>
                  </a:moveTo>
                  <a:lnTo>
                    <a:pt x="132" y="230"/>
                  </a:lnTo>
                  <a:lnTo>
                    <a:pt x="141" y="239"/>
                  </a:lnTo>
                  <a:lnTo>
                    <a:pt x="141" y="240"/>
                  </a:lnTo>
                  <a:lnTo>
                    <a:pt x="140" y="241"/>
                  </a:lnTo>
                  <a:lnTo>
                    <a:pt x="140" y="240"/>
                  </a:lnTo>
                  <a:lnTo>
                    <a:pt x="129" y="231"/>
                  </a:lnTo>
                  <a:lnTo>
                    <a:pt x="116" y="223"/>
                  </a:lnTo>
                  <a:lnTo>
                    <a:pt x="119" y="229"/>
                  </a:lnTo>
                  <a:lnTo>
                    <a:pt x="121" y="233"/>
                  </a:lnTo>
                  <a:lnTo>
                    <a:pt x="126" y="238"/>
                  </a:lnTo>
                  <a:lnTo>
                    <a:pt x="129" y="240"/>
                  </a:lnTo>
                  <a:lnTo>
                    <a:pt x="133" y="243"/>
                  </a:lnTo>
                  <a:lnTo>
                    <a:pt x="139" y="244"/>
                  </a:lnTo>
                  <a:lnTo>
                    <a:pt x="143" y="244"/>
                  </a:lnTo>
                  <a:lnTo>
                    <a:pt x="147" y="241"/>
                  </a:lnTo>
                  <a:lnTo>
                    <a:pt x="147" y="239"/>
                  </a:lnTo>
                  <a:lnTo>
                    <a:pt x="145" y="235"/>
                  </a:lnTo>
                  <a:lnTo>
                    <a:pt x="143" y="233"/>
                  </a:lnTo>
                  <a:lnTo>
                    <a:pt x="140" y="231"/>
                  </a:lnTo>
                  <a:lnTo>
                    <a:pt x="137" y="229"/>
                  </a:lnTo>
                  <a:lnTo>
                    <a:pt x="133" y="227"/>
                  </a:lnTo>
                  <a:lnTo>
                    <a:pt x="131" y="226"/>
                  </a:lnTo>
                  <a:lnTo>
                    <a:pt x="126" y="225"/>
                  </a:lnTo>
                  <a:lnTo>
                    <a:pt x="120" y="223"/>
                  </a:lnTo>
                  <a:close/>
                  <a:moveTo>
                    <a:pt x="178" y="219"/>
                  </a:moveTo>
                  <a:lnTo>
                    <a:pt x="176" y="227"/>
                  </a:lnTo>
                  <a:lnTo>
                    <a:pt x="175" y="233"/>
                  </a:lnTo>
                  <a:lnTo>
                    <a:pt x="174" y="234"/>
                  </a:lnTo>
                  <a:lnTo>
                    <a:pt x="173" y="234"/>
                  </a:lnTo>
                  <a:lnTo>
                    <a:pt x="173" y="233"/>
                  </a:lnTo>
                  <a:lnTo>
                    <a:pt x="174" y="227"/>
                  </a:lnTo>
                  <a:lnTo>
                    <a:pt x="175" y="220"/>
                  </a:lnTo>
                  <a:lnTo>
                    <a:pt x="169" y="228"/>
                  </a:lnTo>
                  <a:lnTo>
                    <a:pt x="167" y="235"/>
                  </a:lnTo>
                  <a:lnTo>
                    <a:pt x="167" y="244"/>
                  </a:lnTo>
                  <a:lnTo>
                    <a:pt x="168" y="246"/>
                  </a:lnTo>
                  <a:lnTo>
                    <a:pt x="171" y="247"/>
                  </a:lnTo>
                  <a:lnTo>
                    <a:pt x="173" y="249"/>
                  </a:lnTo>
                  <a:lnTo>
                    <a:pt x="175" y="247"/>
                  </a:lnTo>
                  <a:lnTo>
                    <a:pt x="176" y="246"/>
                  </a:lnTo>
                  <a:lnTo>
                    <a:pt x="177" y="245"/>
                  </a:lnTo>
                  <a:lnTo>
                    <a:pt x="178" y="244"/>
                  </a:lnTo>
                  <a:lnTo>
                    <a:pt x="179" y="240"/>
                  </a:lnTo>
                  <a:lnTo>
                    <a:pt x="180" y="234"/>
                  </a:lnTo>
                  <a:lnTo>
                    <a:pt x="179" y="227"/>
                  </a:lnTo>
                  <a:lnTo>
                    <a:pt x="178" y="219"/>
                  </a:lnTo>
                  <a:close/>
                  <a:moveTo>
                    <a:pt x="179" y="215"/>
                  </a:moveTo>
                  <a:lnTo>
                    <a:pt x="179" y="215"/>
                  </a:lnTo>
                  <a:lnTo>
                    <a:pt x="180" y="215"/>
                  </a:lnTo>
                  <a:lnTo>
                    <a:pt x="181" y="216"/>
                  </a:lnTo>
                  <a:lnTo>
                    <a:pt x="181" y="216"/>
                  </a:lnTo>
                  <a:lnTo>
                    <a:pt x="183" y="215"/>
                  </a:lnTo>
                  <a:lnTo>
                    <a:pt x="187" y="216"/>
                  </a:lnTo>
                  <a:lnTo>
                    <a:pt x="192" y="218"/>
                  </a:lnTo>
                  <a:lnTo>
                    <a:pt x="196" y="221"/>
                  </a:lnTo>
                  <a:lnTo>
                    <a:pt x="199" y="226"/>
                  </a:lnTo>
                  <a:lnTo>
                    <a:pt x="199" y="227"/>
                  </a:lnTo>
                  <a:lnTo>
                    <a:pt x="199" y="227"/>
                  </a:lnTo>
                  <a:lnTo>
                    <a:pt x="198" y="228"/>
                  </a:lnTo>
                  <a:lnTo>
                    <a:pt x="197" y="227"/>
                  </a:lnTo>
                  <a:lnTo>
                    <a:pt x="195" y="223"/>
                  </a:lnTo>
                  <a:lnTo>
                    <a:pt x="191" y="220"/>
                  </a:lnTo>
                  <a:lnTo>
                    <a:pt x="187" y="218"/>
                  </a:lnTo>
                  <a:lnTo>
                    <a:pt x="183" y="217"/>
                  </a:lnTo>
                  <a:lnTo>
                    <a:pt x="187" y="222"/>
                  </a:lnTo>
                  <a:lnTo>
                    <a:pt x="191" y="228"/>
                  </a:lnTo>
                  <a:lnTo>
                    <a:pt x="192" y="229"/>
                  </a:lnTo>
                  <a:lnTo>
                    <a:pt x="193" y="230"/>
                  </a:lnTo>
                  <a:lnTo>
                    <a:pt x="196" y="231"/>
                  </a:lnTo>
                  <a:lnTo>
                    <a:pt x="198" y="233"/>
                  </a:lnTo>
                  <a:lnTo>
                    <a:pt x="200" y="234"/>
                  </a:lnTo>
                  <a:lnTo>
                    <a:pt x="202" y="235"/>
                  </a:lnTo>
                  <a:lnTo>
                    <a:pt x="203" y="235"/>
                  </a:lnTo>
                  <a:lnTo>
                    <a:pt x="205" y="235"/>
                  </a:lnTo>
                  <a:lnTo>
                    <a:pt x="207" y="233"/>
                  </a:lnTo>
                  <a:lnTo>
                    <a:pt x="208" y="231"/>
                  </a:lnTo>
                  <a:lnTo>
                    <a:pt x="207" y="228"/>
                  </a:lnTo>
                  <a:lnTo>
                    <a:pt x="205" y="226"/>
                  </a:lnTo>
                  <a:lnTo>
                    <a:pt x="203" y="223"/>
                  </a:lnTo>
                  <a:lnTo>
                    <a:pt x="200" y="221"/>
                  </a:lnTo>
                  <a:lnTo>
                    <a:pt x="198" y="219"/>
                  </a:lnTo>
                  <a:lnTo>
                    <a:pt x="195" y="218"/>
                  </a:lnTo>
                  <a:lnTo>
                    <a:pt x="190" y="216"/>
                  </a:lnTo>
                  <a:lnTo>
                    <a:pt x="185" y="215"/>
                  </a:lnTo>
                  <a:lnTo>
                    <a:pt x="179" y="215"/>
                  </a:lnTo>
                  <a:lnTo>
                    <a:pt x="179" y="215"/>
                  </a:lnTo>
                  <a:close/>
                  <a:moveTo>
                    <a:pt x="31" y="206"/>
                  </a:moveTo>
                  <a:lnTo>
                    <a:pt x="31" y="206"/>
                  </a:lnTo>
                  <a:lnTo>
                    <a:pt x="31" y="207"/>
                  </a:lnTo>
                  <a:lnTo>
                    <a:pt x="29" y="215"/>
                  </a:lnTo>
                  <a:lnTo>
                    <a:pt x="27" y="222"/>
                  </a:lnTo>
                  <a:lnTo>
                    <a:pt x="27" y="223"/>
                  </a:lnTo>
                  <a:lnTo>
                    <a:pt x="25" y="223"/>
                  </a:lnTo>
                  <a:lnTo>
                    <a:pt x="25" y="223"/>
                  </a:lnTo>
                  <a:lnTo>
                    <a:pt x="24" y="222"/>
                  </a:lnTo>
                  <a:lnTo>
                    <a:pt x="25" y="217"/>
                  </a:lnTo>
                  <a:lnTo>
                    <a:pt x="27" y="211"/>
                  </a:lnTo>
                  <a:lnTo>
                    <a:pt x="29" y="207"/>
                  </a:lnTo>
                  <a:lnTo>
                    <a:pt x="25" y="213"/>
                  </a:lnTo>
                  <a:lnTo>
                    <a:pt x="22" y="218"/>
                  </a:lnTo>
                  <a:lnTo>
                    <a:pt x="22" y="220"/>
                  </a:lnTo>
                  <a:lnTo>
                    <a:pt x="21" y="223"/>
                  </a:lnTo>
                  <a:lnTo>
                    <a:pt x="20" y="227"/>
                  </a:lnTo>
                  <a:lnTo>
                    <a:pt x="20" y="230"/>
                  </a:lnTo>
                  <a:lnTo>
                    <a:pt x="21" y="233"/>
                  </a:lnTo>
                  <a:lnTo>
                    <a:pt x="22" y="235"/>
                  </a:lnTo>
                  <a:lnTo>
                    <a:pt x="24" y="237"/>
                  </a:lnTo>
                  <a:lnTo>
                    <a:pt x="25" y="237"/>
                  </a:lnTo>
                  <a:lnTo>
                    <a:pt x="28" y="235"/>
                  </a:lnTo>
                  <a:lnTo>
                    <a:pt x="30" y="234"/>
                  </a:lnTo>
                  <a:lnTo>
                    <a:pt x="31" y="232"/>
                  </a:lnTo>
                  <a:lnTo>
                    <a:pt x="32" y="230"/>
                  </a:lnTo>
                  <a:lnTo>
                    <a:pt x="33" y="227"/>
                  </a:lnTo>
                  <a:lnTo>
                    <a:pt x="34" y="223"/>
                  </a:lnTo>
                  <a:lnTo>
                    <a:pt x="34" y="217"/>
                  </a:lnTo>
                  <a:lnTo>
                    <a:pt x="33" y="211"/>
                  </a:lnTo>
                  <a:lnTo>
                    <a:pt x="31" y="206"/>
                  </a:lnTo>
                  <a:close/>
                  <a:moveTo>
                    <a:pt x="89" y="193"/>
                  </a:moveTo>
                  <a:lnTo>
                    <a:pt x="88" y="195"/>
                  </a:lnTo>
                  <a:lnTo>
                    <a:pt x="89" y="195"/>
                  </a:lnTo>
                  <a:lnTo>
                    <a:pt x="89" y="195"/>
                  </a:lnTo>
                  <a:lnTo>
                    <a:pt x="87" y="211"/>
                  </a:lnTo>
                  <a:lnTo>
                    <a:pt x="87" y="213"/>
                  </a:lnTo>
                  <a:lnTo>
                    <a:pt x="85" y="213"/>
                  </a:lnTo>
                  <a:lnTo>
                    <a:pt x="84" y="213"/>
                  </a:lnTo>
                  <a:lnTo>
                    <a:pt x="84" y="211"/>
                  </a:lnTo>
                  <a:lnTo>
                    <a:pt x="87" y="197"/>
                  </a:lnTo>
                  <a:lnTo>
                    <a:pt x="84" y="199"/>
                  </a:lnTo>
                  <a:lnTo>
                    <a:pt x="82" y="203"/>
                  </a:lnTo>
                  <a:lnTo>
                    <a:pt x="80" y="206"/>
                  </a:lnTo>
                  <a:lnTo>
                    <a:pt x="79" y="209"/>
                  </a:lnTo>
                  <a:lnTo>
                    <a:pt x="78" y="214"/>
                  </a:lnTo>
                  <a:lnTo>
                    <a:pt x="78" y="218"/>
                  </a:lnTo>
                  <a:lnTo>
                    <a:pt x="79" y="222"/>
                  </a:lnTo>
                  <a:lnTo>
                    <a:pt x="80" y="226"/>
                  </a:lnTo>
                  <a:lnTo>
                    <a:pt x="82" y="227"/>
                  </a:lnTo>
                  <a:lnTo>
                    <a:pt x="85" y="227"/>
                  </a:lnTo>
                  <a:lnTo>
                    <a:pt x="88" y="226"/>
                  </a:lnTo>
                  <a:lnTo>
                    <a:pt x="90" y="225"/>
                  </a:lnTo>
                  <a:lnTo>
                    <a:pt x="92" y="221"/>
                  </a:lnTo>
                  <a:lnTo>
                    <a:pt x="92" y="218"/>
                  </a:lnTo>
                  <a:lnTo>
                    <a:pt x="92" y="215"/>
                  </a:lnTo>
                  <a:lnTo>
                    <a:pt x="92" y="211"/>
                  </a:lnTo>
                  <a:lnTo>
                    <a:pt x="89" y="193"/>
                  </a:lnTo>
                  <a:lnTo>
                    <a:pt x="89" y="193"/>
                  </a:lnTo>
                  <a:close/>
                  <a:moveTo>
                    <a:pt x="124" y="177"/>
                  </a:moveTo>
                  <a:lnTo>
                    <a:pt x="123" y="181"/>
                  </a:lnTo>
                  <a:lnTo>
                    <a:pt x="124" y="185"/>
                  </a:lnTo>
                  <a:lnTo>
                    <a:pt x="125" y="190"/>
                  </a:lnTo>
                  <a:lnTo>
                    <a:pt x="127" y="193"/>
                  </a:lnTo>
                  <a:lnTo>
                    <a:pt x="129" y="197"/>
                  </a:lnTo>
                  <a:lnTo>
                    <a:pt x="132" y="199"/>
                  </a:lnTo>
                  <a:lnTo>
                    <a:pt x="136" y="202"/>
                  </a:lnTo>
                  <a:lnTo>
                    <a:pt x="138" y="203"/>
                  </a:lnTo>
                  <a:lnTo>
                    <a:pt x="139" y="203"/>
                  </a:lnTo>
                  <a:lnTo>
                    <a:pt x="140" y="202"/>
                  </a:lnTo>
                  <a:lnTo>
                    <a:pt x="140" y="199"/>
                  </a:lnTo>
                  <a:lnTo>
                    <a:pt x="141" y="197"/>
                  </a:lnTo>
                  <a:lnTo>
                    <a:pt x="140" y="196"/>
                  </a:lnTo>
                  <a:lnTo>
                    <a:pt x="139" y="194"/>
                  </a:lnTo>
                  <a:lnTo>
                    <a:pt x="137" y="191"/>
                  </a:lnTo>
                  <a:lnTo>
                    <a:pt x="133" y="186"/>
                  </a:lnTo>
                  <a:lnTo>
                    <a:pt x="130" y="183"/>
                  </a:lnTo>
                  <a:lnTo>
                    <a:pt x="132" y="189"/>
                  </a:lnTo>
                  <a:lnTo>
                    <a:pt x="132" y="190"/>
                  </a:lnTo>
                  <a:lnTo>
                    <a:pt x="132" y="190"/>
                  </a:lnTo>
                  <a:lnTo>
                    <a:pt x="131" y="190"/>
                  </a:lnTo>
                  <a:lnTo>
                    <a:pt x="127" y="182"/>
                  </a:lnTo>
                  <a:lnTo>
                    <a:pt x="124" y="178"/>
                  </a:lnTo>
                  <a:lnTo>
                    <a:pt x="124" y="177"/>
                  </a:lnTo>
                  <a:close/>
                  <a:moveTo>
                    <a:pt x="167" y="170"/>
                  </a:moveTo>
                  <a:lnTo>
                    <a:pt x="164" y="170"/>
                  </a:lnTo>
                  <a:lnTo>
                    <a:pt x="161" y="171"/>
                  </a:lnTo>
                  <a:lnTo>
                    <a:pt x="157" y="171"/>
                  </a:lnTo>
                  <a:lnTo>
                    <a:pt x="153" y="173"/>
                  </a:lnTo>
                  <a:lnTo>
                    <a:pt x="150" y="175"/>
                  </a:lnTo>
                  <a:lnTo>
                    <a:pt x="167" y="174"/>
                  </a:lnTo>
                  <a:lnTo>
                    <a:pt x="168" y="174"/>
                  </a:lnTo>
                  <a:lnTo>
                    <a:pt x="168" y="175"/>
                  </a:lnTo>
                  <a:lnTo>
                    <a:pt x="167" y="175"/>
                  </a:lnTo>
                  <a:lnTo>
                    <a:pt x="147" y="178"/>
                  </a:lnTo>
                  <a:lnTo>
                    <a:pt x="147" y="178"/>
                  </a:lnTo>
                  <a:lnTo>
                    <a:pt x="145" y="179"/>
                  </a:lnTo>
                  <a:lnTo>
                    <a:pt x="151" y="180"/>
                  </a:lnTo>
                  <a:lnTo>
                    <a:pt x="155" y="181"/>
                  </a:lnTo>
                  <a:lnTo>
                    <a:pt x="160" y="181"/>
                  </a:lnTo>
                  <a:lnTo>
                    <a:pt x="164" y="181"/>
                  </a:lnTo>
                  <a:lnTo>
                    <a:pt x="169" y="181"/>
                  </a:lnTo>
                  <a:lnTo>
                    <a:pt x="172" y="180"/>
                  </a:lnTo>
                  <a:lnTo>
                    <a:pt x="174" y="180"/>
                  </a:lnTo>
                  <a:lnTo>
                    <a:pt x="175" y="179"/>
                  </a:lnTo>
                  <a:lnTo>
                    <a:pt x="176" y="178"/>
                  </a:lnTo>
                  <a:lnTo>
                    <a:pt x="177" y="175"/>
                  </a:lnTo>
                  <a:lnTo>
                    <a:pt x="177" y="174"/>
                  </a:lnTo>
                  <a:lnTo>
                    <a:pt x="175" y="173"/>
                  </a:lnTo>
                  <a:lnTo>
                    <a:pt x="173" y="171"/>
                  </a:lnTo>
                  <a:lnTo>
                    <a:pt x="171" y="170"/>
                  </a:lnTo>
                  <a:lnTo>
                    <a:pt x="167" y="170"/>
                  </a:lnTo>
                  <a:close/>
                  <a:moveTo>
                    <a:pt x="23" y="157"/>
                  </a:moveTo>
                  <a:lnTo>
                    <a:pt x="18" y="159"/>
                  </a:lnTo>
                  <a:lnTo>
                    <a:pt x="13" y="162"/>
                  </a:lnTo>
                  <a:lnTo>
                    <a:pt x="10" y="166"/>
                  </a:lnTo>
                  <a:lnTo>
                    <a:pt x="7" y="171"/>
                  </a:lnTo>
                  <a:lnTo>
                    <a:pt x="5" y="178"/>
                  </a:lnTo>
                  <a:lnTo>
                    <a:pt x="5" y="184"/>
                  </a:lnTo>
                  <a:lnTo>
                    <a:pt x="7" y="185"/>
                  </a:lnTo>
                  <a:lnTo>
                    <a:pt x="8" y="185"/>
                  </a:lnTo>
                  <a:lnTo>
                    <a:pt x="10" y="185"/>
                  </a:lnTo>
                  <a:lnTo>
                    <a:pt x="12" y="183"/>
                  </a:lnTo>
                  <a:lnTo>
                    <a:pt x="15" y="181"/>
                  </a:lnTo>
                  <a:lnTo>
                    <a:pt x="17" y="179"/>
                  </a:lnTo>
                  <a:lnTo>
                    <a:pt x="18" y="177"/>
                  </a:lnTo>
                  <a:lnTo>
                    <a:pt x="19" y="174"/>
                  </a:lnTo>
                  <a:lnTo>
                    <a:pt x="20" y="172"/>
                  </a:lnTo>
                  <a:lnTo>
                    <a:pt x="22" y="166"/>
                  </a:lnTo>
                  <a:lnTo>
                    <a:pt x="24" y="159"/>
                  </a:lnTo>
                  <a:lnTo>
                    <a:pt x="20" y="162"/>
                  </a:lnTo>
                  <a:lnTo>
                    <a:pt x="17" y="167"/>
                  </a:lnTo>
                  <a:lnTo>
                    <a:pt x="13" y="172"/>
                  </a:lnTo>
                  <a:lnTo>
                    <a:pt x="11" y="178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9" y="177"/>
                  </a:lnTo>
                  <a:lnTo>
                    <a:pt x="15" y="166"/>
                  </a:lnTo>
                  <a:lnTo>
                    <a:pt x="23" y="157"/>
                  </a:lnTo>
                  <a:close/>
                  <a:moveTo>
                    <a:pt x="68" y="157"/>
                  </a:moveTo>
                  <a:lnTo>
                    <a:pt x="63" y="163"/>
                  </a:lnTo>
                  <a:lnTo>
                    <a:pt x="60" y="172"/>
                  </a:lnTo>
                  <a:lnTo>
                    <a:pt x="63" y="180"/>
                  </a:lnTo>
                  <a:lnTo>
                    <a:pt x="64" y="182"/>
                  </a:lnTo>
                  <a:lnTo>
                    <a:pt x="66" y="182"/>
                  </a:lnTo>
                  <a:lnTo>
                    <a:pt x="67" y="182"/>
                  </a:lnTo>
                  <a:lnTo>
                    <a:pt x="69" y="181"/>
                  </a:lnTo>
                  <a:lnTo>
                    <a:pt x="70" y="179"/>
                  </a:lnTo>
                  <a:lnTo>
                    <a:pt x="70" y="175"/>
                  </a:lnTo>
                  <a:lnTo>
                    <a:pt x="71" y="172"/>
                  </a:lnTo>
                  <a:lnTo>
                    <a:pt x="70" y="166"/>
                  </a:lnTo>
                  <a:lnTo>
                    <a:pt x="68" y="159"/>
                  </a:lnTo>
                  <a:lnTo>
                    <a:pt x="67" y="163"/>
                  </a:lnTo>
                  <a:lnTo>
                    <a:pt x="67" y="168"/>
                  </a:lnTo>
                  <a:lnTo>
                    <a:pt x="66" y="172"/>
                  </a:lnTo>
                  <a:lnTo>
                    <a:pt x="66" y="173"/>
                  </a:lnTo>
                  <a:lnTo>
                    <a:pt x="65" y="173"/>
                  </a:lnTo>
                  <a:lnTo>
                    <a:pt x="64" y="172"/>
                  </a:lnTo>
                  <a:lnTo>
                    <a:pt x="64" y="169"/>
                  </a:lnTo>
                  <a:lnTo>
                    <a:pt x="65" y="165"/>
                  </a:lnTo>
                  <a:lnTo>
                    <a:pt x="66" y="161"/>
                  </a:lnTo>
                  <a:lnTo>
                    <a:pt x="67" y="158"/>
                  </a:lnTo>
                  <a:lnTo>
                    <a:pt x="68" y="158"/>
                  </a:lnTo>
                  <a:lnTo>
                    <a:pt x="68" y="157"/>
                  </a:lnTo>
                  <a:lnTo>
                    <a:pt x="68" y="157"/>
                  </a:lnTo>
                  <a:close/>
                  <a:moveTo>
                    <a:pt x="60" y="118"/>
                  </a:moveTo>
                  <a:lnTo>
                    <a:pt x="60" y="118"/>
                  </a:lnTo>
                  <a:lnTo>
                    <a:pt x="70" y="118"/>
                  </a:lnTo>
                  <a:lnTo>
                    <a:pt x="79" y="121"/>
                  </a:lnTo>
                  <a:lnTo>
                    <a:pt x="79" y="122"/>
                  </a:lnTo>
                  <a:lnTo>
                    <a:pt x="79" y="123"/>
                  </a:lnTo>
                  <a:lnTo>
                    <a:pt x="78" y="123"/>
                  </a:lnTo>
                  <a:lnTo>
                    <a:pt x="70" y="120"/>
                  </a:lnTo>
                  <a:lnTo>
                    <a:pt x="63" y="119"/>
                  </a:lnTo>
                  <a:lnTo>
                    <a:pt x="68" y="124"/>
                  </a:lnTo>
                  <a:lnTo>
                    <a:pt x="73" y="129"/>
                  </a:lnTo>
                  <a:lnTo>
                    <a:pt x="79" y="132"/>
                  </a:lnTo>
                  <a:lnTo>
                    <a:pt x="85" y="134"/>
                  </a:lnTo>
                  <a:lnTo>
                    <a:pt x="91" y="134"/>
                  </a:lnTo>
                  <a:lnTo>
                    <a:pt x="93" y="132"/>
                  </a:lnTo>
                  <a:lnTo>
                    <a:pt x="94" y="131"/>
                  </a:lnTo>
                  <a:lnTo>
                    <a:pt x="94" y="129"/>
                  </a:lnTo>
                  <a:lnTo>
                    <a:pt x="93" y="126"/>
                  </a:lnTo>
                  <a:lnTo>
                    <a:pt x="92" y="125"/>
                  </a:lnTo>
                  <a:lnTo>
                    <a:pt x="91" y="123"/>
                  </a:lnTo>
                  <a:lnTo>
                    <a:pt x="89" y="122"/>
                  </a:lnTo>
                  <a:lnTo>
                    <a:pt x="85" y="121"/>
                  </a:lnTo>
                  <a:lnTo>
                    <a:pt x="81" y="119"/>
                  </a:lnTo>
                  <a:lnTo>
                    <a:pt x="75" y="118"/>
                  </a:lnTo>
                  <a:lnTo>
                    <a:pt x="68" y="118"/>
                  </a:lnTo>
                  <a:lnTo>
                    <a:pt x="65" y="118"/>
                  </a:lnTo>
                  <a:lnTo>
                    <a:pt x="60" y="118"/>
                  </a:lnTo>
                  <a:close/>
                  <a:moveTo>
                    <a:pt x="34" y="64"/>
                  </a:moveTo>
                  <a:lnTo>
                    <a:pt x="32" y="65"/>
                  </a:lnTo>
                  <a:lnTo>
                    <a:pt x="33" y="65"/>
                  </a:lnTo>
                  <a:lnTo>
                    <a:pt x="33" y="66"/>
                  </a:lnTo>
                  <a:lnTo>
                    <a:pt x="25" y="75"/>
                  </a:lnTo>
                  <a:lnTo>
                    <a:pt x="21" y="86"/>
                  </a:lnTo>
                  <a:lnTo>
                    <a:pt x="20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23" y="74"/>
                  </a:lnTo>
                  <a:lnTo>
                    <a:pt x="32" y="65"/>
                  </a:lnTo>
                  <a:lnTo>
                    <a:pt x="30" y="66"/>
                  </a:lnTo>
                  <a:lnTo>
                    <a:pt x="27" y="69"/>
                  </a:lnTo>
                  <a:lnTo>
                    <a:pt x="24" y="71"/>
                  </a:lnTo>
                  <a:lnTo>
                    <a:pt x="21" y="74"/>
                  </a:lnTo>
                  <a:lnTo>
                    <a:pt x="20" y="76"/>
                  </a:lnTo>
                  <a:lnTo>
                    <a:pt x="18" y="77"/>
                  </a:lnTo>
                  <a:lnTo>
                    <a:pt x="16" y="82"/>
                  </a:lnTo>
                  <a:lnTo>
                    <a:pt x="13" y="86"/>
                  </a:lnTo>
                  <a:lnTo>
                    <a:pt x="12" y="88"/>
                  </a:lnTo>
                  <a:lnTo>
                    <a:pt x="12" y="91"/>
                  </a:lnTo>
                  <a:lnTo>
                    <a:pt x="12" y="94"/>
                  </a:lnTo>
                  <a:lnTo>
                    <a:pt x="13" y="96"/>
                  </a:lnTo>
                  <a:lnTo>
                    <a:pt x="15" y="98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20" y="98"/>
                  </a:lnTo>
                  <a:lnTo>
                    <a:pt x="22" y="96"/>
                  </a:lnTo>
                  <a:lnTo>
                    <a:pt x="24" y="94"/>
                  </a:lnTo>
                  <a:lnTo>
                    <a:pt x="27" y="90"/>
                  </a:lnTo>
                  <a:lnTo>
                    <a:pt x="28" y="87"/>
                  </a:lnTo>
                  <a:lnTo>
                    <a:pt x="29" y="85"/>
                  </a:lnTo>
                  <a:lnTo>
                    <a:pt x="30" y="83"/>
                  </a:lnTo>
                  <a:lnTo>
                    <a:pt x="33" y="74"/>
                  </a:lnTo>
                  <a:lnTo>
                    <a:pt x="34" y="65"/>
                  </a:lnTo>
                  <a:lnTo>
                    <a:pt x="34" y="64"/>
                  </a:lnTo>
                  <a:close/>
                  <a:moveTo>
                    <a:pt x="42" y="34"/>
                  </a:moveTo>
                  <a:lnTo>
                    <a:pt x="49" y="41"/>
                  </a:lnTo>
                  <a:lnTo>
                    <a:pt x="54" y="52"/>
                  </a:lnTo>
                  <a:lnTo>
                    <a:pt x="54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1" y="47"/>
                  </a:lnTo>
                  <a:lnTo>
                    <a:pt x="48" y="42"/>
                  </a:lnTo>
                  <a:lnTo>
                    <a:pt x="45" y="39"/>
                  </a:lnTo>
                  <a:lnTo>
                    <a:pt x="41" y="36"/>
                  </a:lnTo>
                  <a:lnTo>
                    <a:pt x="42" y="38"/>
                  </a:lnTo>
                  <a:lnTo>
                    <a:pt x="43" y="40"/>
                  </a:lnTo>
                  <a:lnTo>
                    <a:pt x="45" y="48"/>
                  </a:lnTo>
                  <a:lnTo>
                    <a:pt x="48" y="54"/>
                  </a:lnTo>
                  <a:lnTo>
                    <a:pt x="53" y="60"/>
                  </a:lnTo>
                  <a:lnTo>
                    <a:pt x="56" y="62"/>
                  </a:lnTo>
                  <a:lnTo>
                    <a:pt x="60" y="63"/>
                  </a:lnTo>
                  <a:lnTo>
                    <a:pt x="61" y="62"/>
                  </a:lnTo>
                  <a:lnTo>
                    <a:pt x="63" y="62"/>
                  </a:lnTo>
                  <a:lnTo>
                    <a:pt x="64" y="60"/>
                  </a:lnTo>
                  <a:lnTo>
                    <a:pt x="64" y="59"/>
                  </a:lnTo>
                  <a:lnTo>
                    <a:pt x="64" y="57"/>
                  </a:lnTo>
                  <a:lnTo>
                    <a:pt x="63" y="54"/>
                  </a:lnTo>
                  <a:lnTo>
                    <a:pt x="61" y="51"/>
                  </a:lnTo>
                  <a:lnTo>
                    <a:pt x="59" y="48"/>
                  </a:lnTo>
                  <a:lnTo>
                    <a:pt x="58" y="45"/>
                  </a:lnTo>
                  <a:lnTo>
                    <a:pt x="56" y="43"/>
                  </a:lnTo>
                  <a:lnTo>
                    <a:pt x="54" y="41"/>
                  </a:lnTo>
                  <a:lnTo>
                    <a:pt x="51" y="38"/>
                  </a:lnTo>
                  <a:lnTo>
                    <a:pt x="48" y="37"/>
                  </a:lnTo>
                  <a:lnTo>
                    <a:pt x="45" y="35"/>
                  </a:lnTo>
                  <a:lnTo>
                    <a:pt x="42" y="34"/>
                  </a:lnTo>
                  <a:close/>
                  <a:moveTo>
                    <a:pt x="40" y="0"/>
                  </a:moveTo>
                  <a:lnTo>
                    <a:pt x="41" y="0"/>
                  </a:lnTo>
                  <a:lnTo>
                    <a:pt x="41" y="1"/>
                  </a:lnTo>
                  <a:lnTo>
                    <a:pt x="37" y="16"/>
                  </a:lnTo>
                  <a:lnTo>
                    <a:pt x="36" y="31"/>
                  </a:lnTo>
                  <a:lnTo>
                    <a:pt x="37" y="31"/>
                  </a:lnTo>
                  <a:lnTo>
                    <a:pt x="40" y="31"/>
                  </a:lnTo>
                  <a:lnTo>
                    <a:pt x="43" y="31"/>
                  </a:lnTo>
                  <a:lnTo>
                    <a:pt x="46" y="31"/>
                  </a:lnTo>
                  <a:lnTo>
                    <a:pt x="49" y="34"/>
                  </a:lnTo>
                  <a:lnTo>
                    <a:pt x="52" y="35"/>
                  </a:lnTo>
                  <a:lnTo>
                    <a:pt x="54" y="36"/>
                  </a:lnTo>
                  <a:lnTo>
                    <a:pt x="61" y="42"/>
                  </a:lnTo>
                  <a:lnTo>
                    <a:pt x="67" y="51"/>
                  </a:lnTo>
                  <a:lnTo>
                    <a:pt x="68" y="61"/>
                  </a:lnTo>
                  <a:lnTo>
                    <a:pt x="66" y="65"/>
                  </a:lnTo>
                  <a:lnTo>
                    <a:pt x="61" y="66"/>
                  </a:lnTo>
                  <a:lnTo>
                    <a:pt x="57" y="66"/>
                  </a:lnTo>
                  <a:lnTo>
                    <a:pt x="53" y="64"/>
                  </a:lnTo>
                  <a:lnTo>
                    <a:pt x="48" y="62"/>
                  </a:lnTo>
                  <a:lnTo>
                    <a:pt x="45" y="59"/>
                  </a:lnTo>
                  <a:lnTo>
                    <a:pt x="43" y="54"/>
                  </a:lnTo>
                  <a:lnTo>
                    <a:pt x="42" y="50"/>
                  </a:lnTo>
                  <a:lnTo>
                    <a:pt x="41" y="48"/>
                  </a:lnTo>
                  <a:lnTo>
                    <a:pt x="41" y="46"/>
                  </a:lnTo>
                  <a:lnTo>
                    <a:pt x="40" y="42"/>
                  </a:lnTo>
                  <a:lnTo>
                    <a:pt x="39" y="39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40" y="63"/>
                  </a:lnTo>
                  <a:lnTo>
                    <a:pt x="46" y="89"/>
                  </a:lnTo>
                  <a:lnTo>
                    <a:pt x="56" y="114"/>
                  </a:lnTo>
                  <a:lnTo>
                    <a:pt x="57" y="113"/>
                  </a:lnTo>
                  <a:lnTo>
                    <a:pt x="60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7" y="113"/>
                  </a:lnTo>
                  <a:lnTo>
                    <a:pt x="75" y="113"/>
                  </a:lnTo>
                  <a:lnTo>
                    <a:pt x="84" y="115"/>
                  </a:lnTo>
                  <a:lnTo>
                    <a:pt x="92" y="119"/>
                  </a:lnTo>
                  <a:lnTo>
                    <a:pt x="97" y="125"/>
                  </a:lnTo>
                  <a:lnTo>
                    <a:pt x="99" y="130"/>
                  </a:lnTo>
                  <a:lnTo>
                    <a:pt x="97" y="132"/>
                  </a:lnTo>
                  <a:lnTo>
                    <a:pt x="96" y="135"/>
                  </a:lnTo>
                  <a:lnTo>
                    <a:pt x="94" y="137"/>
                  </a:lnTo>
                  <a:lnTo>
                    <a:pt x="91" y="138"/>
                  </a:lnTo>
                  <a:lnTo>
                    <a:pt x="88" y="138"/>
                  </a:lnTo>
                  <a:lnTo>
                    <a:pt x="84" y="138"/>
                  </a:lnTo>
                  <a:lnTo>
                    <a:pt x="70" y="132"/>
                  </a:lnTo>
                  <a:lnTo>
                    <a:pt x="58" y="122"/>
                  </a:lnTo>
                  <a:lnTo>
                    <a:pt x="61" y="127"/>
                  </a:lnTo>
                  <a:lnTo>
                    <a:pt x="77" y="161"/>
                  </a:lnTo>
                  <a:lnTo>
                    <a:pt x="80" y="161"/>
                  </a:lnTo>
                  <a:lnTo>
                    <a:pt x="83" y="161"/>
                  </a:lnTo>
                  <a:lnTo>
                    <a:pt x="91" y="160"/>
                  </a:lnTo>
                  <a:lnTo>
                    <a:pt x="100" y="161"/>
                  </a:lnTo>
                  <a:lnTo>
                    <a:pt x="116" y="166"/>
                  </a:lnTo>
                  <a:lnTo>
                    <a:pt x="130" y="171"/>
                  </a:lnTo>
                  <a:lnTo>
                    <a:pt x="141" y="178"/>
                  </a:lnTo>
                  <a:lnTo>
                    <a:pt x="142" y="178"/>
                  </a:lnTo>
                  <a:lnTo>
                    <a:pt x="143" y="178"/>
                  </a:lnTo>
                  <a:lnTo>
                    <a:pt x="149" y="172"/>
                  </a:lnTo>
                  <a:lnTo>
                    <a:pt x="156" y="169"/>
                  </a:lnTo>
                  <a:lnTo>
                    <a:pt x="164" y="167"/>
                  </a:lnTo>
                  <a:lnTo>
                    <a:pt x="167" y="167"/>
                  </a:lnTo>
                  <a:lnTo>
                    <a:pt x="171" y="167"/>
                  </a:lnTo>
                  <a:lnTo>
                    <a:pt x="174" y="168"/>
                  </a:lnTo>
                  <a:lnTo>
                    <a:pt x="176" y="169"/>
                  </a:lnTo>
                  <a:lnTo>
                    <a:pt x="179" y="170"/>
                  </a:lnTo>
                  <a:lnTo>
                    <a:pt x="180" y="173"/>
                  </a:lnTo>
                  <a:lnTo>
                    <a:pt x="181" y="175"/>
                  </a:lnTo>
                  <a:lnTo>
                    <a:pt x="180" y="179"/>
                  </a:lnTo>
                  <a:lnTo>
                    <a:pt x="179" y="180"/>
                  </a:lnTo>
                  <a:lnTo>
                    <a:pt x="178" y="182"/>
                  </a:lnTo>
                  <a:lnTo>
                    <a:pt x="176" y="183"/>
                  </a:lnTo>
                  <a:lnTo>
                    <a:pt x="173" y="184"/>
                  </a:lnTo>
                  <a:lnTo>
                    <a:pt x="171" y="184"/>
                  </a:lnTo>
                  <a:lnTo>
                    <a:pt x="168" y="185"/>
                  </a:lnTo>
                  <a:lnTo>
                    <a:pt x="163" y="185"/>
                  </a:lnTo>
                  <a:lnTo>
                    <a:pt x="156" y="185"/>
                  </a:lnTo>
                  <a:lnTo>
                    <a:pt x="151" y="184"/>
                  </a:lnTo>
                  <a:lnTo>
                    <a:pt x="166" y="198"/>
                  </a:lnTo>
                  <a:lnTo>
                    <a:pt x="178" y="214"/>
                  </a:lnTo>
                  <a:lnTo>
                    <a:pt x="179" y="213"/>
                  </a:lnTo>
                  <a:lnTo>
                    <a:pt x="186" y="213"/>
                  </a:lnTo>
                  <a:lnTo>
                    <a:pt x="193" y="214"/>
                  </a:lnTo>
                  <a:lnTo>
                    <a:pt x="201" y="217"/>
                  </a:lnTo>
                  <a:lnTo>
                    <a:pt x="208" y="221"/>
                  </a:lnTo>
                  <a:lnTo>
                    <a:pt x="211" y="227"/>
                  </a:lnTo>
                  <a:lnTo>
                    <a:pt x="211" y="234"/>
                  </a:lnTo>
                  <a:lnTo>
                    <a:pt x="208" y="239"/>
                  </a:lnTo>
                  <a:lnTo>
                    <a:pt x="203" y="240"/>
                  </a:lnTo>
                  <a:lnTo>
                    <a:pt x="199" y="239"/>
                  </a:lnTo>
                  <a:lnTo>
                    <a:pt x="193" y="235"/>
                  </a:lnTo>
                  <a:lnTo>
                    <a:pt x="188" y="230"/>
                  </a:lnTo>
                  <a:lnTo>
                    <a:pt x="184" y="226"/>
                  </a:lnTo>
                  <a:lnTo>
                    <a:pt x="185" y="235"/>
                  </a:lnTo>
                  <a:lnTo>
                    <a:pt x="183" y="245"/>
                  </a:lnTo>
                  <a:lnTo>
                    <a:pt x="180" y="247"/>
                  </a:lnTo>
                  <a:lnTo>
                    <a:pt x="179" y="250"/>
                  </a:lnTo>
                  <a:lnTo>
                    <a:pt x="176" y="252"/>
                  </a:lnTo>
                  <a:lnTo>
                    <a:pt x="174" y="253"/>
                  </a:lnTo>
                  <a:lnTo>
                    <a:pt x="171" y="253"/>
                  </a:lnTo>
                  <a:lnTo>
                    <a:pt x="167" y="252"/>
                  </a:lnTo>
                  <a:lnTo>
                    <a:pt x="164" y="246"/>
                  </a:lnTo>
                  <a:lnTo>
                    <a:pt x="163" y="239"/>
                  </a:lnTo>
                  <a:lnTo>
                    <a:pt x="163" y="232"/>
                  </a:lnTo>
                  <a:lnTo>
                    <a:pt x="165" y="227"/>
                  </a:lnTo>
                  <a:lnTo>
                    <a:pt x="167" y="222"/>
                  </a:lnTo>
                  <a:lnTo>
                    <a:pt x="172" y="218"/>
                  </a:lnTo>
                  <a:lnTo>
                    <a:pt x="176" y="215"/>
                  </a:lnTo>
                  <a:lnTo>
                    <a:pt x="163" y="202"/>
                  </a:lnTo>
                  <a:lnTo>
                    <a:pt x="150" y="190"/>
                  </a:lnTo>
                  <a:lnTo>
                    <a:pt x="135" y="179"/>
                  </a:lnTo>
                  <a:lnTo>
                    <a:pt x="127" y="174"/>
                  </a:lnTo>
                  <a:lnTo>
                    <a:pt x="136" y="182"/>
                  </a:lnTo>
                  <a:lnTo>
                    <a:pt x="143" y="193"/>
                  </a:lnTo>
                  <a:lnTo>
                    <a:pt x="144" y="195"/>
                  </a:lnTo>
                  <a:lnTo>
                    <a:pt x="145" y="197"/>
                  </a:lnTo>
                  <a:lnTo>
                    <a:pt x="145" y="199"/>
                  </a:lnTo>
                  <a:lnTo>
                    <a:pt x="145" y="202"/>
                  </a:lnTo>
                  <a:lnTo>
                    <a:pt x="144" y="204"/>
                  </a:lnTo>
                  <a:lnTo>
                    <a:pt x="143" y="205"/>
                  </a:lnTo>
                  <a:lnTo>
                    <a:pt x="142" y="206"/>
                  </a:lnTo>
                  <a:lnTo>
                    <a:pt x="139" y="207"/>
                  </a:lnTo>
                  <a:lnTo>
                    <a:pt x="131" y="204"/>
                  </a:lnTo>
                  <a:lnTo>
                    <a:pt x="125" y="198"/>
                  </a:lnTo>
                  <a:lnTo>
                    <a:pt x="120" y="190"/>
                  </a:lnTo>
                  <a:lnTo>
                    <a:pt x="119" y="180"/>
                  </a:lnTo>
                  <a:lnTo>
                    <a:pt x="121" y="172"/>
                  </a:lnTo>
                  <a:lnTo>
                    <a:pt x="114" y="169"/>
                  </a:lnTo>
                  <a:lnTo>
                    <a:pt x="106" y="167"/>
                  </a:lnTo>
                  <a:lnTo>
                    <a:pt x="99" y="166"/>
                  </a:lnTo>
                  <a:lnTo>
                    <a:pt x="91" y="165"/>
                  </a:lnTo>
                  <a:lnTo>
                    <a:pt x="90" y="165"/>
                  </a:lnTo>
                  <a:lnTo>
                    <a:pt x="88" y="165"/>
                  </a:lnTo>
                  <a:lnTo>
                    <a:pt x="84" y="165"/>
                  </a:lnTo>
                  <a:lnTo>
                    <a:pt x="81" y="165"/>
                  </a:lnTo>
                  <a:lnTo>
                    <a:pt x="79" y="165"/>
                  </a:lnTo>
                  <a:lnTo>
                    <a:pt x="94" y="193"/>
                  </a:lnTo>
                  <a:lnTo>
                    <a:pt x="112" y="220"/>
                  </a:lnTo>
                  <a:lnTo>
                    <a:pt x="112" y="220"/>
                  </a:lnTo>
                  <a:lnTo>
                    <a:pt x="113" y="220"/>
                  </a:lnTo>
                  <a:lnTo>
                    <a:pt x="123" y="219"/>
                  </a:lnTo>
                  <a:lnTo>
                    <a:pt x="131" y="221"/>
                  </a:lnTo>
                  <a:lnTo>
                    <a:pt x="139" y="226"/>
                  </a:lnTo>
                  <a:lnTo>
                    <a:pt x="144" y="229"/>
                  </a:lnTo>
                  <a:lnTo>
                    <a:pt x="149" y="233"/>
                  </a:lnTo>
                  <a:lnTo>
                    <a:pt x="152" y="239"/>
                  </a:lnTo>
                  <a:lnTo>
                    <a:pt x="151" y="244"/>
                  </a:lnTo>
                  <a:lnTo>
                    <a:pt x="147" y="247"/>
                  </a:lnTo>
                  <a:lnTo>
                    <a:pt x="140" y="249"/>
                  </a:lnTo>
                  <a:lnTo>
                    <a:pt x="135" y="247"/>
                  </a:lnTo>
                  <a:lnTo>
                    <a:pt x="129" y="245"/>
                  </a:lnTo>
                  <a:lnTo>
                    <a:pt x="126" y="243"/>
                  </a:lnTo>
                  <a:lnTo>
                    <a:pt x="141" y="271"/>
                  </a:lnTo>
                  <a:lnTo>
                    <a:pt x="152" y="270"/>
                  </a:lnTo>
                  <a:lnTo>
                    <a:pt x="163" y="271"/>
                  </a:lnTo>
                  <a:lnTo>
                    <a:pt x="173" y="276"/>
                  </a:lnTo>
                  <a:lnTo>
                    <a:pt x="178" y="281"/>
                  </a:lnTo>
                  <a:lnTo>
                    <a:pt x="181" y="289"/>
                  </a:lnTo>
                  <a:lnTo>
                    <a:pt x="181" y="295"/>
                  </a:lnTo>
                  <a:lnTo>
                    <a:pt x="177" y="300"/>
                  </a:lnTo>
                  <a:lnTo>
                    <a:pt x="172" y="301"/>
                  </a:lnTo>
                  <a:lnTo>
                    <a:pt x="166" y="301"/>
                  </a:lnTo>
                  <a:lnTo>
                    <a:pt x="161" y="299"/>
                  </a:lnTo>
                  <a:lnTo>
                    <a:pt x="155" y="295"/>
                  </a:lnTo>
                  <a:lnTo>
                    <a:pt x="151" y="290"/>
                  </a:lnTo>
                  <a:lnTo>
                    <a:pt x="160" y="316"/>
                  </a:lnTo>
                  <a:lnTo>
                    <a:pt x="163" y="335"/>
                  </a:lnTo>
                  <a:lnTo>
                    <a:pt x="164" y="354"/>
                  </a:lnTo>
                  <a:lnTo>
                    <a:pt x="178" y="359"/>
                  </a:lnTo>
                  <a:lnTo>
                    <a:pt x="189" y="367"/>
                  </a:lnTo>
                  <a:lnTo>
                    <a:pt x="193" y="373"/>
                  </a:lnTo>
                  <a:lnTo>
                    <a:pt x="197" y="378"/>
                  </a:lnTo>
                  <a:lnTo>
                    <a:pt x="198" y="385"/>
                  </a:lnTo>
                  <a:lnTo>
                    <a:pt x="196" y="390"/>
                  </a:lnTo>
                  <a:lnTo>
                    <a:pt x="190" y="394"/>
                  </a:lnTo>
                  <a:lnTo>
                    <a:pt x="185" y="393"/>
                  </a:lnTo>
                  <a:lnTo>
                    <a:pt x="179" y="390"/>
                  </a:lnTo>
                  <a:lnTo>
                    <a:pt x="175" y="386"/>
                  </a:lnTo>
                  <a:lnTo>
                    <a:pt x="171" y="381"/>
                  </a:lnTo>
                  <a:lnTo>
                    <a:pt x="166" y="376"/>
                  </a:lnTo>
                  <a:lnTo>
                    <a:pt x="163" y="370"/>
                  </a:lnTo>
                  <a:lnTo>
                    <a:pt x="163" y="372"/>
                  </a:lnTo>
                  <a:lnTo>
                    <a:pt x="164" y="372"/>
                  </a:lnTo>
                  <a:lnTo>
                    <a:pt x="164" y="373"/>
                  </a:lnTo>
                  <a:lnTo>
                    <a:pt x="169" y="390"/>
                  </a:lnTo>
                  <a:lnTo>
                    <a:pt x="179" y="406"/>
                  </a:lnTo>
                  <a:lnTo>
                    <a:pt x="188" y="413"/>
                  </a:lnTo>
                  <a:lnTo>
                    <a:pt x="198" y="419"/>
                  </a:lnTo>
                  <a:lnTo>
                    <a:pt x="209" y="423"/>
                  </a:lnTo>
                  <a:lnTo>
                    <a:pt x="209" y="423"/>
                  </a:lnTo>
                  <a:lnTo>
                    <a:pt x="211" y="420"/>
                  </a:lnTo>
                  <a:lnTo>
                    <a:pt x="215" y="420"/>
                  </a:lnTo>
                  <a:lnTo>
                    <a:pt x="221" y="421"/>
                  </a:lnTo>
                  <a:lnTo>
                    <a:pt x="225" y="424"/>
                  </a:lnTo>
                  <a:lnTo>
                    <a:pt x="228" y="426"/>
                  </a:lnTo>
                  <a:lnTo>
                    <a:pt x="236" y="433"/>
                  </a:lnTo>
                  <a:lnTo>
                    <a:pt x="241" y="442"/>
                  </a:lnTo>
                  <a:lnTo>
                    <a:pt x="241" y="451"/>
                  </a:lnTo>
                  <a:lnTo>
                    <a:pt x="239" y="457"/>
                  </a:lnTo>
                  <a:lnTo>
                    <a:pt x="234" y="458"/>
                  </a:lnTo>
                  <a:lnTo>
                    <a:pt x="228" y="457"/>
                  </a:lnTo>
                  <a:lnTo>
                    <a:pt x="223" y="454"/>
                  </a:lnTo>
                  <a:lnTo>
                    <a:pt x="220" y="449"/>
                  </a:lnTo>
                  <a:lnTo>
                    <a:pt x="216" y="446"/>
                  </a:lnTo>
                  <a:lnTo>
                    <a:pt x="214" y="442"/>
                  </a:lnTo>
                  <a:lnTo>
                    <a:pt x="213" y="437"/>
                  </a:lnTo>
                  <a:lnTo>
                    <a:pt x="212" y="434"/>
                  </a:lnTo>
                  <a:lnTo>
                    <a:pt x="211" y="431"/>
                  </a:lnTo>
                  <a:lnTo>
                    <a:pt x="211" y="429"/>
                  </a:lnTo>
                  <a:lnTo>
                    <a:pt x="211" y="427"/>
                  </a:lnTo>
                  <a:lnTo>
                    <a:pt x="211" y="427"/>
                  </a:lnTo>
                  <a:lnTo>
                    <a:pt x="210" y="426"/>
                  </a:lnTo>
                  <a:lnTo>
                    <a:pt x="209" y="427"/>
                  </a:lnTo>
                  <a:lnTo>
                    <a:pt x="198" y="424"/>
                  </a:lnTo>
                  <a:lnTo>
                    <a:pt x="188" y="419"/>
                  </a:lnTo>
                  <a:lnTo>
                    <a:pt x="190" y="424"/>
                  </a:lnTo>
                  <a:lnTo>
                    <a:pt x="191" y="430"/>
                  </a:lnTo>
                  <a:lnTo>
                    <a:pt x="192" y="435"/>
                  </a:lnTo>
                  <a:lnTo>
                    <a:pt x="192" y="438"/>
                  </a:lnTo>
                  <a:lnTo>
                    <a:pt x="192" y="441"/>
                  </a:lnTo>
                  <a:lnTo>
                    <a:pt x="192" y="443"/>
                  </a:lnTo>
                  <a:lnTo>
                    <a:pt x="191" y="445"/>
                  </a:lnTo>
                  <a:lnTo>
                    <a:pt x="189" y="446"/>
                  </a:lnTo>
                  <a:lnTo>
                    <a:pt x="187" y="447"/>
                  </a:lnTo>
                  <a:lnTo>
                    <a:pt x="184" y="447"/>
                  </a:lnTo>
                  <a:lnTo>
                    <a:pt x="181" y="447"/>
                  </a:lnTo>
                  <a:lnTo>
                    <a:pt x="179" y="446"/>
                  </a:lnTo>
                  <a:lnTo>
                    <a:pt x="172" y="439"/>
                  </a:lnTo>
                  <a:lnTo>
                    <a:pt x="167" y="432"/>
                  </a:lnTo>
                  <a:lnTo>
                    <a:pt x="166" y="422"/>
                  </a:lnTo>
                  <a:lnTo>
                    <a:pt x="166" y="421"/>
                  </a:lnTo>
                  <a:lnTo>
                    <a:pt x="166" y="418"/>
                  </a:lnTo>
                  <a:lnTo>
                    <a:pt x="167" y="415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7"/>
                  </a:lnTo>
                  <a:lnTo>
                    <a:pt x="172" y="406"/>
                  </a:lnTo>
                  <a:lnTo>
                    <a:pt x="174" y="406"/>
                  </a:lnTo>
                  <a:lnTo>
                    <a:pt x="174" y="406"/>
                  </a:lnTo>
                  <a:lnTo>
                    <a:pt x="166" y="394"/>
                  </a:lnTo>
                  <a:lnTo>
                    <a:pt x="162" y="381"/>
                  </a:lnTo>
                  <a:lnTo>
                    <a:pt x="159" y="402"/>
                  </a:lnTo>
                  <a:lnTo>
                    <a:pt x="155" y="425"/>
                  </a:lnTo>
                  <a:lnTo>
                    <a:pt x="155" y="443"/>
                  </a:lnTo>
                  <a:lnTo>
                    <a:pt x="156" y="460"/>
                  </a:lnTo>
                  <a:lnTo>
                    <a:pt x="160" y="477"/>
                  </a:lnTo>
                  <a:lnTo>
                    <a:pt x="161" y="477"/>
                  </a:lnTo>
                  <a:lnTo>
                    <a:pt x="160" y="475"/>
                  </a:lnTo>
                  <a:lnTo>
                    <a:pt x="161" y="474"/>
                  </a:lnTo>
                  <a:lnTo>
                    <a:pt x="162" y="473"/>
                  </a:lnTo>
                  <a:lnTo>
                    <a:pt x="164" y="472"/>
                  </a:lnTo>
                  <a:lnTo>
                    <a:pt x="166" y="472"/>
                  </a:lnTo>
                  <a:lnTo>
                    <a:pt x="169" y="473"/>
                  </a:lnTo>
                  <a:lnTo>
                    <a:pt x="172" y="473"/>
                  </a:lnTo>
                  <a:lnTo>
                    <a:pt x="174" y="473"/>
                  </a:lnTo>
                  <a:lnTo>
                    <a:pt x="181" y="475"/>
                  </a:lnTo>
                  <a:lnTo>
                    <a:pt x="190" y="479"/>
                  </a:lnTo>
                  <a:lnTo>
                    <a:pt x="197" y="484"/>
                  </a:lnTo>
                  <a:lnTo>
                    <a:pt x="201" y="492"/>
                  </a:lnTo>
                  <a:lnTo>
                    <a:pt x="201" y="495"/>
                  </a:lnTo>
                  <a:lnTo>
                    <a:pt x="200" y="497"/>
                  </a:lnTo>
                  <a:lnTo>
                    <a:pt x="198" y="501"/>
                  </a:lnTo>
                  <a:lnTo>
                    <a:pt x="195" y="503"/>
                  </a:lnTo>
                  <a:lnTo>
                    <a:pt x="190" y="504"/>
                  </a:lnTo>
                  <a:lnTo>
                    <a:pt x="186" y="504"/>
                  </a:lnTo>
                  <a:lnTo>
                    <a:pt x="181" y="503"/>
                  </a:lnTo>
                  <a:lnTo>
                    <a:pt x="177" y="501"/>
                  </a:lnTo>
                  <a:lnTo>
                    <a:pt x="173" y="498"/>
                  </a:lnTo>
                  <a:lnTo>
                    <a:pt x="168" y="495"/>
                  </a:lnTo>
                  <a:lnTo>
                    <a:pt x="177" y="508"/>
                  </a:lnTo>
                  <a:lnTo>
                    <a:pt x="189" y="521"/>
                  </a:lnTo>
                  <a:lnTo>
                    <a:pt x="198" y="523"/>
                  </a:lnTo>
                  <a:lnTo>
                    <a:pt x="204" y="529"/>
                  </a:lnTo>
                  <a:lnTo>
                    <a:pt x="210" y="535"/>
                  </a:lnTo>
                  <a:lnTo>
                    <a:pt x="212" y="541"/>
                  </a:lnTo>
                  <a:lnTo>
                    <a:pt x="214" y="547"/>
                  </a:lnTo>
                  <a:lnTo>
                    <a:pt x="213" y="554"/>
                  </a:lnTo>
                  <a:lnTo>
                    <a:pt x="210" y="558"/>
                  </a:lnTo>
                  <a:lnTo>
                    <a:pt x="203" y="561"/>
                  </a:lnTo>
                  <a:lnTo>
                    <a:pt x="197" y="558"/>
                  </a:lnTo>
                  <a:lnTo>
                    <a:pt x="191" y="554"/>
                  </a:lnTo>
                  <a:lnTo>
                    <a:pt x="187" y="549"/>
                  </a:lnTo>
                  <a:lnTo>
                    <a:pt x="184" y="541"/>
                  </a:lnTo>
                  <a:lnTo>
                    <a:pt x="181" y="531"/>
                  </a:lnTo>
                  <a:lnTo>
                    <a:pt x="184" y="522"/>
                  </a:lnTo>
                  <a:lnTo>
                    <a:pt x="184" y="521"/>
                  </a:lnTo>
                  <a:lnTo>
                    <a:pt x="173" y="510"/>
                  </a:lnTo>
                  <a:lnTo>
                    <a:pt x="163" y="496"/>
                  </a:lnTo>
                  <a:lnTo>
                    <a:pt x="155" y="481"/>
                  </a:lnTo>
                  <a:lnTo>
                    <a:pt x="154" y="479"/>
                  </a:lnTo>
                  <a:lnTo>
                    <a:pt x="154" y="475"/>
                  </a:lnTo>
                  <a:lnTo>
                    <a:pt x="154" y="475"/>
                  </a:lnTo>
                  <a:lnTo>
                    <a:pt x="152" y="469"/>
                  </a:lnTo>
                  <a:lnTo>
                    <a:pt x="151" y="461"/>
                  </a:lnTo>
                  <a:lnTo>
                    <a:pt x="149" y="473"/>
                  </a:lnTo>
                  <a:lnTo>
                    <a:pt x="144" y="484"/>
                  </a:lnTo>
                  <a:lnTo>
                    <a:pt x="140" y="489"/>
                  </a:lnTo>
                  <a:lnTo>
                    <a:pt x="136" y="492"/>
                  </a:lnTo>
                  <a:lnTo>
                    <a:pt x="130" y="493"/>
                  </a:lnTo>
                  <a:lnTo>
                    <a:pt x="125" y="489"/>
                  </a:lnTo>
                  <a:lnTo>
                    <a:pt x="124" y="482"/>
                  </a:lnTo>
                  <a:lnTo>
                    <a:pt x="124" y="474"/>
                  </a:lnTo>
                  <a:lnTo>
                    <a:pt x="126" y="467"/>
                  </a:lnTo>
                  <a:lnTo>
                    <a:pt x="129" y="460"/>
                  </a:lnTo>
                  <a:lnTo>
                    <a:pt x="133" y="451"/>
                  </a:lnTo>
                  <a:lnTo>
                    <a:pt x="141" y="445"/>
                  </a:lnTo>
                  <a:lnTo>
                    <a:pt x="150" y="441"/>
                  </a:lnTo>
                  <a:lnTo>
                    <a:pt x="151" y="421"/>
                  </a:lnTo>
                  <a:lnTo>
                    <a:pt x="153" y="408"/>
                  </a:lnTo>
                  <a:lnTo>
                    <a:pt x="150" y="415"/>
                  </a:lnTo>
                  <a:lnTo>
                    <a:pt x="145" y="422"/>
                  </a:lnTo>
                  <a:lnTo>
                    <a:pt x="144" y="425"/>
                  </a:lnTo>
                  <a:lnTo>
                    <a:pt x="142" y="426"/>
                  </a:lnTo>
                  <a:lnTo>
                    <a:pt x="139" y="429"/>
                  </a:lnTo>
                  <a:lnTo>
                    <a:pt x="137" y="429"/>
                  </a:lnTo>
                  <a:lnTo>
                    <a:pt x="135" y="429"/>
                  </a:lnTo>
                  <a:lnTo>
                    <a:pt x="131" y="427"/>
                  </a:lnTo>
                  <a:lnTo>
                    <a:pt x="129" y="425"/>
                  </a:lnTo>
                  <a:lnTo>
                    <a:pt x="127" y="419"/>
                  </a:lnTo>
                  <a:lnTo>
                    <a:pt x="128" y="411"/>
                  </a:lnTo>
                  <a:lnTo>
                    <a:pt x="130" y="405"/>
                  </a:lnTo>
                  <a:lnTo>
                    <a:pt x="135" y="399"/>
                  </a:lnTo>
                  <a:lnTo>
                    <a:pt x="144" y="389"/>
                  </a:lnTo>
                  <a:lnTo>
                    <a:pt x="156" y="383"/>
                  </a:lnTo>
                  <a:lnTo>
                    <a:pt x="156" y="383"/>
                  </a:lnTo>
                  <a:lnTo>
                    <a:pt x="159" y="360"/>
                  </a:lnTo>
                  <a:lnTo>
                    <a:pt x="157" y="329"/>
                  </a:lnTo>
                  <a:lnTo>
                    <a:pt x="153" y="340"/>
                  </a:lnTo>
                  <a:lnTo>
                    <a:pt x="148" y="350"/>
                  </a:lnTo>
                  <a:lnTo>
                    <a:pt x="144" y="353"/>
                  </a:lnTo>
                  <a:lnTo>
                    <a:pt x="140" y="355"/>
                  </a:lnTo>
                  <a:lnTo>
                    <a:pt x="136" y="355"/>
                  </a:lnTo>
                  <a:lnTo>
                    <a:pt x="131" y="353"/>
                  </a:lnTo>
                  <a:lnTo>
                    <a:pt x="129" y="349"/>
                  </a:lnTo>
                  <a:lnTo>
                    <a:pt x="130" y="338"/>
                  </a:lnTo>
                  <a:lnTo>
                    <a:pt x="136" y="327"/>
                  </a:lnTo>
                  <a:lnTo>
                    <a:pt x="142" y="319"/>
                  </a:lnTo>
                  <a:lnTo>
                    <a:pt x="144" y="317"/>
                  </a:lnTo>
                  <a:lnTo>
                    <a:pt x="145" y="315"/>
                  </a:lnTo>
                  <a:lnTo>
                    <a:pt x="149" y="313"/>
                  </a:lnTo>
                  <a:lnTo>
                    <a:pt x="151" y="312"/>
                  </a:lnTo>
                  <a:lnTo>
                    <a:pt x="153" y="312"/>
                  </a:lnTo>
                  <a:lnTo>
                    <a:pt x="151" y="305"/>
                  </a:lnTo>
                  <a:lnTo>
                    <a:pt x="142" y="283"/>
                  </a:lnTo>
                  <a:lnTo>
                    <a:pt x="131" y="262"/>
                  </a:lnTo>
                  <a:lnTo>
                    <a:pt x="115" y="282"/>
                  </a:lnTo>
                  <a:lnTo>
                    <a:pt x="103" y="306"/>
                  </a:lnTo>
                  <a:lnTo>
                    <a:pt x="100" y="315"/>
                  </a:lnTo>
                  <a:lnTo>
                    <a:pt x="109" y="324"/>
                  </a:lnTo>
                  <a:lnTo>
                    <a:pt x="116" y="336"/>
                  </a:lnTo>
                  <a:lnTo>
                    <a:pt x="117" y="338"/>
                  </a:lnTo>
                  <a:lnTo>
                    <a:pt x="118" y="341"/>
                  </a:lnTo>
                  <a:lnTo>
                    <a:pt x="118" y="345"/>
                  </a:lnTo>
                  <a:lnTo>
                    <a:pt x="118" y="348"/>
                  </a:lnTo>
                  <a:lnTo>
                    <a:pt x="116" y="350"/>
                  </a:lnTo>
                  <a:lnTo>
                    <a:pt x="114" y="352"/>
                  </a:lnTo>
                  <a:lnTo>
                    <a:pt x="112" y="353"/>
                  </a:lnTo>
                  <a:lnTo>
                    <a:pt x="108" y="353"/>
                  </a:lnTo>
                  <a:lnTo>
                    <a:pt x="106" y="352"/>
                  </a:lnTo>
                  <a:lnTo>
                    <a:pt x="104" y="350"/>
                  </a:lnTo>
                  <a:lnTo>
                    <a:pt x="102" y="348"/>
                  </a:lnTo>
                  <a:lnTo>
                    <a:pt x="101" y="346"/>
                  </a:lnTo>
                  <a:lnTo>
                    <a:pt x="99" y="342"/>
                  </a:lnTo>
                  <a:lnTo>
                    <a:pt x="97" y="339"/>
                  </a:lnTo>
                  <a:lnTo>
                    <a:pt x="95" y="335"/>
                  </a:lnTo>
                  <a:lnTo>
                    <a:pt x="95" y="329"/>
                  </a:lnTo>
                  <a:lnTo>
                    <a:pt x="88" y="361"/>
                  </a:lnTo>
                  <a:lnTo>
                    <a:pt x="82" y="401"/>
                  </a:lnTo>
                  <a:lnTo>
                    <a:pt x="82" y="401"/>
                  </a:lnTo>
                  <a:lnTo>
                    <a:pt x="91" y="401"/>
                  </a:lnTo>
                  <a:lnTo>
                    <a:pt x="101" y="405"/>
                  </a:lnTo>
                  <a:lnTo>
                    <a:pt x="108" y="410"/>
                  </a:lnTo>
                  <a:lnTo>
                    <a:pt x="112" y="414"/>
                  </a:lnTo>
                  <a:lnTo>
                    <a:pt x="115" y="421"/>
                  </a:lnTo>
                  <a:lnTo>
                    <a:pt x="116" y="427"/>
                  </a:lnTo>
                  <a:lnTo>
                    <a:pt x="113" y="433"/>
                  </a:lnTo>
                  <a:lnTo>
                    <a:pt x="107" y="436"/>
                  </a:lnTo>
                  <a:lnTo>
                    <a:pt x="101" y="435"/>
                  </a:lnTo>
                  <a:lnTo>
                    <a:pt x="95" y="432"/>
                  </a:lnTo>
                  <a:lnTo>
                    <a:pt x="91" y="427"/>
                  </a:lnTo>
                  <a:lnTo>
                    <a:pt x="88" y="422"/>
                  </a:lnTo>
                  <a:lnTo>
                    <a:pt x="84" y="417"/>
                  </a:lnTo>
                  <a:lnTo>
                    <a:pt x="81" y="410"/>
                  </a:lnTo>
                  <a:lnTo>
                    <a:pt x="81" y="419"/>
                  </a:lnTo>
                  <a:lnTo>
                    <a:pt x="84" y="448"/>
                  </a:lnTo>
                  <a:lnTo>
                    <a:pt x="89" y="462"/>
                  </a:lnTo>
                  <a:lnTo>
                    <a:pt x="94" y="477"/>
                  </a:lnTo>
                  <a:lnTo>
                    <a:pt x="94" y="477"/>
                  </a:lnTo>
                  <a:lnTo>
                    <a:pt x="95" y="475"/>
                  </a:lnTo>
                  <a:lnTo>
                    <a:pt x="96" y="477"/>
                  </a:lnTo>
                  <a:lnTo>
                    <a:pt x="103" y="485"/>
                  </a:lnTo>
                  <a:lnTo>
                    <a:pt x="107" y="495"/>
                  </a:lnTo>
                  <a:lnTo>
                    <a:pt x="108" y="506"/>
                  </a:lnTo>
                  <a:lnTo>
                    <a:pt x="108" y="513"/>
                  </a:lnTo>
                  <a:lnTo>
                    <a:pt x="105" y="518"/>
                  </a:lnTo>
                  <a:lnTo>
                    <a:pt x="101" y="522"/>
                  </a:lnTo>
                  <a:lnTo>
                    <a:pt x="95" y="525"/>
                  </a:lnTo>
                  <a:lnTo>
                    <a:pt x="92" y="523"/>
                  </a:lnTo>
                  <a:lnTo>
                    <a:pt x="89" y="522"/>
                  </a:lnTo>
                  <a:lnTo>
                    <a:pt x="87" y="520"/>
                  </a:lnTo>
                  <a:lnTo>
                    <a:pt x="84" y="518"/>
                  </a:lnTo>
                  <a:lnTo>
                    <a:pt x="83" y="515"/>
                  </a:lnTo>
                  <a:lnTo>
                    <a:pt x="83" y="511"/>
                  </a:lnTo>
                  <a:lnTo>
                    <a:pt x="82" y="508"/>
                  </a:lnTo>
                  <a:lnTo>
                    <a:pt x="84" y="493"/>
                  </a:lnTo>
                  <a:lnTo>
                    <a:pt x="91" y="480"/>
                  </a:lnTo>
                  <a:lnTo>
                    <a:pt x="91" y="480"/>
                  </a:lnTo>
                  <a:lnTo>
                    <a:pt x="83" y="466"/>
                  </a:lnTo>
                  <a:lnTo>
                    <a:pt x="79" y="450"/>
                  </a:lnTo>
                  <a:lnTo>
                    <a:pt x="79" y="457"/>
                  </a:lnTo>
                  <a:lnTo>
                    <a:pt x="79" y="461"/>
                  </a:lnTo>
                  <a:lnTo>
                    <a:pt x="79" y="466"/>
                  </a:lnTo>
                  <a:lnTo>
                    <a:pt x="79" y="469"/>
                  </a:lnTo>
                  <a:lnTo>
                    <a:pt x="77" y="473"/>
                  </a:lnTo>
                  <a:lnTo>
                    <a:pt x="73" y="478"/>
                  </a:lnTo>
                  <a:lnTo>
                    <a:pt x="69" y="480"/>
                  </a:lnTo>
                  <a:lnTo>
                    <a:pt x="64" y="480"/>
                  </a:lnTo>
                  <a:lnTo>
                    <a:pt x="59" y="475"/>
                  </a:lnTo>
                  <a:lnTo>
                    <a:pt x="56" y="470"/>
                  </a:lnTo>
                  <a:lnTo>
                    <a:pt x="56" y="462"/>
                  </a:lnTo>
                  <a:lnTo>
                    <a:pt x="57" y="455"/>
                  </a:lnTo>
                  <a:lnTo>
                    <a:pt x="60" y="448"/>
                  </a:lnTo>
                  <a:lnTo>
                    <a:pt x="63" y="443"/>
                  </a:lnTo>
                  <a:lnTo>
                    <a:pt x="67" y="438"/>
                  </a:lnTo>
                  <a:lnTo>
                    <a:pt x="71" y="434"/>
                  </a:lnTo>
                  <a:lnTo>
                    <a:pt x="77" y="432"/>
                  </a:lnTo>
                  <a:lnTo>
                    <a:pt x="77" y="430"/>
                  </a:lnTo>
                  <a:lnTo>
                    <a:pt x="77" y="397"/>
                  </a:lnTo>
                  <a:lnTo>
                    <a:pt x="81" y="364"/>
                  </a:lnTo>
                  <a:lnTo>
                    <a:pt x="78" y="370"/>
                  </a:lnTo>
                  <a:lnTo>
                    <a:pt x="72" y="376"/>
                  </a:lnTo>
                  <a:lnTo>
                    <a:pt x="67" y="381"/>
                  </a:lnTo>
                  <a:lnTo>
                    <a:pt x="63" y="383"/>
                  </a:lnTo>
                  <a:lnTo>
                    <a:pt x="57" y="384"/>
                  </a:lnTo>
                  <a:lnTo>
                    <a:pt x="52" y="382"/>
                  </a:lnTo>
                  <a:lnTo>
                    <a:pt x="48" y="377"/>
                  </a:lnTo>
                  <a:lnTo>
                    <a:pt x="48" y="371"/>
                  </a:lnTo>
                  <a:lnTo>
                    <a:pt x="51" y="364"/>
                  </a:lnTo>
                  <a:lnTo>
                    <a:pt x="56" y="358"/>
                  </a:lnTo>
                  <a:lnTo>
                    <a:pt x="60" y="353"/>
                  </a:lnTo>
                  <a:lnTo>
                    <a:pt x="68" y="349"/>
                  </a:lnTo>
                  <a:lnTo>
                    <a:pt x="76" y="347"/>
                  </a:lnTo>
                  <a:lnTo>
                    <a:pt x="84" y="348"/>
                  </a:lnTo>
                  <a:lnTo>
                    <a:pt x="84" y="348"/>
                  </a:lnTo>
                  <a:lnTo>
                    <a:pt x="84" y="349"/>
                  </a:lnTo>
                  <a:lnTo>
                    <a:pt x="89" y="334"/>
                  </a:lnTo>
                  <a:lnTo>
                    <a:pt x="94" y="316"/>
                  </a:lnTo>
                  <a:lnTo>
                    <a:pt x="101" y="298"/>
                  </a:lnTo>
                  <a:lnTo>
                    <a:pt x="111" y="280"/>
                  </a:lnTo>
                  <a:lnTo>
                    <a:pt x="103" y="287"/>
                  </a:lnTo>
                  <a:lnTo>
                    <a:pt x="95" y="291"/>
                  </a:lnTo>
                  <a:lnTo>
                    <a:pt x="87" y="292"/>
                  </a:lnTo>
                  <a:lnTo>
                    <a:pt x="79" y="289"/>
                  </a:lnTo>
                  <a:lnTo>
                    <a:pt x="79" y="288"/>
                  </a:lnTo>
                  <a:lnTo>
                    <a:pt x="79" y="287"/>
                  </a:lnTo>
                  <a:lnTo>
                    <a:pt x="83" y="278"/>
                  </a:lnTo>
                  <a:lnTo>
                    <a:pt x="91" y="270"/>
                  </a:lnTo>
                  <a:lnTo>
                    <a:pt x="100" y="265"/>
                  </a:lnTo>
                  <a:lnTo>
                    <a:pt x="104" y="265"/>
                  </a:lnTo>
                  <a:lnTo>
                    <a:pt x="111" y="264"/>
                  </a:lnTo>
                  <a:lnTo>
                    <a:pt x="117" y="265"/>
                  </a:lnTo>
                  <a:lnTo>
                    <a:pt x="121" y="267"/>
                  </a:lnTo>
                  <a:lnTo>
                    <a:pt x="125" y="263"/>
                  </a:lnTo>
                  <a:lnTo>
                    <a:pt x="129" y="259"/>
                  </a:lnTo>
                  <a:lnTo>
                    <a:pt x="115" y="235"/>
                  </a:lnTo>
                  <a:lnTo>
                    <a:pt x="101" y="213"/>
                  </a:lnTo>
                  <a:lnTo>
                    <a:pt x="96" y="205"/>
                  </a:lnTo>
                  <a:lnTo>
                    <a:pt x="97" y="216"/>
                  </a:lnTo>
                  <a:lnTo>
                    <a:pt x="95" y="225"/>
                  </a:lnTo>
                  <a:lnTo>
                    <a:pt x="93" y="228"/>
                  </a:lnTo>
                  <a:lnTo>
                    <a:pt x="91" y="230"/>
                  </a:lnTo>
                  <a:lnTo>
                    <a:pt x="88" y="231"/>
                  </a:lnTo>
                  <a:lnTo>
                    <a:pt x="84" y="231"/>
                  </a:lnTo>
                  <a:lnTo>
                    <a:pt x="81" y="231"/>
                  </a:lnTo>
                  <a:lnTo>
                    <a:pt x="79" y="230"/>
                  </a:lnTo>
                  <a:lnTo>
                    <a:pt x="75" y="225"/>
                  </a:lnTo>
                  <a:lnTo>
                    <a:pt x="73" y="217"/>
                  </a:lnTo>
                  <a:lnTo>
                    <a:pt x="75" y="209"/>
                  </a:lnTo>
                  <a:lnTo>
                    <a:pt x="78" y="202"/>
                  </a:lnTo>
                  <a:lnTo>
                    <a:pt x="82" y="195"/>
                  </a:lnTo>
                  <a:lnTo>
                    <a:pt x="88" y="191"/>
                  </a:lnTo>
                  <a:lnTo>
                    <a:pt x="75" y="168"/>
                  </a:lnTo>
                  <a:lnTo>
                    <a:pt x="76" y="172"/>
                  </a:lnTo>
                  <a:lnTo>
                    <a:pt x="75" y="175"/>
                  </a:lnTo>
                  <a:lnTo>
                    <a:pt x="73" y="180"/>
                  </a:lnTo>
                  <a:lnTo>
                    <a:pt x="72" y="183"/>
                  </a:lnTo>
                  <a:lnTo>
                    <a:pt x="71" y="185"/>
                  </a:lnTo>
                  <a:lnTo>
                    <a:pt x="68" y="186"/>
                  </a:lnTo>
                  <a:lnTo>
                    <a:pt x="66" y="187"/>
                  </a:lnTo>
                  <a:lnTo>
                    <a:pt x="63" y="186"/>
                  </a:lnTo>
                  <a:lnTo>
                    <a:pt x="60" y="184"/>
                  </a:lnTo>
                  <a:lnTo>
                    <a:pt x="58" y="182"/>
                  </a:lnTo>
                  <a:lnTo>
                    <a:pt x="57" y="180"/>
                  </a:lnTo>
                  <a:lnTo>
                    <a:pt x="57" y="177"/>
                  </a:lnTo>
                  <a:lnTo>
                    <a:pt x="57" y="173"/>
                  </a:lnTo>
                  <a:lnTo>
                    <a:pt x="57" y="170"/>
                  </a:lnTo>
                  <a:lnTo>
                    <a:pt x="61" y="160"/>
                  </a:lnTo>
                  <a:lnTo>
                    <a:pt x="68" y="153"/>
                  </a:lnTo>
                  <a:lnTo>
                    <a:pt x="51" y="112"/>
                  </a:lnTo>
                  <a:lnTo>
                    <a:pt x="47" y="114"/>
                  </a:lnTo>
                  <a:lnTo>
                    <a:pt x="45" y="118"/>
                  </a:lnTo>
                  <a:lnTo>
                    <a:pt x="42" y="123"/>
                  </a:lnTo>
                  <a:lnTo>
                    <a:pt x="39" y="130"/>
                  </a:lnTo>
                  <a:lnTo>
                    <a:pt x="35" y="142"/>
                  </a:lnTo>
                  <a:lnTo>
                    <a:pt x="32" y="154"/>
                  </a:lnTo>
                  <a:lnTo>
                    <a:pt x="30" y="179"/>
                  </a:lnTo>
                  <a:lnTo>
                    <a:pt x="32" y="203"/>
                  </a:lnTo>
                  <a:lnTo>
                    <a:pt x="33" y="203"/>
                  </a:lnTo>
                  <a:lnTo>
                    <a:pt x="34" y="203"/>
                  </a:lnTo>
                  <a:lnTo>
                    <a:pt x="35" y="204"/>
                  </a:lnTo>
                  <a:lnTo>
                    <a:pt x="37" y="217"/>
                  </a:lnTo>
                  <a:lnTo>
                    <a:pt x="36" y="230"/>
                  </a:lnTo>
                  <a:lnTo>
                    <a:pt x="35" y="232"/>
                  </a:lnTo>
                  <a:lnTo>
                    <a:pt x="34" y="235"/>
                  </a:lnTo>
                  <a:lnTo>
                    <a:pt x="32" y="238"/>
                  </a:lnTo>
                  <a:lnTo>
                    <a:pt x="29" y="240"/>
                  </a:lnTo>
                  <a:lnTo>
                    <a:pt x="25" y="241"/>
                  </a:lnTo>
                  <a:lnTo>
                    <a:pt x="22" y="241"/>
                  </a:lnTo>
                  <a:lnTo>
                    <a:pt x="20" y="240"/>
                  </a:lnTo>
                  <a:lnTo>
                    <a:pt x="18" y="238"/>
                  </a:lnTo>
                  <a:lnTo>
                    <a:pt x="17" y="235"/>
                  </a:lnTo>
                  <a:lnTo>
                    <a:pt x="17" y="232"/>
                  </a:lnTo>
                  <a:lnTo>
                    <a:pt x="17" y="230"/>
                  </a:lnTo>
                  <a:lnTo>
                    <a:pt x="17" y="227"/>
                  </a:lnTo>
                  <a:lnTo>
                    <a:pt x="17" y="225"/>
                  </a:lnTo>
                  <a:lnTo>
                    <a:pt x="21" y="213"/>
                  </a:lnTo>
                  <a:lnTo>
                    <a:pt x="29" y="203"/>
                  </a:lnTo>
                  <a:lnTo>
                    <a:pt x="25" y="187"/>
                  </a:lnTo>
                  <a:lnTo>
                    <a:pt x="25" y="171"/>
                  </a:lnTo>
                  <a:lnTo>
                    <a:pt x="23" y="177"/>
                  </a:lnTo>
                  <a:lnTo>
                    <a:pt x="20" y="182"/>
                  </a:lnTo>
                  <a:lnTo>
                    <a:pt x="18" y="184"/>
                  </a:lnTo>
                  <a:lnTo>
                    <a:pt x="17" y="185"/>
                  </a:lnTo>
                  <a:lnTo>
                    <a:pt x="13" y="187"/>
                  </a:lnTo>
                  <a:lnTo>
                    <a:pt x="11" y="190"/>
                  </a:lnTo>
                  <a:lnTo>
                    <a:pt x="9" y="191"/>
                  </a:lnTo>
                  <a:lnTo>
                    <a:pt x="7" y="191"/>
                  </a:lnTo>
                  <a:lnTo>
                    <a:pt x="5" y="190"/>
                  </a:lnTo>
                  <a:lnTo>
                    <a:pt x="3" y="189"/>
                  </a:lnTo>
                  <a:lnTo>
                    <a:pt x="0" y="183"/>
                  </a:lnTo>
                  <a:lnTo>
                    <a:pt x="0" y="177"/>
                  </a:lnTo>
                  <a:lnTo>
                    <a:pt x="3" y="171"/>
                  </a:lnTo>
                  <a:lnTo>
                    <a:pt x="5" y="166"/>
                  </a:lnTo>
                  <a:lnTo>
                    <a:pt x="13" y="157"/>
                  </a:lnTo>
                  <a:lnTo>
                    <a:pt x="25" y="153"/>
                  </a:lnTo>
                  <a:lnTo>
                    <a:pt x="27" y="153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31" y="138"/>
                  </a:lnTo>
                  <a:lnTo>
                    <a:pt x="36" y="125"/>
                  </a:lnTo>
                  <a:lnTo>
                    <a:pt x="37" y="122"/>
                  </a:lnTo>
                  <a:lnTo>
                    <a:pt x="40" y="118"/>
                  </a:lnTo>
                  <a:lnTo>
                    <a:pt x="43" y="114"/>
                  </a:lnTo>
                  <a:lnTo>
                    <a:pt x="45" y="111"/>
                  </a:lnTo>
                  <a:lnTo>
                    <a:pt x="48" y="109"/>
                  </a:lnTo>
                  <a:lnTo>
                    <a:pt x="37" y="74"/>
                  </a:lnTo>
                  <a:lnTo>
                    <a:pt x="33" y="86"/>
                  </a:lnTo>
                  <a:lnTo>
                    <a:pt x="28" y="97"/>
                  </a:lnTo>
                  <a:lnTo>
                    <a:pt x="23" y="100"/>
                  </a:lnTo>
                  <a:lnTo>
                    <a:pt x="18" y="103"/>
                  </a:lnTo>
                  <a:lnTo>
                    <a:pt x="13" y="102"/>
                  </a:lnTo>
                  <a:lnTo>
                    <a:pt x="9" y="98"/>
                  </a:lnTo>
                  <a:lnTo>
                    <a:pt x="8" y="91"/>
                  </a:lnTo>
                  <a:lnTo>
                    <a:pt x="9" y="84"/>
                  </a:lnTo>
                  <a:lnTo>
                    <a:pt x="13" y="77"/>
                  </a:lnTo>
                  <a:lnTo>
                    <a:pt x="18" y="72"/>
                  </a:lnTo>
                  <a:lnTo>
                    <a:pt x="19" y="71"/>
                  </a:lnTo>
                  <a:lnTo>
                    <a:pt x="21" y="69"/>
                  </a:lnTo>
                  <a:lnTo>
                    <a:pt x="24" y="66"/>
                  </a:lnTo>
                  <a:lnTo>
                    <a:pt x="27" y="64"/>
                  </a:lnTo>
                  <a:lnTo>
                    <a:pt x="30" y="62"/>
                  </a:lnTo>
                  <a:lnTo>
                    <a:pt x="32" y="61"/>
                  </a:lnTo>
                  <a:lnTo>
                    <a:pt x="35" y="61"/>
                  </a:lnTo>
                  <a:lnTo>
                    <a:pt x="32" y="40"/>
                  </a:lnTo>
                  <a:lnTo>
                    <a:pt x="34" y="21"/>
                  </a:lnTo>
                  <a:lnTo>
                    <a:pt x="40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A9A199"/>
            </a:solidFill>
            <a:ln w="0">
              <a:solidFill>
                <a:srgbClr val="A9A19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35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endParaRPr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6411913" y="2232026"/>
              <a:ext cx="2428876" cy="2435225"/>
              <a:chOff x="6411913" y="2232026"/>
              <a:chExt cx="2428876" cy="2435225"/>
            </a:xfrm>
          </p:grpSpPr>
          <p:sp>
            <p:nvSpPr>
              <p:cNvPr id="134" name="Freeform 841"/>
              <p:cNvSpPr/>
              <p:nvPr/>
            </p:nvSpPr>
            <p:spPr bwMode="auto">
              <a:xfrm>
                <a:off x="8262938" y="3554413"/>
                <a:ext cx="520700" cy="476250"/>
              </a:xfrm>
              <a:custGeom>
                <a:avLst/>
                <a:gdLst>
                  <a:gd name="T0" fmla="*/ 48 w 328"/>
                  <a:gd name="T1" fmla="*/ 55 h 300"/>
                  <a:gd name="T2" fmla="*/ 78 w 328"/>
                  <a:gd name="T3" fmla="*/ 28 h 300"/>
                  <a:gd name="T4" fmla="*/ 110 w 328"/>
                  <a:gd name="T5" fmla="*/ 25 h 300"/>
                  <a:gd name="T6" fmla="*/ 75 w 328"/>
                  <a:gd name="T7" fmla="*/ 38 h 300"/>
                  <a:gd name="T8" fmla="*/ 135 w 328"/>
                  <a:gd name="T9" fmla="*/ 54 h 300"/>
                  <a:gd name="T10" fmla="*/ 168 w 328"/>
                  <a:gd name="T11" fmla="*/ 84 h 300"/>
                  <a:gd name="T12" fmla="*/ 123 w 328"/>
                  <a:gd name="T13" fmla="*/ 54 h 300"/>
                  <a:gd name="T14" fmla="*/ 103 w 328"/>
                  <a:gd name="T15" fmla="*/ 60 h 300"/>
                  <a:gd name="T16" fmla="*/ 131 w 328"/>
                  <a:gd name="T17" fmla="*/ 85 h 300"/>
                  <a:gd name="T18" fmla="*/ 95 w 328"/>
                  <a:gd name="T19" fmla="*/ 60 h 300"/>
                  <a:gd name="T20" fmla="*/ 48 w 328"/>
                  <a:gd name="T21" fmla="*/ 60 h 300"/>
                  <a:gd name="T22" fmla="*/ 158 w 328"/>
                  <a:gd name="T23" fmla="*/ 112 h 300"/>
                  <a:gd name="T24" fmla="*/ 212 w 328"/>
                  <a:gd name="T25" fmla="*/ 113 h 300"/>
                  <a:gd name="T26" fmla="*/ 161 w 328"/>
                  <a:gd name="T27" fmla="*/ 114 h 300"/>
                  <a:gd name="T28" fmla="*/ 268 w 328"/>
                  <a:gd name="T29" fmla="*/ 162 h 300"/>
                  <a:gd name="T30" fmla="*/ 307 w 328"/>
                  <a:gd name="T31" fmla="*/ 195 h 300"/>
                  <a:gd name="T32" fmla="*/ 259 w 328"/>
                  <a:gd name="T33" fmla="*/ 168 h 300"/>
                  <a:gd name="T34" fmla="*/ 280 w 328"/>
                  <a:gd name="T35" fmla="*/ 221 h 300"/>
                  <a:gd name="T36" fmla="*/ 328 w 328"/>
                  <a:gd name="T37" fmla="*/ 232 h 300"/>
                  <a:gd name="T38" fmla="*/ 280 w 328"/>
                  <a:gd name="T39" fmla="*/ 225 h 300"/>
                  <a:gd name="T40" fmla="*/ 276 w 328"/>
                  <a:gd name="T41" fmla="*/ 257 h 300"/>
                  <a:gd name="T42" fmla="*/ 258 w 328"/>
                  <a:gd name="T43" fmla="*/ 300 h 300"/>
                  <a:gd name="T44" fmla="*/ 257 w 328"/>
                  <a:gd name="T45" fmla="*/ 260 h 300"/>
                  <a:gd name="T46" fmla="*/ 244 w 328"/>
                  <a:gd name="T47" fmla="*/ 205 h 300"/>
                  <a:gd name="T48" fmla="*/ 229 w 328"/>
                  <a:gd name="T49" fmla="*/ 245 h 300"/>
                  <a:gd name="T50" fmla="*/ 242 w 328"/>
                  <a:gd name="T51" fmla="*/ 198 h 300"/>
                  <a:gd name="T52" fmla="*/ 197 w 328"/>
                  <a:gd name="T53" fmla="*/ 154 h 300"/>
                  <a:gd name="T54" fmla="*/ 204 w 328"/>
                  <a:gd name="T55" fmla="*/ 190 h 300"/>
                  <a:gd name="T56" fmla="*/ 192 w 328"/>
                  <a:gd name="T57" fmla="*/ 141 h 300"/>
                  <a:gd name="T58" fmla="*/ 157 w 328"/>
                  <a:gd name="T59" fmla="*/ 130 h 300"/>
                  <a:gd name="T60" fmla="*/ 180 w 328"/>
                  <a:gd name="T61" fmla="*/ 153 h 300"/>
                  <a:gd name="T62" fmla="*/ 146 w 328"/>
                  <a:gd name="T63" fmla="*/ 135 h 300"/>
                  <a:gd name="T64" fmla="*/ 113 w 328"/>
                  <a:gd name="T65" fmla="*/ 128 h 300"/>
                  <a:gd name="T66" fmla="*/ 132 w 328"/>
                  <a:gd name="T67" fmla="*/ 149 h 300"/>
                  <a:gd name="T68" fmla="*/ 132 w 328"/>
                  <a:gd name="T69" fmla="*/ 180 h 300"/>
                  <a:gd name="T70" fmla="*/ 118 w 328"/>
                  <a:gd name="T71" fmla="*/ 154 h 300"/>
                  <a:gd name="T72" fmla="*/ 122 w 328"/>
                  <a:gd name="T73" fmla="*/ 183 h 300"/>
                  <a:gd name="T74" fmla="*/ 168 w 328"/>
                  <a:gd name="T75" fmla="*/ 214 h 300"/>
                  <a:gd name="T76" fmla="*/ 154 w 328"/>
                  <a:gd name="T77" fmla="*/ 224 h 300"/>
                  <a:gd name="T78" fmla="*/ 155 w 328"/>
                  <a:gd name="T79" fmla="*/ 235 h 300"/>
                  <a:gd name="T80" fmla="*/ 187 w 328"/>
                  <a:gd name="T81" fmla="*/ 267 h 300"/>
                  <a:gd name="T82" fmla="*/ 155 w 328"/>
                  <a:gd name="T83" fmla="*/ 242 h 300"/>
                  <a:gd name="T84" fmla="*/ 131 w 328"/>
                  <a:gd name="T85" fmla="*/ 233 h 300"/>
                  <a:gd name="T86" fmla="*/ 145 w 328"/>
                  <a:gd name="T87" fmla="*/ 269 h 300"/>
                  <a:gd name="T88" fmla="*/ 122 w 328"/>
                  <a:gd name="T89" fmla="*/ 237 h 300"/>
                  <a:gd name="T90" fmla="*/ 118 w 328"/>
                  <a:gd name="T91" fmla="*/ 185 h 300"/>
                  <a:gd name="T92" fmla="*/ 111 w 328"/>
                  <a:gd name="T93" fmla="*/ 198 h 300"/>
                  <a:gd name="T94" fmla="*/ 101 w 328"/>
                  <a:gd name="T95" fmla="*/ 210 h 300"/>
                  <a:gd name="T96" fmla="*/ 110 w 328"/>
                  <a:gd name="T97" fmla="*/ 158 h 300"/>
                  <a:gd name="T98" fmla="*/ 71 w 328"/>
                  <a:gd name="T99" fmla="*/ 96 h 300"/>
                  <a:gd name="T100" fmla="*/ 96 w 328"/>
                  <a:gd name="T101" fmla="*/ 129 h 300"/>
                  <a:gd name="T102" fmla="*/ 64 w 328"/>
                  <a:gd name="T103" fmla="*/ 87 h 300"/>
                  <a:gd name="T104" fmla="*/ 22 w 328"/>
                  <a:gd name="T105" fmla="*/ 55 h 300"/>
                  <a:gd name="T106" fmla="*/ 46 w 328"/>
                  <a:gd name="T107" fmla="*/ 99 h 300"/>
                  <a:gd name="T108" fmla="*/ 16 w 328"/>
                  <a:gd name="T109" fmla="*/ 67 h 300"/>
                  <a:gd name="T110" fmla="*/ 17 w 328"/>
                  <a:gd name="T111" fmla="*/ 46 h 300"/>
                  <a:gd name="T112" fmla="*/ 0 w 328"/>
                  <a:gd name="T11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8" h="300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7" y="19"/>
                    </a:lnTo>
                    <a:lnTo>
                      <a:pt x="16" y="34"/>
                    </a:lnTo>
                    <a:lnTo>
                      <a:pt x="28" y="49"/>
                    </a:lnTo>
                    <a:lnTo>
                      <a:pt x="43" y="60"/>
                    </a:lnTo>
                    <a:lnTo>
                      <a:pt x="48" y="55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0"/>
                    </a:lnTo>
                    <a:lnTo>
                      <a:pt x="67" y="44"/>
                    </a:lnTo>
                    <a:lnTo>
                      <a:pt x="70" y="40"/>
                    </a:lnTo>
                    <a:lnTo>
                      <a:pt x="72" y="37"/>
                    </a:lnTo>
                    <a:lnTo>
                      <a:pt x="76" y="33"/>
                    </a:lnTo>
                    <a:lnTo>
                      <a:pt x="78" y="28"/>
                    </a:lnTo>
                    <a:lnTo>
                      <a:pt x="80" y="25"/>
                    </a:lnTo>
                    <a:lnTo>
                      <a:pt x="85" y="21"/>
                    </a:lnTo>
                    <a:lnTo>
                      <a:pt x="89" y="19"/>
                    </a:lnTo>
                    <a:lnTo>
                      <a:pt x="96" y="17"/>
                    </a:lnTo>
                    <a:lnTo>
                      <a:pt x="102" y="17"/>
                    </a:lnTo>
                    <a:lnTo>
                      <a:pt x="109" y="19"/>
                    </a:lnTo>
                    <a:lnTo>
                      <a:pt x="110" y="22"/>
                    </a:lnTo>
                    <a:lnTo>
                      <a:pt x="110" y="25"/>
                    </a:lnTo>
                    <a:lnTo>
                      <a:pt x="109" y="27"/>
                    </a:lnTo>
                    <a:lnTo>
                      <a:pt x="107" y="30"/>
                    </a:lnTo>
                    <a:lnTo>
                      <a:pt x="104" y="32"/>
                    </a:lnTo>
                    <a:lnTo>
                      <a:pt x="102" y="34"/>
                    </a:lnTo>
                    <a:lnTo>
                      <a:pt x="100" y="36"/>
                    </a:lnTo>
                    <a:lnTo>
                      <a:pt x="92" y="39"/>
                    </a:lnTo>
                    <a:lnTo>
                      <a:pt x="84" y="40"/>
                    </a:lnTo>
                    <a:lnTo>
                      <a:pt x="75" y="38"/>
                    </a:lnTo>
                    <a:lnTo>
                      <a:pt x="73" y="41"/>
                    </a:lnTo>
                    <a:lnTo>
                      <a:pt x="71" y="45"/>
                    </a:lnTo>
                    <a:lnTo>
                      <a:pt x="68" y="49"/>
                    </a:lnTo>
                    <a:lnTo>
                      <a:pt x="91" y="45"/>
                    </a:lnTo>
                    <a:lnTo>
                      <a:pt x="106" y="46"/>
                    </a:lnTo>
                    <a:lnTo>
                      <a:pt x="120" y="50"/>
                    </a:lnTo>
                    <a:lnTo>
                      <a:pt x="134" y="54"/>
                    </a:lnTo>
                    <a:lnTo>
                      <a:pt x="135" y="54"/>
                    </a:lnTo>
                    <a:lnTo>
                      <a:pt x="135" y="54"/>
                    </a:lnTo>
                    <a:lnTo>
                      <a:pt x="147" y="56"/>
                    </a:lnTo>
                    <a:lnTo>
                      <a:pt x="157" y="62"/>
                    </a:lnTo>
                    <a:lnTo>
                      <a:pt x="164" y="70"/>
                    </a:lnTo>
                    <a:lnTo>
                      <a:pt x="170" y="81"/>
                    </a:lnTo>
                    <a:lnTo>
                      <a:pt x="169" y="82"/>
                    </a:lnTo>
                    <a:lnTo>
                      <a:pt x="169" y="84"/>
                    </a:lnTo>
                    <a:lnTo>
                      <a:pt x="168" y="84"/>
                    </a:lnTo>
                    <a:lnTo>
                      <a:pt x="157" y="82"/>
                    </a:lnTo>
                    <a:lnTo>
                      <a:pt x="148" y="77"/>
                    </a:lnTo>
                    <a:lnTo>
                      <a:pt x="139" y="69"/>
                    </a:lnTo>
                    <a:lnTo>
                      <a:pt x="133" y="61"/>
                    </a:lnTo>
                    <a:lnTo>
                      <a:pt x="133" y="60"/>
                    </a:lnTo>
                    <a:lnTo>
                      <a:pt x="133" y="58"/>
                    </a:lnTo>
                    <a:lnTo>
                      <a:pt x="128" y="56"/>
                    </a:lnTo>
                    <a:lnTo>
                      <a:pt x="123" y="54"/>
                    </a:lnTo>
                    <a:lnTo>
                      <a:pt x="110" y="52"/>
                    </a:lnTo>
                    <a:lnTo>
                      <a:pt x="97" y="50"/>
                    </a:lnTo>
                    <a:lnTo>
                      <a:pt x="92" y="50"/>
                    </a:lnTo>
                    <a:lnTo>
                      <a:pt x="96" y="55"/>
                    </a:lnTo>
                    <a:lnTo>
                      <a:pt x="99" y="61"/>
                    </a:lnTo>
                    <a:lnTo>
                      <a:pt x="100" y="61"/>
                    </a:lnTo>
                    <a:lnTo>
                      <a:pt x="100" y="61"/>
                    </a:lnTo>
                    <a:lnTo>
                      <a:pt x="103" y="60"/>
                    </a:lnTo>
                    <a:lnTo>
                      <a:pt x="106" y="60"/>
                    </a:lnTo>
                    <a:lnTo>
                      <a:pt x="109" y="61"/>
                    </a:lnTo>
                    <a:lnTo>
                      <a:pt x="112" y="62"/>
                    </a:lnTo>
                    <a:lnTo>
                      <a:pt x="114" y="64"/>
                    </a:lnTo>
                    <a:lnTo>
                      <a:pt x="116" y="65"/>
                    </a:lnTo>
                    <a:lnTo>
                      <a:pt x="125" y="74"/>
                    </a:lnTo>
                    <a:lnTo>
                      <a:pt x="131" y="84"/>
                    </a:lnTo>
                    <a:lnTo>
                      <a:pt x="131" y="85"/>
                    </a:lnTo>
                    <a:lnTo>
                      <a:pt x="130" y="86"/>
                    </a:lnTo>
                    <a:lnTo>
                      <a:pt x="128" y="86"/>
                    </a:lnTo>
                    <a:lnTo>
                      <a:pt x="116" y="82"/>
                    </a:lnTo>
                    <a:lnTo>
                      <a:pt x="106" y="76"/>
                    </a:lnTo>
                    <a:lnTo>
                      <a:pt x="97" y="66"/>
                    </a:lnTo>
                    <a:lnTo>
                      <a:pt x="97" y="65"/>
                    </a:lnTo>
                    <a:lnTo>
                      <a:pt x="98" y="64"/>
                    </a:lnTo>
                    <a:lnTo>
                      <a:pt x="95" y="60"/>
                    </a:lnTo>
                    <a:lnTo>
                      <a:pt x="91" y="54"/>
                    </a:lnTo>
                    <a:lnTo>
                      <a:pt x="90" y="50"/>
                    </a:lnTo>
                    <a:lnTo>
                      <a:pt x="71" y="52"/>
                    </a:lnTo>
                    <a:lnTo>
                      <a:pt x="58" y="55"/>
                    </a:lnTo>
                    <a:lnTo>
                      <a:pt x="56" y="56"/>
                    </a:lnTo>
                    <a:lnTo>
                      <a:pt x="53" y="57"/>
                    </a:lnTo>
                    <a:lnTo>
                      <a:pt x="50" y="58"/>
                    </a:lnTo>
                    <a:lnTo>
                      <a:pt x="48" y="60"/>
                    </a:lnTo>
                    <a:lnTo>
                      <a:pt x="46" y="62"/>
                    </a:lnTo>
                    <a:lnTo>
                      <a:pt x="55" y="67"/>
                    </a:lnTo>
                    <a:lnTo>
                      <a:pt x="95" y="88"/>
                    </a:lnTo>
                    <a:lnTo>
                      <a:pt x="135" y="106"/>
                    </a:lnTo>
                    <a:lnTo>
                      <a:pt x="154" y="115"/>
                    </a:lnTo>
                    <a:lnTo>
                      <a:pt x="152" y="114"/>
                    </a:lnTo>
                    <a:lnTo>
                      <a:pt x="154" y="114"/>
                    </a:lnTo>
                    <a:lnTo>
                      <a:pt x="158" y="112"/>
                    </a:lnTo>
                    <a:lnTo>
                      <a:pt x="163" y="110"/>
                    </a:lnTo>
                    <a:lnTo>
                      <a:pt x="169" y="109"/>
                    </a:lnTo>
                    <a:lnTo>
                      <a:pt x="174" y="103"/>
                    </a:lnTo>
                    <a:lnTo>
                      <a:pt x="182" y="100"/>
                    </a:lnTo>
                    <a:lnTo>
                      <a:pt x="191" y="101"/>
                    </a:lnTo>
                    <a:lnTo>
                      <a:pt x="199" y="104"/>
                    </a:lnTo>
                    <a:lnTo>
                      <a:pt x="207" y="109"/>
                    </a:lnTo>
                    <a:lnTo>
                      <a:pt x="212" y="113"/>
                    </a:lnTo>
                    <a:lnTo>
                      <a:pt x="214" y="115"/>
                    </a:lnTo>
                    <a:lnTo>
                      <a:pt x="212" y="116"/>
                    </a:lnTo>
                    <a:lnTo>
                      <a:pt x="202" y="122"/>
                    </a:lnTo>
                    <a:lnTo>
                      <a:pt x="191" y="123"/>
                    </a:lnTo>
                    <a:lnTo>
                      <a:pt x="179" y="120"/>
                    </a:lnTo>
                    <a:lnTo>
                      <a:pt x="169" y="114"/>
                    </a:lnTo>
                    <a:lnTo>
                      <a:pt x="168" y="113"/>
                    </a:lnTo>
                    <a:lnTo>
                      <a:pt x="161" y="114"/>
                    </a:lnTo>
                    <a:lnTo>
                      <a:pt x="155" y="115"/>
                    </a:lnTo>
                    <a:lnTo>
                      <a:pt x="155" y="115"/>
                    </a:lnTo>
                    <a:lnTo>
                      <a:pt x="182" y="130"/>
                    </a:lnTo>
                    <a:lnTo>
                      <a:pt x="209" y="147"/>
                    </a:lnTo>
                    <a:lnTo>
                      <a:pt x="228" y="161"/>
                    </a:lnTo>
                    <a:lnTo>
                      <a:pt x="245" y="160"/>
                    </a:lnTo>
                    <a:lnTo>
                      <a:pt x="263" y="164"/>
                    </a:lnTo>
                    <a:lnTo>
                      <a:pt x="268" y="162"/>
                    </a:lnTo>
                    <a:lnTo>
                      <a:pt x="275" y="163"/>
                    </a:lnTo>
                    <a:lnTo>
                      <a:pt x="281" y="165"/>
                    </a:lnTo>
                    <a:lnTo>
                      <a:pt x="287" y="168"/>
                    </a:lnTo>
                    <a:lnTo>
                      <a:pt x="295" y="175"/>
                    </a:lnTo>
                    <a:lnTo>
                      <a:pt x="302" y="184"/>
                    </a:lnTo>
                    <a:lnTo>
                      <a:pt x="308" y="193"/>
                    </a:lnTo>
                    <a:lnTo>
                      <a:pt x="308" y="194"/>
                    </a:lnTo>
                    <a:lnTo>
                      <a:pt x="307" y="195"/>
                    </a:lnTo>
                    <a:lnTo>
                      <a:pt x="306" y="196"/>
                    </a:lnTo>
                    <a:lnTo>
                      <a:pt x="294" y="196"/>
                    </a:lnTo>
                    <a:lnTo>
                      <a:pt x="282" y="194"/>
                    </a:lnTo>
                    <a:lnTo>
                      <a:pt x="272" y="189"/>
                    </a:lnTo>
                    <a:lnTo>
                      <a:pt x="264" y="181"/>
                    </a:lnTo>
                    <a:lnTo>
                      <a:pt x="258" y="170"/>
                    </a:lnTo>
                    <a:lnTo>
                      <a:pt x="258" y="169"/>
                    </a:lnTo>
                    <a:lnTo>
                      <a:pt x="259" y="168"/>
                    </a:lnTo>
                    <a:lnTo>
                      <a:pt x="245" y="164"/>
                    </a:lnTo>
                    <a:lnTo>
                      <a:pt x="230" y="163"/>
                    </a:lnTo>
                    <a:lnTo>
                      <a:pt x="243" y="177"/>
                    </a:lnTo>
                    <a:lnTo>
                      <a:pt x="255" y="193"/>
                    </a:lnTo>
                    <a:lnTo>
                      <a:pt x="264" y="210"/>
                    </a:lnTo>
                    <a:lnTo>
                      <a:pt x="269" y="213"/>
                    </a:lnTo>
                    <a:lnTo>
                      <a:pt x="275" y="218"/>
                    </a:lnTo>
                    <a:lnTo>
                      <a:pt x="280" y="221"/>
                    </a:lnTo>
                    <a:lnTo>
                      <a:pt x="281" y="221"/>
                    </a:lnTo>
                    <a:lnTo>
                      <a:pt x="283" y="218"/>
                    </a:lnTo>
                    <a:lnTo>
                      <a:pt x="290" y="217"/>
                    </a:lnTo>
                    <a:lnTo>
                      <a:pt x="295" y="217"/>
                    </a:lnTo>
                    <a:lnTo>
                      <a:pt x="300" y="217"/>
                    </a:lnTo>
                    <a:lnTo>
                      <a:pt x="315" y="222"/>
                    </a:lnTo>
                    <a:lnTo>
                      <a:pt x="327" y="231"/>
                    </a:lnTo>
                    <a:lnTo>
                      <a:pt x="328" y="232"/>
                    </a:lnTo>
                    <a:lnTo>
                      <a:pt x="328" y="233"/>
                    </a:lnTo>
                    <a:lnTo>
                      <a:pt x="327" y="234"/>
                    </a:lnTo>
                    <a:lnTo>
                      <a:pt x="315" y="237"/>
                    </a:lnTo>
                    <a:lnTo>
                      <a:pt x="303" y="237"/>
                    </a:lnTo>
                    <a:lnTo>
                      <a:pt x="291" y="234"/>
                    </a:lnTo>
                    <a:lnTo>
                      <a:pt x="281" y="228"/>
                    </a:lnTo>
                    <a:lnTo>
                      <a:pt x="280" y="226"/>
                    </a:lnTo>
                    <a:lnTo>
                      <a:pt x="280" y="225"/>
                    </a:lnTo>
                    <a:lnTo>
                      <a:pt x="281" y="225"/>
                    </a:lnTo>
                    <a:lnTo>
                      <a:pt x="279" y="223"/>
                    </a:lnTo>
                    <a:lnTo>
                      <a:pt x="272" y="220"/>
                    </a:lnTo>
                    <a:lnTo>
                      <a:pt x="266" y="216"/>
                    </a:lnTo>
                    <a:lnTo>
                      <a:pt x="270" y="233"/>
                    </a:lnTo>
                    <a:lnTo>
                      <a:pt x="271" y="252"/>
                    </a:lnTo>
                    <a:lnTo>
                      <a:pt x="272" y="252"/>
                    </a:lnTo>
                    <a:lnTo>
                      <a:pt x="276" y="257"/>
                    </a:lnTo>
                    <a:lnTo>
                      <a:pt x="277" y="265"/>
                    </a:lnTo>
                    <a:lnTo>
                      <a:pt x="276" y="272"/>
                    </a:lnTo>
                    <a:lnTo>
                      <a:pt x="274" y="279"/>
                    </a:lnTo>
                    <a:lnTo>
                      <a:pt x="272" y="283"/>
                    </a:lnTo>
                    <a:lnTo>
                      <a:pt x="270" y="290"/>
                    </a:lnTo>
                    <a:lnTo>
                      <a:pt x="267" y="295"/>
                    </a:lnTo>
                    <a:lnTo>
                      <a:pt x="263" y="300"/>
                    </a:lnTo>
                    <a:lnTo>
                      <a:pt x="258" y="300"/>
                    </a:lnTo>
                    <a:lnTo>
                      <a:pt x="256" y="298"/>
                    </a:lnTo>
                    <a:lnTo>
                      <a:pt x="254" y="295"/>
                    </a:lnTo>
                    <a:lnTo>
                      <a:pt x="253" y="293"/>
                    </a:lnTo>
                    <a:lnTo>
                      <a:pt x="253" y="290"/>
                    </a:lnTo>
                    <a:lnTo>
                      <a:pt x="252" y="288"/>
                    </a:lnTo>
                    <a:lnTo>
                      <a:pt x="251" y="280"/>
                    </a:lnTo>
                    <a:lnTo>
                      <a:pt x="252" y="273"/>
                    </a:lnTo>
                    <a:lnTo>
                      <a:pt x="257" y="260"/>
                    </a:lnTo>
                    <a:lnTo>
                      <a:pt x="266" y="250"/>
                    </a:lnTo>
                    <a:lnTo>
                      <a:pt x="264" y="229"/>
                    </a:lnTo>
                    <a:lnTo>
                      <a:pt x="257" y="208"/>
                    </a:lnTo>
                    <a:lnTo>
                      <a:pt x="246" y="188"/>
                    </a:lnTo>
                    <a:lnTo>
                      <a:pt x="244" y="185"/>
                    </a:lnTo>
                    <a:lnTo>
                      <a:pt x="244" y="192"/>
                    </a:lnTo>
                    <a:lnTo>
                      <a:pt x="245" y="198"/>
                    </a:lnTo>
                    <a:lnTo>
                      <a:pt x="244" y="205"/>
                    </a:lnTo>
                    <a:lnTo>
                      <a:pt x="245" y="206"/>
                    </a:lnTo>
                    <a:lnTo>
                      <a:pt x="245" y="206"/>
                    </a:lnTo>
                    <a:lnTo>
                      <a:pt x="246" y="221"/>
                    </a:lnTo>
                    <a:lnTo>
                      <a:pt x="242" y="234"/>
                    </a:lnTo>
                    <a:lnTo>
                      <a:pt x="233" y="246"/>
                    </a:lnTo>
                    <a:lnTo>
                      <a:pt x="231" y="246"/>
                    </a:lnTo>
                    <a:lnTo>
                      <a:pt x="230" y="246"/>
                    </a:lnTo>
                    <a:lnTo>
                      <a:pt x="229" y="245"/>
                    </a:lnTo>
                    <a:lnTo>
                      <a:pt x="227" y="229"/>
                    </a:lnTo>
                    <a:lnTo>
                      <a:pt x="231" y="213"/>
                    </a:lnTo>
                    <a:lnTo>
                      <a:pt x="232" y="210"/>
                    </a:lnTo>
                    <a:lnTo>
                      <a:pt x="234" y="207"/>
                    </a:lnTo>
                    <a:lnTo>
                      <a:pt x="236" y="205"/>
                    </a:lnTo>
                    <a:lnTo>
                      <a:pt x="239" y="202"/>
                    </a:lnTo>
                    <a:lnTo>
                      <a:pt x="241" y="202"/>
                    </a:lnTo>
                    <a:lnTo>
                      <a:pt x="242" y="198"/>
                    </a:lnTo>
                    <a:lnTo>
                      <a:pt x="240" y="181"/>
                    </a:lnTo>
                    <a:lnTo>
                      <a:pt x="227" y="166"/>
                    </a:lnTo>
                    <a:lnTo>
                      <a:pt x="211" y="153"/>
                    </a:lnTo>
                    <a:lnTo>
                      <a:pt x="194" y="142"/>
                    </a:lnTo>
                    <a:lnTo>
                      <a:pt x="195" y="149"/>
                    </a:lnTo>
                    <a:lnTo>
                      <a:pt x="196" y="156"/>
                    </a:lnTo>
                    <a:lnTo>
                      <a:pt x="196" y="154"/>
                    </a:lnTo>
                    <a:lnTo>
                      <a:pt x="197" y="154"/>
                    </a:lnTo>
                    <a:lnTo>
                      <a:pt x="198" y="154"/>
                    </a:lnTo>
                    <a:lnTo>
                      <a:pt x="208" y="163"/>
                    </a:lnTo>
                    <a:lnTo>
                      <a:pt x="216" y="174"/>
                    </a:lnTo>
                    <a:lnTo>
                      <a:pt x="217" y="180"/>
                    </a:lnTo>
                    <a:lnTo>
                      <a:pt x="218" y="185"/>
                    </a:lnTo>
                    <a:lnTo>
                      <a:pt x="217" y="189"/>
                    </a:lnTo>
                    <a:lnTo>
                      <a:pt x="212" y="193"/>
                    </a:lnTo>
                    <a:lnTo>
                      <a:pt x="204" y="190"/>
                    </a:lnTo>
                    <a:lnTo>
                      <a:pt x="197" y="186"/>
                    </a:lnTo>
                    <a:lnTo>
                      <a:pt x="192" y="180"/>
                    </a:lnTo>
                    <a:lnTo>
                      <a:pt x="188" y="172"/>
                    </a:lnTo>
                    <a:lnTo>
                      <a:pt x="190" y="163"/>
                    </a:lnTo>
                    <a:lnTo>
                      <a:pt x="193" y="156"/>
                    </a:lnTo>
                    <a:lnTo>
                      <a:pt x="193" y="156"/>
                    </a:lnTo>
                    <a:lnTo>
                      <a:pt x="192" y="149"/>
                    </a:lnTo>
                    <a:lnTo>
                      <a:pt x="192" y="141"/>
                    </a:lnTo>
                    <a:lnTo>
                      <a:pt x="192" y="141"/>
                    </a:lnTo>
                    <a:lnTo>
                      <a:pt x="184" y="137"/>
                    </a:lnTo>
                    <a:lnTo>
                      <a:pt x="137" y="113"/>
                    </a:lnTo>
                    <a:lnTo>
                      <a:pt x="140" y="121"/>
                    </a:lnTo>
                    <a:lnTo>
                      <a:pt x="146" y="128"/>
                    </a:lnTo>
                    <a:lnTo>
                      <a:pt x="147" y="129"/>
                    </a:lnTo>
                    <a:lnTo>
                      <a:pt x="148" y="129"/>
                    </a:lnTo>
                    <a:lnTo>
                      <a:pt x="157" y="130"/>
                    </a:lnTo>
                    <a:lnTo>
                      <a:pt x="164" y="135"/>
                    </a:lnTo>
                    <a:lnTo>
                      <a:pt x="171" y="140"/>
                    </a:lnTo>
                    <a:lnTo>
                      <a:pt x="172" y="142"/>
                    </a:lnTo>
                    <a:lnTo>
                      <a:pt x="174" y="145"/>
                    </a:lnTo>
                    <a:lnTo>
                      <a:pt x="176" y="147"/>
                    </a:lnTo>
                    <a:lnTo>
                      <a:pt x="178" y="149"/>
                    </a:lnTo>
                    <a:lnTo>
                      <a:pt x="179" y="151"/>
                    </a:lnTo>
                    <a:lnTo>
                      <a:pt x="180" y="153"/>
                    </a:lnTo>
                    <a:lnTo>
                      <a:pt x="179" y="156"/>
                    </a:lnTo>
                    <a:lnTo>
                      <a:pt x="178" y="158"/>
                    </a:lnTo>
                    <a:lnTo>
                      <a:pt x="173" y="159"/>
                    </a:lnTo>
                    <a:lnTo>
                      <a:pt x="168" y="158"/>
                    </a:lnTo>
                    <a:lnTo>
                      <a:pt x="162" y="156"/>
                    </a:lnTo>
                    <a:lnTo>
                      <a:pt x="159" y="153"/>
                    </a:lnTo>
                    <a:lnTo>
                      <a:pt x="150" y="146"/>
                    </a:lnTo>
                    <a:lnTo>
                      <a:pt x="146" y="135"/>
                    </a:lnTo>
                    <a:lnTo>
                      <a:pt x="146" y="134"/>
                    </a:lnTo>
                    <a:lnTo>
                      <a:pt x="144" y="129"/>
                    </a:lnTo>
                    <a:lnTo>
                      <a:pt x="137" y="121"/>
                    </a:lnTo>
                    <a:lnTo>
                      <a:pt x="134" y="111"/>
                    </a:lnTo>
                    <a:lnTo>
                      <a:pt x="134" y="111"/>
                    </a:lnTo>
                    <a:lnTo>
                      <a:pt x="115" y="102"/>
                    </a:lnTo>
                    <a:lnTo>
                      <a:pt x="112" y="128"/>
                    </a:lnTo>
                    <a:lnTo>
                      <a:pt x="113" y="128"/>
                    </a:lnTo>
                    <a:lnTo>
                      <a:pt x="118" y="133"/>
                    </a:lnTo>
                    <a:lnTo>
                      <a:pt x="121" y="138"/>
                    </a:lnTo>
                    <a:lnTo>
                      <a:pt x="124" y="144"/>
                    </a:lnTo>
                    <a:lnTo>
                      <a:pt x="125" y="144"/>
                    </a:lnTo>
                    <a:lnTo>
                      <a:pt x="126" y="144"/>
                    </a:lnTo>
                    <a:lnTo>
                      <a:pt x="128" y="145"/>
                    </a:lnTo>
                    <a:lnTo>
                      <a:pt x="131" y="146"/>
                    </a:lnTo>
                    <a:lnTo>
                      <a:pt x="132" y="149"/>
                    </a:lnTo>
                    <a:lnTo>
                      <a:pt x="133" y="151"/>
                    </a:lnTo>
                    <a:lnTo>
                      <a:pt x="134" y="153"/>
                    </a:lnTo>
                    <a:lnTo>
                      <a:pt x="136" y="159"/>
                    </a:lnTo>
                    <a:lnTo>
                      <a:pt x="138" y="165"/>
                    </a:lnTo>
                    <a:lnTo>
                      <a:pt x="139" y="172"/>
                    </a:lnTo>
                    <a:lnTo>
                      <a:pt x="137" y="177"/>
                    </a:lnTo>
                    <a:lnTo>
                      <a:pt x="135" y="180"/>
                    </a:lnTo>
                    <a:lnTo>
                      <a:pt x="132" y="180"/>
                    </a:lnTo>
                    <a:lnTo>
                      <a:pt x="130" y="180"/>
                    </a:lnTo>
                    <a:lnTo>
                      <a:pt x="127" y="178"/>
                    </a:lnTo>
                    <a:lnTo>
                      <a:pt x="125" y="176"/>
                    </a:lnTo>
                    <a:lnTo>
                      <a:pt x="123" y="174"/>
                    </a:lnTo>
                    <a:lnTo>
                      <a:pt x="121" y="172"/>
                    </a:lnTo>
                    <a:lnTo>
                      <a:pt x="120" y="170"/>
                    </a:lnTo>
                    <a:lnTo>
                      <a:pt x="118" y="162"/>
                    </a:lnTo>
                    <a:lnTo>
                      <a:pt x="118" y="154"/>
                    </a:lnTo>
                    <a:lnTo>
                      <a:pt x="121" y="148"/>
                    </a:lnTo>
                    <a:lnTo>
                      <a:pt x="121" y="147"/>
                    </a:lnTo>
                    <a:lnTo>
                      <a:pt x="120" y="144"/>
                    </a:lnTo>
                    <a:lnTo>
                      <a:pt x="116" y="137"/>
                    </a:lnTo>
                    <a:lnTo>
                      <a:pt x="112" y="132"/>
                    </a:lnTo>
                    <a:lnTo>
                      <a:pt x="113" y="141"/>
                    </a:lnTo>
                    <a:lnTo>
                      <a:pt x="115" y="162"/>
                    </a:lnTo>
                    <a:lnTo>
                      <a:pt x="122" y="183"/>
                    </a:lnTo>
                    <a:lnTo>
                      <a:pt x="124" y="190"/>
                    </a:lnTo>
                    <a:lnTo>
                      <a:pt x="127" y="197"/>
                    </a:lnTo>
                    <a:lnTo>
                      <a:pt x="136" y="198"/>
                    </a:lnTo>
                    <a:lnTo>
                      <a:pt x="145" y="202"/>
                    </a:lnTo>
                    <a:lnTo>
                      <a:pt x="152" y="201"/>
                    </a:lnTo>
                    <a:lnTo>
                      <a:pt x="159" y="205"/>
                    </a:lnTo>
                    <a:lnTo>
                      <a:pt x="164" y="210"/>
                    </a:lnTo>
                    <a:lnTo>
                      <a:pt x="168" y="214"/>
                    </a:lnTo>
                    <a:lnTo>
                      <a:pt x="172" y="219"/>
                    </a:lnTo>
                    <a:lnTo>
                      <a:pt x="174" y="223"/>
                    </a:lnTo>
                    <a:lnTo>
                      <a:pt x="175" y="225"/>
                    </a:lnTo>
                    <a:lnTo>
                      <a:pt x="174" y="228"/>
                    </a:lnTo>
                    <a:lnTo>
                      <a:pt x="173" y="229"/>
                    </a:lnTo>
                    <a:lnTo>
                      <a:pt x="167" y="230"/>
                    </a:lnTo>
                    <a:lnTo>
                      <a:pt x="159" y="229"/>
                    </a:lnTo>
                    <a:lnTo>
                      <a:pt x="154" y="224"/>
                    </a:lnTo>
                    <a:lnTo>
                      <a:pt x="147" y="217"/>
                    </a:lnTo>
                    <a:lnTo>
                      <a:pt x="145" y="206"/>
                    </a:lnTo>
                    <a:lnTo>
                      <a:pt x="142" y="204"/>
                    </a:lnTo>
                    <a:lnTo>
                      <a:pt x="135" y="201"/>
                    </a:lnTo>
                    <a:lnTo>
                      <a:pt x="128" y="200"/>
                    </a:lnTo>
                    <a:lnTo>
                      <a:pt x="142" y="220"/>
                    </a:lnTo>
                    <a:lnTo>
                      <a:pt x="147" y="228"/>
                    </a:lnTo>
                    <a:lnTo>
                      <a:pt x="155" y="235"/>
                    </a:lnTo>
                    <a:lnTo>
                      <a:pt x="157" y="237"/>
                    </a:lnTo>
                    <a:lnTo>
                      <a:pt x="157" y="237"/>
                    </a:lnTo>
                    <a:lnTo>
                      <a:pt x="164" y="236"/>
                    </a:lnTo>
                    <a:lnTo>
                      <a:pt x="172" y="241"/>
                    </a:lnTo>
                    <a:lnTo>
                      <a:pt x="179" y="246"/>
                    </a:lnTo>
                    <a:lnTo>
                      <a:pt x="184" y="252"/>
                    </a:lnTo>
                    <a:lnTo>
                      <a:pt x="187" y="259"/>
                    </a:lnTo>
                    <a:lnTo>
                      <a:pt x="187" y="267"/>
                    </a:lnTo>
                    <a:lnTo>
                      <a:pt x="186" y="268"/>
                    </a:lnTo>
                    <a:lnTo>
                      <a:pt x="185" y="269"/>
                    </a:lnTo>
                    <a:lnTo>
                      <a:pt x="176" y="267"/>
                    </a:lnTo>
                    <a:lnTo>
                      <a:pt x="168" y="264"/>
                    </a:lnTo>
                    <a:lnTo>
                      <a:pt x="160" y="258"/>
                    </a:lnTo>
                    <a:lnTo>
                      <a:pt x="156" y="252"/>
                    </a:lnTo>
                    <a:lnTo>
                      <a:pt x="155" y="242"/>
                    </a:lnTo>
                    <a:lnTo>
                      <a:pt x="155" y="242"/>
                    </a:lnTo>
                    <a:lnTo>
                      <a:pt x="151" y="238"/>
                    </a:lnTo>
                    <a:lnTo>
                      <a:pt x="145" y="231"/>
                    </a:lnTo>
                    <a:lnTo>
                      <a:pt x="138" y="222"/>
                    </a:lnTo>
                    <a:lnTo>
                      <a:pt x="134" y="218"/>
                    </a:lnTo>
                    <a:lnTo>
                      <a:pt x="132" y="222"/>
                    </a:lnTo>
                    <a:lnTo>
                      <a:pt x="131" y="228"/>
                    </a:lnTo>
                    <a:lnTo>
                      <a:pt x="130" y="232"/>
                    </a:lnTo>
                    <a:lnTo>
                      <a:pt x="131" y="233"/>
                    </a:lnTo>
                    <a:lnTo>
                      <a:pt x="131" y="233"/>
                    </a:lnTo>
                    <a:lnTo>
                      <a:pt x="134" y="235"/>
                    </a:lnTo>
                    <a:lnTo>
                      <a:pt x="136" y="237"/>
                    </a:lnTo>
                    <a:lnTo>
                      <a:pt x="138" y="241"/>
                    </a:lnTo>
                    <a:lnTo>
                      <a:pt x="140" y="245"/>
                    </a:lnTo>
                    <a:lnTo>
                      <a:pt x="142" y="248"/>
                    </a:lnTo>
                    <a:lnTo>
                      <a:pt x="145" y="258"/>
                    </a:lnTo>
                    <a:lnTo>
                      <a:pt x="145" y="269"/>
                    </a:lnTo>
                    <a:lnTo>
                      <a:pt x="144" y="270"/>
                    </a:lnTo>
                    <a:lnTo>
                      <a:pt x="143" y="270"/>
                    </a:lnTo>
                    <a:lnTo>
                      <a:pt x="133" y="268"/>
                    </a:lnTo>
                    <a:lnTo>
                      <a:pt x="125" y="262"/>
                    </a:lnTo>
                    <a:lnTo>
                      <a:pt x="121" y="254"/>
                    </a:lnTo>
                    <a:lnTo>
                      <a:pt x="120" y="248"/>
                    </a:lnTo>
                    <a:lnTo>
                      <a:pt x="121" y="243"/>
                    </a:lnTo>
                    <a:lnTo>
                      <a:pt x="122" y="237"/>
                    </a:lnTo>
                    <a:lnTo>
                      <a:pt x="125" y="233"/>
                    </a:lnTo>
                    <a:lnTo>
                      <a:pt x="126" y="229"/>
                    </a:lnTo>
                    <a:lnTo>
                      <a:pt x="127" y="224"/>
                    </a:lnTo>
                    <a:lnTo>
                      <a:pt x="130" y="220"/>
                    </a:lnTo>
                    <a:lnTo>
                      <a:pt x="133" y="216"/>
                    </a:lnTo>
                    <a:lnTo>
                      <a:pt x="133" y="216"/>
                    </a:lnTo>
                    <a:lnTo>
                      <a:pt x="124" y="200"/>
                    </a:lnTo>
                    <a:lnTo>
                      <a:pt x="118" y="185"/>
                    </a:lnTo>
                    <a:lnTo>
                      <a:pt x="111" y="161"/>
                    </a:lnTo>
                    <a:lnTo>
                      <a:pt x="108" y="166"/>
                    </a:lnTo>
                    <a:lnTo>
                      <a:pt x="106" y="172"/>
                    </a:lnTo>
                    <a:lnTo>
                      <a:pt x="104" y="173"/>
                    </a:lnTo>
                    <a:lnTo>
                      <a:pt x="106" y="174"/>
                    </a:lnTo>
                    <a:lnTo>
                      <a:pt x="106" y="175"/>
                    </a:lnTo>
                    <a:lnTo>
                      <a:pt x="110" y="186"/>
                    </a:lnTo>
                    <a:lnTo>
                      <a:pt x="111" y="198"/>
                    </a:lnTo>
                    <a:lnTo>
                      <a:pt x="110" y="200"/>
                    </a:lnTo>
                    <a:lnTo>
                      <a:pt x="110" y="202"/>
                    </a:lnTo>
                    <a:lnTo>
                      <a:pt x="109" y="205"/>
                    </a:lnTo>
                    <a:lnTo>
                      <a:pt x="109" y="207"/>
                    </a:lnTo>
                    <a:lnTo>
                      <a:pt x="107" y="209"/>
                    </a:lnTo>
                    <a:lnTo>
                      <a:pt x="106" y="210"/>
                    </a:lnTo>
                    <a:lnTo>
                      <a:pt x="103" y="211"/>
                    </a:lnTo>
                    <a:lnTo>
                      <a:pt x="101" y="210"/>
                    </a:lnTo>
                    <a:lnTo>
                      <a:pt x="96" y="206"/>
                    </a:lnTo>
                    <a:lnTo>
                      <a:pt x="92" y="198"/>
                    </a:lnTo>
                    <a:lnTo>
                      <a:pt x="91" y="192"/>
                    </a:lnTo>
                    <a:lnTo>
                      <a:pt x="94" y="182"/>
                    </a:lnTo>
                    <a:lnTo>
                      <a:pt x="101" y="174"/>
                    </a:lnTo>
                    <a:lnTo>
                      <a:pt x="103" y="168"/>
                    </a:lnTo>
                    <a:lnTo>
                      <a:pt x="107" y="162"/>
                    </a:lnTo>
                    <a:lnTo>
                      <a:pt x="110" y="158"/>
                    </a:lnTo>
                    <a:lnTo>
                      <a:pt x="108" y="138"/>
                    </a:lnTo>
                    <a:lnTo>
                      <a:pt x="109" y="120"/>
                    </a:lnTo>
                    <a:lnTo>
                      <a:pt x="112" y="101"/>
                    </a:lnTo>
                    <a:lnTo>
                      <a:pt x="107" y="99"/>
                    </a:lnTo>
                    <a:lnTo>
                      <a:pt x="86" y="89"/>
                    </a:lnTo>
                    <a:lnTo>
                      <a:pt x="65" y="78"/>
                    </a:lnTo>
                    <a:lnTo>
                      <a:pt x="66" y="87"/>
                    </a:lnTo>
                    <a:lnTo>
                      <a:pt x="71" y="96"/>
                    </a:lnTo>
                    <a:lnTo>
                      <a:pt x="71" y="97"/>
                    </a:lnTo>
                    <a:lnTo>
                      <a:pt x="82" y="100"/>
                    </a:lnTo>
                    <a:lnTo>
                      <a:pt x="88" y="108"/>
                    </a:lnTo>
                    <a:lnTo>
                      <a:pt x="94" y="116"/>
                    </a:lnTo>
                    <a:lnTo>
                      <a:pt x="98" y="126"/>
                    </a:lnTo>
                    <a:lnTo>
                      <a:pt x="98" y="128"/>
                    </a:lnTo>
                    <a:lnTo>
                      <a:pt x="97" y="128"/>
                    </a:lnTo>
                    <a:lnTo>
                      <a:pt x="96" y="129"/>
                    </a:lnTo>
                    <a:lnTo>
                      <a:pt x="85" y="127"/>
                    </a:lnTo>
                    <a:lnTo>
                      <a:pt x="75" y="121"/>
                    </a:lnTo>
                    <a:lnTo>
                      <a:pt x="68" y="112"/>
                    </a:lnTo>
                    <a:lnTo>
                      <a:pt x="66" y="100"/>
                    </a:lnTo>
                    <a:lnTo>
                      <a:pt x="67" y="99"/>
                    </a:lnTo>
                    <a:lnTo>
                      <a:pt x="68" y="99"/>
                    </a:lnTo>
                    <a:lnTo>
                      <a:pt x="67" y="97"/>
                    </a:lnTo>
                    <a:lnTo>
                      <a:pt x="64" y="87"/>
                    </a:lnTo>
                    <a:lnTo>
                      <a:pt x="63" y="78"/>
                    </a:lnTo>
                    <a:lnTo>
                      <a:pt x="63" y="77"/>
                    </a:lnTo>
                    <a:lnTo>
                      <a:pt x="48" y="68"/>
                    </a:lnTo>
                    <a:lnTo>
                      <a:pt x="34" y="58"/>
                    </a:lnTo>
                    <a:lnTo>
                      <a:pt x="27" y="53"/>
                    </a:lnTo>
                    <a:lnTo>
                      <a:pt x="22" y="48"/>
                    </a:lnTo>
                    <a:lnTo>
                      <a:pt x="22" y="51"/>
                    </a:lnTo>
                    <a:lnTo>
                      <a:pt x="22" y="55"/>
                    </a:lnTo>
                    <a:lnTo>
                      <a:pt x="22" y="60"/>
                    </a:lnTo>
                    <a:lnTo>
                      <a:pt x="23" y="61"/>
                    </a:lnTo>
                    <a:lnTo>
                      <a:pt x="23" y="61"/>
                    </a:lnTo>
                    <a:lnTo>
                      <a:pt x="23" y="61"/>
                    </a:lnTo>
                    <a:lnTo>
                      <a:pt x="24" y="61"/>
                    </a:lnTo>
                    <a:lnTo>
                      <a:pt x="35" y="72"/>
                    </a:lnTo>
                    <a:lnTo>
                      <a:pt x="42" y="85"/>
                    </a:lnTo>
                    <a:lnTo>
                      <a:pt x="46" y="99"/>
                    </a:lnTo>
                    <a:lnTo>
                      <a:pt x="44" y="100"/>
                    </a:lnTo>
                    <a:lnTo>
                      <a:pt x="43" y="101"/>
                    </a:lnTo>
                    <a:lnTo>
                      <a:pt x="34" y="98"/>
                    </a:lnTo>
                    <a:lnTo>
                      <a:pt x="26" y="91"/>
                    </a:lnTo>
                    <a:lnTo>
                      <a:pt x="20" y="82"/>
                    </a:lnTo>
                    <a:lnTo>
                      <a:pt x="18" y="78"/>
                    </a:lnTo>
                    <a:lnTo>
                      <a:pt x="17" y="73"/>
                    </a:lnTo>
                    <a:lnTo>
                      <a:pt x="16" y="67"/>
                    </a:lnTo>
                    <a:lnTo>
                      <a:pt x="18" y="63"/>
                    </a:lnTo>
                    <a:lnTo>
                      <a:pt x="17" y="55"/>
                    </a:lnTo>
                    <a:lnTo>
                      <a:pt x="18" y="54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7" y="46"/>
                    </a:lnTo>
                    <a:lnTo>
                      <a:pt x="18" y="46"/>
                    </a:lnTo>
                    <a:lnTo>
                      <a:pt x="18" y="45"/>
                    </a:lnTo>
                    <a:lnTo>
                      <a:pt x="19" y="45"/>
                    </a:lnTo>
                    <a:lnTo>
                      <a:pt x="10" y="32"/>
                    </a:lnTo>
                    <a:lnTo>
                      <a:pt x="2" y="17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5" name="Freeform 842"/>
              <p:cNvSpPr/>
              <p:nvPr/>
            </p:nvSpPr>
            <p:spPr bwMode="auto">
              <a:xfrm>
                <a:off x="7702551" y="2306638"/>
                <a:ext cx="347663" cy="627063"/>
              </a:xfrm>
              <a:custGeom>
                <a:avLst/>
                <a:gdLst>
                  <a:gd name="T0" fmla="*/ 120 w 219"/>
                  <a:gd name="T1" fmla="*/ 47 h 395"/>
                  <a:gd name="T2" fmla="*/ 151 w 219"/>
                  <a:gd name="T3" fmla="*/ 38 h 395"/>
                  <a:gd name="T4" fmla="*/ 197 w 219"/>
                  <a:gd name="T5" fmla="*/ 37 h 395"/>
                  <a:gd name="T6" fmla="*/ 148 w 219"/>
                  <a:gd name="T7" fmla="*/ 50 h 395"/>
                  <a:gd name="T8" fmla="*/ 116 w 219"/>
                  <a:gd name="T9" fmla="*/ 86 h 395"/>
                  <a:gd name="T10" fmla="*/ 129 w 219"/>
                  <a:gd name="T11" fmla="*/ 97 h 395"/>
                  <a:gd name="T12" fmla="*/ 103 w 219"/>
                  <a:gd name="T13" fmla="*/ 97 h 395"/>
                  <a:gd name="T14" fmla="*/ 89 w 219"/>
                  <a:gd name="T15" fmla="*/ 152 h 395"/>
                  <a:gd name="T16" fmla="*/ 111 w 219"/>
                  <a:gd name="T17" fmla="*/ 120 h 395"/>
                  <a:gd name="T18" fmla="*/ 100 w 219"/>
                  <a:gd name="T19" fmla="*/ 155 h 395"/>
                  <a:gd name="T20" fmla="*/ 78 w 219"/>
                  <a:gd name="T21" fmla="*/ 219 h 395"/>
                  <a:gd name="T22" fmla="*/ 88 w 219"/>
                  <a:gd name="T23" fmla="*/ 179 h 395"/>
                  <a:gd name="T24" fmla="*/ 104 w 219"/>
                  <a:gd name="T25" fmla="*/ 177 h 395"/>
                  <a:gd name="T26" fmla="*/ 79 w 219"/>
                  <a:gd name="T27" fmla="*/ 223 h 395"/>
                  <a:gd name="T28" fmla="*/ 108 w 219"/>
                  <a:gd name="T29" fmla="*/ 223 h 395"/>
                  <a:gd name="T30" fmla="*/ 118 w 219"/>
                  <a:gd name="T31" fmla="*/ 204 h 395"/>
                  <a:gd name="T32" fmla="*/ 120 w 219"/>
                  <a:gd name="T33" fmla="*/ 224 h 395"/>
                  <a:gd name="T34" fmla="*/ 144 w 219"/>
                  <a:gd name="T35" fmla="*/ 210 h 395"/>
                  <a:gd name="T36" fmla="*/ 152 w 219"/>
                  <a:gd name="T37" fmla="*/ 159 h 395"/>
                  <a:gd name="T38" fmla="*/ 169 w 219"/>
                  <a:gd name="T39" fmla="*/ 150 h 395"/>
                  <a:gd name="T40" fmla="*/ 156 w 219"/>
                  <a:gd name="T41" fmla="*/ 189 h 395"/>
                  <a:gd name="T42" fmla="*/ 179 w 219"/>
                  <a:gd name="T43" fmla="*/ 131 h 395"/>
                  <a:gd name="T44" fmla="*/ 198 w 219"/>
                  <a:gd name="T45" fmla="*/ 116 h 395"/>
                  <a:gd name="T46" fmla="*/ 175 w 219"/>
                  <a:gd name="T47" fmla="*/ 178 h 395"/>
                  <a:gd name="T48" fmla="*/ 190 w 219"/>
                  <a:gd name="T49" fmla="*/ 172 h 395"/>
                  <a:gd name="T50" fmla="*/ 216 w 219"/>
                  <a:gd name="T51" fmla="*/ 174 h 395"/>
                  <a:gd name="T52" fmla="*/ 171 w 219"/>
                  <a:gd name="T53" fmla="*/ 186 h 395"/>
                  <a:gd name="T54" fmla="*/ 144 w 219"/>
                  <a:gd name="T55" fmla="*/ 227 h 395"/>
                  <a:gd name="T56" fmla="*/ 177 w 219"/>
                  <a:gd name="T57" fmla="*/ 213 h 395"/>
                  <a:gd name="T58" fmla="*/ 155 w 219"/>
                  <a:gd name="T59" fmla="*/ 235 h 395"/>
                  <a:gd name="T60" fmla="*/ 72 w 219"/>
                  <a:gd name="T61" fmla="*/ 303 h 395"/>
                  <a:gd name="T62" fmla="*/ 103 w 219"/>
                  <a:gd name="T63" fmla="*/ 254 h 395"/>
                  <a:gd name="T64" fmla="*/ 90 w 219"/>
                  <a:gd name="T65" fmla="*/ 294 h 395"/>
                  <a:gd name="T66" fmla="*/ 67 w 219"/>
                  <a:gd name="T67" fmla="*/ 340 h 395"/>
                  <a:gd name="T68" fmla="*/ 73 w 219"/>
                  <a:gd name="T69" fmla="*/ 349 h 395"/>
                  <a:gd name="T70" fmla="*/ 103 w 219"/>
                  <a:gd name="T71" fmla="*/ 324 h 395"/>
                  <a:gd name="T72" fmla="*/ 69 w 219"/>
                  <a:gd name="T73" fmla="*/ 357 h 395"/>
                  <a:gd name="T74" fmla="*/ 60 w 219"/>
                  <a:gd name="T75" fmla="*/ 359 h 395"/>
                  <a:gd name="T76" fmla="*/ 41 w 219"/>
                  <a:gd name="T77" fmla="*/ 381 h 395"/>
                  <a:gd name="T78" fmla="*/ 51 w 219"/>
                  <a:gd name="T79" fmla="*/ 321 h 395"/>
                  <a:gd name="T80" fmla="*/ 0 w 219"/>
                  <a:gd name="T81" fmla="*/ 294 h 395"/>
                  <a:gd name="T82" fmla="*/ 37 w 219"/>
                  <a:gd name="T83" fmla="*/ 312 h 395"/>
                  <a:gd name="T84" fmla="*/ 24 w 219"/>
                  <a:gd name="T85" fmla="*/ 215 h 395"/>
                  <a:gd name="T86" fmla="*/ 29 w 219"/>
                  <a:gd name="T87" fmla="*/ 248 h 395"/>
                  <a:gd name="T88" fmla="*/ 42 w 219"/>
                  <a:gd name="T89" fmla="*/ 279 h 395"/>
                  <a:gd name="T90" fmla="*/ 52 w 219"/>
                  <a:gd name="T91" fmla="*/ 241 h 395"/>
                  <a:gd name="T92" fmla="*/ 43 w 219"/>
                  <a:gd name="T93" fmla="*/ 284 h 395"/>
                  <a:gd name="T94" fmla="*/ 58 w 219"/>
                  <a:gd name="T95" fmla="*/ 323 h 395"/>
                  <a:gd name="T96" fmla="*/ 70 w 219"/>
                  <a:gd name="T97" fmla="*/ 208 h 395"/>
                  <a:gd name="T98" fmla="*/ 41 w 219"/>
                  <a:gd name="T99" fmla="*/ 170 h 395"/>
                  <a:gd name="T100" fmla="*/ 64 w 219"/>
                  <a:gd name="T101" fmla="*/ 182 h 395"/>
                  <a:gd name="T102" fmla="*/ 82 w 219"/>
                  <a:gd name="T103" fmla="*/ 121 h 395"/>
                  <a:gd name="T104" fmla="*/ 68 w 219"/>
                  <a:gd name="T105" fmla="*/ 54 h 395"/>
                  <a:gd name="T106" fmla="*/ 90 w 219"/>
                  <a:gd name="T107" fmla="*/ 69 h 395"/>
                  <a:gd name="T108" fmla="*/ 101 w 219"/>
                  <a:gd name="T109" fmla="*/ 83 h 395"/>
                  <a:gd name="T110" fmla="*/ 106 w 219"/>
                  <a:gd name="T111" fmla="*/ 37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9" h="395">
                    <a:moveTo>
                      <a:pt x="107" y="0"/>
                    </a:moveTo>
                    <a:lnTo>
                      <a:pt x="108" y="1"/>
                    </a:lnTo>
                    <a:lnTo>
                      <a:pt x="116" y="10"/>
                    </a:lnTo>
                    <a:lnTo>
                      <a:pt x="121" y="21"/>
                    </a:lnTo>
                    <a:lnTo>
                      <a:pt x="124" y="33"/>
                    </a:lnTo>
                    <a:lnTo>
                      <a:pt x="121" y="46"/>
                    </a:lnTo>
                    <a:lnTo>
                      <a:pt x="120" y="46"/>
                    </a:lnTo>
                    <a:lnTo>
                      <a:pt x="120" y="47"/>
                    </a:lnTo>
                    <a:lnTo>
                      <a:pt x="119" y="46"/>
                    </a:lnTo>
                    <a:lnTo>
                      <a:pt x="118" y="49"/>
                    </a:lnTo>
                    <a:lnTo>
                      <a:pt x="118" y="57"/>
                    </a:lnTo>
                    <a:lnTo>
                      <a:pt x="116" y="64"/>
                    </a:lnTo>
                    <a:lnTo>
                      <a:pt x="130" y="54"/>
                    </a:lnTo>
                    <a:lnTo>
                      <a:pt x="147" y="45"/>
                    </a:lnTo>
                    <a:lnTo>
                      <a:pt x="147" y="44"/>
                    </a:lnTo>
                    <a:lnTo>
                      <a:pt x="151" y="38"/>
                    </a:lnTo>
                    <a:lnTo>
                      <a:pt x="156" y="34"/>
                    </a:lnTo>
                    <a:lnTo>
                      <a:pt x="164" y="32"/>
                    </a:lnTo>
                    <a:lnTo>
                      <a:pt x="171" y="32"/>
                    </a:lnTo>
                    <a:lnTo>
                      <a:pt x="176" y="31"/>
                    </a:lnTo>
                    <a:lnTo>
                      <a:pt x="183" y="31"/>
                    </a:lnTo>
                    <a:lnTo>
                      <a:pt x="189" y="31"/>
                    </a:lnTo>
                    <a:lnTo>
                      <a:pt x="195" y="33"/>
                    </a:lnTo>
                    <a:lnTo>
                      <a:pt x="197" y="37"/>
                    </a:lnTo>
                    <a:lnTo>
                      <a:pt x="196" y="40"/>
                    </a:lnTo>
                    <a:lnTo>
                      <a:pt x="193" y="44"/>
                    </a:lnTo>
                    <a:lnTo>
                      <a:pt x="191" y="46"/>
                    </a:lnTo>
                    <a:lnTo>
                      <a:pt x="188" y="48"/>
                    </a:lnTo>
                    <a:lnTo>
                      <a:pt x="181" y="51"/>
                    </a:lnTo>
                    <a:lnTo>
                      <a:pt x="175" y="54"/>
                    </a:lnTo>
                    <a:lnTo>
                      <a:pt x="161" y="55"/>
                    </a:lnTo>
                    <a:lnTo>
                      <a:pt x="148" y="50"/>
                    </a:lnTo>
                    <a:lnTo>
                      <a:pt x="129" y="61"/>
                    </a:lnTo>
                    <a:lnTo>
                      <a:pt x="113" y="75"/>
                    </a:lnTo>
                    <a:lnTo>
                      <a:pt x="100" y="94"/>
                    </a:lnTo>
                    <a:lnTo>
                      <a:pt x="97" y="97"/>
                    </a:lnTo>
                    <a:lnTo>
                      <a:pt x="103" y="93"/>
                    </a:lnTo>
                    <a:lnTo>
                      <a:pt x="109" y="91"/>
                    </a:lnTo>
                    <a:lnTo>
                      <a:pt x="115" y="88"/>
                    </a:lnTo>
                    <a:lnTo>
                      <a:pt x="116" y="86"/>
                    </a:lnTo>
                    <a:lnTo>
                      <a:pt x="129" y="80"/>
                    </a:lnTo>
                    <a:lnTo>
                      <a:pt x="143" y="79"/>
                    </a:lnTo>
                    <a:lnTo>
                      <a:pt x="157" y="82"/>
                    </a:lnTo>
                    <a:lnTo>
                      <a:pt x="159" y="83"/>
                    </a:lnTo>
                    <a:lnTo>
                      <a:pt x="159" y="84"/>
                    </a:lnTo>
                    <a:lnTo>
                      <a:pt x="159" y="85"/>
                    </a:lnTo>
                    <a:lnTo>
                      <a:pt x="144" y="94"/>
                    </a:lnTo>
                    <a:lnTo>
                      <a:pt x="129" y="97"/>
                    </a:lnTo>
                    <a:lnTo>
                      <a:pt x="126" y="97"/>
                    </a:lnTo>
                    <a:lnTo>
                      <a:pt x="124" y="97"/>
                    </a:lnTo>
                    <a:lnTo>
                      <a:pt x="120" y="97"/>
                    </a:lnTo>
                    <a:lnTo>
                      <a:pt x="117" y="96"/>
                    </a:lnTo>
                    <a:lnTo>
                      <a:pt x="115" y="94"/>
                    </a:lnTo>
                    <a:lnTo>
                      <a:pt x="114" y="93"/>
                    </a:lnTo>
                    <a:lnTo>
                      <a:pt x="111" y="94"/>
                    </a:lnTo>
                    <a:lnTo>
                      <a:pt x="103" y="97"/>
                    </a:lnTo>
                    <a:lnTo>
                      <a:pt x="95" y="102"/>
                    </a:lnTo>
                    <a:lnTo>
                      <a:pt x="88" y="120"/>
                    </a:lnTo>
                    <a:lnTo>
                      <a:pt x="82" y="140"/>
                    </a:lnTo>
                    <a:lnTo>
                      <a:pt x="79" y="159"/>
                    </a:lnTo>
                    <a:lnTo>
                      <a:pt x="84" y="156"/>
                    </a:lnTo>
                    <a:lnTo>
                      <a:pt x="90" y="153"/>
                    </a:lnTo>
                    <a:lnTo>
                      <a:pt x="89" y="153"/>
                    </a:lnTo>
                    <a:lnTo>
                      <a:pt x="89" y="152"/>
                    </a:lnTo>
                    <a:lnTo>
                      <a:pt x="89" y="151"/>
                    </a:lnTo>
                    <a:lnTo>
                      <a:pt x="92" y="138"/>
                    </a:lnTo>
                    <a:lnTo>
                      <a:pt x="100" y="127"/>
                    </a:lnTo>
                    <a:lnTo>
                      <a:pt x="101" y="126"/>
                    </a:lnTo>
                    <a:lnTo>
                      <a:pt x="103" y="123"/>
                    </a:lnTo>
                    <a:lnTo>
                      <a:pt x="105" y="122"/>
                    </a:lnTo>
                    <a:lnTo>
                      <a:pt x="107" y="120"/>
                    </a:lnTo>
                    <a:lnTo>
                      <a:pt x="111" y="120"/>
                    </a:lnTo>
                    <a:lnTo>
                      <a:pt x="113" y="120"/>
                    </a:lnTo>
                    <a:lnTo>
                      <a:pt x="115" y="120"/>
                    </a:lnTo>
                    <a:lnTo>
                      <a:pt x="117" y="122"/>
                    </a:lnTo>
                    <a:lnTo>
                      <a:pt x="119" y="130"/>
                    </a:lnTo>
                    <a:lnTo>
                      <a:pt x="117" y="139"/>
                    </a:lnTo>
                    <a:lnTo>
                      <a:pt x="114" y="146"/>
                    </a:lnTo>
                    <a:lnTo>
                      <a:pt x="107" y="152"/>
                    </a:lnTo>
                    <a:lnTo>
                      <a:pt x="100" y="155"/>
                    </a:lnTo>
                    <a:lnTo>
                      <a:pt x="92" y="155"/>
                    </a:lnTo>
                    <a:lnTo>
                      <a:pt x="91" y="155"/>
                    </a:lnTo>
                    <a:lnTo>
                      <a:pt x="85" y="159"/>
                    </a:lnTo>
                    <a:lnTo>
                      <a:pt x="79" y="162"/>
                    </a:lnTo>
                    <a:lnTo>
                      <a:pt x="78" y="162"/>
                    </a:lnTo>
                    <a:lnTo>
                      <a:pt x="78" y="170"/>
                    </a:lnTo>
                    <a:lnTo>
                      <a:pt x="75" y="224"/>
                    </a:lnTo>
                    <a:lnTo>
                      <a:pt x="78" y="219"/>
                    </a:lnTo>
                    <a:lnTo>
                      <a:pt x="82" y="214"/>
                    </a:lnTo>
                    <a:lnTo>
                      <a:pt x="84" y="210"/>
                    </a:lnTo>
                    <a:lnTo>
                      <a:pt x="85" y="207"/>
                    </a:lnTo>
                    <a:lnTo>
                      <a:pt x="85" y="206"/>
                    </a:lnTo>
                    <a:lnTo>
                      <a:pt x="82" y="198"/>
                    </a:lnTo>
                    <a:lnTo>
                      <a:pt x="83" y="189"/>
                    </a:lnTo>
                    <a:lnTo>
                      <a:pt x="87" y="181"/>
                    </a:lnTo>
                    <a:lnTo>
                      <a:pt x="88" y="179"/>
                    </a:lnTo>
                    <a:lnTo>
                      <a:pt x="89" y="176"/>
                    </a:lnTo>
                    <a:lnTo>
                      <a:pt x="90" y="174"/>
                    </a:lnTo>
                    <a:lnTo>
                      <a:pt x="92" y="170"/>
                    </a:lnTo>
                    <a:lnTo>
                      <a:pt x="94" y="169"/>
                    </a:lnTo>
                    <a:lnTo>
                      <a:pt x="96" y="168"/>
                    </a:lnTo>
                    <a:lnTo>
                      <a:pt x="100" y="168"/>
                    </a:lnTo>
                    <a:lnTo>
                      <a:pt x="103" y="172"/>
                    </a:lnTo>
                    <a:lnTo>
                      <a:pt x="104" y="177"/>
                    </a:lnTo>
                    <a:lnTo>
                      <a:pt x="104" y="182"/>
                    </a:lnTo>
                    <a:lnTo>
                      <a:pt x="103" y="188"/>
                    </a:lnTo>
                    <a:lnTo>
                      <a:pt x="99" y="198"/>
                    </a:lnTo>
                    <a:lnTo>
                      <a:pt x="91" y="206"/>
                    </a:lnTo>
                    <a:lnTo>
                      <a:pt x="90" y="206"/>
                    </a:lnTo>
                    <a:lnTo>
                      <a:pt x="88" y="211"/>
                    </a:lnTo>
                    <a:lnTo>
                      <a:pt x="83" y="217"/>
                    </a:lnTo>
                    <a:lnTo>
                      <a:pt x="79" y="223"/>
                    </a:lnTo>
                    <a:lnTo>
                      <a:pt x="75" y="227"/>
                    </a:lnTo>
                    <a:lnTo>
                      <a:pt x="75" y="227"/>
                    </a:lnTo>
                    <a:lnTo>
                      <a:pt x="73" y="248"/>
                    </a:lnTo>
                    <a:lnTo>
                      <a:pt x="99" y="240"/>
                    </a:lnTo>
                    <a:lnTo>
                      <a:pt x="99" y="239"/>
                    </a:lnTo>
                    <a:lnTo>
                      <a:pt x="101" y="234"/>
                    </a:lnTo>
                    <a:lnTo>
                      <a:pt x="104" y="228"/>
                    </a:lnTo>
                    <a:lnTo>
                      <a:pt x="108" y="223"/>
                    </a:lnTo>
                    <a:lnTo>
                      <a:pt x="107" y="222"/>
                    </a:lnTo>
                    <a:lnTo>
                      <a:pt x="106" y="220"/>
                    </a:lnTo>
                    <a:lnTo>
                      <a:pt x="107" y="218"/>
                    </a:lnTo>
                    <a:lnTo>
                      <a:pt x="108" y="216"/>
                    </a:lnTo>
                    <a:lnTo>
                      <a:pt x="109" y="214"/>
                    </a:lnTo>
                    <a:lnTo>
                      <a:pt x="112" y="212"/>
                    </a:lnTo>
                    <a:lnTo>
                      <a:pt x="113" y="211"/>
                    </a:lnTo>
                    <a:lnTo>
                      <a:pt x="118" y="204"/>
                    </a:lnTo>
                    <a:lnTo>
                      <a:pt x="126" y="199"/>
                    </a:lnTo>
                    <a:lnTo>
                      <a:pt x="133" y="198"/>
                    </a:lnTo>
                    <a:lnTo>
                      <a:pt x="138" y="201"/>
                    </a:lnTo>
                    <a:lnTo>
                      <a:pt x="139" y="206"/>
                    </a:lnTo>
                    <a:lnTo>
                      <a:pt x="137" y="212"/>
                    </a:lnTo>
                    <a:lnTo>
                      <a:pt x="133" y="216"/>
                    </a:lnTo>
                    <a:lnTo>
                      <a:pt x="128" y="222"/>
                    </a:lnTo>
                    <a:lnTo>
                      <a:pt x="120" y="224"/>
                    </a:lnTo>
                    <a:lnTo>
                      <a:pt x="113" y="224"/>
                    </a:lnTo>
                    <a:lnTo>
                      <a:pt x="113" y="224"/>
                    </a:lnTo>
                    <a:lnTo>
                      <a:pt x="109" y="226"/>
                    </a:lnTo>
                    <a:lnTo>
                      <a:pt x="105" y="232"/>
                    </a:lnTo>
                    <a:lnTo>
                      <a:pt x="102" y="238"/>
                    </a:lnTo>
                    <a:lnTo>
                      <a:pt x="111" y="235"/>
                    </a:lnTo>
                    <a:lnTo>
                      <a:pt x="129" y="223"/>
                    </a:lnTo>
                    <a:lnTo>
                      <a:pt x="144" y="210"/>
                    </a:lnTo>
                    <a:lnTo>
                      <a:pt x="150" y="204"/>
                    </a:lnTo>
                    <a:lnTo>
                      <a:pt x="155" y="198"/>
                    </a:lnTo>
                    <a:lnTo>
                      <a:pt x="153" y="190"/>
                    </a:lnTo>
                    <a:lnTo>
                      <a:pt x="153" y="180"/>
                    </a:lnTo>
                    <a:lnTo>
                      <a:pt x="150" y="176"/>
                    </a:lnTo>
                    <a:lnTo>
                      <a:pt x="149" y="170"/>
                    </a:lnTo>
                    <a:lnTo>
                      <a:pt x="150" y="165"/>
                    </a:lnTo>
                    <a:lnTo>
                      <a:pt x="152" y="159"/>
                    </a:lnTo>
                    <a:lnTo>
                      <a:pt x="154" y="155"/>
                    </a:lnTo>
                    <a:lnTo>
                      <a:pt x="156" y="152"/>
                    </a:lnTo>
                    <a:lnTo>
                      <a:pt x="159" y="147"/>
                    </a:lnTo>
                    <a:lnTo>
                      <a:pt x="161" y="144"/>
                    </a:lnTo>
                    <a:lnTo>
                      <a:pt x="162" y="143"/>
                    </a:lnTo>
                    <a:lnTo>
                      <a:pt x="164" y="143"/>
                    </a:lnTo>
                    <a:lnTo>
                      <a:pt x="166" y="144"/>
                    </a:lnTo>
                    <a:lnTo>
                      <a:pt x="169" y="150"/>
                    </a:lnTo>
                    <a:lnTo>
                      <a:pt x="171" y="156"/>
                    </a:lnTo>
                    <a:lnTo>
                      <a:pt x="171" y="163"/>
                    </a:lnTo>
                    <a:lnTo>
                      <a:pt x="168" y="168"/>
                    </a:lnTo>
                    <a:lnTo>
                      <a:pt x="165" y="172"/>
                    </a:lnTo>
                    <a:lnTo>
                      <a:pt x="162" y="176"/>
                    </a:lnTo>
                    <a:lnTo>
                      <a:pt x="156" y="179"/>
                    </a:lnTo>
                    <a:lnTo>
                      <a:pt x="156" y="182"/>
                    </a:lnTo>
                    <a:lnTo>
                      <a:pt x="156" y="189"/>
                    </a:lnTo>
                    <a:lnTo>
                      <a:pt x="157" y="195"/>
                    </a:lnTo>
                    <a:lnTo>
                      <a:pt x="171" y="177"/>
                    </a:lnTo>
                    <a:lnTo>
                      <a:pt x="179" y="158"/>
                    </a:lnTo>
                    <a:lnTo>
                      <a:pt x="180" y="155"/>
                    </a:lnTo>
                    <a:lnTo>
                      <a:pt x="180" y="155"/>
                    </a:lnTo>
                    <a:lnTo>
                      <a:pt x="177" y="148"/>
                    </a:lnTo>
                    <a:lnTo>
                      <a:pt x="177" y="140"/>
                    </a:lnTo>
                    <a:lnTo>
                      <a:pt x="179" y="131"/>
                    </a:lnTo>
                    <a:lnTo>
                      <a:pt x="180" y="128"/>
                    </a:lnTo>
                    <a:lnTo>
                      <a:pt x="183" y="124"/>
                    </a:lnTo>
                    <a:lnTo>
                      <a:pt x="185" y="121"/>
                    </a:lnTo>
                    <a:lnTo>
                      <a:pt x="188" y="118"/>
                    </a:lnTo>
                    <a:lnTo>
                      <a:pt x="191" y="117"/>
                    </a:lnTo>
                    <a:lnTo>
                      <a:pt x="196" y="115"/>
                    </a:lnTo>
                    <a:lnTo>
                      <a:pt x="197" y="116"/>
                    </a:lnTo>
                    <a:lnTo>
                      <a:pt x="198" y="116"/>
                    </a:lnTo>
                    <a:lnTo>
                      <a:pt x="200" y="126"/>
                    </a:lnTo>
                    <a:lnTo>
                      <a:pt x="200" y="134"/>
                    </a:lnTo>
                    <a:lnTo>
                      <a:pt x="199" y="143"/>
                    </a:lnTo>
                    <a:lnTo>
                      <a:pt x="193" y="151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4" y="159"/>
                    </a:lnTo>
                    <a:lnTo>
                      <a:pt x="175" y="178"/>
                    </a:lnTo>
                    <a:lnTo>
                      <a:pt x="172" y="183"/>
                    </a:lnTo>
                    <a:lnTo>
                      <a:pt x="177" y="184"/>
                    </a:lnTo>
                    <a:lnTo>
                      <a:pt x="181" y="183"/>
                    </a:lnTo>
                    <a:lnTo>
                      <a:pt x="187" y="182"/>
                    </a:lnTo>
                    <a:lnTo>
                      <a:pt x="187" y="181"/>
                    </a:lnTo>
                    <a:lnTo>
                      <a:pt x="187" y="181"/>
                    </a:lnTo>
                    <a:lnTo>
                      <a:pt x="188" y="177"/>
                    </a:lnTo>
                    <a:lnTo>
                      <a:pt x="190" y="172"/>
                    </a:lnTo>
                    <a:lnTo>
                      <a:pt x="193" y="168"/>
                    </a:lnTo>
                    <a:lnTo>
                      <a:pt x="197" y="165"/>
                    </a:lnTo>
                    <a:lnTo>
                      <a:pt x="204" y="158"/>
                    </a:lnTo>
                    <a:lnTo>
                      <a:pt x="214" y="154"/>
                    </a:lnTo>
                    <a:lnTo>
                      <a:pt x="215" y="154"/>
                    </a:lnTo>
                    <a:lnTo>
                      <a:pt x="216" y="155"/>
                    </a:lnTo>
                    <a:lnTo>
                      <a:pt x="219" y="165"/>
                    </a:lnTo>
                    <a:lnTo>
                      <a:pt x="216" y="174"/>
                    </a:lnTo>
                    <a:lnTo>
                      <a:pt x="210" y="181"/>
                    </a:lnTo>
                    <a:lnTo>
                      <a:pt x="205" y="183"/>
                    </a:lnTo>
                    <a:lnTo>
                      <a:pt x="200" y="186"/>
                    </a:lnTo>
                    <a:lnTo>
                      <a:pt x="195" y="187"/>
                    </a:lnTo>
                    <a:lnTo>
                      <a:pt x="189" y="186"/>
                    </a:lnTo>
                    <a:lnTo>
                      <a:pt x="180" y="188"/>
                    </a:lnTo>
                    <a:lnTo>
                      <a:pt x="171" y="186"/>
                    </a:lnTo>
                    <a:lnTo>
                      <a:pt x="171" y="186"/>
                    </a:lnTo>
                    <a:lnTo>
                      <a:pt x="160" y="200"/>
                    </a:lnTo>
                    <a:lnTo>
                      <a:pt x="148" y="213"/>
                    </a:lnTo>
                    <a:lnTo>
                      <a:pt x="130" y="228"/>
                    </a:lnTo>
                    <a:lnTo>
                      <a:pt x="136" y="229"/>
                    </a:lnTo>
                    <a:lnTo>
                      <a:pt x="142" y="229"/>
                    </a:lnTo>
                    <a:lnTo>
                      <a:pt x="142" y="228"/>
                    </a:lnTo>
                    <a:lnTo>
                      <a:pt x="143" y="228"/>
                    </a:lnTo>
                    <a:lnTo>
                      <a:pt x="144" y="227"/>
                    </a:lnTo>
                    <a:lnTo>
                      <a:pt x="153" y="218"/>
                    </a:lnTo>
                    <a:lnTo>
                      <a:pt x="164" y="213"/>
                    </a:lnTo>
                    <a:lnTo>
                      <a:pt x="165" y="213"/>
                    </a:lnTo>
                    <a:lnTo>
                      <a:pt x="167" y="212"/>
                    </a:lnTo>
                    <a:lnTo>
                      <a:pt x="171" y="212"/>
                    </a:lnTo>
                    <a:lnTo>
                      <a:pt x="173" y="212"/>
                    </a:lnTo>
                    <a:lnTo>
                      <a:pt x="175" y="212"/>
                    </a:lnTo>
                    <a:lnTo>
                      <a:pt x="177" y="213"/>
                    </a:lnTo>
                    <a:lnTo>
                      <a:pt x="178" y="214"/>
                    </a:lnTo>
                    <a:lnTo>
                      <a:pt x="178" y="217"/>
                    </a:lnTo>
                    <a:lnTo>
                      <a:pt x="177" y="220"/>
                    </a:lnTo>
                    <a:lnTo>
                      <a:pt x="175" y="225"/>
                    </a:lnTo>
                    <a:lnTo>
                      <a:pt x="172" y="228"/>
                    </a:lnTo>
                    <a:lnTo>
                      <a:pt x="168" y="231"/>
                    </a:lnTo>
                    <a:lnTo>
                      <a:pt x="165" y="234"/>
                    </a:lnTo>
                    <a:lnTo>
                      <a:pt x="155" y="235"/>
                    </a:lnTo>
                    <a:lnTo>
                      <a:pt x="145" y="232"/>
                    </a:lnTo>
                    <a:lnTo>
                      <a:pt x="136" y="232"/>
                    </a:lnTo>
                    <a:lnTo>
                      <a:pt x="127" y="230"/>
                    </a:lnTo>
                    <a:lnTo>
                      <a:pt x="109" y="240"/>
                    </a:lnTo>
                    <a:lnTo>
                      <a:pt x="92" y="247"/>
                    </a:lnTo>
                    <a:lnTo>
                      <a:pt x="73" y="251"/>
                    </a:lnTo>
                    <a:lnTo>
                      <a:pt x="73" y="256"/>
                    </a:lnTo>
                    <a:lnTo>
                      <a:pt x="72" y="303"/>
                    </a:lnTo>
                    <a:lnTo>
                      <a:pt x="78" y="300"/>
                    </a:lnTo>
                    <a:lnTo>
                      <a:pt x="82" y="296"/>
                    </a:lnTo>
                    <a:lnTo>
                      <a:pt x="85" y="291"/>
                    </a:lnTo>
                    <a:lnTo>
                      <a:pt x="87" y="290"/>
                    </a:lnTo>
                    <a:lnTo>
                      <a:pt x="85" y="279"/>
                    </a:lnTo>
                    <a:lnTo>
                      <a:pt x="90" y="271"/>
                    </a:lnTo>
                    <a:lnTo>
                      <a:pt x="95" y="262"/>
                    </a:lnTo>
                    <a:lnTo>
                      <a:pt x="103" y="254"/>
                    </a:lnTo>
                    <a:lnTo>
                      <a:pt x="104" y="253"/>
                    </a:lnTo>
                    <a:lnTo>
                      <a:pt x="105" y="254"/>
                    </a:lnTo>
                    <a:lnTo>
                      <a:pt x="106" y="255"/>
                    </a:lnTo>
                    <a:lnTo>
                      <a:pt x="108" y="266"/>
                    </a:lnTo>
                    <a:lnTo>
                      <a:pt x="107" y="277"/>
                    </a:lnTo>
                    <a:lnTo>
                      <a:pt x="101" y="287"/>
                    </a:lnTo>
                    <a:lnTo>
                      <a:pt x="92" y="294"/>
                    </a:lnTo>
                    <a:lnTo>
                      <a:pt x="90" y="294"/>
                    </a:lnTo>
                    <a:lnTo>
                      <a:pt x="89" y="292"/>
                    </a:lnTo>
                    <a:lnTo>
                      <a:pt x="88" y="295"/>
                    </a:lnTo>
                    <a:lnTo>
                      <a:pt x="83" y="299"/>
                    </a:lnTo>
                    <a:lnTo>
                      <a:pt x="78" y="302"/>
                    </a:lnTo>
                    <a:lnTo>
                      <a:pt x="72" y="306"/>
                    </a:lnTo>
                    <a:lnTo>
                      <a:pt x="72" y="306"/>
                    </a:lnTo>
                    <a:lnTo>
                      <a:pt x="70" y="323"/>
                    </a:lnTo>
                    <a:lnTo>
                      <a:pt x="67" y="340"/>
                    </a:lnTo>
                    <a:lnTo>
                      <a:pt x="65" y="348"/>
                    </a:lnTo>
                    <a:lnTo>
                      <a:pt x="63" y="355"/>
                    </a:lnTo>
                    <a:lnTo>
                      <a:pt x="65" y="355"/>
                    </a:lnTo>
                    <a:lnTo>
                      <a:pt x="68" y="352"/>
                    </a:lnTo>
                    <a:lnTo>
                      <a:pt x="72" y="350"/>
                    </a:lnTo>
                    <a:lnTo>
                      <a:pt x="73" y="349"/>
                    </a:lnTo>
                    <a:lnTo>
                      <a:pt x="73" y="349"/>
                    </a:lnTo>
                    <a:lnTo>
                      <a:pt x="73" y="349"/>
                    </a:lnTo>
                    <a:lnTo>
                      <a:pt x="72" y="348"/>
                    </a:lnTo>
                    <a:lnTo>
                      <a:pt x="78" y="334"/>
                    </a:lnTo>
                    <a:lnTo>
                      <a:pt x="87" y="322"/>
                    </a:lnTo>
                    <a:lnTo>
                      <a:pt x="100" y="313"/>
                    </a:lnTo>
                    <a:lnTo>
                      <a:pt x="100" y="313"/>
                    </a:lnTo>
                    <a:lnTo>
                      <a:pt x="101" y="313"/>
                    </a:lnTo>
                    <a:lnTo>
                      <a:pt x="102" y="314"/>
                    </a:lnTo>
                    <a:lnTo>
                      <a:pt x="103" y="324"/>
                    </a:lnTo>
                    <a:lnTo>
                      <a:pt x="100" y="334"/>
                    </a:lnTo>
                    <a:lnTo>
                      <a:pt x="94" y="342"/>
                    </a:lnTo>
                    <a:lnTo>
                      <a:pt x="90" y="347"/>
                    </a:lnTo>
                    <a:lnTo>
                      <a:pt x="83" y="351"/>
                    </a:lnTo>
                    <a:lnTo>
                      <a:pt x="77" y="352"/>
                    </a:lnTo>
                    <a:lnTo>
                      <a:pt x="73" y="355"/>
                    </a:lnTo>
                    <a:lnTo>
                      <a:pt x="70" y="356"/>
                    </a:lnTo>
                    <a:lnTo>
                      <a:pt x="69" y="357"/>
                    </a:lnTo>
                    <a:lnTo>
                      <a:pt x="67" y="357"/>
                    </a:lnTo>
                    <a:lnTo>
                      <a:pt x="65" y="358"/>
                    </a:lnTo>
                    <a:lnTo>
                      <a:pt x="64" y="358"/>
                    </a:lnTo>
                    <a:lnTo>
                      <a:pt x="64" y="359"/>
                    </a:lnTo>
                    <a:lnTo>
                      <a:pt x="63" y="359"/>
                    </a:lnTo>
                    <a:lnTo>
                      <a:pt x="61" y="359"/>
                    </a:lnTo>
                    <a:lnTo>
                      <a:pt x="60" y="359"/>
                    </a:lnTo>
                    <a:lnTo>
                      <a:pt x="60" y="359"/>
                    </a:lnTo>
                    <a:lnTo>
                      <a:pt x="53" y="373"/>
                    </a:lnTo>
                    <a:lnTo>
                      <a:pt x="42" y="385"/>
                    </a:lnTo>
                    <a:lnTo>
                      <a:pt x="28" y="395"/>
                    </a:lnTo>
                    <a:lnTo>
                      <a:pt x="28" y="395"/>
                    </a:lnTo>
                    <a:lnTo>
                      <a:pt x="27" y="394"/>
                    </a:lnTo>
                    <a:lnTo>
                      <a:pt x="27" y="394"/>
                    </a:lnTo>
                    <a:lnTo>
                      <a:pt x="27" y="393"/>
                    </a:lnTo>
                    <a:lnTo>
                      <a:pt x="41" y="381"/>
                    </a:lnTo>
                    <a:lnTo>
                      <a:pt x="52" y="366"/>
                    </a:lnTo>
                    <a:lnTo>
                      <a:pt x="59" y="349"/>
                    </a:lnTo>
                    <a:lnTo>
                      <a:pt x="65" y="331"/>
                    </a:lnTo>
                    <a:lnTo>
                      <a:pt x="61" y="330"/>
                    </a:lnTo>
                    <a:lnTo>
                      <a:pt x="58" y="328"/>
                    </a:lnTo>
                    <a:lnTo>
                      <a:pt x="56" y="325"/>
                    </a:lnTo>
                    <a:lnTo>
                      <a:pt x="53" y="323"/>
                    </a:lnTo>
                    <a:lnTo>
                      <a:pt x="51" y="321"/>
                    </a:lnTo>
                    <a:lnTo>
                      <a:pt x="49" y="319"/>
                    </a:lnTo>
                    <a:lnTo>
                      <a:pt x="45" y="314"/>
                    </a:lnTo>
                    <a:lnTo>
                      <a:pt x="35" y="314"/>
                    </a:lnTo>
                    <a:lnTo>
                      <a:pt x="27" y="312"/>
                    </a:lnTo>
                    <a:lnTo>
                      <a:pt x="17" y="311"/>
                    </a:lnTo>
                    <a:lnTo>
                      <a:pt x="8" y="306"/>
                    </a:lnTo>
                    <a:lnTo>
                      <a:pt x="4" y="300"/>
                    </a:lnTo>
                    <a:lnTo>
                      <a:pt x="0" y="294"/>
                    </a:lnTo>
                    <a:lnTo>
                      <a:pt x="1" y="287"/>
                    </a:lnTo>
                    <a:lnTo>
                      <a:pt x="5" y="285"/>
                    </a:lnTo>
                    <a:lnTo>
                      <a:pt x="9" y="285"/>
                    </a:lnTo>
                    <a:lnTo>
                      <a:pt x="15" y="287"/>
                    </a:lnTo>
                    <a:lnTo>
                      <a:pt x="19" y="289"/>
                    </a:lnTo>
                    <a:lnTo>
                      <a:pt x="28" y="298"/>
                    </a:lnTo>
                    <a:lnTo>
                      <a:pt x="31" y="310"/>
                    </a:lnTo>
                    <a:lnTo>
                      <a:pt x="37" y="312"/>
                    </a:lnTo>
                    <a:lnTo>
                      <a:pt x="44" y="312"/>
                    </a:lnTo>
                    <a:lnTo>
                      <a:pt x="32" y="292"/>
                    </a:lnTo>
                    <a:lnTo>
                      <a:pt x="25" y="272"/>
                    </a:lnTo>
                    <a:lnTo>
                      <a:pt x="22" y="250"/>
                    </a:lnTo>
                    <a:lnTo>
                      <a:pt x="21" y="249"/>
                    </a:lnTo>
                    <a:lnTo>
                      <a:pt x="19" y="238"/>
                    </a:lnTo>
                    <a:lnTo>
                      <a:pt x="20" y="226"/>
                    </a:lnTo>
                    <a:lnTo>
                      <a:pt x="24" y="215"/>
                    </a:lnTo>
                    <a:lnTo>
                      <a:pt x="32" y="206"/>
                    </a:lnTo>
                    <a:lnTo>
                      <a:pt x="33" y="206"/>
                    </a:lnTo>
                    <a:lnTo>
                      <a:pt x="34" y="206"/>
                    </a:lnTo>
                    <a:lnTo>
                      <a:pt x="35" y="207"/>
                    </a:lnTo>
                    <a:lnTo>
                      <a:pt x="39" y="218"/>
                    </a:lnTo>
                    <a:lnTo>
                      <a:pt x="37" y="228"/>
                    </a:lnTo>
                    <a:lnTo>
                      <a:pt x="34" y="239"/>
                    </a:lnTo>
                    <a:lnTo>
                      <a:pt x="29" y="248"/>
                    </a:lnTo>
                    <a:lnTo>
                      <a:pt x="28" y="249"/>
                    </a:lnTo>
                    <a:lnTo>
                      <a:pt x="27" y="249"/>
                    </a:lnTo>
                    <a:lnTo>
                      <a:pt x="27" y="254"/>
                    </a:lnTo>
                    <a:lnTo>
                      <a:pt x="28" y="260"/>
                    </a:lnTo>
                    <a:lnTo>
                      <a:pt x="33" y="286"/>
                    </a:lnTo>
                    <a:lnTo>
                      <a:pt x="35" y="289"/>
                    </a:lnTo>
                    <a:lnTo>
                      <a:pt x="39" y="285"/>
                    </a:lnTo>
                    <a:lnTo>
                      <a:pt x="42" y="279"/>
                    </a:lnTo>
                    <a:lnTo>
                      <a:pt x="42" y="278"/>
                    </a:lnTo>
                    <a:lnTo>
                      <a:pt x="42" y="278"/>
                    </a:lnTo>
                    <a:lnTo>
                      <a:pt x="39" y="274"/>
                    </a:lnTo>
                    <a:lnTo>
                      <a:pt x="39" y="267"/>
                    </a:lnTo>
                    <a:lnTo>
                      <a:pt x="40" y="261"/>
                    </a:lnTo>
                    <a:lnTo>
                      <a:pt x="43" y="250"/>
                    </a:lnTo>
                    <a:lnTo>
                      <a:pt x="51" y="241"/>
                    </a:lnTo>
                    <a:lnTo>
                      <a:pt x="52" y="241"/>
                    </a:lnTo>
                    <a:lnTo>
                      <a:pt x="53" y="241"/>
                    </a:lnTo>
                    <a:lnTo>
                      <a:pt x="53" y="242"/>
                    </a:lnTo>
                    <a:lnTo>
                      <a:pt x="56" y="255"/>
                    </a:lnTo>
                    <a:lnTo>
                      <a:pt x="54" y="267"/>
                    </a:lnTo>
                    <a:lnTo>
                      <a:pt x="48" y="279"/>
                    </a:lnTo>
                    <a:lnTo>
                      <a:pt x="46" y="279"/>
                    </a:lnTo>
                    <a:lnTo>
                      <a:pt x="45" y="279"/>
                    </a:lnTo>
                    <a:lnTo>
                      <a:pt x="43" y="284"/>
                    </a:lnTo>
                    <a:lnTo>
                      <a:pt x="40" y="288"/>
                    </a:lnTo>
                    <a:lnTo>
                      <a:pt x="36" y="292"/>
                    </a:lnTo>
                    <a:lnTo>
                      <a:pt x="41" y="301"/>
                    </a:lnTo>
                    <a:lnTo>
                      <a:pt x="46" y="309"/>
                    </a:lnTo>
                    <a:lnTo>
                      <a:pt x="51" y="314"/>
                    </a:lnTo>
                    <a:lnTo>
                      <a:pt x="55" y="319"/>
                    </a:lnTo>
                    <a:lnTo>
                      <a:pt x="56" y="321"/>
                    </a:lnTo>
                    <a:lnTo>
                      <a:pt x="58" y="323"/>
                    </a:lnTo>
                    <a:lnTo>
                      <a:pt x="60" y="325"/>
                    </a:lnTo>
                    <a:lnTo>
                      <a:pt x="63" y="327"/>
                    </a:lnTo>
                    <a:lnTo>
                      <a:pt x="65" y="328"/>
                    </a:lnTo>
                    <a:lnTo>
                      <a:pt x="66" y="316"/>
                    </a:lnTo>
                    <a:lnTo>
                      <a:pt x="69" y="272"/>
                    </a:lnTo>
                    <a:lnTo>
                      <a:pt x="70" y="227"/>
                    </a:lnTo>
                    <a:lnTo>
                      <a:pt x="70" y="207"/>
                    </a:lnTo>
                    <a:lnTo>
                      <a:pt x="70" y="208"/>
                    </a:lnTo>
                    <a:lnTo>
                      <a:pt x="69" y="208"/>
                    </a:lnTo>
                    <a:lnTo>
                      <a:pt x="65" y="204"/>
                    </a:lnTo>
                    <a:lnTo>
                      <a:pt x="61" y="201"/>
                    </a:lnTo>
                    <a:lnTo>
                      <a:pt x="58" y="195"/>
                    </a:lnTo>
                    <a:lnTo>
                      <a:pt x="51" y="193"/>
                    </a:lnTo>
                    <a:lnTo>
                      <a:pt x="45" y="188"/>
                    </a:lnTo>
                    <a:lnTo>
                      <a:pt x="42" y="179"/>
                    </a:lnTo>
                    <a:lnTo>
                      <a:pt x="41" y="170"/>
                    </a:lnTo>
                    <a:lnTo>
                      <a:pt x="42" y="162"/>
                    </a:lnTo>
                    <a:lnTo>
                      <a:pt x="44" y="154"/>
                    </a:lnTo>
                    <a:lnTo>
                      <a:pt x="45" y="153"/>
                    </a:lnTo>
                    <a:lnTo>
                      <a:pt x="46" y="153"/>
                    </a:lnTo>
                    <a:lnTo>
                      <a:pt x="47" y="153"/>
                    </a:lnTo>
                    <a:lnTo>
                      <a:pt x="56" y="160"/>
                    </a:lnTo>
                    <a:lnTo>
                      <a:pt x="61" y="171"/>
                    </a:lnTo>
                    <a:lnTo>
                      <a:pt x="64" y="182"/>
                    </a:lnTo>
                    <a:lnTo>
                      <a:pt x="63" y="194"/>
                    </a:lnTo>
                    <a:lnTo>
                      <a:pt x="63" y="195"/>
                    </a:lnTo>
                    <a:lnTo>
                      <a:pt x="66" y="201"/>
                    </a:lnTo>
                    <a:lnTo>
                      <a:pt x="70" y="206"/>
                    </a:lnTo>
                    <a:lnTo>
                      <a:pt x="70" y="206"/>
                    </a:lnTo>
                    <a:lnTo>
                      <a:pt x="72" y="175"/>
                    </a:lnTo>
                    <a:lnTo>
                      <a:pt x="77" y="144"/>
                    </a:lnTo>
                    <a:lnTo>
                      <a:pt x="82" y="121"/>
                    </a:lnTo>
                    <a:lnTo>
                      <a:pt x="77" y="110"/>
                    </a:lnTo>
                    <a:lnTo>
                      <a:pt x="72" y="99"/>
                    </a:lnTo>
                    <a:lnTo>
                      <a:pt x="71" y="87"/>
                    </a:lnTo>
                    <a:lnTo>
                      <a:pt x="67" y="84"/>
                    </a:lnTo>
                    <a:lnTo>
                      <a:pt x="65" y="78"/>
                    </a:lnTo>
                    <a:lnTo>
                      <a:pt x="64" y="71"/>
                    </a:lnTo>
                    <a:lnTo>
                      <a:pt x="65" y="64"/>
                    </a:lnTo>
                    <a:lnTo>
                      <a:pt x="68" y="54"/>
                    </a:lnTo>
                    <a:lnTo>
                      <a:pt x="72" y="44"/>
                    </a:lnTo>
                    <a:lnTo>
                      <a:pt x="79" y="35"/>
                    </a:lnTo>
                    <a:lnTo>
                      <a:pt x="80" y="34"/>
                    </a:lnTo>
                    <a:lnTo>
                      <a:pt x="81" y="34"/>
                    </a:lnTo>
                    <a:lnTo>
                      <a:pt x="82" y="35"/>
                    </a:lnTo>
                    <a:lnTo>
                      <a:pt x="88" y="46"/>
                    </a:lnTo>
                    <a:lnTo>
                      <a:pt x="90" y="58"/>
                    </a:lnTo>
                    <a:lnTo>
                      <a:pt x="90" y="69"/>
                    </a:lnTo>
                    <a:lnTo>
                      <a:pt x="85" y="80"/>
                    </a:lnTo>
                    <a:lnTo>
                      <a:pt x="78" y="90"/>
                    </a:lnTo>
                    <a:lnTo>
                      <a:pt x="77" y="90"/>
                    </a:lnTo>
                    <a:lnTo>
                      <a:pt x="76" y="90"/>
                    </a:lnTo>
                    <a:lnTo>
                      <a:pt x="78" y="104"/>
                    </a:lnTo>
                    <a:lnTo>
                      <a:pt x="83" y="118"/>
                    </a:lnTo>
                    <a:lnTo>
                      <a:pt x="91" y="100"/>
                    </a:lnTo>
                    <a:lnTo>
                      <a:pt x="101" y="83"/>
                    </a:lnTo>
                    <a:lnTo>
                      <a:pt x="113" y="69"/>
                    </a:lnTo>
                    <a:lnTo>
                      <a:pt x="115" y="49"/>
                    </a:lnTo>
                    <a:lnTo>
                      <a:pt x="115" y="48"/>
                    </a:lnTo>
                    <a:lnTo>
                      <a:pt x="113" y="48"/>
                    </a:lnTo>
                    <a:lnTo>
                      <a:pt x="111" y="46"/>
                    </a:lnTo>
                    <a:lnTo>
                      <a:pt x="108" y="44"/>
                    </a:lnTo>
                    <a:lnTo>
                      <a:pt x="107" y="40"/>
                    </a:lnTo>
                    <a:lnTo>
                      <a:pt x="106" y="37"/>
                    </a:lnTo>
                    <a:lnTo>
                      <a:pt x="105" y="34"/>
                    </a:lnTo>
                    <a:lnTo>
                      <a:pt x="104" y="32"/>
                    </a:lnTo>
                    <a:lnTo>
                      <a:pt x="102" y="16"/>
                    </a:lnTo>
                    <a:lnTo>
                      <a:pt x="105" y="2"/>
                    </a:lnTo>
                    <a:lnTo>
                      <a:pt x="106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6" name="Freeform 843"/>
              <p:cNvSpPr>
                <a:spLocks noEditPoints="1"/>
              </p:cNvSpPr>
              <p:nvPr/>
            </p:nvSpPr>
            <p:spPr bwMode="auto">
              <a:xfrm>
                <a:off x="8202613" y="3619501"/>
                <a:ext cx="395288" cy="685800"/>
              </a:xfrm>
              <a:custGeom>
                <a:avLst/>
                <a:gdLst>
                  <a:gd name="T0" fmla="*/ 207 w 249"/>
                  <a:gd name="T1" fmla="*/ 424 h 432"/>
                  <a:gd name="T2" fmla="*/ 196 w 249"/>
                  <a:gd name="T3" fmla="*/ 399 h 432"/>
                  <a:gd name="T4" fmla="*/ 243 w 249"/>
                  <a:gd name="T5" fmla="*/ 418 h 432"/>
                  <a:gd name="T6" fmla="*/ 196 w 249"/>
                  <a:gd name="T7" fmla="*/ 379 h 432"/>
                  <a:gd name="T8" fmla="*/ 126 w 249"/>
                  <a:gd name="T9" fmla="*/ 314 h 432"/>
                  <a:gd name="T10" fmla="*/ 110 w 249"/>
                  <a:gd name="T11" fmla="*/ 386 h 432"/>
                  <a:gd name="T12" fmla="*/ 112 w 249"/>
                  <a:gd name="T13" fmla="*/ 391 h 432"/>
                  <a:gd name="T14" fmla="*/ 136 w 249"/>
                  <a:gd name="T15" fmla="*/ 304 h 432"/>
                  <a:gd name="T16" fmla="*/ 117 w 249"/>
                  <a:gd name="T17" fmla="*/ 388 h 432"/>
                  <a:gd name="T18" fmla="*/ 136 w 249"/>
                  <a:gd name="T19" fmla="*/ 321 h 432"/>
                  <a:gd name="T20" fmla="*/ 181 w 249"/>
                  <a:gd name="T21" fmla="*/ 324 h 432"/>
                  <a:gd name="T22" fmla="*/ 142 w 249"/>
                  <a:gd name="T23" fmla="*/ 291 h 432"/>
                  <a:gd name="T24" fmla="*/ 219 w 249"/>
                  <a:gd name="T25" fmla="*/ 322 h 432"/>
                  <a:gd name="T26" fmla="*/ 141 w 249"/>
                  <a:gd name="T27" fmla="*/ 239 h 432"/>
                  <a:gd name="T28" fmla="*/ 171 w 249"/>
                  <a:gd name="T29" fmla="*/ 255 h 432"/>
                  <a:gd name="T30" fmla="*/ 132 w 249"/>
                  <a:gd name="T31" fmla="*/ 231 h 432"/>
                  <a:gd name="T32" fmla="*/ 185 w 249"/>
                  <a:gd name="T33" fmla="*/ 254 h 432"/>
                  <a:gd name="T34" fmla="*/ 173 w 249"/>
                  <a:gd name="T35" fmla="*/ 241 h 432"/>
                  <a:gd name="T36" fmla="*/ 98 w 249"/>
                  <a:gd name="T37" fmla="*/ 205 h 432"/>
                  <a:gd name="T38" fmla="*/ 72 w 249"/>
                  <a:gd name="T39" fmla="*/ 269 h 432"/>
                  <a:gd name="T40" fmla="*/ 93 w 249"/>
                  <a:gd name="T41" fmla="*/ 218 h 432"/>
                  <a:gd name="T42" fmla="*/ 93 w 249"/>
                  <a:gd name="T43" fmla="*/ 228 h 432"/>
                  <a:gd name="T44" fmla="*/ 106 w 249"/>
                  <a:gd name="T45" fmla="*/ 218 h 432"/>
                  <a:gd name="T46" fmla="*/ 54 w 249"/>
                  <a:gd name="T47" fmla="*/ 57 h 432"/>
                  <a:gd name="T48" fmla="*/ 106 w 249"/>
                  <a:gd name="T49" fmla="*/ 143 h 432"/>
                  <a:gd name="T50" fmla="*/ 160 w 249"/>
                  <a:gd name="T51" fmla="*/ 168 h 432"/>
                  <a:gd name="T52" fmla="*/ 153 w 249"/>
                  <a:gd name="T53" fmla="*/ 134 h 432"/>
                  <a:gd name="T54" fmla="*/ 139 w 249"/>
                  <a:gd name="T55" fmla="*/ 146 h 432"/>
                  <a:gd name="T56" fmla="*/ 152 w 249"/>
                  <a:gd name="T57" fmla="*/ 158 h 432"/>
                  <a:gd name="T58" fmla="*/ 133 w 249"/>
                  <a:gd name="T59" fmla="*/ 146 h 432"/>
                  <a:gd name="T60" fmla="*/ 170 w 249"/>
                  <a:gd name="T61" fmla="*/ 141 h 432"/>
                  <a:gd name="T62" fmla="*/ 142 w 249"/>
                  <a:gd name="T63" fmla="*/ 176 h 432"/>
                  <a:gd name="T64" fmla="*/ 157 w 249"/>
                  <a:gd name="T65" fmla="*/ 227 h 432"/>
                  <a:gd name="T66" fmla="*/ 190 w 249"/>
                  <a:gd name="T67" fmla="*/ 260 h 432"/>
                  <a:gd name="T68" fmla="*/ 148 w 249"/>
                  <a:gd name="T69" fmla="*/ 250 h 432"/>
                  <a:gd name="T70" fmla="*/ 157 w 249"/>
                  <a:gd name="T71" fmla="*/ 281 h 432"/>
                  <a:gd name="T72" fmla="*/ 231 w 249"/>
                  <a:gd name="T73" fmla="*/ 324 h 432"/>
                  <a:gd name="T74" fmla="*/ 220 w 249"/>
                  <a:gd name="T75" fmla="*/ 328 h 432"/>
                  <a:gd name="T76" fmla="*/ 175 w 249"/>
                  <a:gd name="T77" fmla="*/ 328 h 432"/>
                  <a:gd name="T78" fmla="*/ 193 w 249"/>
                  <a:gd name="T79" fmla="*/ 372 h 432"/>
                  <a:gd name="T80" fmla="*/ 236 w 249"/>
                  <a:gd name="T81" fmla="*/ 400 h 432"/>
                  <a:gd name="T82" fmla="*/ 246 w 249"/>
                  <a:gd name="T83" fmla="*/ 425 h 432"/>
                  <a:gd name="T84" fmla="*/ 193 w 249"/>
                  <a:gd name="T85" fmla="*/ 427 h 432"/>
                  <a:gd name="T86" fmla="*/ 171 w 249"/>
                  <a:gd name="T87" fmla="*/ 372 h 432"/>
                  <a:gd name="T88" fmla="*/ 135 w 249"/>
                  <a:gd name="T89" fmla="*/ 375 h 432"/>
                  <a:gd name="T90" fmla="*/ 109 w 249"/>
                  <a:gd name="T91" fmla="*/ 398 h 432"/>
                  <a:gd name="T92" fmla="*/ 114 w 249"/>
                  <a:gd name="T93" fmla="*/ 323 h 432"/>
                  <a:gd name="T94" fmla="*/ 117 w 249"/>
                  <a:gd name="T95" fmla="*/ 204 h 432"/>
                  <a:gd name="T96" fmla="*/ 80 w 249"/>
                  <a:gd name="T97" fmla="*/ 273 h 432"/>
                  <a:gd name="T98" fmla="*/ 67 w 249"/>
                  <a:gd name="T99" fmla="*/ 259 h 432"/>
                  <a:gd name="T100" fmla="*/ 112 w 249"/>
                  <a:gd name="T101" fmla="*/ 182 h 432"/>
                  <a:gd name="T102" fmla="*/ 69 w 249"/>
                  <a:gd name="T103" fmla="*/ 179 h 432"/>
                  <a:gd name="T104" fmla="*/ 1 w 249"/>
                  <a:gd name="T105" fmla="*/ 160 h 432"/>
                  <a:gd name="T106" fmla="*/ 40 w 249"/>
                  <a:gd name="T107" fmla="*/ 124 h 432"/>
                  <a:gd name="T108" fmla="*/ 30 w 249"/>
                  <a:gd name="T109" fmla="*/ 158 h 432"/>
                  <a:gd name="T110" fmla="*/ 37 w 249"/>
                  <a:gd name="T111" fmla="*/ 148 h 432"/>
                  <a:gd name="T112" fmla="*/ 12 w 249"/>
                  <a:gd name="T113" fmla="*/ 136 h 432"/>
                  <a:gd name="T114" fmla="*/ 51 w 249"/>
                  <a:gd name="T115" fmla="*/ 181 h 432"/>
                  <a:gd name="T116" fmla="*/ 76 w 249"/>
                  <a:gd name="T117" fmla="*/ 100 h 432"/>
                  <a:gd name="T118" fmla="*/ 0 w 249"/>
                  <a:gd name="T119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49" h="432">
                    <a:moveTo>
                      <a:pt x="178" y="382"/>
                    </a:moveTo>
                    <a:lnTo>
                      <a:pt x="180" y="393"/>
                    </a:lnTo>
                    <a:lnTo>
                      <a:pt x="182" y="403"/>
                    </a:lnTo>
                    <a:lnTo>
                      <a:pt x="186" y="412"/>
                    </a:lnTo>
                    <a:lnTo>
                      <a:pt x="195" y="419"/>
                    </a:lnTo>
                    <a:lnTo>
                      <a:pt x="207" y="424"/>
                    </a:lnTo>
                    <a:lnTo>
                      <a:pt x="221" y="425"/>
                    </a:lnTo>
                    <a:lnTo>
                      <a:pt x="226" y="425"/>
                    </a:lnTo>
                    <a:lnTo>
                      <a:pt x="232" y="424"/>
                    </a:lnTo>
                    <a:lnTo>
                      <a:pt x="236" y="422"/>
                    </a:lnTo>
                    <a:lnTo>
                      <a:pt x="214" y="412"/>
                    </a:lnTo>
                    <a:lnTo>
                      <a:pt x="196" y="399"/>
                    </a:lnTo>
                    <a:lnTo>
                      <a:pt x="178" y="382"/>
                    </a:lnTo>
                    <a:close/>
                    <a:moveTo>
                      <a:pt x="183" y="376"/>
                    </a:moveTo>
                    <a:lnTo>
                      <a:pt x="200" y="394"/>
                    </a:lnTo>
                    <a:lnTo>
                      <a:pt x="220" y="408"/>
                    </a:lnTo>
                    <a:lnTo>
                      <a:pt x="243" y="418"/>
                    </a:lnTo>
                    <a:lnTo>
                      <a:pt x="243" y="418"/>
                    </a:lnTo>
                    <a:lnTo>
                      <a:pt x="244" y="418"/>
                    </a:lnTo>
                    <a:lnTo>
                      <a:pt x="235" y="408"/>
                    </a:lnTo>
                    <a:lnTo>
                      <a:pt x="228" y="398"/>
                    </a:lnTo>
                    <a:lnTo>
                      <a:pt x="219" y="389"/>
                    </a:lnTo>
                    <a:lnTo>
                      <a:pt x="208" y="383"/>
                    </a:lnTo>
                    <a:lnTo>
                      <a:pt x="196" y="379"/>
                    </a:lnTo>
                    <a:lnTo>
                      <a:pt x="183" y="376"/>
                    </a:lnTo>
                    <a:close/>
                    <a:moveTo>
                      <a:pt x="137" y="302"/>
                    </a:moveTo>
                    <a:lnTo>
                      <a:pt x="135" y="304"/>
                    </a:lnTo>
                    <a:lnTo>
                      <a:pt x="132" y="308"/>
                    </a:lnTo>
                    <a:lnTo>
                      <a:pt x="128" y="311"/>
                    </a:lnTo>
                    <a:lnTo>
                      <a:pt x="126" y="314"/>
                    </a:lnTo>
                    <a:lnTo>
                      <a:pt x="124" y="317"/>
                    </a:lnTo>
                    <a:lnTo>
                      <a:pt x="123" y="320"/>
                    </a:lnTo>
                    <a:lnTo>
                      <a:pt x="117" y="329"/>
                    </a:lnTo>
                    <a:lnTo>
                      <a:pt x="113" y="341"/>
                    </a:lnTo>
                    <a:lnTo>
                      <a:pt x="110" y="363"/>
                    </a:lnTo>
                    <a:lnTo>
                      <a:pt x="110" y="386"/>
                    </a:lnTo>
                    <a:lnTo>
                      <a:pt x="110" y="387"/>
                    </a:lnTo>
                    <a:lnTo>
                      <a:pt x="110" y="389"/>
                    </a:lnTo>
                    <a:lnTo>
                      <a:pt x="111" y="391"/>
                    </a:lnTo>
                    <a:lnTo>
                      <a:pt x="112" y="391"/>
                    </a:lnTo>
                    <a:lnTo>
                      <a:pt x="113" y="391"/>
                    </a:lnTo>
                    <a:lnTo>
                      <a:pt x="112" y="391"/>
                    </a:lnTo>
                    <a:lnTo>
                      <a:pt x="111" y="389"/>
                    </a:lnTo>
                    <a:lnTo>
                      <a:pt x="111" y="388"/>
                    </a:lnTo>
                    <a:lnTo>
                      <a:pt x="114" y="368"/>
                    </a:lnTo>
                    <a:lnTo>
                      <a:pt x="120" y="347"/>
                    </a:lnTo>
                    <a:lnTo>
                      <a:pt x="135" y="305"/>
                    </a:lnTo>
                    <a:lnTo>
                      <a:pt x="136" y="304"/>
                    </a:lnTo>
                    <a:lnTo>
                      <a:pt x="136" y="304"/>
                    </a:lnTo>
                    <a:lnTo>
                      <a:pt x="137" y="305"/>
                    </a:lnTo>
                    <a:lnTo>
                      <a:pt x="124" y="349"/>
                    </a:lnTo>
                    <a:lnTo>
                      <a:pt x="121" y="369"/>
                    </a:lnTo>
                    <a:lnTo>
                      <a:pt x="115" y="388"/>
                    </a:lnTo>
                    <a:lnTo>
                      <a:pt x="117" y="388"/>
                    </a:lnTo>
                    <a:lnTo>
                      <a:pt x="122" y="384"/>
                    </a:lnTo>
                    <a:lnTo>
                      <a:pt x="125" y="379"/>
                    </a:lnTo>
                    <a:lnTo>
                      <a:pt x="132" y="368"/>
                    </a:lnTo>
                    <a:lnTo>
                      <a:pt x="136" y="357"/>
                    </a:lnTo>
                    <a:lnTo>
                      <a:pt x="137" y="338"/>
                    </a:lnTo>
                    <a:lnTo>
                      <a:pt x="136" y="321"/>
                    </a:lnTo>
                    <a:lnTo>
                      <a:pt x="137" y="302"/>
                    </a:lnTo>
                    <a:close/>
                    <a:moveTo>
                      <a:pt x="142" y="291"/>
                    </a:moveTo>
                    <a:lnTo>
                      <a:pt x="144" y="295"/>
                    </a:lnTo>
                    <a:lnTo>
                      <a:pt x="154" y="307"/>
                    </a:lnTo>
                    <a:lnTo>
                      <a:pt x="166" y="316"/>
                    </a:lnTo>
                    <a:lnTo>
                      <a:pt x="181" y="324"/>
                    </a:lnTo>
                    <a:lnTo>
                      <a:pt x="194" y="326"/>
                    </a:lnTo>
                    <a:lnTo>
                      <a:pt x="208" y="325"/>
                    </a:lnTo>
                    <a:lnTo>
                      <a:pt x="210" y="324"/>
                    </a:lnTo>
                    <a:lnTo>
                      <a:pt x="195" y="315"/>
                    </a:lnTo>
                    <a:lnTo>
                      <a:pt x="180" y="308"/>
                    </a:lnTo>
                    <a:lnTo>
                      <a:pt x="142" y="291"/>
                    </a:lnTo>
                    <a:close/>
                    <a:moveTo>
                      <a:pt x="160" y="288"/>
                    </a:moveTo>
                    <a:lnTo>
                      <a:pt x="145" y="289"/>
                    </a:lnTo>
                    <a:lnTo>
                      <a:pt x="183" y="303"/>
                    </a:lnTo>
                    <a:lnTo>
                      <a:pt x="200" y="312"/>
                    </a:lnTo>
                    <a:lnTo>
                      <a:pt x="218" y="323"/>
                    </a:lnTo>
                    <a:lnTo>
                      <a:pt x="219" y="322"/>
                    </a:lnTo>
                    <a:lnTo>
                      <a:pt x="205" y="310"/>
                    </a:lnTo>
                    <a:lnTo>
                      <a:pt x="190" y="298"/>
                    </a:lnTo>
                    <a:lnTo>
                      <a:pt x="175" y="290"/>
                    </a:lnTo>
                    <a:lnTo>
                      <a:pt x="160" y="288"/>
                    </a:lnTo>
                    <a:close/>
                    <a:moveTo>
                      <a:pt x="132" y="231"/>
                    </a:moveTo>
                    <a:lnTo>
                      <a:pt x="141" y="239"/>
                    </a:lnTo>
                    <a:lnTo>
                      <a:pt x="150" y="245"/>
                    </a:lnTo>
                    <a:lnTo>
                      <a:pt x="156" y="249"/>
                    </a:lnTo>
                    <a:lnTo>
                      <a:pt x="160" y="252"/>
                    </a:lnTo>
                    <a:lnTo>
                      <a:pt x="166" y="254"/>
                    </a:lnTo>
                    <a:lnTo>
                      <a:pt x="168" y="254"/>
                    </a:lnTo>
                    <a:lnTo>
                      <a:pt x="171" y="255"/>
                    </a:lnTo>
                    <a:lnTo>
                      <a:pt x="175" y="256"/>
                    </a:lnTo>
                    <a:lnTo>
                      <a:pt x="178" y="256"/>
                    </a:lnTo>
                    <a:lnTo>
                      <a:pt x="182" y="256"/>
                    </a:lnTo>
                    <a:lnTo>
                      <a:pt x="170" y="249"/>
                    </a:lnTo>
                    <a:lnTo>
                      <a:pt x="157" y="241"/>
                    </a:lnTo>
                    <a:lnTo>
                      <a:pt x="132" y="231"/>
                    </a:lnTo>
                    <a:close/>
                    <a:moveTo>
                      <a:pt x="130" y="228"/>
                    </a:moveTo>
                    <a:lnTo>
                      <a:pt x="146" y="232"/>
                    </a:lnTo>
                    <a:lnTo>
                      <a:pt x="160" y="238"/>
                    </a:lnTo>
                    <a:lnTo>
                      <a:pt x="169" y="242"/>
                    </a:lnTo>
                    <a:lnTo>
                      <a:pt x="177" y="248"/>
                    </a:lnTo>
                    <a:lnTo>
                      <a:pt x="185" y="254"/>
                    </a:lnTo>
                    <a:lnTo>
                      <a:pt x="185" y="253"/>
                    </a:lnTo>
                    <a:lnTo>
                      <a:pt x="183" y="250"/>
                    </a:lnTo>
                    <a:lnTo>
                      <a:pt x="181" y="248"/>
                    </a:lnTo>
                    <a:lnTo>
                      <a:pt x="178" y="245"/>
                    </a:lnTo>
                    <a:lnTo>
                      <a:pt x="175" y="243"/>
                    </a:lnTo>
                    <a:lnTo>
                      <a:pt x="173" y="241"/>
                    </a:lnTo>
                    <a:lnTo>
                      <a:pt x="166" y="237"/>
                    </a:lnTo>
                    <a:lnTo>
                      <a:pt x="159" y="233"/>
                    </a:lnTo>
                    <a:lnTo>
                      <a:pt x="145" y="229"/>
                    </a:lnTo>
                    <a:lnTo>
                      <a:pt x="130" y="228"/>
                    </a:lnTo>
                    <a:close/>
                    <a:moveTo>
                      <a:pt x="109" y="196"/>
                    </a:moveTo>
                    <a:lnTo>
                      <a:pt x="98" y="205"/>
                    </a:lnTo>
                    <a:lnTo>
                      <a:pt x="88" y="216"/>
                    </a:lnTo>
                    <a:lnTo>
                      <a:pt x="81" y="228"/>
                    </a:lnTo>
                    <a:lnTo>
                      <a:pt x="77" y="241"/>
                    </a:lnTo>
                    <a:lnTo>
                      <a:pt x="74" y="254"/>
                    </a:lnTo>
                    <a:lnTo>
                      <a:pt x="72" y="267"/>
                    </a:lnTo>
                    <a:lnTo>
                      <a:pt x="72" y="269"/>
                    </a:lnTo>
                    <a:lnTo>
                      <a:pt x="72" y="271"/>
                    </a:lnTo>
                    <a:lnTo>
                      <a:pt x="72" y="271"/>
                    </a:lnTo>
                    <a:lnTo>
                      <a:pt x="73" y="271"/>
                    </a:lnTo>
                    <a:lnTo>
                      <a:pt x="73" y="269"/>
                    </a:lnTo>
                    <a:lnTo>
                      <a:pt x="81" y="243"/>
                    </a:lnTo>
                    <a:lnTo>
                      <a:pt x="93" y="218"/>
                    </a:lnTo>
                    <a:lnTo>
                      <a:pt x="109" y="196"/>
                    </a:lnTo>
                    <a:close/>
                    <a:moveTo>
                      <a:pt x="114" y="193"/>
                    </a:moveTo>
                    <a:lnTo>
                      <a:pt x="113" y="193"/>
                    </a:lnTo>
                    <a:lnTo>
                      <a:pt x="113" y="194"/>
                    </a:lnTo>
                    <a:lnTo>
                      <a:pt x="102" y="211"/>
                    </a:lnTo>
                    <a:lnTo>
                      <a:pt x="93" y="228"/>
                    </a:lnTo>
                    <a:lnTo>
                      <a:pt x="87" y="247"/>
                    </a:lnTo>
                    <a:lnTo>
                      <a:pt x="80" y="265"/>
                    </a:lnTo>
                    <a:lnTo>
                      <a:pt x="90" y="255"/>
                    </a:lnTo>
                    <a:lnTo>
                      <a:pt x="98" y="244"/>
                    </a:lnTo>
                    <a:lnTo>
                      <a:pt x="103" y="231"/>
                    </a:lnTo>
                    <a:lnTo>
                      <a:pt x="106" y="218"/>
                    </a:lnTo>
                    <a:lnTo>
                      <a:pt x="110" y="205"/>
                    </a:lnTo>
                    <a:lnTo>
                      <a:pt x="114" y="193"/>
                    </a:lnTo>
                    <a:close/>
                    <a:moveTo>
                      <a:pt x="2" y="0"/>
                    </a:moveTo>
                    <a:lnTo>
                      <a:pt x="3" y="0"/>
                    </a:lnTo>
                    <a:lnTo>
                      <a:pt x="29" y="27"/>
                    </a:lnTo>
                    <a:lnTo>
                      <a:pt x="54" y="57"/>
                    </a:lnTo>
                    <a:lnTo>
                      <a:pt x="77" y="87"/>
                    </a:lnTo>
                    <a:lnTo>
                      <a:pt x="78" y="91"/>
                    </a:lnTo>
                    <a:lnTo>
                      <a:pt x="79" y="92"/>
                    </a:lnTo>
                    <a:lnTo>
                      <a:pt x="79" y="92"/>
                    </a:lnTo>
                    <a:lnTo>
                      <a:pt x="94" y="117"/>
                    </a:lnTo>
                    <a:lnTo>
                      <a:pt x="106" y="143"/>
                    </a:lnTo>
                    <a:lnTo>
                      <a:pt x="115" y="152"/>
                    </a:lnTo>
                    <a:lnTo>
                      <a:pt x="125" y="159"/>
                    </a:lnTo>
                    <a:lnTo>
                      <a:pt x="133" y="165"/>
                    </a:lnTo>
                    <a:lnTo>
                      <a:pt x="141" y="168"/>
                    </a:lnTo>
                    <a:lnTo>
                      <a:pt x="151" y="169"/>
                    </a:lnTo>
                    <a:lnTo>
                      <a:pt x="160" y="168"/>
                    </a:lnTo>
                    <a:lnTo>
                      <a:pt x="165" y="164"/>
                    </a:lnTo>
                    <a:lnTo>
                      <a:pt x="168" y="157"/>
                    </a:lnTo>
                    <a:lnTo>
                      <a:pt x="166" y="151"/>
                    </a:lnTo>
                    <a:lnTo>
                      <a:pt x="163" y="144"/>
                    </a:lnTo>
                    <a:lnTo>
                      <a:pt x="159" y="139"/>
                    </a:lnTo>
                    <a:lnTo>
                      <a:pt x="153" y="134"/>
                    </a:lnTo>
                    <a:lnTo>
                      <a:pt x="150" y="133"/>
                    </a:lnTo>
                    <a:lnTo>
                      <a:pt x="146" y="133"/>
                    </a:lnTo>
                    <a:lnTo>
                      <a:pt x="142" y="135"/>
                    </a:lnTo>
                    <a:lnTo>
                      <a:pt x="140" y="139"/>
                    </a:lnTo>
                    <a:lnTo>
                      <a:pt x="139" y="142"/>
                    </a:lnTo>
                    <a:lnTo>
                      <a:pt x="139" y="146"/>
                    </a:lnTo>
                    <a:lnTo>
                      <a:pt x="141" y="149"/>
                    </a:lnTo>
                    <a:lnTo>
                      <a:pt x="144" y="152"/>
                    </a:lnTo>
                    <a:lnTo>
                      <a:pt x="146" y="154"/>
                    </a:lnTo>
                    <a:lnTo>
                      <a:pt x="149" y="155"/>
                    </a:lnTo>
                    <a:lnTo>
                      <a:pt x="151" y="157"/>
                    </a:lnTo>
                    <a:lnTo>
                      <a:pt x="152" y="158"/>
                    </a:lnTo>
                    <a:lnTo>
                      <a:pt x="152" y="160"/>
                    </a:lnTo>
                    <a:lnTo>
                      <a:pt x="152" y="161"/>
                    </a:lnTo>
                    <a:lnTo>
                      <a:pt x="150" y="161"/>
                    </a:lnTo>
                    <a:lnTo>
                      <a:pt x="141" y="160"/>
                    </a:lnTo>
                    <a:lnTo>
                      <a:pt x="136" y="155"/>
                    </a:lnTo>
                    <a:lnTo>
                      <a:pt x="133" y="146"/>
                    </a:lnTo>
                    <a:lnTo>
                      <a:pt x="133" y="137"/>
                    </a:lnTo>
                    <a:lnTo>
                      <a:pt x="137" y="130"/>
                    </a:lnTo>
                    <a:lnTo>
                      <a:pt x="147" y="125"/>
                    </a:lnTo>
                    <a:lnTo>
                      <a:pt x="156" y="127"/>
                    </a:lnTo>
                    <a:lnTo>
                      <a:pt x="163" y="132"/>
                    </a:lnTo>
                    <a:lnTo>
                      <a:pt x="170" y="141"/>
                    </a:lnTo>
                    <a:lnTo>
                      <a:pt x="174" y="149"/>
                    </a:lnTo>
                    <a:lnTo>
                      <a:pt x="174" y="160"/>
                    </a:lnTo>
                    <a:lnTo>
                      <a:pt x="171" y="168"/>
                    </a:lnTo>
                    <a:lnTo>
                      <a:pt x="162" y="173"/>
                    </a:lnTo>
                    <a:lnTo>
                      <a:pt x="153" y="177"/>
                    </a:lnTo>
                    <a:lnTo>
                      <a:pt x="142" y="176"/>
                    </a:lnTo>
                    <a:lnTo>
                      <a:pt x="126" y="168"/>
                    </a:lnTo>
                    <a:lnTo>
                      <a:pt x="112" y="157"/>
                    </a:lnTo>
                    <a:lnTo>
                      <a:pt x="117" y="177"/>
                    </a:lnTo>
                    <a:lnTo>
                      <a:pt x="128" y="223"/>
                    </a:lnTo>
                    <a:lnTo>
                      <a:pt x="142" y="224"/>
                    </a:lnTo>
                    <a:lnTo>
                      <a:pt x="157" y="227"/>
                    </a:lnTo>
                    <a:lnTo>
                      <a:pt x="170" y="232"/>
                    </a:lnTo>
                    <a:lnTo>
                      <a:pt x="175" y="236"/>
                    </a:lnTo>
                    <a:lnTo>
                      <a:pt x="182" y="241"/>
                    </a:lnTo>
                    <a:lnTo>
                      <a:pt x="188" y="248"/>
                    </a:lnTo>
                    <a:lnTo>
                      <a:pt x="192" y="253"/>
                    </a:lnTo>
                    <a:lnTo>
                      <a:pt x="190" y="260"/>
                    </a:lnTo>
                    <a:lnTo>
                      <a:pt x="186" y="262"/>
                    </a:lnTo>
                    <a:lnTo>
                      <a:pt x="181" y="263"/>
                    </a:lnTo>
                    <a:lnTo>
                      <a:pt x="174" y="262"/>
                    </a:lnTo>
                    <a:lnTo>
                      <a:pt x="170" y="261"/>
                    </a:lnTo>
                    <a:lnTo>
                      <a:pt x="159" y="256"/>
                    </a:lnTo>
                    <a:lnTo>
                      <a:pt x="148" y="250"/>
                    </a:lnTo>
                    <a:lnTo>
                      <a:pt x="142" y="247"/>
                    </a:lnTo>
                    <a:lnTo>
                      <a:pt x="137" y="242"/>
                    </a:lnTo>
                    <a:lnTo>
                      <a:pt x="132" y="237"/>
                    </a:lnTo>
                    <a:lnTo>
                      <a:pt x="140" y="281"/>
                    </a:lnTo>
                    <a:lnTo>
                      <a:pt x="141" y="285"/>
                    </a:lnTo>
                    <a:lnTo>
                      <a:pt x="157" y="281"/>
                    </a:lnTo>
                    <a:lnTo>
                      <a:pt x="172" y="284"/>
                    </a:lnTo>
                    <a:lnTo>
                      <a:pt x="186" y="289"/>
                    </a:lnTo>
                    <a:lnTo>
                      <a:pt x="201" y="299"/>
                    </a:lnTo>
                    <a:lnTo>
                      <a:pt x="216" y="311"/>
                    </a:lnTo>
                    <a:lnTo>
                      <a:pt x="230" y="323"/>
                    </a:lnTo>
                    <a:lnTo>
                      <a:pt x="231" y="324"/>
                    </a:lnTo>
                    <a:lnTo>
                      <a:pt x="231" y="325"/>
                    </a:lnTo>
                    <a:lnTo>
                      <a:pt x="230" y="326"/>
                    </a:lnTo>
                    <a:lnTo>
                      <a:pt x="229" y="327"/>
                    </a:lnTo>
                    <a:lnTo>
                      <a:pt x="228" y="328"/>
                    </a:lnTo>
                    <a:lnTo>
                      <a:pt x="223" y="327"/>
                    </a:lnTo>
                    <a:lnTo>
                      <a:pt x="220" y="328"/>
                    </a:lnTo>
                    <a:lnTo>
                      <a:pt x="219" y="328"/>
                    </a:lnTo>
                    <a:lnTo>
                      <a:pt x="218" y="328"/>
                    </a:lnTo>
                    <a:lnTo>
                      <a:pt x="208" y="331"/>
                    </a:lnTo>
                    <a:lnTo>
                      <a:pt x="198" y="333"/>
                    </a:lnTo>
                    <a:lnTo>
                      <a:pt x="187" y="332"/>
                    </a:lnTo>
                    <a:lnTo>
                      <a:pt x="175" y="328"/>
                    </a:lnTo>
                    <a:lnTo>
                      <a:pt x="161" y="320"/>
                    </a:lnTo>
                    <a:lnTo>
                      <a:pt x="148" y="308"/>
                    </a:lnTo>
                    <a:lnTo>
                      <a:pt x="156" y="329"/>
                    </a:lnTo>
                    <a:lnTo>
                      <a:pt x="166" y="350"/>
                    </a:lnTo>
                    <a:lnTo>
                      <a:pt x="178" y="370"/>
                    </a:lnTo>
                    <a:lnTo>
                      <a:pt x="193" y="372"/>
                    </a:lnTo>
                    <a:lnTo>
                      <a:pt x="208" y="376"/>
                    </a:lnTo>
                    <a:lnTo>
                      <a:pt x="221" y="384"/>
                    </a:lnTo>
                    <a:lnTo>
                      <a:pt x="225" y="387"/>
                    </a:lnTo>
                    <a:lnTo>
                      <a:pt x="230" y="392"/>
                    </a:lnTo>
                    <a:lnTo>
                      <a:pt x="233" y="396"/>
                    </a:lnTo>
                    <a:lnTo>
                      <a:pt x="236" y="400"/>
                    </a:lnTo>
                    <a:lnTo>
                      <a:pt x="243" y="410"/>
                    </a:lnTo>
                    <a:lnTo>
                      <a:pt x="249" y="421"/>
                    </a:lnTo>
                    <a:lnTo>
                      <a:pt x="249" y="422"/>
                    </a:lnTo>
                    <a:lnTo>
                      <a:pt x="249" y="423"/>
                    </a:lnTo>
                    <a:lnTo>
                      <a:pt x="248" y="425"/>
                    </a:lnTo>
                    <a:lnTo>
                      <a:pt x="246" y="425"/>
                    </a:lnTo>
                    <a:lnTo>
                      <a:pt x="244" y="424"/>
                    </a:lnTo>
                    <a:lnTo>
                      <a:pt x="236" y="430"/>
                    </a:lnTo>
                    <a:lnTo>
                      <a:pt x="225" y="432"/>
                    </a:lnTo>
                    <a:lnTo>
                      <a:pt x="213" y="432"/>
                    </a:lnTo>
                    <a:lnTo>
                      <a:pt x="202" y="430"/>
                    </a:lnTo>
                    <a:lnTo>
                      <a:pt x="193" y="427"/>
                    </a:lnTo>
                    <a:lnTo>
                      <a:pt x="184" y="419"/>
                    </a:lnTo>
                    <a:lnTo>
                      <a:pt x="177" y="409"/>
                    </a:lnTo>
                    <a:lnTo>
                      <a:pt x="174" y="398"/>
                    </a:lnTo>
                    <a:lnTo>
                      <a:pt x="173" y="386"/>
                    </a:lnTo>
                    <a:lnTo>
                      <a:pt x="173" y="374"/>
                    </a:lnTo>
                    <a:lnTo>
                      <a:pt x="171" y="372"/>
                    </a:lnTo>
                    <a:lnTo>
                      <a:pt x="154" y="344"/>
                    </a:lnTo>
                    <a:lnTo>
                      <a:pt x="142" y="315"/>
                    </a:lnTo>
                    <a:lnTo>
                      <a:pt x="142" y="331"/>
                    </a:lnTo>
                    <a:lnTo>
                      <a:pt x="142" y="346"/>
                    </a:lnTo>
                    <a:lnTo>
                      <a:pt x="140" y="361"/>
                    </a:lnTo>
                    <a:lnTo>
                      <a:pt x="135" y="375"/>
                    </a:lnTo>
                    <a:lnTo>
                      <a:pt x="133" y="380"/>
                    </a:lnTo>
                    <a:lnTo>
                      <a:pt x="128" y="385"/>
                    </a:lnTo>
                    <a:lnTo>
                      <a:pt x="124" y="391"/>
                    </a:lnTo>
                    <a:lnTo>
                      <a:pt x="118" y="395"/>
                    </a:lnTo>
                    <a:lnTo>
                      <a:pt x="113" y="398"/>
                    </a:lnTo>
                    <a:lnTo>
                      <a:pt x="109" y="398"/>
                    </a:lnTo>
                    <a:lnTo>
                      <a:pt x="105" y="395"/>
                    </a:lnTo>
                    <a:lnTo>
                      <a:pt x="103" y="388"/>
                    </a:lnTo>
                    <a:lnTo>
                      <a:pt x="102" y="368"/>
                    </a:lnTo>
                    <a:lnTo>
                      <a:pt x="105" y="347"/>
                    </a:lnTo>
                    <a:lnTo>
                      <a:pt x="112" y="328"/>
                    </a:lnTo>
                    <a:lnTo>
                      <a:pt x="114" y="323"/>
                    </a:lnTo>
                    <a:lnTo>
                      <a:pt x="118" y="316"/>
                    </a:lnTo>
                    <a:lnTo>
                      <a:pt x="125" y="309"/>
                    </a:lnTo>
                    <a:lnTo>
                      <a:pt x="132" y="302"/>
                    </a:lnTo>
                    <a:lnTo>
                      <a:pt x="137" y="298"/>
                    </a:lnTo>
                    <a:lnTo>
                      <a:pt x="126" y="251"/>
                    </a:lnTo>
                    <a:lnTo>
                      <a:pt x="117" y="204"/>
                    </a:lnTo>
                    <a:lnTo>
                      <a:pt x="113" y="219"/>
                    </a:lnTo>
                    <a:lnTo>
                      <a:pt x="109" y="235"/>
                    </a:lnTo>
                    <a:lnTo>
                      <a:pt x="102" y="249"/>
                    </a:lnTo>
                    <a:lnTo>
                      <a:pt x="94" y="260"/>
                    </a:lnTo>
                    <a:lnTo>
                      <a:pt x="86" y="268"/>
                    </a:lnTo>
                    <a:lnTo>
                      <a:pt x="80" y="273"/>
                    </a:lnTo>
                    <a:lnTo>
                      <a:pt x="74" y="276"/>
                    </a:lnTo>
                    <a:lnTo>
                      <a:pt x="68" y="277"/>
                    </a:lnTo>
                    <a:lnTo>
                      <a:pt x="65" y="274"/>
                    </a:lnTo>
                    <a:lnTo>
                      <a:pt x="65" y="268"/>
                    </a:lnTo>
                    <a:lnTo>
                      <a:pt x="66" y="263"/>
                    </a:lnTo>
                    <a:lnTo>
                      <a:pt x="67" y="259"/>
                    </a:lnTo>
                    <a:lnTo>
                      <a:pt x="70" y="242"/>
                    </a:lnTo>
                    <a:lnTo>
                      <a:pt x="76" y="226"/>
                    </a:lnTo>
                    <a:lnTo>
                      <a:pt x="86" y="211"/>
                    </a:lnTo>
                    <a:lnTo>
                      <a:pt x="98" y="199"/>
                    </a:lnTo>
                    <a:lnTo>
                      <a:pt x="113" y="190"/>
                    </a:lnTo>
                    <a:lnTo>
                      <a:pt x="112" y="182"/>
                    </a:lnTo>
                    <a:lnTo>
                      <a:pt x="101" y="148"/>
                    </a:lnTo>
                    <a:lnTo>
                      <a:pt x="86" y="117"/>
                    </a:lnTo>
                    <a:lnTo>
                      <a:pt x="88" y="134"/>
                    </a:lnTo>
                    <a:lnTo>
                      <a:pt x="86" y="152"/>
                    </a:lnTo>
                    <a:lnTo>
                      <a:pt x="79" y="168"/>
                    </a:lnTo>
                    <a:lnTo>
                      <a:pt x="69" y="179"/>
                    </a:lnTo>
                    <a:lnTo>
                      <a:pt x="57" y="187"/>
                    </a:lnTo>
                    <a:lnTo>
                      <a:pt x="44" y="190"/>
                    </a:lnTo>
                    <a:lnTo>
                      <a:pt x="30" y="189"/>
                    </a:lnTo>
                    <a:lnTo>
                      <a:pt x="17" y="182"/>
                    </a:lnTo>
                    <a:lnTo>
                      <a:pt x="7" y="172"/>
                    </a:lnTo>
                    <a:lnTo>
                      <a:pt x="1" y="160"/>
                    </a:lnTo>
                    <a:lnTo>
                      <a:pt x="0" y="146"/>
                    </a:lnTo>
                    <a:lnTo>
                      <a:pt x="3" y="135"/>
                    </a:lnTo>
                    <a:lnTo>
                      <a:pt x="9" y="127"/>
                    </a:lnTo>
                    <a:lnTo>
                      <a:pt x="19" y="121"/>
                    </a:lnTo>
                    <a:lnTo>
                      <a:pt x="29" y="120"/>
                    </a:lnTo>
                    <a:lnTo>
                      <a:pt x="40" y="124"/>
                    </a:lnTo>
                    <a:lnTo>
                      <a:pt x="45" y="131"/>
                    </a:lnTo>
                    <a:lnTo>
                      <a:pt x="48" y="139"/>
                    </a:lnTo>
                    <a:lnTo>
                      <a:pt x="48" y="145"/>
                    </a:lnTo>
                    <a:lnTo>
                      <a:pt x="44" y="152"/>
                    </a:lnTo>
                    <a:lnTo>
                      <a:pt x="38" y="157"/>
                    </a:lnTo>
                    <a:lnTo>
                      <a:pt x="30" y="158"/>
                    </a:lnTo>
                    <a:lnTo>
                      <a:pt x="29" y="158"/>
                    </a:lnTo>
                    <a:lnTo>
                      <a:pt x="28" y="157"/>
                    </a:lnTo>
                    <a:lnTo>
                      <a:pt x="28" y="155"/>
                    </a:lnTo>
                    <a:lnTo>
                      <a:pt x="29" y="154"/>
                    </a:lnTo>
                    <a:lnTo>
                      <a:pt x="30" y="153"/>
                    </a:lnTo>
                    <a:lnTo>
                      <a:pt x="37" y="148"/>
                    </a:lnTo>
                    <a:lnTo>
                      <a:pt x="40" y="142"/>
                    </a:lnTo>
                    <a:lnTo>
                      <a:pt x="39" y="135"/>
                    </a:lnTo>
                    <a:lnTo>
                      <a:pt x="32" y="130"/>
                    </a:lnTo>
                    <a:lnTo>
                      <a:pt x="25" y="128"/>
                    </a:lnTo>
                    <a:lnTo>
                      <a:pt x="17" y="131"/>
                    </a:lnTo>
                    <a:lnTo>
                      <a:pt x="12" y="136"/>
                    </a:lnTo>
                    <a:lnTo>
                      <a:pt x="8" y="145"/>
                    </a:lnTo>
                    <a:lnTo>
                      <a:pt x="8" y="158"/>
                    </a:lnTo>
                    <a:lnTo>
                      <a:pt x="15" y="169"/>
                    </a:lnTo>
                    <a:lnTo>
                      <a:pt x="25" y="177"/>
                    </a:lnTo>
                    <a:lnTo>
                      <a:pt x="38" y="181"/>
                    </a:lnTo>
                    <a:lnTo>
                      <a:pt x="51" y="181"/>
                    </a:lnTo>
                    <a:lnTo>
                      <a:pt x="62" y="176"/>
                    </a:lnTo>
                    <a:lnTo>
                      <a:pt x="70" y="166"/>
                    </a:lnTo>
                    <a:lnTo>
                      <a:pt x="77" y="154"/>
                    </a:lnTo>
                    <a:lnTo>
                      <a:pt x="81" y="136"/>
                    </a:lnTo>
                    <a:lnTo>
                      <a:pt x="80" y="118"/>
                    </a:lnTo>
                    <a:lnTo>
                      <a:pt x="76" y="100"/>
                    </a:lnTo>
                    <a:lnTo>
                      <a:pt x="66" y="84"/>
                    </a:lnTo>
                    <a:lnTo>
                      <a:pt x="45" y="57"/>
                    </a:lnTo>
                    <a:lnTo>
                      <a:pt x="22" y="29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7" name="Freeform 844"/>
              <p:cNvSpPr>
                <a:spLocks noEditPoints="1"/>
              </p:cNvSpPr>
              <p:nvPr/>
            </p:nvSpPr>
            <p:spPr bwMode="auto">
              <a:xfrm>
                <a:off x="7315201" y="3779838"/>
                <a:ext cx="358775" cy="887413"/>
              </a:xfrm>
              <a:custGeom>
                <a:avLst/>
                <a:gdLst>
                  <a:gd name="T0" fmla="*/ 76 w 226"/>
                  <a:gd name="T1" fmla="*/ 532 h 559"/>
                  <a:gd name="T2" fmla="*/ 82 w 226"/>
                  <a:gd name="T3" fmla="*/ 501 h 559"/>
                  <a:gd name="T4" fmla="*/ 113 w 226"/>
                  <a:gd name="T5" fmla="*/ 549 h 559"/>
                  <a:gd name="T6" fmla="*/ 104 w 226"/>
                  <a:gd name="T7" fmla="*/ 495 h 559"/>
                  <a:gd name="T8" fmla="*/ 70 w 226"/>
                  <a:gd name="T9" fmla="*/ 378 h 559"/>
                  <a:gd name="T10" fmla="*/ 9 w 226"/>
                  <a:gd name="T11" fmla="*/ 435 h 559"/>
                  <a:gd name="T12" fmla="*/ 9 w 226"/>
                  <a:gd name="T13" fmla="*/ 437 h 559"/>
                  <a:gd name="T14" fmla="*/ 87 w 226"/>
                  <a:gd name="T15" fmla="*/ 374 h 559"/>
                  <a:gd name="T16" fmla="*/ 15 w 226"/>
                  <a:gd name="T17" fmla="*/ 439 h 559"/>
                  <a:gd name="T18" fmla="*/ 72 w 226"/>
                  <a:gd name="T19" fmla="*/ 398 h 559"/>
                  <a:gd name="T20" fmla="*/ 108 w 226"/>
                  <a:gd name="T21" fmla="*/ 405 h 559"/>
                  <a:gd name="T22" fmla="*/ 127 w 226"/>
                  <a:gd name="T23" fmla="*/ 405 h 559"/>
                  <a:gd name="T24" fmla="*/ 152 w 226"/>
                  <a:gd name="T25" fmla="*/ 443 h 559"/>
                  <a:gd name="T26" fmla="*/ 118 w 226"/>
                  <a:gd name="T27" fmla="*/ 371 h 559"/>
                  <a:gd name="T28" fmla="*/ 148 w 226"/>
                  <a:gd name="T29" fmla="*/ 346 h 559"/>
                  <a:gd name="T30" fmla="*/ 161 w 226"/>
                  <a:gd name="T31" fmla="*/ 359 h 559"/>
                  <a:gd name="T32" fmla="*/ 153 w 226"/>
                  <a:gd name="T33" fmla="*/ 328 h 559"/>
                  <a:gd name="T34" fmla="*/ 163 w 226"/>
                  <a:gd name="T35" fmla="*/ 339 h 559"/>
                  <a:gd name="T36" fmla="*/ 137 w 226"/>
                  <a:gd name="T37" fmla="*/ 256 h 559"/>
                  <a:gd name="T38" fmla="*/ 92 w 226"/>
                  <a:gd name="T39" fmla="*/ 293 h 559"/>
                  <a:gd name="T40" fmla="*/ 132 w 226"/>
                  <a:gd name="T41" fmla="*/ 255 h 559"/>
                  <a:gd name="T42" fmla="*/ 51 w 226"/>
                  <a:gd name="T43" fmla="*/ 297 h 559"/>
                  <a:gd name="T44" fmla="*/ 50 w 226"/>
                  <a:gd name="T45" fmla="*/ 300 h 559"/>
                  <a:gd name="T46" fmla="*/ 160 w 226"/>
                  <a:gd name="T47" fmla="*/ 3 h 559"/>
                  <a:gd name="T48" fmla="*/ 173 w 226"/>
                  <a:gd name="T49" fmla="*/ 138 h 559"/>
                  <a:gd name="T50" fmla="*/ 181 w 226"/>
                  <a:gd name="T51" fmla="*/ 250 h 559"/>
                  <a:gd name="T52" fmla="*/ 218 w 226"/>
                  <a:gd name="T53" fmla="*/ 242 h 559"/>
                  <a:gd name="T54" fmla="*/ 194 w 226"/>
                  <a:gd name="T55" fmla="*/ 228 h 559"/>
                  <a:gd name="T56" fmla="*/ 195 w 226"/>
                  <a:gd name="T57" fmla="*/ 250 h 559"/>
                  <a:gd name="T58" fmla="*/ 194 w 226"/>
                  <a:gd name="T59" fmla="*/ 215 h 559"/>
                  <a:gd name="T60" fmla="*/ 226 w 226"/>
                  <a:gd name="T61" fmla="*/ 245 h 559"/>
                  <a:gd name="T62" fmla="*/ 185 w 226"/>
                  <a:gd name="T63" fmla="*/ 263 h 559"/>
                  <a:gd name="T64" fmla="*/ 144 w 226"/>
                  <a:gd name="T65" fmla="*/ 268 h 559"/>
                  <a:gd name="T66" fmla="*/ 170 w 226"/>
                  <a:gd name="T67" fmla="*/ 341 h 559"/>
                  <a:gd name="T68" fmla="*/ 153 w 226"/>
                  <a:gd name="T69" fmla="*/ 360 h 559"/>
                  <a:gd name="T70" fmla="*/ 107 w 226"/>
                  <a:gd name="T71" fmla="*/ 355 h 559"/>
                  <a:gd name="T72" fmla="*/ 157 w 226"/>
                  <a:gd name="T73" fmla="*/ 431 h 559"/>
                  <a:gd name="T74" fmla="*/ 158 w 226"/>
                  <a:gd name="T75" fmla="*/ 455 h 559"/>
                  <a:gd name="T76" fmla="*/ 128 w 226"/>
                  <a:gd name="T77" fmla="*/ 440 h 559"/>
                  <a:gd name="T78" fmla="*/ 86 w 226"/>
                  <a:gd name="T79" fmla="*/ 436 h 559"/>
                  <a:gd name="T80" fmla="*/ 119 w 226"/>
                  <a:gd name="T81" fmla="*/ 528 h 559"/>
                  <a:gd name="T82" fmla="*/ 115 w 226"/>
                  <a:gd name="T83" fmla="*/ 559 h 559"/>
                  <a:gd name="T84" fmla="*/ 76 w 226"/>
                  <a:gd name="T85" fmla="*/ 544 h 559"/>
                  <a:gd name="T86" fmla="*/ 69 w 226"/>
                  <a:gd name="T87" fmla="*/ 474 h 559"/>
                  <a:gd name="T88" fmla="*/ 67 w 226"/>
                  <a:gd name="T89" fmla="*/ 417 h 559"/>
                  <a:gd name="T90" fmla="*/ 12 w 226"/>
                  <a:gd name="T91" fmla="*/ 447 h 559"/>
                  <a:gd name="T92" fmla="*/ 31 w 226"/>
                  <a:gd name="T93" fmla="*/ 394 h 559"/>
                  <a:gd name="T94" fmla="*/ 93 w 226"/>
                  <a:gd name="T95" fmla="*/ 369 h 559"/>
                  <a:gd name="T96" fmla="*/ 79 w 226"/>
                  <a:gd name="T97" fmla="*/ 305 h 559"/>
                  <a:gd name="T98" fmla="*/ 41 w 226"/>
                  <a:gd name="T99" fmla="*/ 298 h 559"/>
                  <a:gd name="T100" fmla="*/ 101 w 226"/>
                  <a:gd name="T101" fmla="*/ 254 h 559"/>
                  <a:gd name="T102" fmla="*/ 155 w 226"/>
                  <a:gd name="T103" fmla="*/ 179 h 559"/>
                  <a:gd name="T104" fmla="*/ 76 w 226"/>
                  <a:gd name="T105" fmla="*/ 207 h 559"/>
                  <a:gd name="T106" fmla="*/ 62 w 226"/>
                  <a:gd name="T107" fmla="*/ 137 h 559"/>
                  <a:gd name="T108" fmla="*/ 115 w 226"/>
                  <a:gd name="T109" fmla="*/ 143 h 559"/>
                  <a:gd name="T110" fmla="*/ 82 w 226"/>
                  <a:gd name="T111" fmla="*/ 167 h 559"/>
                  <a:gd name="T112" fmla="*/ 96 w 226"/>
                  <a:gd name="T113" fmla="*/ 164 h 559"/>
                  <a:gd name="T114" fmla="*/ 85 w 226"/>
                  <a:gd name="T115" fmla="*/ 135 h 559"/>
                  <a:gd name="T116" fmla="*/ 68 w 226"/>
                  <a:gd name="T117" fmla="*/ 185 h 559"/>
                  <a:gd name="T118" fmla="*/ 130 w 226"/>
                  <a:gd name="T119" fmla="*/ 195 h 559"/>
                  <a:gd name="T120" fmla="*/ 163 w 226"/>
                  <a:gd name="T121" fmla="*/ 63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26" h="559">
                    <a:moveTo>
                      <a:pt x="77" y="474"/>
                    </a:moveTo>
                    <a:lnTo>
                      <a:pt x="71" y="485"/>
                    </a:lnTo>
                    <a:lnTo>
                      <a:pt x="67" y="496"/>
                    </a:lnTo>
                    <a:lnTo>
                      <a:pt x="65" y="508"/>
                    </a:lnTo>
                    <a:lnTo>
                      <a:pt x="68" y="519"/>
                    </a:lnTo>
                    <a:lnTo>
                      <a:pt x="76" y="532"/>
                    </a:lnTo>
                    <a:lnTo>
                      <a:pt x="88" y="542"/>
                    </a:lnTo>
                    <a:lnTo>
                      <a:pt x="94" y="546"/>
                    </a:lnTo>
                    <a:lnTo>
                      <a:pt x="99" y="548"/>
                    </a:lnTo>
                    <a:lnTo>
                      <a:pt x="105" y="549"/>
                    </a:lnTo>
                    <a:lnTo>
                      <a:pt x="91" y="526"/>
                    </a:lnTo>
                    <a:lnTo>
                      <a:pt x="82" y="501"/>
                    </a:lnTo>
                    <a:lnTo>
                      <a:pt x="77" y="474"/>
                    </a:lnTo>
                    <a:close/>
                    <a:moveTo>
                      <a:pt x="85" y="472"/>
                    </a:moveTo>
                    <a:lnTo>
                      <a:pt x="87" y="492"/>
                    </a:lnTo>
                    <a:lnTo>
                      <a:pt x="93" y="512"/>
                    </a:lnTo>
                    <a:lnTo>
                      <a:pt x="101" y="532"/>
                    </a:lnTo>
                    <a:lnTo>
                      <a:pt x="113" y="549"/>
                    </a:lnTo>
                    <a:lnTo>
                      <a:pt x="113" y="549"/>
                    </a:lnTo>
                    <a:lnTo>
                      <a:pt x="115" y="549"/>
                    </a:lnTo>
                    <a:lnTo>
                      <a:pt x="113" y="535"/>
                    </a:lnTo>
                    <a:lnTo>
                      <a:pt x="112" y="521"/>
                    </a:lnTo>
                    <a:lnTo>
                      <a:pt x="110" y="508"/>
                    </a:lnTo>
                    <a:lnTo>
                      <a:pt x="104" y="495"/>
                    </a:lnTo>
                    <a:lnTo>
                      <a:pt x="95" y="483"/>
                    </a:lnTo>
                    <a:lnTo>
                      <a:pt x="85" y="472"/>
                    </a:lnTo>
                    <a:close/>
                    <a:moveTo>
                      <a:pt x="91" y="374"/>
                    </a:moveTo>
                    <a:lnTo>
                      <a:pt x="83" y="374"/>
                    </a:lnTo>
                    <a:lnTo>
                      <a:pt x="76" y="376"/>
                    </a:lnTo>
                    <a:lnTo>
                      <a:pt x="70" y="378"/>
                    </a:lnTo>
                    <a:lnTo>
                      <a:pt x="65" y="379"/>
                    </a:lnTo>
                    <a:lnTo>
                      <a:pt x="53" y="386"/>
                    </a:lnTo>
                    <a:lnTo>
                      <a:pt x="43" y="393"/>
                    </a:lnTo>
                    <a:lnTo>
                      <a:pt x="24" y="412"/>
                    </a:lnTo>
                    <a:lnTo>
                      <a:pt x="10" y="432"/>
                    </a:lnTo>
                    <a:lnTo>
                      <a:pt x="9" y="435"/>
                    </a:lnTo>
                    <a:lnTo>
                      <a:pt x="8" y="436"/>
                    </a:lnTo>
                    <a:lnTo>
                      <a:pt x="8" y="437"/>
                    </a:lnTo>
                    <a:lnTo>
                      <a:pt x="9" y="439"/>
                    </a:lnTo>
                    <a:lnTo>
                      <a:pt x="10" y="439"/>
                    </a:lnTo>
                    <a:lnTo>
                      <a:pt x="10" y="438"/>
                    </a:lnTo>
                    <a:lnTo>
                      <a:pt x="9" y="437"/>
                    </a:lnTo>
                    <a:lnTo>
                      <a:pt x="10" y="436"/>
                    </a:lnTo>
                    <a:lnTo>
                      <a:pt x="26" y="418"/>
                    </a:lnTo>
                    <a:lnTo>
                      <a:pt x="45" y="403"/>
                    </a:lnTo>
                    <a:lnTo>
                      <a:pt x="65" y="388"/>
                    </a:lnTo>
                    <a:lnTo>
                      <a:pt x="86" y="374"/>
                    </a:lnTo>
                    <a:lnTo>
                      <a:pt x="87" y="374"/>
                    </a:lnTo>
                    <a:lnTo>
                      <a:pt x="87" y="375"/>
                    </a:lnTo>
                    <a:lnTo>
                      <a:pt x="87" y="376"/>
                    </a:lnTo>
                    <a:lnTo>
                      <a:pt x="47" y="408"/>
                    </a:lnTo>
                    <a:lnTo>
                      <a:pt x="31" y="424"/>
                    </a:lnTo>
                    <a:lnTo>
                      <a:pt x="14" y="439"/>
                    </a:lnTo>
                    <a:lnTo>
                      <a:pt x="15" y="439"/>
                    </a:lnTo>
                    <a:lnTo>
                      <a:pt x="23" y="438"/>
                    </a:lnTo>
                    <a:lnTo>
                      <a:pt x="29" y="437"/>
                    </a:lnTo>
                    <a:lnTo>
                      <a:pt x="43" y="430"/>
                    </a:lnTo>
                    <a:lnTo>
                      <a:pt x="53" y="423"/>
                    </a:lnTo>
                    <a:lnTo>
                      <a:pt x="63" y="411"/>
                    </a:lnTo>
                    <a:lnTo>
                      <a:pt x="72" y="398"/>
                    </a:lnTo>
                    <a:lnTo>
                      <a:pt x="80" y="384"/>
                    </a:lnTo>
                    <a:lnTo>
                      <a:pt x="91" y="374"/>
                    </a:lnTo>
                    <a:close/>
                    <a:moveTo>
                      <a:pt x="103" y="366"/>
                    </a:moveTo>
                    <a:lnTo>
                      <a:pt x="101" y="369"/>
                    </a:lnTo>
                    <a:lnTo>
                      <a:pt x="104" y="388"/>
                    </a:lnTo>
                    <a:lnTo>
                      <a:pt x="108" y="405"/>
                    </a:lnTo>
                    <a:lnTo>
                      <a:pt x="116" y="420"/>
                    </a:lnTo>
                    <a:lnTo>
                      <a:pt x="128" y="432"/>
                    </a:lnTo>
                    <a:lnTo>
                      <a:pt x="142" y="439"/>
                    </a:lnTo>
                    <a:lnTo>
                      <a:pt x="144" y="440"/>
                    </a:lnTo>
                    <a:lnTo>
                      <a:pt x="135" y="423"/>
                    </a:lnTo>
                    <a:lnTo>
                      <a:pt x="127" y="405"/>
                    </a:lnTo>
                    <a:lnTo>
                      <a:pt x="103" y="366"/>
                    </a:lnTo>
                    <a:close/>
                    <a:moveTo>
                      <a:pt x="106" y="365"/>
                    </a:moveTo>
                    <a:lnTo>
                      <a:pt x="120" y="383"/>
                    </a:lnTo>
                    <a:lnTo>
                      <a:pt x="132" y="403"/>
                    </a:lnTo>
                    <a:lnTo>
                      <a:pt x="143" y="423"/>
                    </a:lnTo>
                    <a:lnTo>
                      <a:pt x="152" y="443"/>
                    </a:lnTo>
                    <a:lnTo>
                      <a:pt x="154" y="444"/>
                    </a:lnTo>
                    <a:lnTo>
                      <a:pt x="148" y="424"/>
                    </a:lnTo>
                    <a:lnTo>
                      <a:pt x="143" y="403"/>
                    </a:lnTo>
                    <a:lnTo>
                      <a:pt x="136" y="390"/>
                    </a:lnTo>
                    <a:lnTo>
                      <a:pt x="128" y="380"/>
                    </a:lnTo>
                    <a:lnTo>
                      <a:pt x="118" y="371"/>
                    </a:lnTo>
                    <a:lnTo>
                      <a:pt x="106" y="365"/>
                    </a:lnTo>
                    <a:close/>
                    <a:moveTo>
                      <a:pt x="131" y="303"/>
                    </a:moveTo>
                    <a:lnTo>
                      <a:pt x="135" y="316"/>
                    </a:lnTo>
                    <a:lnTo>
                      <a:pt x="140" y="328"/>
                    </a:lnTo>
                    <a:lnTo>
                      <a:pt x="143" y="338"/>
                    </a:lnTo>
                    <a:lnTo>
                      <a:pt x="148" y="346"/>
                    </a:lnTo>
                    <a:lnTo>
                      <a:pt x="149" y="347"/>
                    </a:lnTo>
                    <a:lnTo>
                      <a:pt x="152" y="350"/>
                    </a:lnTo>
                    <a:lnTo>
                      <a:pt x="154" y="353"/>
                    </a:lnTo>
                    <a:lnTo>
                      <a:pt x="156" y="355"/>
                    </a:lnTo>
                    <a:lnTo>
                      <a:pt x="158" y="357"/>
                    </a:lnTo>
                    <a:lnTo>
                      <a:pt x="161" y="359"/>
                    </a:lnTo>
                    <a:lnTo>
                      <a:pt x="155" y="344"/>
                    </a:lnTo>
                    <a:lnTo>
                      <a:pt x="148" y="329"/>
                    </a:lnTo>
                    <a:lnTo>
                      <a:pt x="131" y="303"/>
                    </a:lnTo>
                    <a:close/>
                    <a:moveTo>
                      <a:pt x="132" y="298"/>
                    </a:moveTo>
                    <a:lnTo>
                      <a:pt x="143" y="312"/>
                    </a:lnTo>
                    <a:lnTo>
                      <a:pt x="153" y="328"/>
                    </a:lnTo>
                    <a:lnTo>
                      <a:pt x="160" y="342"/>
                    </a:lnTo>
                    <a:lnTo>
                      <a:pt x="166" y="358"/>
                    </a:lnTo>
                    <a:lnTo>
                      <a:pt x="167" y="357"/>
                    </a:lnTo>
                    <a:lnTo>
                      <a:pt x="167" y="351"/>
                    </a:lnTo>
                    <a:lnTo>
                      <a:pt x="165" y="344"/>
                    </a:lnTo>
                    <a:lnTo>
                      <a:pt x="163" y="339"/>
                    </a:lnTo>
                    <a:lnTo>
                      <a:pt x="159" y="330"/>
                    </a:lnTo>
                    <a:lnTo>
                      <a:pt x="155" y="322"/>
                    </a:lnTo>
                    <a:lnTo>
                      <a:pt x="145" y="309"/>
                    </a:lnTo>
                    <a:lnTo>
                      <a:pt x="132" y="298"/>
                    </a:lnTo>
                    <a:close/>
                    <a:moveTo>
                      <a:pt x="139" y="256"/>
                    </a:moveTo>
                    <a:lnTo>
                      <a:pt x="137" y="256"/>
                    </a:lnTo>
                    <a:lnTo>
                      <a:pt x="117" y="264"/>
                    </a:lnTo>
                    <a:lnTo>
                      <a:pt x="97" y="275"/>
                    </a:lnTo>
                    <a:lnTo>
                      <a:pt x="79" y="287"/>
                    </a:lnTo>
                    <a:lnTo>
                      <a:pt x="60" y="300"/>
                    </a:lnTo>
                    <a:lnTo>
                      <a:pt x="76" y="298"/>
                    </a:lnTo>
                    <a:lnTo>
                      <a:pt x="92" y="293"/>
                    </a:lnTo>
                    <a:lnTo>
                      <a:pt x="105" y="284"/>
                    </a:lnTo>
                    <a:lnTo>
                      <a:pt x="116" y="274"/>
                    </a:lnTo>
                    <a:lnTo>
                      <a:pt x="127" y="263"/>
                    </a:lnTo>
                    <a:lnTo>
                      <a:pt x="139" y="256"/>
                    </a:lnTo>
                    <a:lnTo>
                      <a:pt x="139" y="256"/>
                    </a:lnTo>
                    <a:close/>
                    <a:moveTo>
                      <a:pt x="132" y="255"/>
                    </a:moveTo>
                    <a:lnTo>
                      <a:pt x="116" y="256"/>
                    </a:lnTo>
                    <a:lnTo>
                      <a:pt x="100" y="260"/>
                    </a:lnTo>
                    <a:lnTo>
                      <a:pt x="86" y="268"/>
                    </a:lnTo>
                    <a:lnTo>
                      <a:pt x="73" y="276"/>
                    </a:lnTo>
                    <a:lnTo>
                      <a:pt x="61" y="286"/>
                    </a:lnTo>
                    <a:lnTo>
                      <a:pt x="51" y="297"/>
                    </a:lnTo>
                    <a:lnTo>
                      <a:pt x="50" y="298"/>
                    </a:lnTo>
                    <a:lnTo>
                      <a:pt x="49" y="299"/>
                    </a:lnTo>
                    <a:lnTo>
                      <a:pt x="49" y="299"/>
                    </a:lnTo>
                    <a:lnTo>
                      <a:pt x="49" y="299"/>
                    </a:lnTo>
                    <a:lnTo>
                      <a:pt x="50" y="300"/>
                    </a:lnTo>
                    <a:lnTo>
                      <a:pt x="50" y="300"/>
                    </a:lnTo>
                    <a:lnTo>
                      <a:pt x="75" y="281"/>
                    </a:lnTo>
                    <a:lnTo>
                      <a:pt x="103" y="266"/>
                    </a:lnTo>
                    <a:lnTo>
                      <a:pt x="132" y="255"/>
                    </a:lnTo>
                    <a:close/>
                    <a:moveTo>
                      <a:pt x="158" y="0"/>
                    </a:moveTo>
                    <a:lnTo>
                      <a:pt x="160" y="2"/>
                    </a:lnTo>
                    <a:lnTo>
                      <a:pt x="160" y="3"/>
                    </a:lnTo>
                    <a:lnTo>
                      <a:pt x="168" y="45"/>
                    </a:lnTo>
                    <a:lnTo>
                      <a:pt x="172" y="89"/>
                    </a:lnTo>
                    <a:lnTo>
                      <a:pt x="173" y="132"/>
                    </a:lnTo>
                    <a:lnTo>
                      <a:pt x="173" y="136"/>
                    </a:lnTo>
                    <a:lnTo>
                      <a:pt x="173" y="138"/>
                    </a:lnTo>
                    <a:lnTo>
                      <a:pt x="173" y="138"/>
                    </a:lnTo>
                    <a:lnTo>
                      <a:pt x="170" y="171"/>
                    </a:lnTo>
                    <a:lnTo>
                      <a:pt x="165" y="203"/>
                    </a:lnTo>
                    <a:lnTo>
                      <a:pt x="167" y="218"/>
                    </a:lnTo>
                    <a:lnTo>
                      <a:pt x="171" y="231"/>
                    </a:lnTo>
                    <a:lnTo>
                      <a:pt x="176" y="240"/>
                    </a:lnTo>
                    <a:lnTo>
                      <a:pt x="181" y="250"/>
                    </a:lnTo>
                    <a:lnTo>
                      <a:pt x="189" y="257"/>
                    </a:lnTo>
                    <a:lnTo>
                      <a:pt x="199" y="261"/>
                    </a:lnTo>
                    <a:lnTo>
                      <a:pt x="206" y="260"/>
                    </a:lnTo>
                    <a:lnTo>
                      <a:pt x="213" y="256"/>
                    </a:lnTo>
                    <a:lnTo>
                      <a:pt x="216" y="249"/>
                    </a:lnTo>
                    <a:lnTo>
                      <a:pt x="218" y="242"/>
                    </a:lnTo>
                    <a:lnTo>
                      <a:pt x="217" y="233"/>
                    </a:lnTo>
                    <a:lnTo>
                      <a:pt x="215" y="226"/>
                    </a:lnTo>
                    <a:lnTo>
                      <a:pt x="209" y="221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94" y="228"/>
                    </a:lnTo>
                    <a:lnTo>
                      <a:pt x="193" y="235"/>
                    </a:lnTo>
                    <a:lnTo>
                      <a:pt x="195" y="240"/>
                    </a:lnTo>
                    <a:lnTo>
                      <a:pt x="197" y="246"/>
                    </a:lnTo>
                    <a:lnTo>
                      <a:pt x="197" y="248"/>
                    </a:lnTo>
                    <a:lnTo>
                      <a:pt x="196" y="249"/>
                    </a:lnTo>
                    <a:lnTo>
                      <a:pt x="195" y="250"/>
                    </a:lnTo>
                    <a:lnTo>
                      <a:pt x="194" y="250"/>
                    </a:lnTo>
                    <a:lnTo>
                      <a:pt x="188" y="245"/>
                    </a:lnTo>
                    <a:lnTo>
                      <a:pt x="184" y="237"/>
                    </a:lnTo>
                    <a:lnTo>
                      <a:pt x="185" y="228"/>
                    </a:lnTo>
                    <a:lnTo>
                      <a:pt x="189" y="221"/>
                    </a:lnTo>
                    <a:lnTo>
                      <a:pt x="194" y="215"/>
                    </a:lnTo>
                    <a:lnTo>
                      <a:pt x="202" y="212"/>
                    </a:lnTo>
                    <a:lnTo>
                      <a:pt x="212" y="212"/>
                    </a:lnTo>
                    <a:lnTo>
                      <a:pt x="219" y="218"/>
                    </a:lnTo>
                    <a:lnTo>
                      <a:pt x="224" y="225"/>
                    </a:lnTo>
                    <a:lnTo>
                      <a:pt x="226" y="235"/>
                    </a:lnTo>
                    <a:lnTo>
                      <a:pt x="226" y="245"/>
                    </a:lnTo>
                    <a:lnTo>
                      <a:pt x="224" y="254"/>
                    </a:lnTo>
                    <a:lnTo>
                      <a:pt x="218" y="262"/>
                    </a:lnTo>
                    <a:lnTo>
                      <a:pt x="212" y="268"/>
                    </a:lnTo>
                    <a:lnTo>
                      <a:pt x="203" y="270"/>
                    </a:lnTo>
                    <a:lnTo>
                      <a:pt x="194" y="268"/>
                    </a:lnTo>
                    <a:lnTo>
                      <a:pt x="185" y="263"/>
                    </a:lnTo>
                    <a:lnTo>
                      <a:pt x="178" y="258"/>
                    </a:lnTo>
                    <a:lnTo>
                      <a:pt x="170" y="246"/>
                    </a:lnTo>
                    <a:lnTo>
                      <a:pt x="165" y="233"/>
                    </a:lnTo>
                    <a:lnTo>
                      <a:pt x="160" y="220"/>
                    </a:lnTo>
                    <a:lnTo>
                      <a:pt x="154" y="243"/>
                    </a:lnTo>
                    <a:lnTo>
                      <a:pt x="144" y="268"/>
                    </a:lnTo>
                    <a:lnTo>
                      <a:pt x="133" y="293"/>
                    </a:lnTo>
                    <a:lnTo>
                      <a:pt x="146" y="303"/>
                    </a:lnTo>
                    <a:lnTo>
                      <a:pt x="157" y="315"/>
                    </a:lnTo>
                    <a:lnTo>
                      <a:pt x="166" y="329"/>
                    </a:lnTo>
                    <a:lnTo>
                      <a:pt x="168" y="334"/>
                    </a:lnTo>
                    <a:lnTo>
                      <a:pt x="170" y="341"/>
                    </a:lnTo>
                    <a:lnTo>
                      <a:pt x="172" y="350"/>
                    </a:lnTo>
                    <a:lnTo>
                      <a:pt x="173" y="357"/>
                    </a:lnTo>
                    <a:lnTo>
                      <a:pt x="172" y="364"/>
                    </a:lnTo>
                    <a:lnTo>
                      <a:pt x="167" y="367"/>
                    </a:lnTo>
                    <a:lnTo>
                      <a:pt x="159" y="366"/>
                    </a:lnTo>
                    <a:lnTo>
                      <a:pt x="153" y="360"/>
                    </a:lnTo>
                    <a:lnTo>
                      <a:pt x="147" y="355"/>
                    </a:lnTo>
                    <a:lnTo>
                      <a:pt x="140" y="344"/>
                    </a:lnTo>
                    <a:lnTo>
                      <a:pt x="134" y="331"/>
                    </a:lnTo>
                    <a:lnTo>
                      <a:pt x="130" y="320"/>
                    </a:lnTo>
                    <a:lnTo>
                      <a:pt x="127" y="307"/>
                    </a:lnTo>
                    <a:lnTo>
                      <a:pt x="107" y="355"/>
                    </a:lnTo>
                    <a:lnTo>
                      <a:pt x="105" y="359"/>
                    </a:lnTo>
                    <a:lnTo>
                      <a:pt x="121" y="366"/>
                    </a:lnTo>
                    <a:lnTo>
                      <a:pt x="135" y="378"/>
                    </a:lnTo>
                    <a:lnTo>
                      <a:pt x="145" y="392"/>
                    </a:lnTo>
                    <a:lnTo>
                      <a:pt x="152" y="412"/>
                    </a:lnTo>
                    <a:lnTo>
                      <a:pt x="157" y="431"/>
                    </a:lnTo>
                    <a:lnTo>
                      <a:pt x="164" y="451"/>
                    </a:lnTo>
                    <a:lnTo>
                      <a:pt x="164" y="453"/>
                    </a:lnTo>
                    <a:lnTo>
                      <a:pt x="163" y="454"/>
                    </a:lnTo>
                    <a:lnTo>
                      <a:pt x="161" y="455"/>
                    </a:lnTo>
                    <a:lnTo>
                      <a:pt x="159" y="455"/>
                    </a:lnTo>
                    <a:lnTo>
                      <a:pt x="158" y="455"/>
                    </a:lnTo>
                    <a:lnTo>
                      <a:pt x="154" y="452"/>
                    </a:lnTo>
                    <a:lnTo>
                      <a:pt x="151" y="450"/>
                    </a:lnTo>
                    <a:lnTo>
                      <a:pt x="149" y="450"/>
                    </a:lnTo>
                    <a:lnTo>
                      <a:pt x="148" y="450"/>
                    </a:lnTo>
                    <a:lnTo>
                      <a:pt x="137" y="446"/>
                    </a:lnTo>
                    <a:lnTo>
                      <a:pt x="128" y="440"/>
                    </a:lnTo>
                    <a:lnTo>
                      <a:pt x="117" y="432"/>
                    </a:lnTo>
                    <a:lnTo>
                      <a:pt x="109" y="423"/>
                    </a:lnTo>
                    <a:lnTo>
                      <a:pt x="100" y="404"/>
                    </a:lnTo>
                    <a:lnTo>
                      <a:pt x="96" y="384"/>
                    </a:lnTo>
                    <a:lnTo>
                      <a:pt x="89" y="411"/>
                    </a:lnTo>
                    <a:lnTo>
                      <a:pt x="86" y="436"/>
                    </a:lnTo>
                    <a:lnTo>
                      <a:pt x="84" y="462"/>
                    </a:lnTo>
                    <a:lnTo>
                      <a:pt x="97" y="474"/>
                    </a:lnTo>
                    <a:lnTo>
                      <a:pt x="108" y="487"/>
                    </a:lnTo>
                    <a:lnTo>
                      <a:pt x="116" y="503"/>
                    </a:lnTo>
                    <a:lnTo>
                      <a:pt x="118" y="515"/>
                    </a:lnTo>
                    <a:lnTo>
                      <a:pt x="119" y="528"/>
                    </a:lnTo>
                    <a:lnTo>
                      <a:pt x="119" y="543"/>
                    </a:lnTo>
                    <a:lnTo>
                      <a:pt x="118" y="557"/>
                    </a:lnTo>
                    <a:lnTo>
                      <a:pt x="118" y="557"/>
                    </a:lnTo>
                    <a:lnTo>
                      <a:pt x="117" y="558"/>
                    </a:lnTo>
                    <a:lnTo>
                      <a:pt x="116" y="559"/>
                    </a:lnTo>
                    <a:lnTo>
                      <a:pt x="115" y="559"/>
                    </a:lnTo>
                    <a:lnTo>
                      <a:pt x="113" y="559"/>
                    </a:lnTo>
                    <a:lnTo>
                      <a:pt x="112" y="558"/>
                    </a:lnTo>
                    <a:lnTo>
                      <a:pt x="110" y="557"/>
                    </a:lnTo>
                    <a:lnTo>
                      <a:pt x="99" y="557"/>
                    </a:lnTo>
                    <a:lnTo>
                      <a:pt x="87" y="551"/>
                    </a:lnTo>
                    <a:lnTo>
                      <a:pt x="76" y="544"/>
                    </a:lnTo>
                    <a:lnTo>
                      <a:pt x="68" y="534"/>
                    </a:lnTo>
                    <a:lnTo>
                      <a:pt x="62" y="525"/>
                    </a:lnTo>
                    <a:lnTo>
                      <a:pt x="58" y="512"/>
                    </a:lnTo>
                    <a:lnTo>
                      <a:pt x="58" y="499"/>
                    </a:lnTo>
                    <a:lnTo>
                      <a:pt x="62" y="486"/>
                    </a:lnTo>
                    <a:lnTo>
                      <a:pt x="69" y="474"/>
                    </a:lnTo>
                    <a:lnTo>
                      <a:pt x="76" y="463"/>
                    </a:lnTo>
                    <a:lnTo>
                      <a:pt x="76" y="460"/>
                    </a:lnTo>
                    <a:lnTo>
                      <a:pt x="79" y="423"/>
                    </a:lnTo>
                    <a:lnTo>
                      <a:pt x="87" y="388"/>
                    </a:lnTo>
                    <a:lnTo>
                      <a:pt x="77" y="402"/>
                    </a:lnTo>
                    <a:lnTo>
                      <a:pt x="67" y="417"/>
                    </a:lnTo>
                    <a:lnTo>
                      <a:pt x="56" y="429"/>
                    </a:lnTo>
                    <a:lnTo>
                      <a:pt x="40" y="440"/>
                    </a:lnTo>
                    <a:lnTo>
                      <a:pt x="35" y="442"/>
                    </a:lnTo>
                    <a:lnTo>
                      <a:pt x="28" y="444"/>
                    </a:lnTo>
                    <a:lnTo>
                      <a:pt x="20" y="446"/>
                    </a:lnTo>
                    <a:lnTo>
                      <a:pt x="12" y="447"/>
                    </a:lnTo>
                    <a:lnTo>
                      <a:pt x="5" y="446"/>
                    </a:lnTo>
                    <a:lnTo>
                      <a:pt x="1" y="443"/>
                    </a:lnTo>
                    <a:lnTo>
                      <a:pt x="0" y="439"/>
                    </a:lnTo>
                    <a:lnTo>
                      <a:pt x="2" y="430"/>
                    </a:lnTo>
                    <a:lnTo>
                      <a:pt x="15" y="411"/>
                    </a:lnTo>
                    <a:lnTo>
                      <a:pt x="31" y="394"/>
                    </a:lnTo>
                    <a:lnTo>
                      <a:pt x="49" y="380"/>
                    </a:lnTo>
                    <a:lnTo>
                      <a:pt x="56" y="377"/>
                    </a:lnTo>
                    <a:lnTo>
                      <a:pt x="64" y="374"/>
                    </a:lnTo>
                    <a:lnTo>
                      <a:pt x="74" y="370"/>
                    </a:lnTo>
                    <a:lnTo>
                      <a:pt x="85" y="368"/>
                    </a:lnTo>
                    <a:lnTo>
                      <a:pt x="93" y="369"/>
                    </a:lnTo>
                    <a:lnTo>
                      <a:pt x="113" y="318"/>
                    </a:lnTo>
                    <a:lnTo>
                      <a:pt x="135" y="267"/>
                    </a:lnTo>
                    <a:lnTo>
                      <a:pt x="121" y="279"/>
                    </a:lnTo>
                    <a:lnTo>
                      <a:pt x="108" y="291"/>
                    </a:lnTo>
                    <a:lnTo>
                      <a:pt x="92" y="299"/>
                    </a:lnTo>
                    <a:lnTo>
                      <a:pt x="79" y="305"/>
                    </a:lnTo>
                    <a:lnTo>
                      <a:pt x="64" y="308"/>
                    </a:lnTo>
                    <a:lnTo>
                      <a:pt x="59" y="308"/>
                    </a:lnTo>
                    <a:lnTo>
                      <a:pt x="52" y="308"/>
                    </a:lnTo>
                    <a:lnTo>
                      <a:pt x="46" y="307"/>
                    </a:lnTo>
                    <a:lnTo>
                      <a:pt x="43" y="304"/>
                    </a:lnTo>
                    <a:lnTo>
                      <a:pt x="41" y="298"/>
                    </a:lnTo>
                    <a:lnTo>
                      <a:pt x="45" y="294"/>
                    </a:lnTo>
                    <a:lnTo>
                      <a:pt x="49" y="288"/>
                    </a:lnTo>
                    <a:lnTo>
                      <a:pt x="52" y="285"/>
                    </a:lnTo>
                    <a:lnTo>
                      <a:pt x="67" y="273"/>
                    </a:lnTo>
                    <a:lnTo>
                      <a:pt x="82" y="262"/>
                    </a:lnTo>
                    <a:lnTo>
                      <a:pt x="101" y="254"/>
                    </a:lnTo>
                    <a:lnTo>
                      <a:pt x="121" y="249"/>
                    </a:lnTo>
                    <a:lnTo>
                      <a:pt x="142" y="251"/>
                    </a:lnTo>
                    <a:lnTo>
                      <a:pt x="144" y="243"/>
                    </a:lnTo>
                    <a:lnTo>
                      <a:pt x="156" y="204"/>
                    </a:lnTo>
                    <a:lnTo>
                      <a:pt x="163" y="166"/>
                    </a:lnTo>
                    <a:lnTo>
                      <a:pt x="155" y="179"/>
                    </a:lnTo>
                    <a:lnTo>
                      <a:pt x="146" y="191"/>
                    </a:lnTo>
                    <a:lnTo>
                      <a:pt x="135" y="201"/>
                    </a:lnTo>
                    <a:lnTo>
                      <a:pt x="122" y="209"/>
                    </a:lnTo>
                    <a:lnTo>
                      <a:pt x="107" y="213"/>
                    </a:lnTo>
                    <a:lnTo>
                      <a:pt x="91" y="213"/>
                    </a:lnTo>
                    <a:lnTo>
                      <a:pt x="76" y="207"/>
                    </a:lnTo>
                    <a:lnTo>
                      <a:pt x="64" y="197"/>
                    </a:lnTo>
                    <a:lnTo>
                      <a:pt x="58" y="186"/>
                    </a:lnTo>
                    <a:lnTo>
                      <a:pt x="53" y="173"/>
                    </a:lnTo>
                    <a:lnTo>
                      <a:pt x="53" y="161"/>
                    </a:lnTo>
                    <a:lnTo>
                      <a:pt x="56" y="148"/>
                    </a:lnTo>
                    <a:lnTo>
                      <a:pt x="62" y="137"/>
                    </a:lnTo>
                    <a:lnTo>
                      <a:pt x="71" y="130"/>
                    </a:lnTo>
                    <a:lnTo>
                      <a:pt x="81" y="126"/>
                    </a:lnTo>
                    <a:lnTo>
                      <a:pt x="92" y="125"/>
                    </a:lnTo>
                    <a:lnTo>
                      <a:pt x="101" y="127"/>
                    </a:lnTo>
                    <a:lnTo>
                      <a:pt x="109" y="134"/>
                    </a:lnTo>
                    <a:lnTo>
                      <a:pt x="115" y="143"/>
                    </a:lnTo>
                    <a:lnTo>
                      <a:pt x="116" y="154"/>
                    </a:lnTo>
                    <a:lnTo>
                      <a:pt x="111" y="164"/>
                    </a:lnTo>
                    <a:lnTo>
                      <a:pt x="104" y="171"/>
                    </a:lnTo>
                    <a:lnTo>
                      <a:pt x="94" y="172"/>
                    </a:lnTo>
                    <a:lnTo>
                      <a:pt x="83" y="168"/>
                    </a:lnTo>
                    <a:lnTo>
                      <a:pt x="82" y="167"/>
                    </a:lnTo>
                    <a:lnTo>
                      <a:pt x="82" y="166"/>
                    </a:lnTo>
                    <a:lnTo>
                      <a:pt x="83" y="164"/>
                    </a:lnTo>
                    <a:lnTo>
                      <a:pt x="84" y="163"/>
                    </a:lnTo>
                    <a:lnTo>
                      <a:pt x="85" y="163"/>
                    </a:lnTo>
                    <a:lnTo>
                      <a:pt x="87" y="163"/>
                    </a:lnTo>
                    <a:lnTo>
                      <a:pt x="96" y="164"/>
                    </a:lnTo>
                    <a:lnTo>
                      <a:pt x="104" y="160"/>
                    </a:lnTo>
                    <a:lnTo>
                      <a:pt x="107" y="152"/>
                    </a:lnTo>
                    <a:lnTo>
                      <a:pt x="105" y="143"/>
                    </a:lnTo>
                    <a:lnTo>
                      <a:pt x="99" y="137"/>
                    </a:lnTo>
                    <a:lnTo>
                      <a:pt x="93" y="135"/>
                    </a:lnTo>
                    <a:lnTo>
                      <a:pt x="85" y="135"/>
                    </a:lnTo>
                    <a:lnTo>
                      <a:pt x="77" y="137"/>
                    </a:lnTo>
                    <a:lnTo>
                      <a:pt x="72" y="141"/>
                    </a:lnTo>
                    <a:lnTo>
                      <a:pt x="64" y="151"/>
                    </a:lnTo>
                    <a:lnTo>
                      <a:pt x="62" y="162"/>
                    </a:lnTo>
                    <a:lnTo>
                      <a:pt x="63" y="174"/>
                    </a:lnTo>
                    <a:lnTo>
                      <a:pt x="68" y="185"/>
                    </a:lnTo>
                    <a:lnTo>
                      <a:pt x="75" y="195"/>
                    </a:lnTo>
                    <a:lnTo>
                      <a:pt x="85" y="201"/>
                    </a:lnTo>
                    <a:lnTo>
                      <a:pt x="96" y="204"/>
                    </a:lnTo>
                    <a:lnTo>
                      <a:pt x="108" y="204"/>
                    </a:lnTo>
                    <a:lnTo>
                      <a:pt x="119" y="201"/>
                    </a:lnTo>
                    <a:lnTo>
                      <a:pt x="130" y="195"/>
                    </a:lnTo>
                    <a:lnTo>
                      <a:pt x="142" y="185"/>
                    </a:lnTo>
                    <a:lnTo>
                      <a:pt x="152" y="172"/>
                    </a:lnTo>
                    <a:lnTo>
                      <a:pt x="158" y="159"/>
                    </a:lnTo>
                    <a:lnTo>
                      <a:pt x="165" y="144"/>
                    </a:lnTo>
                    <a:lnTo>
                      <a:pt x="165" y="123"/>
                    </a:lnTo>
                    <a:lnTo>
                      <a:pt x="163" y="63"/>
                    </a:lnTo>
                    <a:lnTo>
                      <a:pt x="156" y="3"/>
                    </a:lnTo>
                    <a:lnTo>
                      <a:pt x="156" y="2"/>
                    </a:lnTo>
                    <a:lnTo>
                      <a:pt x="157" y="0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8" name="Freeform 845"/>
              <p:cNvSpPr>
                <a:spLocks noEditPoints="1"/>
              </p:cNvSpPr>
              <p:nvPr/>
            </p:nvSpPr>
            <p:spPr bwMode="auto">
              <a:xfrm>
                <a:off x="6554788" y="3462338"/>
                <a:ext cx="517525" cy="781050"/>
              </a:xfrm>
              <a:custGeom>
                <a:avLst/>
                <a:gdLst>
                  <a:gd name="T0" fmla="*/ 60 w 326"/>
                  <a:gd name="T1" fmla="*/ 483 h 492"/>
                  <a:gd name="T2" fmla="*/ 66 w 326"/>
                  <a:gd name="T3" fmla="*/ 400 h 492"/>
                  <a:gd name="T4" fmla="*/ 33 w 326"/>
                  <a:gd name="T5" fmla="*/ 451 h 492"/>
                  <a:gd name="T6" fmla="*/ 50 w 326"/>
                  <a:gd name="T7" fmla="*/ 425 h 492"/>
                  <a:gd name="T8" fmla="*/ 115 w 326"/>
                  <a:gd name="T9" fmla="*/ 366 h 492"/>
                  <a:gd name="T10" fmla="*/ 126 w 326"/>
                  <a:gd name="T11" fmla="*/ 311 h 492"/>
                  <a:gd name="T12" fmla="*/ 143 w 326"/>
                  <a:gd name="T13" fmla="*/ 382 h 492"/>
                  <a:gd name="T14" fmla="*/ 85 w 326"/>
                  <a:gd name="T15" fmla="*/ 307 h 492"/>
                  <a:gd name="T16" fmla="*/ 9 w 326"/>
                  <a:gd name="T17" fmla="*/ 337 h 492"/>
                  <a:gd name="T18" fmla="*/ 26 w 326"/>
                  <a:gd name="T19" fmla="*/ 329 h 492"/>
                  <a:gd name="T20" fmla="*/ 108 w 326"/>
                  <a:gd name="T21" fmla="*/ 312 h 492"/>
                  <a:gd name="T22" fmla="*/ 22 w 326"/>
                  <a:gd name="T23" fmla="*/ 343 h 492"/>
                  <a:gd name="T24" fmla="*/ 97 w 326"/>
                  <a:gd name="T25" fmla="*/ 318 h 492"/>
                  <a:gd name="T26" fmla="*/ 175 w 326"/>
                  <a:gd name="T27" fmla="*/ 278 h 492"/>
                  <a:gd name="T28" fmla="*/ 177 w 326"/>
                  <a:gd name="T29" fmla="*/ 318 h 492"/>
                  <a:gd name="T30" fmla="*/ 177 w 326"/>
                  <a:gd name="T31" fmla="*/ 265 h 492"/>
                  <a:gd name="T32" fmla="*/ 186 w 326"/>
                  <a:gd name="T33" fmla="*/ 329 h 492"/>
                  <a:gd name="T34" fmla="*/ 187 w 326"/>
                  <a:gd name="T35" fmla="*/ 276 h 492"/>
                  <a:gd name="T36" fmla="*/ 129 w 326"/>
                  <a:gd name="T37" fmla="*/ 238 h 492"/>
                  <a:gd name="T38" fmla="*/ 203 w 326"/>
                  <a:gd name="T39" fmla="*/ 224 h 492"/>
                  <a:gd name="T40" fmla="*/ 120 w 326"/>
                  <a:gd name="T41" fmla="*/ 221 h 492"/>
                  <a:gd name="T42" fmla="*/ 104 w 326"/>
                  <a:gd name="T43" fmla="*/ 229 h 492"/>
                  <a:gd name="T44" fmla="*/ 167 w 326"/>
                  <a:gd name="T45" fmla="*/ 212 h 492"/>
                  <a:gd name="T46" fmla="*/ 302 w 326"/>
                  <a:gd name="T47" fmla="*/ 86 h 492"/>
                  <a:gd name="T48" fmla="*/ 249 w 326"/>
                  <a:gd name="T49" fmla="*/ 187 h 492"/>
                  <a:gd name="T50" fmla="*/ 255 w 326"/>
                  <a:gd name="T51" fmla="*/ 254 h 492"/>
                  <a:gd name="T52" fmla="*/ 282 w 326"/>
                  <a:gd name="T53" fmla="*/ 222 h 492"/>
                  <a:gd name="T54" fmla="*/ 261 w 326"/>
                  <a:gd name="T55" fmla="*/ 240 h 492"/>
                  <a:gd name="T56" fmla="*/ 252 w 326"/>
                  <a:gd name="T57" fmla="*/ 227 h 492"/>
                  <a:gd name="T58" fmla="*/ 291 w 326"/>
                  <a:gd name="T59" fmla="*/ 220 h 492"/>
                  <a:gd name="T60" fmla="*/ 273 w 326"/>
                  <a:gd name="T61" fmla="*/ 264 h 492"/>
                  <a:gd name="T62" fmla="*/ 236 w 326"/>
                  <a:gd name="T63" fmla="*/ 221 h 492"/>
                  <a:gd name="T64" fmla="*/ 196 w 326"/>
                  <a:gd name="T65" fmla="*/ 286 h 492"/>
                  <a:gd name="T66" fmla="*/ 189 w 326"/>
                  <a:gd name="T67" fmla="*/ 337 h 492"/>
                  <a:gd name="T68" fmla="*/ 168 w 326"/>
                  <a:gd name="T69" fmla="*/ 305 h 492"/>
                  <a:gd name="T70" fmla="*/ 140 w 326"/>
                  <a:gd name="T71" fmla="*/ 315 h 492"/>
                  <a:gd name="T72" fmla="*/ 145 w 326"/>
                  <a:gd name="T73" fmla="*/ 413 h 492"/>
                  <a:gd name="T74" fmla="*/ 136 w 326"/>
                  <a:gd name="T75" fmla="*/ 410 h 492"/>
                  <a:gd name="T76" fmla="*/ 120 w 326"/>
                  <a:gd name="T77" fmla="*/ 392 h 492"/>
                  <a:gd name="T78" fmla="*/ 95 w 326"/>
                  <a:gd name="T79" fmla="*/ 346 h 492"/>
                  <a:gd name="T80" fmla="*/ 78 w 326"/>
                  <a:gd name="T81" fmla="*/ 454 h 492"/>
                  <a:gd name="T82" fmla="*/ 58 w 326"/>
                  <a:gd name="T83" fmla="*/ 492 h 492"/>
                  <a:gd name="T84" fmla="*/ 35 w 326"/>
                  <a:gd name="T85" fmla="*/ 473 h 492"/>
                  <a:gd name="T86" fmla="*/ 39 w 326"/>
                  <a:gd name="T87" fmla="*/ 403 h 492"/>
                  <a:gd name="T88" fmla="*/ 102 w 326"/>
                  <a:gd name="T89" fmla="*/ 324 h 492"/>
                  <a:gd name="T90" fmla="*/ 25 w 326"/>
                  <a:gd name="T91" fmla="*/ 351 h 492"/>
                  <a:gd name="T92" fmla="*/ 7 w 326"/>
                  <a:gd name="T93" fmla="*/ 328 h 492"/>
                  <a:gd name="T94" fmla="*/ 97 w 326"/>
                  <a:gd name="T95" fmla="*/ 303 h 492"/>
                  <a:gd name="T96" fmla="*/ 178 w 326"/>
                  <a:gd name="T97" fmla="*/ 239 h 492"/>
                  <a:gd name="T98" fmla="*/ 103 w 326"/>
                  <a:gd name="T99" fmla="*/ 236 h 492"/>
                  <a:gd name="T100" fmla="*/ 102 w 326"/>
                  <a:gd name="T101" fmla="*/ 220 h 492"/>
                  <a:gd name="T102" fmla="*/ 150 w 326"/>
                  <a:gd name="T103" fmla="*/ 207 h 492"/>
                  <a:gd name="T104" fmla="*/ 240 w 326"/>
                  <a:gd name="T105" fmla="*/ 185 h 492"/>
                  <a:gd name="T106" fmla="*/ 177 w 326"/>
                  <a:gd name="T107" fmla="*/ 166 h 492"/>
                  <a:gd name="T108" fmla="*/ 171 w 326"/>
                  <a:gd name="T109" fmla="*/ 92 h 492"/>
                  <a:gd name="T110" fmla="*/ 226 w 326"/>
                  <a:gd name="T111" fmla="*/ 101 h 492"/>
                  <a:gd name="T112" fmla="*/ 194 w 326"/>
                  <a:gd name="T113" fmla="*/ 130 h 492"/>
                  <a:gd name="T114" fmla="*/ 194 w 326"/>
                  <a:gd name="T115" fmla="*/ 119 h 492"/>
                  <a:gd name="T116" fmla="*/ 216 w 326"/>
                  <a:gd name="T117" fmla="*/ 100 h 492"/>
                  <a:gd name="T118" fmla="*/ 171 w 326"/>
                  <a:gd name="T119" fmla="*/ 108 h 492"/>
                  <a:gd name="T120" fmla="*/ 196 w 326"/>
                  <a:gd name="T121" fmla="*/ 166 h 492"/>
                  <a:gd name="T122" fmla="*/ 273 w 326"/>
                  <a:gd name="T123" fmla="*/ 134 h 492"/>
                  <a:gd name="T124" fmla="*/ 324 w 326"/>
                  <a:gd name="T1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6" h="492">
                    <a:moveTo>
                      <a:pt x="66" y="400"/>
                    </a:moveTo>
                    <a:lnTo>
                      <a:pt x="58" y="426"/>
                    </a:lnTo>
                    <a:lnTo>
                      <a:pt x="56" y="454"/>
                    </a:lnTo>
                    <a:lnTo>
                      <a:pt x="60" y="482"/>
                    </a:lnTo>
                    <a:lnTo>
                      <a:pt x="60" y="482"/>
                    </a:lnTo>
                    <a:lnTo>
                      <a:pt x="60" y="483"/>
                    </a:lnTo>
                    <a:lnTo>
                      <a:pt x="66" y="469"/>
                    </a:lnTo>
                    <a:lnTo>
                      <a:pt x="70" y="456"/>
                    </a:lnTo>
                    <a:lnTo>
                      <a:pt x="73" y="443"/>
                    </a:lnTo>
                    <a:lnTo>
                      <a:pt x="73" y="428"/>
                    </a:lnTo>
                    <a:lnTo>
                      <a:pt x="70" y="413"/>
                    </a:lnTo>
                    <a:lnTo>
                      <a:pt x="66" y="400"/>
                    </a:lnTo>
                    <a:close/>
                    <a:moveTo>
                      <a:pt x="58" y="399"/>
                    </a:moveTo>
                    <a:lnTo>
                      <a:pt x="47" y="406"/>
                    </a:lnTo>
                    <a:lnTo>
                      <a:pt x="39" y="414"/>
                    </a:lnTo>
                    <a:lnTo>
                      <a:pt x="33" y="424"/>
                    </a:lnTo>
                    <a:lnTo>
                      <a:pt x="31" y="435"/>
                    </a:lnTo>
                    <a:lnTo>
                      <a:pt x="33" y="451"/>
                    </a:lnTo>
                    <a:lnTo>
                      <a:pt x="39" y="466"/>
                    </a:lnTo>
                    <a:lnTo>
                      <a:pt x="43" y="471"/>
                    </a:lnTo>
                    <a:lnTo>
                      <a:pt x="47" y="475"/>
                    </a:lnTo>
                    <a:lnTo>
                      <a:pt x="51" y="479"/>
                    </a:lnTo>
                    <a:lnTo>
                      <a:pt x="48" y="451"/>
                    </a:lnTo>
                    <a:lnTo>
                      <a:pt x="50" y="425"/>
                    </a:lnTo>
                    <a:lnTo>
                      <a:pt x="58" y="399"/>
                    </a:lnTo>
                    <a:close/>
                    <a:moveTo>
                      <a:pt x="126" y="311"/>
                    </a:moveTo>
                    <a:lnTo>
                      <a:pt x="122" y="313"/>
                    </a:lnTo>
                    <a:lnTo>
                      <a:pt x="117" y="330"/>
                    </a:lnTo>
                    <a:lnTo>
                      <a:pt x="114" y="348"/>
                    </a:lnTo>
                    <a:lnTo>
                      <a:pt x="115" y="366"/>
                    </a:lnTo>
                    <a:lnTo>
                      <a:pt x="120" y="380"/>
                    </a:lnTo>
                    <a:lnTo>
                      <a:pt x="130" y="394"/>
                    </a:lnTo>
                    <a:lnTo>
                      <a:pt x="132" y="395"/>
                    </a:lnTo>
                    <a:lnTo>
                      <a:pt x="132" y="375"/>
                    </a:lnTo>
                    <a:lnTo>
                      <a:pt x="131" y="356"/>
                    </a:lnTo>
                    <a:lnTo>
                      <a:pt x="126" y="311"/>
                    </a:lnTo>
                    <a:close/>
                    <a:moveTo>
                      <a:pt x="128" y="311"/>
                    </a:moveTo>
                    <a:lnTo>
                      <a:pt x="136" y="356"/>
                    </a:lnTo>
                    <a:lnTo>
                      <a:pt x="139" y="379"/>
                    </a:lnTo>
                    <a:lnTo>
                      <a:pt x="138" y="401"/>
                    </a:lnTo>
                    <a:lnTo>
                      <a:pt x="140" y="403"/>
                    </a:lnTo>
                    <a:lnTo>
                      <a:pt x="143" y="382"/>
                    </a:lnTo>
                    <a:lnTo>
                      <a:pt x="146" y="361"/>
                    </a:lnTo>
                    <a:lnTo>
                      <a:pt x="146" y="347"/>
                    </a:lnTo>
                    <a:lnTo>
                      <a:pt x="142" y="334"/>
                    </a:lnTo>
                    <a:lnTo>
                      <a:pt x="136" y="322"/>
                    </a:lnTo>
                    <a:lnTo>
                      <a:pt x="128" y="311"/>
                    </a:lnTo>
                    <a:close/>
                    <a:moveTo>
                      <a:pt x="85" y="307"/>
                    </a:moveTo>
                    <a:lnTo>
                      <a:pt x="59" y="311"/>
                    </a:lnTo>
                    <a:lnTo>
                      <a:pt x="35" y="319"/>
                    </a:lnTo>
                    <a:lnTo>
                      <a:pt x="13" y="334"/>
                    </a:lnTo>
                    <a:lnTo>
                      <a:pt x="11" y="335"/>
                    </a:lnTo>
                    <a:lnTo>
                      <a:pt x="10" y="336"/>
                    </a:lnTo>
                    <a:lnTo>
                      <a:pt x="9" y="337"/>
                    </a:lnTo>
                    <a:lnTo>
                      <a:pt x="10" y="338"/>
                    </a:lnTo>
                    <a:lnTo>
                      <a:pt x="11" y="339"/>
                    </a:lnTo>
                    <a:lnTo>
                      <a:pt x="10" y="338"/>
                    </a:lnTo>
                    <a:lnTo>
                      <a:pt x="11" y="337"/>
                    </a:lnTo>
                    <a:lnTo>
                      <a:pt x="12" y="336"/>
                    </a:lnTo>
                    <a:lnTo>
                      <a:pt x="26" y="329"/>
                    </a:lnTo>
                    <a:lnTo>
                      <a:pt x="42" y="325"/>
                    </a:lnTo>
                    <a:lnTo>
                      <a:pt x="57" y="320"/>
                    </a:lnTo>
                    <a:lnTo>
                      <a:pt x="107" y="311"/>
                    </a:lnTo>
                    <a:lnTo>
                      <a:pt x="107" y="311"/>
                    </a:lnTo>
                    <a:lnTo>
                      <a:pt x="108" y="312"/>
                    </a:lnTo>
                    <a:lnTo>
                      <a:pt x="108" y="312"/>
                    </a:lnTo>
                    <a:lnTo>
                      <a:pt x="107" y="313"/>
                    </a:lnTo>
                    <a:lnTo>
                      <a:pt x="57" y="326"/>
                    </a:lnTo>
                    <a:lnTo>
                      <a:pt x="35" y="334"/>
                    </a:lnTo>
                    <a:lnTo>
                      <a:pt x="13" y="341"/>
                    </a:lnTo>
                    <a:lnTo>
                      <a:pt x="15" y="341"/>
                    </a:lnTo>
                    <a:lnTo>
                      <a:pt x="22" y="343"/>
                    </a:lnTo>
                    <a:lnTo>
                      <a:pt x="30" y="344"/>
                    </a:lnTo>
                    <a:lnTo>
                      <a:pt x="44" y="344"/>
                    </a:lnTo>
                    <a:lnTo>
                      <a:pt x="57" y="341"/>
                    </a:lnTo>
                    <a:lnTo>
                      <a:pt x="71" y="335"/>
                    </a:lnTo>
                    <a:lnTo>
                      <a:pt x="84" y="327"/>
                    </a:lnTo>
                    <a:lnTo>
                      <a:pt x="97" y="318"/>
                    </a:lnTo>
                    <a:lnTo>
                      <a:pt x="110" y="312"/>
                    </a:lnTo>
                    <a:lnTo>
                      <a:pt x="102" y="308"/>
                    </a:lnTo>
                    <a:lnTo>
                      <a:pt x="92" y="307"/>
                    </a:lnTo>
                    <a:lnTo>
                      <a:pt x="85" y="307"/>
                    </a:lnTo>
                    <a:close/>
                    <a:moveTo>
                      <a:pt x="177" y="265"/>
                    </a:moveTo>
                    <a:lnTo>
                      <a:pt x="175" y="278"/>
                    </a:lnTo>
                    <a:lnTo>
                      <a:pt x="174" y="290"/>
                    </a:lnTo>
                    <a:lnTo>
                      <a:pt x="174" y="301"/>
                    </a:lnTo>
                    <a:lnTo>
                      <a:pt x="175" y="311"/>
                    </a:lnTo>
                    <a:lnTo>
                      <a:pt x="175" y="313"/>
                    </a:lnTo>
                    <a:lnTo>
                      <a:pt x="176" y="315"/>
                    </a:lnTo>
                    <a:lnTo>
                      <a:pt x="177" y="318"/>
                    </a:lnTo>
                    <a:lnTo>
                      <a:pt x="178" y="323"/>
                    </a:lnTo>
                    <a:lnTo>
                      <a:pt x="180" y="326"/>
                    </a:lnTo>
                    <a:lnTo>
                      <a:pt x="181" y="328"/>
                    </a:lnTo>
                    <a:lnTo>
                      <a:pt x="182" y="312"/>
                    </a:lnTo>
                    <a:lnTo>
                      <a:pt x="182" y="295"/>
                    </a:lnTo>
                    <a:lnTo>
                      <a:pt x="177" y="265"/>
                    </a:lnTo>
                    <a:close/>
                    <a:moveTo>
                      <a:pt x="179" y="262"/>
                    </a:moveTo>
                    <a:lnTo>
                      <a:pt x="183" y="278"/>
                    </a:lnTo>
                    <a:lnTo>
                      <a:pt x="187" y="295"/>
                    </a:lnTo>
                    <a:lnTo>
                      <a:pt x="188" y="307"/>
                    </a:lnTo>
                    <a:lnTo>
                      <a:pt x="188" y="318"/>
                    </a:lnTo>
                    <a:lnTo>
                      <a:pt x="186" y="329"/>
                    </a:lnTo>
                    <a:lnTo>
                      <a:pt x="187" y="328"/>
                    </a:lnTo>
                    <a:lnTo>
                      <a:pt x="190" y="323"/>
                    </a:lnTo>
                    <a:lnTo>
                      <a:pt x="191" y="316"/>
                    </a:lnTo>
                    <a:lnTo>
                      <a:pt x="191" y="310"/>
                    </a:lnTo>
                    <a:lnTo>
                      <a:pt x="191" y="292"/>
                    </a:lnTo>
                    <a:lnTo>
                      <a:pt x="187" y="276"/>
                    </a:lnTo>
                    <a:lnTo>
                      <a:pt x="179" y="262"/>
                    </a:lnTo>
                    <a:close/>
                    <a:moveTo>
                      <a:pt x="179" y="223"/>
                    </a:moveTo>
                    <a:lnTo>
                      <a:pt x="157" y="226"/>
                    </a:lnTo>
                    <a:lnTo>
                      <a:pt x="135" y="229"/>
                    </a:lnTo>
                    <a:lnTo>
                      <a:pt x="114" y="233"/>
                    </a:lnTo>
                    <a:lnTo>
                      <a:pt x="129" y="238"/>
                    </a:lnTo>
                    <a:lnTo>
                      <a:pt x="145" y="239"/>
                    </a:lnTo>
                    <a:lnTo>
                      <a:pt x="160" y="236"/>
                    </a:lnTo>
                    <a:lnTo>
                      <a:pt x="175" y="232"/>
                    </a:lnTo>
                    <a:lnTo>
                      <a:pt x="189" y="228"/>
                    </a:lnTo>
                    <a:lnTo>
                      <a:pt x="203" y="224"/>
                    </a:lnTo>
                    <a:lnTo>
                      <a:pt x="203" y="224"/>
                    </a:lnTo>
                    <a:lnTo>
                      <a:pt x="202" y="224"/>
                    </a:lnTo>
                    <a:lnTo>
                      <a:pt x="179" y="223"/>
                    </a:lnTo>
                    <a:close/>
                    <a:moveTo>
                      <a:pt x="167" y="212"/>
                    </a:moveTo>
                    <a:lnTo>
                      <a:pt x="151" y="214"/>
                    </a:lnTo>
                    <a:lnTo>
                      <a:pt x="135" y="217"/>
                    </a:lnTo>
                    <a:lnTo>
                      <a:pt x="120" y="221"/>
                    </a:lnTo>
                    <a:lnTo>
                      <a:pt x="107" y="227"/>
                    </a:lnTo>
                    <a:lnTo>
                      <a:pt x="105" y="228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104" y="229"/>
                    </a:lnTo>
                    <a:lnTo>
                      <a:pt x="105" y="229"/>
                    </a:lnTo>
                    <a:lnTo>
                      <a:pt x="135" y="222"/>
                    </a:lnTo>
                    <a:lnTo>
                      <a:pt x="166" y="219"/>
                    </a:lnTo>
                    <a:lnTo>
                      <a:pt x="198" y="221"/>
                    </a:lnTo>
                    <a:lnTo>
                      <a:pt x="182" y="216"/>
                    </a:lnTo>
                    <a:lnTo>
                      <a:pt x="167" y="212"/>
                    </a:lnTo>
                    <a:close/>
                    <a:moveTo>
                      <a:pt x="324" y="0"/>
                    </a:moveTo>
                    <a:lnTo>
                      <a:pt x="326" y="1"/>
                    </a:lnTo>
                    <a:lnTo>
                      <a:pt x="326" y="2"/>
                    </a:lnTo>
                    <a:lnTo>
                      <a:pt x="326" y="3"/>
                    </a:lnTo>
                    <a:lnTo>
                      <a:pt x="315" y="46"/>
                    </a:lnTo>
                    <a:lnTo>
                      <a:pt x="302" y="86"/>
                    </a:lnTo>
                    <a:lnTo>
                      <a:pt x="285" y="126"/>
                    </a:lnTo>
                    <a:lnTo>
                      <a:pt x="284" y="130"/>
                    </a:lnTo>
                    <a:lnTo>
                      <a:pt x="283" y="131"/>
                    </a:lnTo>
                    <a:lnTo>
                      <a:pt x="283" y="132"/>
                    </a:lnTo>
                    <a:lnTo>
                      <a:pt x="266" y="160"/>
                    </a:lnTo>
                    <a:lnTo>
                      <a:pt x="249" y="187"/>
                    </a:lnTo>
                    <a:lnTo>
                      <a:pt x="244" y="202"/>
                    </a:lnTo>
                    <a:lnTo>
                      <a:pt x="243" y="216"/>
                    </a:lnTo>
                    <a:lnTo>
                      <a:pt x="243" y="226"/>
                    </a:lnTo>
                    <a:lnTo>
                      <a:pt x="244" y="236"/>
                    </a:lnTo>
                    <a:lnTo>
                      <a:pt x="249" y="246"/>
                    </a:lnTo>
                    <a:lnTo>
                      <a:pt x="255" y="254"/>
                    </a:lnTo>
                    <a:lnTo>
                      <a:pt x="264" y="257"/>
                    </a:lnTo>
                    <a:lnTo>
                      <a:pt x="273" y="254"/>
                    </a:lnTo>
                    <a:lnTo>
                      <a:pt x="279" y="247"/>
                    </a:lnTo>
                    <a:lnTo>
                      <a:pt x="284" y="238"/>
                    </a:lnTo>
                    <a:lnTo>
                      <a:pt x="285" y="229"/>
                    </a:lnTo>
                    <a:lnTo>
                      <a:pt x="282" y="222"/>
                    </a:lnTo>
                    <a:lnTo>
                      <a:pt x="277" y="219"/>
                    </a:lnTo>
                    <a:lnTo>
                      <a:pt x="271" y="219"/>
                    </a:lnTo>
                    <a:lnTo>
                      <a:pt x="265" y="222"/>
                    </a:lnTo>
                    <a:lnTo>
                      <a:pt x="262" y="228"/>
                    </a:lnTo>
                    <a:lnTo>
                      <a:pt x="261" y="234"/>
                    </a:lnTo>
                    <a:lnTo>
                      <a:pt x="261" y="240"/>
                    </a:lnTo>
                    <a:lnTo>
                      <a:pt x="260" y="242"/>
                    </a:lnTo>
                    <a:lnTo>
                      <a:pt x="259" y="243"/>
                    </a:lnTo>
                    <a:lnTo>
                      <a:pt x="258" y="243"/>
                    </a:lnTo>
                    <a:lnTo>
                      <a:pt x="255" y="242"/>
                    </a:lnTo>
                    <a:lnTo>
                      <a:pt x="252" y="234"/>
                    </a:lnTo>
                    <a:lnTo>
                      <a:pt x="252" y="227"/>
                    </a:lnTo>
                    <a:lnTo>
                      <a:pt x="256" y="219"/>
                    </a:lnTo>
                    <a:lnTo>
                      <a:pt x="263" y="214"/>
                    </a:lnTo>
                    <a:lnTo>
                      <a:pt x="271" y="210"/>
                    </a:lnTo>
                    <a:lnTo>
                      <a:pt x="279" y="210"/>
                    </a:lnTo>
                    <a:lnTo>
                      <a:pt x="287" y="215"/>
                    </a:lnTo>
                    <a:lnTo>
                      <a:pt x="291" y="220"/>
                    </a:lnTo>
                    <a:lnTo>
                      <a:pt x="292" y="228"/>
                    </a:lnTo>
                    <a:lnTo>
                      <a:pt x="292" y="235"/>
                    </a:lnTo>
                    <a:lnTo>
                      <a:pt x="290" y="244"/>
                    </a:lnTo>
                    <a:lnTo>
                      <a:pt x="286" y="252"/>
                    </a:lnTo>
                    <a:lnTo>
                      <a:pt x="282" y="257"/>
                    </a:lnTo>
                    <a:lnTo>
                      <a:pt x="273" y="264"/>
                    </a:lnTo>
                    <a:lnTo>
                      <a:pt x="264" y="266"/>
                    </a:lnTo>
                    <a:lnTo>
                      <a:pt x="256" y="264"/>
                    </a:lnTo>
                    <a:lnTo>
                      <a:pt x="248" y="258"/>
                    </a:lnTo>
                    <a:lnTo>
                      <a:pt x="242" y="251"/>
                    </a:lnTo>
                    <a:lnTo>
                      <a:pt x="238" y="242"/>
                    </a:lnTo>
                    <a:lnTo>
                      <a:pt x="236" y="221"/>
                    </a:lnTo>
                    <a:lnTo>
                      <a:pt x="238" y="200"/>
                    </a:lnTo>
                    <a:lnTo>
                      <a:pt x="223" y="219"/>
                    </a:lnTo>
                    <a:lnTo>
                      <a:pt x="203" y="238"/>
                    </a:lnTo>
                    <a:lnTo>
                      <a:pt x="183" y="256"/>
                    </a:lnTo>
                    <a:lnTo>
                      <a:pt x="191" y="270"/>
                    </a:lnTo>
                    <a:lnTo>
                      <a:pt x="196" y="286"/>
                    </a:lnTo>
                    <a:lnTo>
                      <a:pt x="198" y="302"/>
                    </a:lnTo>
                    <a:lnTo>
                      <a:pt x="198" y="307"/>
                    </a:lnTo>
                    <a:lnTo>
                      <a:pt x="198" y="315"/>
                    </a:lnTo>
                    <a:lnTo>
                      <a:pt x="195" y="324"/>
                    </a:lnTo>
                    <a:lnTo>
                      <a:pt x="193" y="331"/>
                    </a:lnTo>
                    <a:lnTo>
                      <a:pt x="189" y="337"/>
                    </a:lnTo>
                    <a:lnTo>
                      <a:pt x="183" y="338"/>
                    </a:lnTo>
                    <a:lnTo>
                      <a:pt x="179" y="335"/>
                    </a:lnTo>
                    <a:lnTo>
                      <a:pt x="175" y="330"/>
                    </a:lnTo>
                    <a:lnTo>
                      <a:pt x="172" y="324"/>
                    </a:lnTo>
                    <a:lnTo>
                      <a:pt x="170" y="318"/>
                    </a:lnTo>
                    <a:lnTo>
                      <a:pt x="168" y="305"/>
                    </a:lnTo>
                    <a:lnTo>
                      <a:pt x="168" y="291"/>
                    </a:lnTo>
                    <a:lnTo>
                      <a:pt x="169" y="280"/>
                    </a:lnTo>
                    <a:lnTo>
                      <a:pt x="171" y="267"/>
                    </a:lnTo>
                    <a:lnTo>
                      <a:pt x="133" y="302"/>
                    </a:lnTo>
                    <a:lnTo>
                      <a:pt x="130" y="305"/>
                    </a:lnTo>
                    <a:lnTo>
                      <a:pt x="140" y="315"/>
                    </a:lnTo>
                    <a:lnTo>
                      <a:pt x="146" y="326"/>
                    </a:lnTo>
                    <a:lnTo>
                      <a:pt x="151" y="339"/>
                    </a:lnTo>
                    <a:lnTo>
                      <a:pt x="153" y="351"/>
                    </a:lnTo>
                    <a:lnTo>
                      <a:pt x="152" y="372"/>
                    </a:lnTo>
                    <a:lnTo>
                      <a:pt x="148" y="392"/>
                    </a:lnTo>
                    <a:lnTo>
                      <a:pt x="145" y="413"/>
                    </a:lnTo>
                    <a:lnTo>
                      <a:pt x="144" y="415"/>
                    </a:lnTo>
                    <a:lnTo>
                      <a:pt x="143" y="415"/>
                    </a:lnTo>
                    <a:lnTo>
                      <a:pt x="142" y="416"/>
                    </a:lnTo>
                    <a:lnTo>
                      <a:pt x="140" y="415"/>
                    </a:lnTo>
                    <a:lnTo>
                      <a:pt x="139" y="414"/>
                    </a:lnTo>
                    <a:lnTo>
                      <a:pt x="136" y="410"/>
                    </a:lnTo>
                    <a:lnTo>
                      <a:pt x="134" y="407"/>
                    </a:lnTo>
                    <a:lnTo>
                      <a:pt x="133" y="407"/>
                    </a:lnTo>
                    <a:lnTo>
                      <a:pt x="133" y="406"/>
                    </a:lnTo>
                    <a:lnTo>
                      <a:pt x="129" y="401"/>
                    </a:lnTo>
                    <a:lnTo>
                      <a:pt x="124" y="397"/>
                    </a:lnTo>
                    <a:lnTo>
                      <a:pt x="120" y="392"/>
                    </a:lnTo>
                    <a:lnTo>
                      <a:pt x="117" y="388"/>
                    </a:lnTo>
                    <a:lnTo>
                      <a:pt x="111" y="377"/>
                    </a:lnTo>
                    <a:lnTo>
                      <a:pt x="108" y="364"/>
                    </a:lnTo>
                    <a:lnTo>
                      <a:pt x="107" y="344"/>
                    </a:lnTo>
                    <a:lnTo>
                      <a:pt x="111" y="325"/>
                    </a:lnTo>
                    <a:lnTo>
                      <a:pt x="95" y="346"/>
                    </a:lnTo>
                    <a:lnTo>
                      <a:pt x="81" y="367"/>
                    </a:lnTo>
                    <a:lnTo>
                      <a:pt x="69" y="391"/>
                    </a:lnTo>
                    <a:lnTo>
                      <a:pt x="75" y="407"/>
                    </a:lnTo>
                    <a:lnTo>
                      <a:pt x="80" y="423"/>
                    </a:lnTo>
                    <a:lnTo>
                      <a:pt x="81" y="440"/>
                    </a:lnTo>
                    <a:lnTo>
                      <a:pt x="78" y="454"/>
                    </a:lnTo>
                    <a:lnTo>
                      <a:pt x="73" y="466"/>
                    </a:lnTo>
                    <a:lnTo>
                      <a:pt x="68" y="479"/>
                    </a:lnTo>
                    <a:lnTo>
                      <a:pt x="61" y="491"/>
                    </a:lnTo>
                    <a:lnTo>
                      <a:pt x="60" y="491"/>
                    </a:lnTo>
                    <a:lnTo>
                      <a:pt x="60" y="491"/>
                    </a:lnTo>
                    <a:lnTo>
                      <a:pt x="58" y="492"/>
                    </a:lnTo>
                    <a:lnTo>
                      <a:pt x="57" y="492"/>
                    </a:lnTo>
                    <a:lnTo>
                      <a:pt x="56" y="491"/>
                    </a:lnTo>
                    <a:lnTo>
                      <a:pt x="55" y="490"/>
                    </a:lnTo>
                    <a:lnTo>
                      <a:pt x="55" y="487"/>
                    </a:lnTo>
                    <a:lnTo>
                      <a:pt x="44" y="483"/>
                    </a:lnTo>
                    <a:lnTo>
                      <a:pt x="35" y="473"/>
                    </a:lnTo>
                    <a:lnTo>
                      <a:pt x="28" y="461"/>
                    </a:lnTo>
                    <a:lnTo>
                      <a:pt x="24" y="449"/>
                    </a:lnTo>
                    <a:lnTo>
                      <a:pt x="23" y="438"/>
                    </a:lnTo>
                    <a:lnTo>
                      <a:pt x="24" y="425"/>
                    </a:lnTo>
                    <a:lnTo>
                      <a:pt x="31" y="413"/>
                    </a:lnTo>
                    <a:lnTo>
                      <a:pt x="39" y="403"/>
                    </a:lnTo>
                    <a:lnTo>
                      <a:pt x="50" y="396"/>
                    </a:lnTo>
                    <a:lnTo>
                      <a:pt x="61" y="388"/>
                    </a:lnTo>
                    <a:lnTo>
                      <a:pt x="62" y="385"/>
                    </a:lnTo>
                    <a:lnTo>
                      <a:pt x="74" y="363"/>
                    </a:lnTo>
                    <a:lnTo>
                      <a:pt x="87" y="342"/>
                    </a:lnTo>
                    <a:lnTo>
                      <a:pt x="102" y="324"/>
                    </a:lnTo>
                    <a:lnTo>
                      <a:pt x="86" y="334"/>
                    </a:lnTo>
                    <a:lnTo>
                      <a:pt x="72" y="342"/>
                    </a:lnTo>
                    <a:lnTo>
                      <a:pt x="56" y="349"/>
                    </a:lnTo>
                    <a:lnTo>
                      <a:pt x="38" y="352"/>
                    </a:lnTo>
                    <a:lnTo>
                      <a:pt x="33" y="352"/>
                    </a:lnTo>
                    <a:lnTo>
                      <a:pt x="25" y="351"/>
                    </a:lnTo>
                    <a:lnTo>
                      <a:pt x="16" y="350"/>
                    </a:lnTo>
                    <a:lnTo>
                      <a:pt x="9" y="347"/>
                    </a:lnTo>
                    <a:lnTo>
                      <a:pt x="3" y="343"/>
                    </a:lnTo>
                    <a:lnTo>
                      <a:pt x="0" y="339"/>
                    </a:lnTo>
                    <a:lnTo>
                      <a:pt x="1" y="335"/>
                    </a:lnTo>
                    <a:lnTo>
                      <a:pt x="7" y="328"/>
                    </a:lnTo>
                    <a:lnTo>
                      <a:pt x="26" y="316"/>
                    </a:lnTo>
                    <a:lnTo>
                      <a:pt x="48" y="306"/>
                    </a:lnTo>
                    <a:lnTo>
                      <a:pt x="71" y="302"/>
                    </a:lnTo>
                    <a:lnTo>
                      <a:pt x="78" y="301"/>
                    </a:lnTo>
                    <a:lnTo>
                      <a:pt x="86" y="302"/>
                    </a:lnTo>
                    <a:lnTo>
                      <a:pt x="97" y="303"/>
                    </a:lnTo>
                    <a:lnTo>
                      <a:pt x="108" y="305"/>
                    </a:lnTo>
                    <a:lnTo>
                      <a:pt x="115" y="310"/>
                    </a:lnTo>
                    <a:lnTo>
                      <a:pt x="141" y="283"/>
                    </a:lnTo>
                    <a:lnTo>
                      <a:pt x="168" y="258"/>
                    </a:lnTo>
                    <a:lnTo>
                      <a:pt x="195" y="233"/>
                    </a:lnTo>
                    <a:lnTo>
                      <a:pt x="178" y="239"/>
                    </a:lnTo>
                    <a:lnTo>
                      <a:pt x="160" y="243"/>
                    </a:lnTo>
                    <a:lnTo>
                      <a:pt x="142" y="246"/>
                    </a:lnTo>
                    <a:lnTo>
                      <a:pt x="128" y="245"/>
                    </a:lnTo>
                    <a:lnTo>
                      <a:pt x="114" y="242"/>
                    </a:lnTo>
                    <a:lnTo>
                      <a:pt x="108" y="240"/>
                    </a:lnTo>
                    <a:lnTo>
                      <a:pt x="103" y="236"/>
                    </a:lnTo>
                    <a:lnTo>
                      <a:pt x="97" y="233"/>
                    </a:lnTo>
                    <a:lnTo>
                      <a:pt x="95" y="229"/>
                    </a:lnTo>
                    <a:lnTo>
                      <a:pt x="95" y="227"/>
                    </a:lnTo>
                    <a:lnTo>
                      <a:pt x="97" y="224"/>
                    </a:lnTo>
                    <a:lnTo>
                      <a:pt x="99" y="222"/>
                    </a:lnTo>
                    <a:lnTo>
                      <a:pt x="102" y="220"/>
                    </a:lnTo>
                    <a:lnTo>
                      <a:pt x="105" y="219"/>
                    </a:lnTo>
                    <a:lnTo>
                      <a:pt x="108" y="218"/>
                    </a:lnTo>
                    <a:lnTo>
                      <a:pt x="110" y="217"/>
                    </a:lnTo>
                    <a:lnTo>
                      <a:pt x="112" y="217"/>
                    </a:lnTo>
                    <a:lnTo>
                      <a:pt x="131" y="210"/>
                    </a:lnTo>
                    <a:lnTo>
                      <a:pt x="150" y="207"/>
                    </a:lnTo>
                    <a:lnTo>
                      <a:pt x="165" y="207"/>
                    </a:lnTo>
                    <a:lnTo>
                      <a:pt x="180" y="209"/>
                    </a:lnTo>
                    <a:lnTo>
                      <a:pt x="194" y="214"/>
                    </a:lnTo>
                    <a:lnTo>
                      <a:pt x="207" y="222"/>
                    </a:lnTo>
                    <a:lnTo>
                      <a:pt x="214" y="216"/>
                    </a:lnTo>
                    <a:lnTo>
                      <a:pt x="240" y="185"/>
                    </a:lnTo>
                    <a:lnTo>
                      <a:pt x="262" y="152"/>
                    </a:lnTo>
                    <a:lnTo>
                      <a:pt x="246" y="164"/>
                    </a:lnTo>
                    <a:lnTo>
                      <a:pt x="227" y="173"/>
                    </a:lnTo>
                    <a:lnTo>
                      <a:pt x="207" y="175"/>
                    </a:lnTo>
                    <a:lnTo>
                      <a:pt x="191" y="173"/>
                    </a:lnTo>
                    <a:lnTo>
                      <a:pt x="177" y="166"/>
                    </a:lnTo>
                    <a:lnTo>
                      <a:pt x="166" y="155"/>
                    </a:lnTo>
                    <a:lnTo>
                      <a:pt x="159" y="140"/>
                    </a:lnTo>
                    <a:lnTo>
                      <a:pt x="157" y="127"/>
                    </a:lnTo>
                    <a:lnTo>
                      <a:pt x="159" y="114"/>
                    </a:lnTo>
                    <a:lnTo>
                      <a:pt x="164" y="102"/>
                    </a:lnTo>
                    <a:lnTo>
                      <a:pt x="171" y="92"/>
                    </a:lnTo>
                    <a:lnTo>
                      <a:pt x="182" y="85"/>
                    </a:lnTo>
                    <a:lnTo>
                      <a:pt x="193" y="83"/>
                    </a:lnTo>
                    <a:lnTo>
                      <a:pt x="203" y="83"/>
                    </a:lnTo>
                    <a:lnTo>
                      <a:pt x="213" y="86"/>
                    </a:lnTo>
                    <a:lnTo>
                      <a:pt x="222" y="92"/>
                    </a:lnTo>
                    <a:lnTo>
                      <a:pt x="226" y="101"/>
                    </a:lnTo>
                    <a:lnTo>
                      <a:pt x="227" y="112"/>
                    </a:lnTo>
                    <a:lnTo>
                      <a:pt x="225" y="121"/>
                    </a:lnTo>
                    <a:lnTo>
                      <a:pt x="218" y="127"/>
                    </a:lnTo>
                    <a:lnTo>
                      <a:pt x="211" y="132"/>
                    </a:lnTo>
                    <a:lnTo>
                      <a:pt x="203" y="132"/>
                    </a:lnTo>
                    <a:lnTo>
                      <a:pt x="194" y="130"/>
                    </a:lnTo>
                    <a:lnTo>
                      <a:pt x="189" y="122"/>
                    </a:lnTo>
                    <a:lnTo>
                      <a:pt x="188" y="121"/>
                    </a:lnTo>
                    <a:lnTo>
                      <a:pt x="189" y="119"/>
                    </a:lnTo>
                    <a:lnTo>
                      <a:pt x="190" y="118"/>
                    </a:lnTo>
                    <a:lnTo>
                      <a:pt x="192" y="118"/>
                    </a:lnTo>
                    <a:lnTo>
                      <a:pt x="194" y="119"/>
                    </a:lnTo>
                    <a:lnTo>
                      <a:pt x="200" y="123"/>
                    </a:lnTo>
                    <a:lnTo>
                      <a:pt x="207" y="123"/>
                    </a:lnTo>
                    <a:lnTo>
                      <a:pt x="213" y="121"/>
                    </a:lnTo>
                    <a:lnTo>
                      <a:pt x="217" y="115"/>
                    </a:lnTo>
                    <a:lnTo>
                      <a:pt x="218" y="108"/>
                    </a:lnTo>
                    <a:lnTo>
                      <a:pt x="216" y="100"/>
                    </a:lnTo>
                    <a:lnTo>
                      <a:pt x="211" y="95"/>
                    </a:lnTo>
                    <a:lnTo>
                      <a:pt x="204" y="92"/>
                    </a:lnTo>
                    <a:lnTo>
                      <a:pt x="196" y="91"/>
                    </a:lnTo>
                    <a:lnTo>
                      <a:pt x="189" y="92"/>
                    </a:lnTo>
                    <a:lnTo>
                      <a:pt x="179" y="99"/>
                    </a:lnTo>
                    <a:lnTo>
                      <a:pt x="171" y="108"/>
                    </a:lnTo>
                    <a:lnTo>
                      <a:pt x="168" y="120"/>
                    </a:lnTo>
                    <a:lnTo>
                      <a:pt x="167" y="132"/>
                    </a:lnTo>
                    <a:lnTo>
                      <a:pt x="170" y="143"/>
                    </a:lnTo>
                    <a:lnTo>
                      <a:pt x="177" y="154"/>
                    </a:lnTo>
                    <a:lnTo>
                      <a:pt x="186" y="160"/>
                    </a:lnTo>
                    <a:lnTo>
                      <a:pt x="196" y="166"/>
                    </a:lnTo>
                    <a:lnTo>
                      <a:pt x="208" y="167"/>
                    </a:lnTo>
                    <a:lnTo>
                      <a:pt x="220" y="166"/>
                    </a:lnTo>
                    <a:lnTo>
                      <a:pt x="235" y="161"/>
                    </a:lnTo>
                    <a:lnTo>
                      <a:pt x="249" y="154"/>
                    </a:lnTo>
                    <a:lnTo>
                      <a:pt x="261" y="144"/>
                    </a:lnTo>
                    <a:lnTo>
                      <a:pt x="273" y="134"/>
                    </a:lnTo>
                    <a:lnTo>
                      <a:pt x="282" y="114"/>
                    </a:lnTo>
                    <a:lnTo>
                      <a:pt x="297" y="77"/>
                    </a:lnTo>
                    <a:lnTo>
                      <a:pt x="310" y="39"/>
                    </a:lnTo>
                    <a:lnTo>
                      <a:pt x="322" y="1"/>
                    </a:lnTo>
                    <a:lnTo>
                      <a:pt x="323" y="0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9" name="Freeform 846"/>
              <p:cNvSpPr/>
              <p:nvPr/>
            </p:nvSpPr>
            <p:spPr bwMode="auto">
              <a:xfrm>
                <a:off x="6781801" y="2535238"/>
                <a:ext cx="622300" cy="730250"/>
              </a:xfrm>
              <a:custGeom>
                <a:avLst/>
                <a:gdLst>
                  <a:gd name="T0" fmla="*/ 43 w 392"/>
                  <a:gd name="T1" fmla="*/ 51 h 460"/>
                  <a:gd name="T2" fmla="*/ 60 w 392"/>
                  <a:gd name="T3" fmla="*/ 52 h 460"/>
                  <a:gd name="T4" fmla="*/ 79 w 392"/>
                  <a:gd name="T5" fmla="*/ 66 h 460"/>
                  <a:gd name="T6" fmla="*/ 58 w 392"/>
                  <a:gd name="T7" fmla="*/ 69 h 460"/>
                  <a:gd name="T8" fmla="*/ 67 w 392"/>
                  <a:gd name="T9" fmla="*/ 96 h 460"/>
                  <a:gd name="T10" fmla="*/ 56 w 392"/>
                  <a:gd name="T11" fmla="*/ 168 h 460"/>
                  <a:gd name="T12" fmla="*/ 65 w 392"/>
                  <a:gd name="T13" fmla="*/ 160 h 460"/>
                  <a:gd name="T14" fmla="*/ 85 w 392"/>
                  <a:gd name="T15" fmla="*/ 157 h 460"/>
                  <a:gd name="T16" fmla="*/ 77 w 392"/>
                  <a:gd name="T17" fmla="*/ 175 h 460"/>
                  <a:gd name="T18" fmla="*/ 81 w 392"/>
                  <a:gd name="T19" fmla="*/ 235 h 460"/>
                  <a:gd name="T20" fmla="*/ 103 w 392"/>
                  <a:gd name="T21" fmla="*/ 213 h 460"/>
                  <a:gd name="T22" fmla="*/ 105 w 392"/>
                  <a:gd name="T23" fmla="*/ 254 h 460"/>
                  <a:gd name="T24" fmla="*/ 112 w 392"/>
                  <a:gd name="T25" fmla="*/ 235 h 460"/>
                  <a:gd name="T26" fmla="*/ 124 w 392"/>
                  <a:gd name="T27" fmla="*/ 254 h 460"/>
                  <a:gd name="T28" fmla="*/ 110 w 392"/>
                  <a:gd name="T29" fmla="*/ 282 h 460"/>
                  <a:gd name="T30" fmla="*/ 144 w 392"/>
                  <a:gd name="T31" fmla="*/ 278 h 460"/>
                  <a:gd name="T32" fmla="*/ 152 w 392"/>
                  <a:gd name="T33" fmla="*/ 333 h 460"/>
                  <a:gd name="T34" fmla="*/ 173 w 392"/>
                  <a:gd name="T35" fmla="*/ 330 h 460"/>
                  <a:gd name="T36" fmla="*/ 171 w 392"/>
                  <a:gd name="T37" fmla="*/ 311 h 460"/>
                  <a:gd name="T38" fmla="*/ 189 w 392"/>
                  <a:gd name="T39" fmla="*/ 325 h 460"/>
                  <a:gd name="T40" fmla="*/ 176 w 392"/>
                  <a:gd name="T41" fmla="*/ 339 h 460"/>
                  <a:gd name="T42" fmla="*/ 224 w 392"/>
                  <a:gd name="T43" fmla="*/ 375 h 460"/>
                  <a:gd name="T44" fmla="*/ 245 w 392"/>
                  <a:gd name="T45" fmla="*/ 373 h 460"/>
                  <a:gd name="T46" fmla="*/ 264 w 392"/>
                  <a:gd name="T47" fmla="*/ 406 h 460"/>
                  <a:gd name="T48" fmla="*/ 252 w 392"/>
                  <a:gd name="T49" fmla="*/ 381 h 460"/>
                  <a:gd name="T50" fmla="*/ 275 w 392"/>
                  <a:gd name="T51" fmla="*/ 376 h 460"/>
                  <a:gd name="T52" fmla="*/ 268 w 392"/>
                  <a:gd name="T53" fmla="*/ 405 h 460"/>
                  <a:gd name="T54" fmla="*/ 295 w 392"/>
                  <a:gd name="T55" fmla="*/ 404 h 460"/>
                  <a:gd name="T56" fmla="*/ 317 w 392"/>
                  <a:gd name="T57" fmla="*/ 422 h 460"/>
                  <a:gd name="T58" fmla="*/ 326 w 392"/>
                  <a:gd name="T59" fmla="*/ 441 h 460"/>
                  <a:gd name="T60" fmla="*/ 288 w 392"/>
                  <a:gd name="T61" fmla="*/ 448 h 460"/>
                  <a:gd name="T62" fmla="*/ 271 w 392"/>
                  <a:gd name="T63" fmla="*/ 457 h 460"/>
                  <a:gd name="T64" fmla="*/ 274 w 392"/>
                  <a:gd name="T65" fmla="*/ 436 h 460"/>
                  <a:gd name="T66" fmla="*/ 271 w 392"/>
                  <a:gd name="T67" fmla="*/ 420 h 460"/>
                  <a:gd name="T68" fmla="*/ 227 w 392"/>
                  <a:gd name="T69" fmla="*/ 440 h 460"/>
                  <a:gd name="T70" fmla="*/ 205 w 392"/>
                  <a:gd name="T71" fmla="*/ 396 h 460"/>
                  <a:gd name="T72" fmla="*/ 196 w 392"/>
                  <a:gd name="T73" fmla="*/ 415 h 460"/>
                  <a:gd name="T74" fmla="*/ 189 w 392"/>
                  <a:gd name="T75" fmla="*/ 390 h 460"/>
                  <a:gd name="T76" fmla="*/ 207 w 392"/>
                  <a:gd name="T77" fmla="*/ 392 h 460"/>
                  <a:gd name="T78" fmla="*/ 137 w 392"/>
                  <a:gd name="T79" fmla="*/ 380 h 460"/>
                  <a:gd name="T80" fmla="*/ 147 w 392"/>
                  <a:gd name="T81" fmla="*/ 334 h 460"/>
                  <a:gd name="T82" fmla="*/ 112 w 392"/>
                  <a:gd name="T83" fmla="*/ 322 h 460"/>
                  <a:gd name="T84" fmla="*/ 96 w 392"/>
                  <a:gd name="T85" fmla="*/ 333 h 460"/>
                  <a:gd name="T86" fmla="*/ 97 w 392"/>
                  <a:gd name="T87" fmla="*/ 308 h 460"/>
                  <a:gd name="T88" fmla="*/ 127 w 392"/>
                  <a:gd name="T89" fmla="*/ 316 h 460"/>
                  <a:gd name="T90" fmla="*/ 65 w 392"/>
                  <a:gd name="T91" fmla="*/ 290 h 460"/>
                  <a:gd name="T92" fmla="*/ 76 w 392"/>
                  <a:gd name="T93" fmla="*/ 276 h 460"/>
                  <a:gd name="T94" fmla="*/ 68 w 392"/>
                  <a:gd name="T95" fmla="*/ 232 h 460"/>
                  <a:gd name="T96" fmla="*/ 38 w 392"/>
                  <a:gd name="T97" fmla="*/ 239 h 460"/>
                  <a:gd name="T98" fmla="*/ 45 w 392"/>
                  <a:gd name="T99" fmla="*/ 215 h 460"/>
                  <a:gd name="T100" fmla="*/ 61 w 392"/>
                  <a:gd name="T101" fmla="*/ 200 h 460"/>
                  <a:gd name="T102" fmla="*/ 15 w 392"/>
                  <a:gd name="T103" fmla="*/ 172 h 460"/>
                  <a:gd name="T104" fmla="*/ 21 w 392"/>
                  <a:gd name="T105" fmla="*/ 129 h 460"/>
                  <a:gd name="T106" fmla="*/ 0 w 392"/>
                  <a:gd name="T107" fmla="*/ 120 h 460"/>
                  <a:gd name="T108" fmla="*/ 25 w 392"/>
                  <a:gd name="T109" fmla="*/ 118 h 460"/>
                  <a:gd name="T110" fmla="*/ 36 w 392"/>
                  <a:gd name="T111" fmla="*/ 99 h 460"/>
                  <a:gd name="T112" fmla="*/ 2 w 392"/>
                  <a:gd name="T113" fmla="*/ 63 h 460"/>
                  <a:gd name="T114" fmla="*/ 38 w 392"/>
                  <a:gd name="T115" fmla="*/ 69 h 460"/>
                  <a:gd name="T116" fmla="*/ 16 w 392"/>
                  <a:gd name="T117" fmla="*/ 57 h 460"/>
                  <a:gd name="T118" fmla="*/ 15 w 392"/>
                  <a:gd name="T119" fmla="*/ 32 h 460"/>
                  <a:gd name="T120" fmla="*/ 32 w 392"/>
                  <a:gd name="T121" fmla="*/ 54 h 460"/>
                  <a:gd name="T122" fmla="*/ 22 w 392"/>
                  <a:gd name="T123" fmla="*/ 2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2" h="460">
                    <a:moveTo>
                      <a:pt x="24" y="0"/>
                    </a:moveTo>
                    <a:lnTo>
                      <a:pt x="25" y="0"/>
                    </a:lnTo>
                    <a:lnTo>
                      <a:pt x="36" y="10"/>
                    </a:lnTo>
                    <a:lnTo>
                      <a:pt x="44" y="22"/>
                    </a:lnTo>
                    <a:lnTo>
                      <a:pt x="46" y="36"/>
                    </a:lnTo>
                    <a:lnTo>
                      <a:pt x="44" y="50"/>
                    </a:lnTo>
                    <a:lnTo>
                      <a:pt x="43" y="51"/>
                    </a:lnTo>
                    <a:lnTo>
                      <a:pt x="43" y="51"/>
                    </a:lnTo>
                    <a:lnTo>
                      <a:pt x="43" y="84"/>
                    </a:lnTo>
                    <a:lnTo>
                      <a:pt x="48" y="74"/>
                    </a:lnTo>
                    <a:lnTo>
                      <a:pt x="56" y="66"/>
                    </a:lnTo>
                    <a:lnTo>
                      <a:pt x="56" y="62"/>
                    </a:lnTo>
                    <a:lnTo>
                      <a:pt x="56" y="60"/>
                    </a:lnTo>
                    <a:lnTo>
                      <a:pt x="57" y="57"/>
                    </a:lnTo>
                    <a:lnTo>
                      <a:pt x="58" y="55"/>
                    </a:lnTo>
                    <a:lnTo>
                      <a:pt x="60" y="52"/>
                    </a:lnTo>
                    <a:lnTo>
                      <a:pt x="62" y="50"/>
                    </a:lnTo>
                    <a:lnTo>
                      <a:pt x="67" y="49"/>
                    </a:lnTo>
                    <a:lnTo>
                      <a:pt x="71" y="50"/>
                    </a:lnTo>
                    <a:lnTo>
                      <a:pt x="74" y="51"/>
                    </a:lnTo>
                    <a:lnTo>
                      <a:pt x="77" y="55"/>
                    </a:lnTo>
                    <a:lnTo>
                      <a:pt x="79" y="58"/>
                    </a:lnTo>
                    <a:lnTo>
                      <a:pt x="80" y="62"/>
                    </a:lnTo>
                    <a:lnTo>
                      <a:pt x="79" y="66"/>
                    </a:lnTo>
                    <a:lnTo>
                      <a:pt x="77" y="70"/>
                    </a:lnTo>
                    <a:lnTo>
                      <a:pt x="74" y="72"/>
                    </a:lnTo>
                    <a:lnTo>
                      <a:pt x="70" y="73"/>
                    </a:lnTo>
                    <a:lnTo>
                      <a:pt x="67" y="73"/>
                    </a:lnTo>
                    <a:lnTo>
                      <a:pt x="64" y="73"/>
                    </a:lnTo>
                    <a:lnTo>
                      <a:pt x="61" y="72"/>
                    </a:lnTo>
                    <a:lnTo>
                      <a:pt x="59" y="71"/>
                    </a:lnTo>
                    <a:lnTo>
                      <a:pt x="58" y="69"/>
                    </a:lnTo>
                    <a:lnTo>
                      <a:pt x="48" y="78"/>
                    </a:lnTo>
                    <a:lnTo>
                      <a:pt x="44" y="88"/>
                    </a:lnTo>
                    <a:lnTo>
                      <a:pt x="43" y="90"/>
                    </a:lnTo>
                    <a:lnTo>
                      <a:pt x="48" y="134"/>
                    </a:lnTo>
                    <a:lnTo>
                      <a:pt x="51" y="121"/>
                    </a:lnTo>
                    <a:lnTo>
                      <a:pt x="57" y="108"/>
                    </a:lnTo>
                    <a:lnTo>
                      <a:pt x="65" y="97"/>
                    </a:lnTo>
                    <a:lnTo>
                      <a:pt x="67" y="96"/>
                    </a:lnTo>
                    <a:lnTo>
                      <a:pt x="69" y="96"/>
                    </a:lnTo>
                    <a:lnTo>
                      <a:pt x="70" y="97"/>
                    </a:lnTo>
                    <a:lnTo>
                      <a:pt x="72" y="109"/>
                    </a:lnTo>
                    <a:lnTo>
                      <a:pt x="71" y="122"/>
                    </a:lnTo>
                    <a:lnTo>
                      <a:pt x="69" y="134"/>
                    </a:lnTo>
                    <a:lnTo>
                      <a:pt x="62" y="144"/>
                    </a:lnTo>
                    <a:lnTo>
                      <a:pt x="51" y="151"/>
                    </a:lnTo>
                    <a:lnTo>
                      <a:pt x="56" y="168"/>
                    </a:lnTo>
                    <a:lnTo>
                      <a:pt x="60" y="183"/>
                    </a:lnTo>
                    <a:lnTo>
                      <a:pt x="61" y="179"/>
                    </a:lnTo>
                    <a:lnTo>
                      <a:pt x="62" y="176"/>
                    </a:lnTo>
                    <a:lnTo>
                      <a:pt x="64" y="171"/>
                    </a:lnTo>
                    <a:lnTo>
                      <a:pt x="68" y="168"/>
                    </a:lnTo>
                    <a:lnTo>
                      <a:pt x="67" y="166"/>
                    </a:lnTo>
                    <a:lnTo>
                      <a:pt x="65" y="163"/>
                    </a:lnTo>
                    <a:lnTo>
                      <a:pt x="65" y="160"/>
                    </a:lnTo>
                    <a:lnTo>
                      <a:pt x="67" y="157"/>
                    </a:lnTo>
                    <a:lnTo>
                      <a:pt x="69" y="154"/>
                    </a:lnTo>
                    <a:lnTo>
                      <a:pt x="71" y="152"/>
                    </a:lnTo>
                    <a:lnTo>
                      <a:pt x="74" y="151"/>
                    </a:lnTo>
                    <a:lnTo>
                      <a:pt x="77" y="152"/>
                    </a:lnTo>
                    <a:lnTo>
                      <a:pt x="80" y="153"/>
                    </a:lnTo>
                    <a:lnTo>
                      <a:pt x="83" y="154"/>
                    </a:lnTo>
                    <a:lnTo>
                      <a:pt x="85" y="157"/>
                    </a:lnTo>
                    <a:lnTo>
                      <a:pt x="86" y="159"/>
                    </a:lnTo>
                    <a:lnTo>
                      <a:pt x="87" y="163"/>
                    </a:lnTo>
                    <a:lnTo>
                      <a:pt x="87" y="166"/>
                    </a:lnTo>
                    <a:lnTo>
                      <a:pt x="86" y="168"/>
                    </a:lnTo>
                    <a:lnTo>
                      <a:pt x="85" y="171"/>
                    </a:lnTo>
                    <a:lnTo>
                      <a:pt x="83" y="174"/>
                    </a:lnTo>
                    <a:lnTo>
                      <a:pt x="80" y="175"/>
                    </a:lnTo>
                    <a:lnTo>
                      <a:pt x="77" y="175"/>
                    </a:lnTo>
                    <a:lnTo>
                      <a:pt x="74" y="174"/>
                    </a:lnTo>
                    <a:lnTo>
                      <a:pt x="72" y="172"/>
                    </a:lnTo>
                    <a:lnTo>
                      <a:pt x="70" y="170"/>
                    </a:lnTo>
                    <a:lnTo>
                      <a:pt x="69" y="170"/>
                    </a:lnTo>
                    <a:lnTo>
                      <a:pt x="64" y="180"/>
                    </a:lnTo>
                    <a:lnTo>
                      <a:pt x="62" y="191"/>
                    </a:lnTo>
                    <a:lnTo>
                      <a:pt x="62" y="191"/>
                    </a:lnTo>
                    <a:lnTo>
                      <a:pt x="81" y="235"/>
                    </a:lnTo>
                    <a:lnTo>
                      <a:pt x="80" y="216"/>
                    </a:lnTo>
                    <a:lnTo>
                      <a:pt x="83" y="198"/>
                    </a:lnTo>
                    <a:lnTo>
                      <a:pt x="92" y="180"/>
                    </a:lnTo>
                    <a:lnTo>
                      <a:pt x="93" y="179"/>
                    </a:lnTo>
                    <a:lnTo>
                      <a:pt x="94" y="180"/>
                    </a:lnTo>
                    <a:lnTo>
                      <a:pt x="95" y="180"/>
                    </a:lnTo>
                    <a:lnTo>
                      <a:pt x="101" y="196"/>
                    </a:lnTo>
                    <a:lnTo>
                      <a:pt x="103" y="213"/>
                    </a:lnTo>
                    <a:lnTo>
                      <a:pt x="99" y="225"/>
                    </a:lnTo>
                    <a:lnTo>
                      <a:pt x="94" y="236"/>
                    </a:lnTo>
                    <a:lnTo>
                      <a:pt x="85" y="243"/>
                    </a:lnTo>
                    <a:lnTo>
                      <a:pt x="106" y="277"/>
                    </a:lnTo>
                    <a:lnTo>
                      <a:pt x="105" y="266"/>
                    </a:lnTo>
                    <a:lnTo>
                      <a:pt x="108" y="256"/>
                    </a:lnTo>
                    <a:lnTo>
                      <a:pt x="107" y="256"/>
                    </a:lnTo>
                    <a:lnTo>
                      <a:pt x="105" y="254"/>
                    </a:lnTo>
                    <a:lnTo>
                      <a:pt x="103" y="252"/>
                    </a:lnTo>
                    <a:lnTo>
                      <a:pt x="101" y="250"/>
                    </a:lnTo>
                    <a:lnTo>
                      <a:pt x="101" y="247"/>
                    </a:lnTo>
                    <a:lnTo>
                      <a:pt x="101" y="243"/>
                    </a:lnTo>
                    <a:lnTo>
                      <a:pt x="103" y="240"/>
                    </a:lnTo>
                    <a:lnTo>
                      <a:pt x="106" y="238"/>
                    </a:lnTo>
                    <a:lnTo>
                      <a:pt x="109" y="236"/>
                    </a:lnTo>
                    <a:lnTo>
                      <a:pt x="112" y="235"/>
                    </a:lnTo>
                    <a:lnTo>
                      <a:pt x="117" y="236"/>
                    </a:lnTo>
                    <a:lnTo>
                      <a:pt x="120" y="237"/>
                    </a:lnTo>
                    <a:lnTo>
                      <a:pt x="122" y="239"/>
                    </a:lnTo>
                    <a:lnTo>
                      <a:pt x="124" y="241"/>
                    </a:lnTo>
                    <a:lnTo>
                      <a:pt x="125" y="244"/>
                    </a:lnTo>
                    <a:lnTo>
                      <a:pt x="127" y="248"/>
                    </a:lnTo>
                    <a:lnTo>
                      <a:pt x="125" y="251"/>
                    </a:lnTo>
                    <a:lnTo>
                      <a:pt x="124" y="254"/>
                    </a:lnTo>
                    <a:lnTo>
                      <a:pt x="121" y="256"/>
                    </a:lnTo>
                    <a:lnTo>
                      <a:pt x="119" y="258"/>
                    </a:lnTo>
                    <a:lnTo>
                      <a:pt x="115" y="258"/>
                    </a:lnTo>
                    <a:lnTo>
                      <a:pt x="111" y="256"/>
                    </a:lnTo>
                    <a:lnTo>
                      <a:pt x="110" y="262"/>
                    </a:lnTo>
                    <a:lnTo>
                      <a:pt x="109" y="266"/>
                    </a:lnTo>
                    <a:lnTo>
                      <a:pt x="108" y="274"/>
                    </a:lnTo>
                    <a:lnTo>
                      <a:pt x="110" y="282"/>
                    </a:lnTo>
                    <a:lnTo>
                      <a:pt x="109" y="283"/>
                    </a:lnTo>
                    <a:lnTo>
                      <a:pt x="125" y="303"/>
                    </a:lnTo>
                    <a:lnTo>
                      <a:pt x="143" y="324"/>
                    </a:lnTo>
                    <a:lnTo>
                      <a:pt x="140" y="310"/>
                    </a:lnTo>
                    <a:lnTo>
                      <a:pt x="140" y="295"/>
                    </a:lnTo>
                    <a:lnTo>
                      <a:pt x="142" y="280"/>
                    </a:lnTo>
                    <a:lnTo>
                      <a:pt x="143" y="279"/>
                    </a:lnTo>
                    <a:lnTo>
                      <a:pt x="144" y="278"/>
                    </a:lnTo>
                    <a:lnTo>
                      <a:pt x="145" y="279"/>
                    </a:lnTo>
                    <a:lnTo>
                      <a:pt x="154" y="288"/>
                    </a:lnTo>
                    <a:lnTo>
                      <a:pt x="159" y="299"/>
                    </a:lnTo>
                    <a:lnTo>
                      <a:pt x="161" y="311"/>
                    </a:lnTo>
                    <a:lnTo>
                      <a:pt x="160" y="316"/>
                    </a:lnTo>
                    <a:lnTo>
                      <a:pt x="159" y="323"/>
                    </a:lnTo>
                    <a:lnTo>
                      <a:pt x="156" y="330"/>
                    </a:lnTo>
                    <a:lnTo>
                      <a:pt x="152" y="333"/>
                    </a:lnTo>
                    <a:lnTo>
                      <a:pt x="175" y="355"/>
                    </a:lnTo>
                    <a:lnTo>
                      <a:pt x="175" y="355"/>
                    </a:lnTo>
                    <a:lnTo>
                      <a:pt x="173" y="349"/>
                    </a:lnTo>
                    <a:lnTo>
                      <a:pt x="172" y="344"/>
                    </a:lnTo>
                    <a:lnTo>
                      <a:pt x="171" y="340"/>
                    </a:lnTo>
                    <a:lnTo>
                      <a:pt x="171" y="337"/>
                    </a:lnTo>
                    <a:lnTo>
                      <a:pt x="172" y="333"/>
                    </a:lnTo>
                    <a:lnTo>
                      <a:pt x="173" y="330"/>
                    </a:lnTo>
                    <a:lnTo>
                      <a:pt x="173" y="330"/>
                    </a:lnTo>
                    <a:lnTo>
                      <a:pt x="170" y="328"/>
                    </a:lnTo>
                    <a:lnTo>
                      <a:pt x="167" y="325"/>
                    </a:lnTo>
                    <a:lnTo>
                      <a:pt x="166" y="322"/>
                    </a:lnTo>
                    <a:lnTo>
                      <a:pt x="166" y="319"/>
                    </a:lnTo>
                    <a:lnTo>
                      <a:pt x="166" y="315"/>
                    </a:lnTo>
                    <a:lnTo>
                      <a:pt x="168" y="313"/>
                    </a:lnTo>
                    <a:lnTo>
                      <a:pt x="171" y="311"/>
                    </a:lnTo>
                    <a:lnTo>
                      <a:pt x="173" y="310"/>
                    </a:lnTo>
                    <a:lnTo>
                      <a:pt x="177" y="310"/>
                    </a:lnTo>
                    <a:lnTo>
                      <a:pt x="180" y="311"/>
                    </a:lnTo>
                    <a:lnTo>
                      <a:pt x="183" y="313"/>
                    </a:lnTo>
                    <a:lnTo>
                      <a:pt x="185" y="315"/>
                    </a:lnTo>
                    <a:lnTo>
                      <a:pt x="188" y="319"/>
                    </a:lnTo>
                    <a:lnTo>
                      <a:pt x="189" y="322"/>
                    </a:lnTo>
                    <a:lnTo>
                      <a:pt x="189" y="325"/>
                    </a:lnTo>
                    <a:lnTo>
                      <a:pt x="188" y="328"/>
                    </a:lnTo>
                    <a:lnTo>
                      <a:pt x="185" y="331"/>
                    </a:lnTo>
                    <a:lnTo>
                      <a:pt x="183" y="332"/>
                    </a:lnTo>
                    <a:lnTo>
                      <a:pt x="180" y="333"/>
                    </a:lnTo>
                    <a:lnTo>
                      <a:pt x="178" y="332"/>
                    </a:lnTo>
                    <a:lnTo>
                      <a:pt x="176" y="331"/>
                    </a:lnTo>
                    <a:lnTo>
                      <a:pt x="176" y="335"/>
                    </a:lnTo>
                    <a:lnTo>
                      <a:pt x="176" y="339"/>
                    </a:lnTo>
                    <a:lnTo>
                      <a:pt x="175" y="344"/>
                    </a:lnTo>
                    <a:lnTo>
                      <a:pt x="177" y="350"/>
                    </a:lnTo>
                    <a:lnTo>
                      <a:pt x="179" y="357"/>
                    </a:lnTo>
                    <a:lnTo>
                      <a:pt x="179" y="358"/>
                    </a:lnTo>
                    <a:lnTo>
                      <a:pt x="205" y="379"/>
                    </a:lnTo>
                    <a:lnTo>
                      <a:pt x="233" y="396"/>
                    </a:lnTo>
                    <a:lnTo>
                      <a:pt x="228" y="386"/>
                    </a:lnTo>
                    <a:lnTo>
                      <a:pt x="224" y="375"/>
                    </a:lnTo>
                    <a:lnTo>
                      <a:pt x="223" y="363"/>
                    </a:lnTo>
                    <a:lnTo>
                      <a:pt x="223" y="351"/>
                    </a:lnTo>
                    <a:lnTo>
                      <a:pt x="223" y="350"/>
                    </a:lnTo>
                    <a:lnTo>
                      <a:pt x="224" y="350"/>
                    </a:lnTo>
                    <a:lnTo>
                      <a:pt x="225" y="350"/>
                    </a:lnTo>
                    <a:lnTo>
                      <a:pt x="233" y="356"/>
                    </a:lnTo>
                    <a:lnTo>
                      <a:pt x="241" y="363"/>
                    </a:lnTo>
                    <a:lnTo>
                      <a:pt x="245" y="373"/>
                    </a:lnTo>
                    <a:lnTo>
                      <a:pt x="245" y="383"/>
                    </a:lnTo>
                    <a:lnTo>
                      <a:pt x="244" y="392"/>
                    </a:lnTo>
                    <a:lnTo>
                      <a:pt x="240" y="399"/>
                    </a:lnTo>
                    <a:lnTo>
                      <a:pt x="240" y="399"/>
                    </a:lnTo>
                    <a:lnTo>
                      <a:pt x="266" y="414"/>
                    </a:lnTo>
                    <a:lnTo>
                      <a:pt x="267" y="414"/>
                    </a:lnTo>
                    <a:lnTo>
                      <a:pt x="266" y="409"/>
                    </a:lnTo>
                    <a:lnTo>
                      <a:pt x="264" y="406"/>
                    </a:lnTo>
                    <a:lnTo>
                      <a:pt x="263" y="402"/>
                    </a:lnTo>
                    <a:lnTo>
                      <a:pt x="263" y="397"/>
                    </a:lnTo>
                    <a:lnTo>
                      <a:pt x="263" y="393"/>
                    </a:lnTo>
                    <a:lnTo>
                      <a:pt x="260" y="392"/>
                    </a:lnTo>
                    <a:lnTo>
                      <a:pt x="256" y="391"/>
                    </a:lnTo>
                    <a:lnTo>
                      <a:pt x="254" y="387"/>
                    </a:lnTo>
                    <a:lnTo>
                      <a:pt x="252" y="384"/>
                    </a:lnTo>
                    <a:lnTo>
                      <a:pt x="252" y="381"/>
                    </a:lnTo>
                    <a:lnTo>
                      <a:pt x="252" y="378"/>
                    </a:lnTo>
                    <a:lnTo>
                      <a:pt x="254" y="374"/>
                    </a:lnTo>
                    <a:lnTo>
                      <a:pt x="257" y="371"/>
                    </a:lnTo>
                    <a:lnTo>
                      <a:pt x="261" y="370"/>
                    </a:lnTo>
                    <a:lnTo>
                      <a:pt x="265" y="370"/>
                    </a:lnTo>
                    <a:lnTo>
                      <a:pt x="269" y="371"/>
                    </a:lnTo>
                    <a:lnTo>
                      <a:pt x="273" y="373"/>
                    </a:lnTo>
                    <a:lnTo>
                      <a:pt x="275" y="376"/>
                    </a:lnTo>
                    <a:lnTo>
                      <a:pt x="277" y="380"/>
                    </a:lnTo>
                    <a:lnTo>
                      <a:pt x="277" y="384"/>
                    </a:lnTo>
                    <a:lnTo>
                      <a:pt x="275" y="387"/>
                    </a:lnTo>
                    <a:lnTo>
                      <a:pt x="273" y="391"/>
                    </a:lnTo>
                    <a:lnTo>
                      <a:pt x="269" y="392"/>
                    </a:lnTo>
                    <a:lnTo>
                      <a:pt x="266" y="392"/>
                    </a:lnTo>
                    <a:lnTo>
                      <a:pt x="267" y="398"/>
                    </a:lnTo>
                    <a:lnTo>
                      <a:pt x="268" y="405"/>
                    </a:lnTo>
                    <a:lnTo>
                      <a:pt x="269" y="408"/>
                    </a:lnTo>
                    <a:lnTo>
                      <a:pt x="272" y="412"/>
                    </a:lnTo>
                    <a:lnTo>
                      <a:pt x="273" y="416"/>
                    </a:lnTo>
                    <a:lnTo>
                      <a:pt x="273" y="417"/>
                    </a:lnTo>
                    <a:lnTo>
                      <a:pt x="276" y="418"/>
                    </a:lnTo>
                    <a:lnTo>
                      <a:pt x="307" y="430"/>
                    </a:lnTo>
                    <a:lnTo>
                      <a:pt x="299" y="418"/>
                    </a:lnTo>
                    <a:lnTo>
                      <a:pt x="295" y="404"/>
                    </a:lnTo>
                    <a:lnTo>
                      <a:pt x="296" y="390"/>
                    </a:lnTo>
                    <a:lnTo>
                      <a:pt x="296" y="388"/>
                    </a:lnTo>
                    <a:lnTo>
                      <a:pt x="297" y="387"/>
                    </a:lnTo>
                    <a:lnTo>
                      <a:pt x="298" y="388"/>
                    </a:lnTo>
                    <a:lnTo>
                      <a:pt x="308" y="394"/>
                    </a:lnTo>
                    <a:lnTo>
                      <a:pt x="314" y="403"/>
                    </a:lnTo>
                    <a:lnTo>
                      <a:pt x="317" y="412"/>
                    </a:lnTo>
                    <a:lnTo>
                      <a:pt x="317" y="422"/>
                    </a:lnTo>
                    <a:lnTo>
                      <a:pt x="313" y="433"/>
                    </a:lnTo>
                    <a:lnTo>
                      <a:pt x="351" y="443"/>
                    </a:lnTo>
                    <a:lnTo>
                      <a:pt x="391" y="450"/>
                    </a:lnTo>
                    <a:lnTo>
                      <a:pt x="392" y="450"/>
                    </a:lnTo>
                    <a:lnTo>
                      <a:pt x="392" y="451"/>
                    </a:lnTo>
                    <a:lnTo>
                      <a:pt x="391" y="451"/>
                    </a:lnTo>
                    <a:lnTo>
                      <a:pt x="359" y="448"/>
                    </a:lnTo>
                    <a:lnTo>
                      <a:pt x="326" y="441"/>
                    </a:lnTo>
                    <a:lnTo>
                      <a:pt x="296" y="430"/>
                    </a:lnTo>
                    <a:lnTo>
                      <a:pt x="291" y="432"/>
                    </a:lnTo>
                    <a:lnTo>
                      <a:pt x="287" y="435"/>
                    </a:lnTo>
                    <a:lnTo>
                      <a:pt x="284" y="438"/>
                    </a:lnTo>
                    <a:lnTo>
                      <a:pt x="281" y="440"/>
                    </a:lnTo>
                    <a:lnTo>
                      <a:pt x="284" y="442"/>
                    </a:lnTo>
                    <a:lnTo>
                      <a:pt x="286" y="445"/>
                    </a:lnTo>
                    <a:lnTo>
                      <a:pt x="288" y="448"/>
                    </a:lnTo>
                    <a:lnTo>
                      <a:pt x="288" y="453"/>
                    </a:lnTo>
                    <a:lnTo>
                      <a:pt x="287" y="456"/>
                    </a:lnTo>
                    <a:lnTo>
                      <a:pt x="285" y="458"/>
                    </a:lnTo>
                    <a:lnTo>
                      <a:pt x="281" y="459"/>
                    </a:lnTo>
                    <a:lnTo>
                      <a:pt x="279" y="460"/>
                    </a:lnTo>
                    <a:lnTo>
                      <a:pt x="276" y="460"/>
                    </a:lnTo>
                    <a:lnTo>
                      <a:pt x="273" y="459"/>
                    </a:lnTo>
                    <a:lnTo>
                      <a:pt x="271" y="457"/>
                    </a:lnTo>
                    <a:lnTo>
                      <a:pt x="268" y="455"/>
                    </a:lnTo>
                    <a:lnTo>
                      <a:pt x="266" y="452"/>
                    </a:lnTo>
                    <a:lnTo>
                      <a:pt x="266" y="448"/>
                    </a:lnTo>
                    <a:lnTo>
                      <a:pt x="266" y="444"/>
                    </a:lnTo>
                    <a:lnTo>
                      <a:pt x="267" y="441"/>
                    </a:lnTo>
                    <a:lnTo>
                      <a:pt x="269" y="439"/>
                    </a:lnTo>
                    <a:lnTo>
                      <a:pt x="272" y="438"/>
                    </a:lnTo>
                    <a:lnTo>
                      <a:pt x="274" y="436"/>
                    </a:lnTo>
                    <a:lnTo>
                      <a:pt x="277" y="436"/>
                    </a:lnTo>
                    <a:lnTo>
                      <a:pt x="277" y="436"/>
                    </a:lnTo>
                    <a:lnTo>
                      <a:pt x="278" y="436"/>
                    </a:lnTo>
                    <a:lnTo>
                      <a:pt x="281" y="434"/>
                    </a:lnTo>
                    <a:lnTo>
                      <a:pt x="286" y="432"/>
                    </a:lnTo>
                    <a:lnTo>
                      <a:pt x="289" y="431"/>
                    </a:lnTo>
                    <a:lnTo>
                      <a:pt x="292" y="429"/>
                    </a:lnTo>
                    <a:lnTo>
                      <a:pt x="271" y="420"/>
                    </a:lnTo>
                    <a:lnTo>
                      <a:pt x="271" y="420"/>
                    </a:lnTo>
                    <a:lnTo>
                      <a:pt x="263" y="431"/>
                    </a:lnTo>
                    <a:lnTo>
                      <a:pt x="253" y="439"/>
                    </a:lnTo>
                    <a:lnTo>
                      <a:pt x="241" y="442"/>
                    </a:lnTo>
                    <a:lnTo>
                      <a:pt x="228" y="443"/>
                    </a:lnTo>
                    <a:lnTo>
                      <a:pt x="227" y="442"/>
                    </a:lnTo>
                    <a:lnTo>
                      <a:pt x="226" y="441"/>
                    </a:lnTo>
                    <a:lnTo>
                      <a:pt x="227" y="440"/>
                    </a:lnTo>
                    <a:lnTo>
                      <a:pt x="236" y="429"/>
                    </a:lnTo>
                    <a:lnTo>
                      <a:pt x="247" y="420"/>
                    </a:lnTo>
                    <a:lnTo>
                      <a:pt x="261" y="415"/>
                    </a:lnTo>
                    <a:lnTo>
                      <a:pt x="221" y="394"/>
                    </a:lnTo>
                    <a:lnTo>
                      <a:pt x="217" y="394"/>
                    </a:lnTo>
                    <a:lnTo>
                      <a:pt x="213" y="394"/>
                    </a:lnTo>
                    <a:lnTo>
                      <a:pt x="208" y="395"/>
                    </a:lnTo>
                    <a:lnTo>
                      <a:pt x="205" y="396"/>
                    </a:lnTo>
                    <a:lnTo>
                      <a:pt x="201" y="397"/>
                    </a:lnTo>
                    <a:lnTo>
                      <a:pt x="203" y="399"/>
                    </a:lnTo>
                    <a:lnTo>
                      <a:pt x="203" y="402"/>
                    </a:lnTo>
                    <a:lnTo>
                      <a:pt x="204" y="405"/>
                    </a:lnTo>
                    <a:lnTo>
                      <a:pt x="203" y="408"/>
                    </a:lnTo>
                    <a:lnTo>
                      <a:pt x="202" y="410"/>
                    </a:lnTo>
                    <a:lnTo>
                      <a:pt x="199" y="412"/>
                    </a:lnTo>
                    <a:lnTo>
                      <a:pt x="196" y="415"/>
                    </a:lnTo>
                    <a:lnTo>
                      <a:pt x="193" y="415"/>
                    </a:lnTo>
                    <a:lnTo>
                      <a:pt x="190" y="414"/>
                    </a:lnTo>
                    <a:lnTo>
                      <a:pt x="187" y="412"/>
                    </a:lnTo>
                    <a:lnTo>
                      <a:pt x="184" y="410"/>
                    </a:lnTo>
                    <a:lnTo>
                      <a:pt x="182" y="407"/>
                    </a:lnTo>
                    <a:lnTo>
                      <a:pt x="181" y="400"/>
                    </a:lnTo>
                    <a:lnTo>
                      <a:pt x="183" y="394"/>
                    </a:lnTo>
                    <a:lnTo>
                      <a:pt x="189" y="390"/>
                    </a:lnTo>
                    <a:lnTo>
                      <a:pt x="192" y="388"/>
                    </a:lnTo>
                    <a:lnTo>
                      <a:pt x="195" y="390"/>
                    </a:lnTo>
                    <a:lnTo>
                      <a:pt x="197" y="392"/>
                    </a:lnTo>
                    <a:lnTo>
                      <a:pt x="199" y="392"/>
                    </a:lnTo>
                    <a:lnTo>
                      <a:pt x="200" y="394"/>
                    </a:lnTo>
                    <a:lnTo>
                      <a:pt x="200" y="394"/>
                    </a:lnTo>
                    <a:lnTo>
                      <a:pt x="203" y="393"/>
                    </a:lnTo>
                    <a:lnTo>
                      <a:pt x="207" y="392"/>
                    </a:lnTo>
                    <a:lnTo>
                      <a:pt x="211" y="391"/>
                    </a:lnTo>
                    <a:lnTo>
                      <a:pt x="217" y="391"/>
                    </a:lnTo>
                    <a:lnTo>
                      <a:pt x="193" y="373"/>
                    </a:lnTo>
                    <a:lnTo>
                      <a:pt x="180" y="380"/>
                    </a:lnTo>
                    <a:lnTo>
                      <a:pt x="167" y="383"/>
                    </a:lnTo>
                    <a:lnTo>
                      <a:pt x="153" y="383"/>
                    </a:lnTo>
                    <a:lnTo>
                      <a:pt x="139" y="380"/>
                    </a:lnTo>
                    <a:lnTo>
                      <a:pt x="137" y="380"/>
                    </a:lnTo>
                    <a:lnTo>
                      <a:pt x="137" y="379"/>
                    </a:lnTo>
                    <a:lnTo>
                      <a:pt x="139" y="378"/>
                    </a:lnTo>
                    <a:lnTo>
                      <a:pt x="147" y="369"/>
                    </a:lnTo>
                    <a:lnTo>
                      <a:pt x="158" y="363"/>
                    </a:lnTo>
                    <a:lnTo>
                      <a:pt x="170" y="362"/>
                    </a:lnTo>
                    <a:lnTo>
                      <a:pt x="182" y="366"/>
                    </a:lnTo>
                    <a:lnTo>
                      <a:pt x="148" y="335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1" y="326"/>
                    </a:lnTo>
                    <a:lnTo>
                      <a:pt x="135" y="325"/>
                    </a:lnTo>
                    <a:lnTo>
                      <a:pt x="130" y="322"/>
                    </a:lnTo>
                    <a:lnTo>
                      <a:pt x="124" y="321"/>
                    </a:lnTo>
                    <a:lnTo>
                      <a:pt x="119" y="320"/>
                    </a:lnTo>
                    <a:lnTo>
                      <a:pt x="112" y="319"/>
                    </a:lnTo>
                    <a:lnTo>
                      <a:pt x="112" y="322"/>
                    </a:lnTo>
                    <a:lnTo>
                      <a:pt x="113" y="325"/>
                    </a:lnTo>
                    <a:lnTo>
                      <a:pt x="112" y="328"/>
                    </a:lnTo>
                    <a:lnTo>
                      <a:pt x="111" y="331"/>
                    </a:lnTo>
                    <a:lnTo>
                      <a:pt x="110" y="333"/>
                    </a:lnTo>
                    <a:lnTo>
                      <a:pt x="107" y="335"/>
                    </a:lnTo>
                    <a:lnTo>
                      <a:pt x="103" y="335"/>
                    </a:lnTo>
                    <a:lnTo>
                      <a:pt x="99" y="335"/>
                    </a:lnTo>
                    <a:lnTo>
                      <a:pt x="96" y="333"/>
                    </a:lnTo>
                    <a:lnTo>
                      <a:pt x="93" y="330"/>
                    </a:lnTo>
                    <a:lnTo>
                      <a:pt x="92" y="326"/>
                    </a:lnTo>
                    <a:lnTo>
                      <a:pt x="89" y="323"/>
                    </a:lnTo>
                    <a:lnTo>
                      <a:pt x="89" y="320"/>
                    </a:lnTo>
                    <a:lnTo>
                      <a:pt x="91" y="315"/>
                    </a:lnTo>
                    <a:lnTo>
                      <a:pt x="92" y="312"/>
                    </a:lnTo>
                    <a:lnTo>
                      <a:pt x="94" y="310"/>
                    </a:lnTo>
                    <a:lnTo>
                      <a:pt x="97" y="308"/>
                    </a:lnTo>
                    <a:lnTo>
                      <a:pt x="101" y="307"/>
                    </a:lnTo>
                    <a:lnTo>
                      <a:pt x="105" y="308"/>
                    </a:lnTo>
                    <a:lnTo>
                      <a:pt x="107" y="309"/>
                    </a:lnTo>
                    <a:lnTo>
                      <a:pt x="109" y="311"/>
                    </a:lnTo>
                    <a:lnTo>
                      <a:pt x="110" y="313"/>
                    </a:lnTo>
                    <a:lnTo>
                      <a:pt x="110" y="315"/>
                    </a:lnTo>
                    <a:lnTo>
                      <a:pt x="118" y="315"/>
                    </a:lnTo>
                    <a:lnTo>
                      <a:pt x="127" y="316"/>
                    </a:lnTo>
                    <a:lnTo>
                      <a:pt x="134" y="320"/>
                    </a:lnTo>
                    <a:lnTo>
                      <a:pt x="112" y="292"/>
                    </a:lnTo>
                    <a:lnTo>
                      <a:pt x="111" y="292"/>
                    </a:lnTo>
                    <a:lnTo>
                      <a:pt x="103" y="297"/>
                    </a:lnTo>
                    <a:lnTo>
                      <a:pt x="93" y="298"/>
                    </a:lnTo>
                    <a:lnTo>
                      <a:pt x="83" y="297"/>
                    </a:lnTo>
                    <a:lnTo>
                      <a:pt x="74" y="295"/>
                    </a:lnTo>
                    <a:lnTo>
                      <a:pt x="65" y="290"/>
                    </a:lnTo>
                    <a:lnTo>
                      <a:pt x="63" y="289"/>
                    </a:lnTo>
                    <a:lnTo>
                      <a:pt x="61" y="288"/>
                    </a:lnTo>
                    <a:lnTo>
                      <a:pt x="60" y="286"/>
                    </a:lnTo>
                    <a:lnTo>
                      <a:pt x="58" y="285"/>
                    </a:lnTo>
                    <a:lnTo>
                      <a:pt x="58" y="284"/>
                    </a:lnTo>
                    <a:lnTo>
                      <a:pt x="59" y="283"/>
                    </a:lnTo>
                    <a:lnTo>
                      <a:pt x="67" y="278"/>
                    </a:lnTo>
                    <a:lnTo>
                      <a:pt x="76" y="276"/>
                    </a:lnTo>
                    <a:lnTo>
                      <a:pt x="86" y="276"/>
                    </a:lnTo>
                    <a:lnTo>
                      <a:pt x="97" y="279"/>
                    </a:lnTo>
                    <a:lnTo>
                      <a:pt x="106" y="284"/>
                    </a:lnTo>
                    <a:lnTo>
                      <a:pt x="88" y="258"/>
                    </a:lnTo>
                    <a:lnTo>
                      <a:pt x="81" y="242"/>
                    </a:lnTo>
                    <a:lnTo>
                      <a:pt x="81" y="242"/>
                    </a:lnTo>
                    <a:lnTo>
                      <a:pt x="80" y="239"/>
                    </a:lnTo>
                    <a:lnTo>
                      <a:pt x="68" y="232"/>
                    </a:lnTo>
                    <a:lnTo>
                      <a:pt x="56" y="228"/>
                    </a:lnTo>
                    <a:lnTo>
                      <a:pt x="56" y="231"/>
                    </a:lnTo>
                    <a:lnTo>
                      <a:pt x="55" y="235"/>
                    </a:lnTo>
                    <a:lnTo>
                      <a:pt x="52" y="238"/>
                    </a:lnTo>
                    <a:lnTo>
                      <a:pt x="49" y="240"/>
                    </a:lnTo>
                    <a:lnTo>
                      <a:pt x="46" y="241"/>
                    </a:lnTo>
                    <a:lnTo>
                      <a:pt x="43" y="240"/>
                    </a:lnTo>
                    <a:lnTo>
                      <a:pt x="38" y="239"/>
                    </a:lnTo>
                    <a:lnTo>
                      <a:pt x="36" y="236"/>
                    </a:lnTo>
                    <a:lnTo>
                      <a:pt x="34" y="232"/>
                    </a:lnTo>
                    <a:lnTo>
                      <a:pt x="33" y="228"/>
                    </a:lnTo>
                    <a:lnTo>
                      <a:pt x="34" y="225"/>
                    </a:lnTo>
                    <a:lnTo>
                      <a:pt x="36" y="222"/>
                    </a:lnTo>
                    <a:lnTo>
                      <a:pt x="38" y="218"/>
                    </a:lnTo>
                    <a:lnTo>
                      <a:pt x="40" y="216"/>
                    </a:lnTo>
                    <a:lnTo>
                      <a:pt x="45" y="215"/>
                    </a:lnTo>
                    <a:lnTo>
                      <a:pt x="48" y="215"/>
                    </a:lnTo>
                    <a:lnTo>
                      <a:pt x="51" y="216"/>
                    </a:lnTo>
                    <a:lnTo>
                      <a:pt x="52" y="218"/>
                    </a:lnTo>
                    <a:lnTo>
                      <a:pt x="55" y="222"/>
                    </a:lnTo>
                    <a:lnTo>
                      <a:pt x="55" y="224"/>
                    </a:lnTo>
                    <a:lnTo>
                      <a:pt x="65" y="227"/>
                    </a:lnTo>
                    <a:lnTo>
                      <a:pt x="76" y="234"/>
                    </a:lnTo>
                    <a:lnTo>
                      <a:pt x="61" y="200"/>
                    </a:lnTo>
                    <a:lnTo>
                      <a:pt x="53" y="201"/>
                    </a:lnTo>
                    <a:lnTo>
                      <a:pt x="46" y="199"/>
                    </a:lnTo>
                    <a:lnTo>
                      <a:pt x="38" y="196"/>
                    </a:lnTo>
                    <a:lnTo>
                      <a:pt x="25" y="188"/>
                    </a:lnTo>
                    <a:lnTo>
                      <a:pt x="14" y="176"/>
                    </a:lnTo>
                    <a:lnTo>
                      <a:pt x="14" y="175"/>
                    </a:lnTo>
                    <a:lnTo>
                      <a:pt x="14" y="174"/>
                    </a:lnTo>
                    <a:lnTo>
                      <a:pt x="15" y="172"/>
                    </a:lnTo>
                    <a:lnTo>
                      <a:pt x="29" y="170"/>
                    </a:lnTo>
                    <a:lnTo>
                      <a:pt x="44" y="174"/>
                    </a:lnTo>
                    <a:lnTo>
                      <a:pt x="56" y="181"/>
                    </a:lnTo>
                    <a:lnTo>
                      <a:pt x="46" y="147"/>
                    </a:lnTo>
                    <a:lnTo>
                      <a:pt x="39" y="138"/>
                    </a:lnTo>
                    <a:lnTo>
                      <a:pt x="33" y="131"/>
                    </a:lnTo>
                    <a:lnTo>
                      <a:pt x="23" y="124"/>
                    </a:lnTo>
                    <a:lnTo>
                      <a:pt x="21" y="129"/>
                    </a:lnTo>
                    <a:lnTo>
                      <a:pt x="19" y="131"/>
                    </a:lnTo>
                    <a:lnTo>
                      <a:pt x="15" y="133"/>
                    </a:lnTo>
                    <a:lnTo>
                      <a:pt x="11" y="133"/>
                    </a:lnTo>
                    <a:lnTo>
                      <a:pt x="8" y="132"/>
                    </a:lnTo>
                    <a:lnTo>
                      <a:pt x="4" y="130"/>
                    </a:lnTo>
                    <a:lnTo>
                      <a:pt x="2" y="128"/>
                    </a:lnTo>
                    <a:lnTo>
                      <a:pt x="0" y="124"/>
                    </a:lnTo>
                    <a:lnTo>
                      <a:pt x="0" y="120"/>
                    </a:lnTo>
                    <a:lnTo>
                      <a:pt x="0" y="117"/>
                    </a:lnTo>
                    <a:lnTo>
                      <a:pt x="4" y="109"/>
                    </a:lnTo>
                    <a:lnTo>
                      <a:pt x="12" y="106"/>
                    </a:lnTo>
                    <a:lnTo>
                      <a:pt x="20" y="107"/>
                    </a:lnTo>
                    <a:lnTo>
                      <a:pt x="23" y="109"/>
                    </a:lnTo>
                    <a:lnTo>
                      <a:pt x="25" y="112"/>
                    </a:lnTo>
                    <a:lnTo>
                      <a:pt x="26" y="116"/>
                    </a:lnTo>
                    <a:lnTo>
                      <a:pt x="25" y="118"/>
                    </a:lnTo>
                    <a:lnTo>
                      <a:pt x="25" y="120"/>
                    </a:lnTo>
                    <a:lnTo>
                      <a:pt x="24" y="122"/>
                    </a:lnTo>
                    <a:lnTo>
                      <a:pt x="24" y="122"/>
                    </a:lnTo>
                    <a:lnTo>
                      <a:pt x="35" y="128"/>
                    </a:lnTo>
                    <a:lnTo>
                      <a:pt x="44" y="138"/>
                    </a:lnTo>
                    <a:lnTo>
                      <a:pt x="39" y="102"/>
                    </a:lnTo>
                    <a:lnTo>
                      <a:pt x="38" y="100"/>
                    </a:lnTo>
                    <a:lnTo>
                      <a:pt x="36" y="99"/>
                    </a:lnTo>
                    <a:lnTo>
                      <a:pt x="34" y="98"/>
                    </a:lnTo>
                    <a:lnTo>
                      <a:pt x="31" y="97"/>
                    </a:lnTo>
                    <a:lnTo>
                      <a:pt x="28" y="96"/>
                    </a:lnTo>
                    <a:lnTo>
                      <a:pt x="26" y="94"/>
                    </a:lnTo>
                    <a:lnTo>
                      <a:pt x="24" y="94"/>
                    </a:lnTo>
                    <a:lnTo>
                      <a:pt x="14" y="85"/>
                    </a:lnTo>
                    <a:lnTo>
                      <a:pt x="8" y="75"/>
                    </a:lnTo>
                    <a:lnTo>
                      <a:pt x="2" y="63"/>
                    </a:lnTo>
                    <a:lnTo>
                      <a:pt x="2" y="62"/>
                    </a:lnTo>
                    <a:lnTo>
                      <a:pt x="3" y="61"/>
                    </a:lnTo>
                    <a:lnTo>
                      <a:pt x="4" y="60"/>
                    </a:lnTo>
                    <a:lnTo>
                      <a:pt x="15" y="64"/>
                    </a:lnTo>
                    <a:lnTo>
                      <a:pt x="25" y="71"/>
                    </a:lnTo>
                    <a:lnTo>
                      <a:pt x="33" y="79"/>
                    </a:lnTo>
                    <a:lnTo>
                      <a:pt x="38" y="90"/>
                    </a:lnTo>
                    <a:lnTo>
                      <a:pt x="38" y="69"/>
                    </a:lnTo>
                    <a:lnTo>
                      <a:pt x="37" y="69"/>
                    </a:lnTo>
                    <a:lnTo>
                      <a:pt x="34" y="62"/>
                    </a:lnTo>
                    <a:lnTo>
                      <a:pt x="31" y="57"/>
                    </a:lnTo>
                    <a:lnTo>
                      <a:pt x="26" y="51"/>
                    </a:lnTo>
                    <a:lnTo>
                      <a:pt x="24" y="55"/>
                    </a:lnTo>
                    <a:lnTo>
                      <a:pt x="22" y="56"/>
                    </a:lnTo>
                    <a:lnTo>
                      <a:pt x="20" y="57"/>
                    </a:lnTo>
                    <a:lnTo>
                      <a:pt x="16" y="57"/>
                    </a:lnTo>
                    <a:lnTo>
                      <a:pt x="13" y="57"/>
                    </a:lnTo>
                    <a:lnTo>
                      <a:pt x="11" y="56"/>
                    </a:lnTo>
                    <a:lnTo>
                      <a:pt x="5" y="50"/>
                    </a:lnTo>
                    <a:lnTo>
                      <a:pt x="3" y="44"/>
                    </a:lnTo>
                    <a:lnTo>
                      <a:pt x="5" y="36"/>
                    </a:lnTo>
                    <a:lnTo>
                      <a:pt x="8" y="34"/>
                    </a:lnTo>
                    <a:lnTo>
                      <a:pt x="11" y="32"/>
                    </a:lnTo>
                    <a:lnTo>
                      <a:pt x="15" y="32"/>
                    </a:lnTo>
                    <a:lnTo>
                      <a:pt x="19" y="32"/>
                    </a:lnTo>
                    <a:lnTo>
                      <a:pt x="22" y="35"/>
                    </a:lnTo>
                    <a:lnTo>
                      <a:pt x="23" y="36"/>
                    </a:lnTo>
                    <a:lnTo>
                      <a:pt x="25" y="39"/>
                    </a:lnTo>
                    <a:lnTo>
                      <a:pt x="26" y="43"/>
                    </a:lnTo>
                    <a:lnTo>
                      <a:pt x="27" y="46"/>
                    </a:lnTo>
                    <a:lnTo>
                      <a:pt x="27" y="49"/>
                    </a:lnTo>
                    <a:lnTo>
                      <a:pt x="32" y="54"/>
                    </a:lnTo>
                    <a:lnTo>
                      <a:pt x="35" y="59"/>
                    </a:lnTo>
                    <a:lnTo>
                      <a:pt x="38" y="64"/>
                    </a:lnTo>
                    <a:lnTo>
                      <a:pt x="39" y="49"/>
                    </a:lnTo>
                    <a:lnTo>
                      <a:pt x="38" y="49"/>
                    </a:lnTo>
                    <a:lnTo>
                      <a:pt x="31" y="39"/>
                    </a:lnTo>
                    <a:lnTo>
                      <a:pt x="25" y="27"/>
                    </a:lnTo>
                    <a:lnTo>
                      <a:pt x="22" y="15"/>
                    </a:lnTo>
                    <a:lnTo>
                      <a:pt x="22" y="2"/>
                    </a:lnTo>
                    <a:lnTo>
                      <a:pt x="23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0" name="Freeform 847"/>
              <p:cNvSpPr/>
              <p:nvPr/>
            </p:nvSpPr>
            <p:spPr bwMode="auto">
              <a:xfrm>
                <a:off x="7913688" y="3706813"/>
                <a:ext cx="334963" cy="909638"/>
              </a:xfrm>
              <a:custGeom>
                <a:avLst/>
                <a:gdLst>
                  <a:gd name="T0" fmla="*/ 98 w 211"/>
                  <a:gd name="T1" fmla="*/ 85 h 573"/>
                  <a:gd name="T2" fmla="*/ 74 w 211"/>
                  <a:gd name="T3" fmla="*/ 77 h 573"/>
                  <a:gd name="T4" fmla="*/ 72 w 211"/>
                  <a:gd name="T5" fmla="*/ 129 h 573"/>
                  <a:gd name="T6" fmla="*/ 92 w 211"/>
                  <a:gd name="T7" fmla="*/ 148 h 573"/>
                  <a:gd name="T8" fmla="*/ 70 w 211"/>
                  <a:gd name="T9" fmla="*/ 142 h 573"/>
                  <a:gd name="T10" fmla="*/ 60 w 211"/>
                  <a:gd name="T11" fmla="*/ 117 h 573"/>
                  <a:gd name="T12" fmla="*/ 82 w 211"/>
                  <a:gd name="T13" fmla="*/ 181 h 573"/>
                  <a:gd name="T14" fmla="*/ 46 w 211"/>
                  <a:gd name="T15" fmla="*/ 187 h 573"/>
                  <a:gd name="T16" fmla="*/ 63 w 211"/>
                  <a:gd name="T17" fmla="*/ 238 h 573"/>
                  <a:gd name="T18" fmla="*/ 80 w 211"/>
                  <a:gd name="T19" fmla="*/ 247 h 573"/>
                  <a:gd name="T20" fmla="*/ 62 w 211"/>
                  <a:gd name="T21" fmla="*/ 252 h 573"/>
                  <a:gd name="T22" fmla="*/ 50 w 211"/>
                  <a:gd name="T23" fmla="*/ 235 h 573"/>
                  <a:gd name="T24" fmla="*/ 68 w 211"/>
                  <a:gd name="T25" fmla="*/ 265 h 573"/>
                  <a:gd name="T26" fmla="*/ 55 w 211"/>
                  <a:gd name="T27" fmla="*/ 282 h 573"/>
                  <a:gd name="T28" fmla="*/ 76 w 211"/>
                  <a:gd name="T29" fmla="*/ 338 h 573"/>
                  <a:gd name="T30" fmla="*/ 95 w 211"/>
                  <a:gd name="T31" fmla="*/ 338 h 573"/>
                  <a:gd name="T32" fmla="*/ 79 w 211"/>
                  <a:gd name="T33" fmla="*/ 354 h 573"/>
                  <a:gd name="T34" fmla="*/ 60 w 211"/>
                  <a:gd name="T35" fmla="*/ 332 h 573"/>
                  <a:gd name="T36" fmla="*/ 123 w 211"/>
                  <a:gd name="T37" fmla="*/ 401 h 573"/>
                  <a:gd name="T38" fmla="*/ 93 w 211"/>
                  <a:gd name="T39" fmla="*/ 418 h 573"/>
                  <a:gd name="T40" fmla="*/ 116 w 211"/>
                  <a:gd name="T41" fmla="*/ 416 h 573"/>
                  <a:gd name="T42" fmla="*/ 134 w 211"/>
                  <a:gd name="T43" fmla="*/ 430 h 573"/>
                  <a:gd name="T44" fmla="*/ 113 w 211"/>
                  <a:gd name="T45" fmla="*/ 429 h 573"/>
                  <a:gd name="T46" fmla="*/ 150 w 211"/>
                  <a:gd name="T47" fmla="*/ 457 h 573"/>
                  <a:gd name="T48" fmla="*/ 156 w 211"/>
                  <a:gd name="T49" fmla="*/ 500 h 573"/>
                  <a:gd name="T50" fmla="*/ 186 w 211"/>
                  <a:gd name="T51" fmla="*/ 490 h 573"/>
                  <a:gd name="T52" fmla="*/ 201 w 211"/>
                  <a:gd name="T53" fmla="*/ 509 h 573"/>
                  <a:gd name="T54" fmla="*/ 171 w 211"/>
                  <a:gd name="T55" fmla="*/ 507 h 573"/>
                  <a:gd name="T56" fmla="*/ 211 w 211"/>
                  <a:gd name="T57" fmla="*/ 571 h 573"/>
                  <a:gd name="T58" fmla="*/ 172 w 211"/>
                  <a:gd name="T59" fmla="*/ 520 h 573"/>
                  <a:gd name="T60" fmla="*/ 184 w 211"/>
                  <a:gd name="T61" fmla="*/ 556 h 573"/>
                  <a:gd name="T62" fmla="*/ 161 w 211"/>
                  <a:gd name="T63" fmla="*/ 554 h 573"/>
                  <a:gd name="T64" fmla="*/ 168 w 211"/>
                  <a:gd name="T65" fmla="*/ 518 h 573"/>
                  <a:gd name="T66" fmla="*/ 150 w 211"/>
                  <a:gd name="T67" fmla="*/ 548 h 573"/>
                  <a:gd name="T68" fmla="*/ 144 w 211"/>
                  <a:gd name="T69" fmla="*/ 498 h 573"/>
                  <a:gd name="T70" fmla="*/ 124 w 211"/>
                  <a:gd name="T71" fmla="*/ 494 h 573"/>
                  <a:gd name="T72" fmla="*/ 107 w 211"/>
                  <a:gd name="T73" fmla="*/ 513 h 573"/>
                  <a:gd name="T74" fmla="*/ 116 w 211"/>
                  <a:gd name="T75" fmla="*/ 492 h 573"/>
                  <a:gd name="T76" fmla="*/ 74 w 211"/>
                  <a:gd name="T77" fmla="*/ 465 h 573"/>
                  <a:gd name="T78" fmla="*/ 68 w 211"/>
                  <a:gd name="T79" fmla="*/ 391 h 573"/>
                  <a:gd name="T80" fmla="*/ 45 w 211"/>
                  <a:gd name="T81" fmla="*/ 416 h 573"/>
                  <a:gd name="T82" fmla="*/ 58 w 211"/>
                  <a:gd name="T83" fmla="*/ 398 h 573"/>
                  <a:gd name="T84" fmla="*/ 48 w 211"/>
                  <a:gd name="T85" fmla="*/ 337 h 573"/>
                  <a:gd name="T86" fmla="*/ 20 w 211"/>
                  <a:gd name="T87" fmla="*/ 353 h 573"/>
                  <a:gd name="T88" fmla="*/ 48 w 211"/>
                  <a:gd name="T89" fmla="*/ 314 h 573"/>
                  <a:gd name="T90" fmla="*/ 31 w 211"/>
                  <a:gd name="T91" fmla="*/ 313 h 573"/>
                  <a:gd name="T92" fmla="*/ 18 w 211"/>
                  <a:gd name="T93" fmla="*/ 289 h 573"/>
                  <a:gd name="T94" fmla="*/ 39 w 211"/>
                  <a:gd name="T95" fmla="*/ 281 h 573"/>
                  <a:gd name="T96" fmla="*/ 27 w 211"/>
                  <a:gd name="T97" fmla="*/ 233 h 573"/>
                  <a:gd name="T98" fmla="*/ 28 w 211"/>
                  <a:gd name="T99" fmla="*/ 205 h 573"/>
                  <a:gd name="T100" fmla="*/ 31 w 211"/>
                  <a:gd name="T101" fmla="*/ 182 h 573"/>
                  <a:gd name="T102" fmla="*/ 9 w 211"/>
                  <a:gd name="T103" fmla="*/ 186 h 573"/>
                  <a:gd name="T104" fmla="*/ 22 w 211"/>
                  <a:gd name="T105" fmla="*/ 170 h 573"/>
                  <a:gd name="T106" fmla="*/ 42 w 211"/>
                  <a:gd name="T107" fmla="*/ 169 h 573"/>
                  <a:gd name="T108" fmla="*/ 12 w 211"/>
                  <a:gd name="T109" fmla="*/ 128 h 573"/>
                  <a:gd name="T110" fmla="*/ 58 w 211"/>
                  <a:gd name="T111" fmla="*/ 91 h 573"/>
                  <a:gd name="T112" fmla="*/ 40 w 211"/>
                  <a:gd name="T113" fmla="*/ 100 h 573"/>
                  <a:gd name="T114" fmla="*/ 34 w 211"/>
                  <a:gd name="T115" fmla="*/ 77 h 573"/>
                  <a:gd name="T116" fmla="*/ 51 w 211"/>
                  <a:gd name="T117" fmla="*/ 90 h 573"/>
                  <a:gd name="T118" fmla="*/ 115 w 211"/>
                  <a:gd name="T119" fmla="*/ 0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1" h="573">
                    <a:moveTo>
                      <a:pt x="115" y="0"/>
                    </a:moveTo>
                    <a:lnTo>
                      <a:pt x="115" y="1"/>
                    </a:lnTo>
                    <a:lnTo>
                      <a:pt x="115" y="1"/>
                    </a:lnTo>
                    <a:lnTo>
                      <a:pt x="101" y="22"/>
                    </a:lnTo>
                    <a:lnTo>
                      <a:pt x="88" y="46"/>
                    </a:lnTo>
                    <a:lnTo>
                      <a:pt x="77" y="70"/>
                    </a:lnTo>
                    <a:lnTo>
                      <a:pt x="89" y="76"/>
                    </a:lnTo>
                    <a:lnTo>
                      <a:pt x="98" y="85"/>
                    </a:lnTo>
                    <a:lnTo>
                      <a:pt x="102" y="98"/>
                    </a:lnTo>
                    <a:lnTo>
                      <a:pt x="100" y="111"/>
                    </a:lnTo>
                    <a:lnTo>
                      <a:pt x="100" y="112"/>
                    </a:lnTo>
                    <a:lnTo>
                      <a:pt x="99" y="112"/>
                    </a:lnTo>
                    <a:lnTo>
                      <a:pt x="98" y="112"/>
                    </a:lnTo>
                    <a:lnTo>
                      <a:pt x="86" y="103"/>
                    </a:lnTo>
                    <a:lnTo>
                      <a:pt x="78" y="91"/>
                    </a:lnTo>
                    <a:lnTo>
                      <a:pt x="74" y="77"/>
                    </a:lnTo>
                    <a:lnTo>
                      <a:pt x="63" y="108"/>
                    </a:lnTo>
                    <a:lnTo>
                      <a:pt x="62" y="112"/>
                    </a:lnTo>
                    <a:lnTo>
                      <a:pt x="63" y="112"/>
                    </a:lnTo>
                    <a:lnTo>
                      <a:pt x="64" y="115"/>
                    </a:lnTo>
                    <a:lnTo>
                      <a:pt x="66" y="120"/>
                    </a:lnTo>
                    <a:lnTo>
                      <a:pt x="68" y="123"/>
                    </a:lnTo>
                    <a:lnTo>
                      <a:pt x="70" y="126"/>
                    </a:lnTo>
                    <a:lnTo>
                      <a:pt x="72" y="129"/>
                    </a:lnTo>
                    <a:lnTo>
                      <a:pt x="76" y="133"/>
                    </a:lnTo>
                    <a:lnTo>
                      <a:pt x="78" y="130"/>
                    </a:lnTo>
                    <a:lnTo>
                      <a:pt x="81" y="128"/>
                    </a:lnTo>
                    <a:lnTo>
                      <a:pt x="86" y="128"/>
                    </a:lnTo>
                    <a:lnTo>
                      <a:pt x="89" y="129"/>
                    </a:lnTo>
                    <a:lnTo>
                      <a:pt x="93" y="135"/>
                    </a:lnTo>
                    <a:lnTo>
                      <a:pt x="94" y="141"/>
                    </a:lnTo>
                    <a:lnTo>
                      <a:pt x="92" y="148"/>
                    </a:lnTo>
                    <a:lnTo>
                      <a:pt x="89" y="151"/>
                    </a:lnTo>
                    <a:lnTo>
                      <a:pt x="86" y="152"/>
                    </a:lnTo>
                    <a:lnTo>
                      <a:pt x="82" y="153"/>
                    </a:lnTo>
                    <a:lnTo>
                      <a:pt x="78" y="152"/>
                    </a:lnTo>
                    <a:lnTo>
                      <a:pt x="75" y="150"/>
                    </a:lnTo>
                    <a:lnTo>
                      <a:pt x="72" y="149"/>
                    </a:lnTo>
                    <a:lnTo>
                      <a:pt x="71" y="146"/>
                    </a:lnTo>
                    <a:lnTo>
                      <a:pt x="70" y="142"/>
                    </a:lnTo>
                    <a:lnTo>
                      <a:pt x="70" y="140"/>
                    </a:lnTo>
                    <a:lnTo>
                      <a:pt x="71" y="137"/>
                    </a:lnTo>
                    <a:lnTo>
                      <a:pt x="74" y="135"/>
                    </a:lnTo>
                    <a:lnTo>
                      <a:pt x="70" y="132"/>
                    </a:lnTo>
                    <a:lnTo>
                      <a:pt x="67" y="128"/>
                    </a:lnTo>
                    <a:lnTo>
                      <a:pt x="65" y="125"/>
                    </a:lnTo>
                    <a:lnTo>
                      <a:pt x="63" y="122"/>
                    </a:lnTo>
                    <a:lnTo>
                      <a:pt x="60" y="117"/>
                    </a:lnTo>
                    <a:lnTo>
                      <a:pt x="59" y="118"/>
                    </a:lnTo>
                    <a:lnTo>
                      <a:pt x="53" y="148"/>
                    </a:lnTo>
                    <a:lnTo>
                      <a:pt x="53" y="148"/>
                    </a:lnTo>
                    <a:lnTo>
                      <a:pt x="62" y="149"/>
                    </a:lnTo>
                    <a:lnTo>
                      <a:pt x="70" y="154"/>
                    </a:lnTo>
                    <a:lnTo>
                      <a:pt x="76" y="161"/>
                    </a:lnTo>
                    <a:lnTo>
                      <a:pt x="81" y="170"/>
                    </a:lnTo>
                    <a:lnTo>
                      <a:pt x="82" y="181"/>
                    </a:lnTo>
                    <a:lnTo>
                      <a:pt x="80" y="192"/>
                    </a:lnTo>
                    <a:lnTo>
                      <a:pt x="79" y="193"/>
                    </a:lnTo>
                    <a:lnTo>
                      <a:pt x="78" y="193"/>
                    </a:lnTo>
                    <a:lnTo>
                      <a:pt x="77" y="193"/>
                    </a:lnTo>
                    <a:lnTo>
                      <a:pt x="66" y="182"/>
                    </a:lnTo>
                    <a:lnTo>
                      <a:pt x="56" y="169"/>
                    </a:lnTo>
                    <a:lnTo>
                      <a:pt x="52" y="153"/>
                    </a:lnTo>
                    <a:lnTo>
                      <a:pt x="46" y="187"/>
                    </a:lnTo>
                    <a:lnTo>
                      <a:pt x="44" y="221"/>
                    </a:lnTo>
                    <a:lnTo>
                      <a:pt x="44" y="221"/>
                    </a:lnTo>
                    <a:lnTo>
                      <a:pt x="47" y="228"/>
                    </a:lnTo>
                    <a:lnTo>
                      <a:pt x="53" y="233"/>
                    </a:lnTo>
                    <a:lnTo>
                      <a:pt x="56" y="236"/>
                    </a:lnTo>
                    <a:lnTo>
                      <a:pt x="59" y="238"/>
                    </a:lnTo>
                    <a:lnTo>
                      <a:pt x="63" y="241"/>
                    </a:lnTo>
                    <a:lnTo>
                      <a:pt x="63" y="238"/>
                    </a:lnTo>
                    <a:lnTo>
                      <a:pt x="65" y="235"/>
                    </a:lnTo>
                    <a:lnTo>
                      <a:pt x="68" y="234"/>
                    </a:lnTo>
                    <a:lnTo>
                      <a:pt x="71" y="234"/>
                    </a:lnTo>
                    <a:lnTo>
                      <a:pt x="75" y="235"/>
                    </a:lnTo>
                    <a:lnTo>
                      <a:pt x="78" y="237"/>
                    </a:lnTo>
                    <a:lnTo>
                      <a:pt x="79" y="241"/>
                    </a:lnTo>
                    <a:lnTo>
                      <a:pt x="80" y="244"/>
                    </a:lnTo>
                    <a:lnTo>
                      <a:pt x="80" y="247"/>
                    </a:lnTo>
                    <a:lnTo>
                      <a:pt x="80" y="250"/>
                    </a:lnTo>
                    <a:lnTo>
                      <a:pt x="78" y="254"/>
                    </a:lnTo>
                    <a:lnTo>
                      <a:pt x="76" y="257"/>
                    </a:lnTo>
                    <a:lnTo>
                      <a:pt x="72" y="258"/>
                    </a:lnTo>
                    <a:lnTo>
                      <a:pt x="68" y="258"/>
                    </a:lnTo>
                    <a:lnTo>
                      <a:pt x="65" y="257"/>
                    </a:lnTo>
                    <a:lnTo>
                      <a:pt x="63" y="255"/>
                    </a:lnTo>
                    <a:lnTo>
                      <a:pt x="62" y="252"/>
                    </a:lnTo>
                    <a:lnTo>
                      <a:pt x="60" y="249"/>
                    </a:lnTo>
                    <a:lnTo>
                      <a:pt x="60" y="246"/>
                    </a:lnTo>
                    <a:lnTo>
                      <a:pt x="62" y="244"/>
                    </a:lnTo>
                    <a:lnTo>
                      <a:pt x="62" y="244"/>
                    </a:lnTo>
                    <a:lnTo>
                      <a:pt x="58" y="243"/>
                    </a:lnTo>
                    <a:lnTo>
                      <a:pt x="55" y="241"/>
                    </a:lnTo>
                    <a:lnTo>
                      <a:pt x="52" y="237"/>
                    </a:lnTo>
                    <a:lnTo>
                      <a:pt x="50" y="235"/>
                    </a:lnTo>
                    <a:lnTo>
                      <a:pt x="46" y="231"/>
                    </a:lnTo>
                    <a:lnTo>
                      <a:pt x="44" y="226"/>
                    </a:lnTo>
                    <a:lnTo>
                      <a:pt x="44" y="226"/>
                    </a:lnTo>
                    <a:lnTo>
                      <a:pt x="45" y="257"/>
                    </a:lnTo>
                    <a:lnTo>
                      <a:pt x="51" y="257"/>
                    </a:lnTo>
                    <a:lnTo>
                      <a:pt x="57" y="258"/>
                    </a:lnTo>
                    <a:lnTo>
                      <a:pt x="63" y="262"/>
                    </a:lnTo>
                    <a:lnTo>
                      <a:pt x="68" y="265"/>
                    </a:lnTo>
                    <a:lnTo>
                      <a:pt x="76" y="274"/>
                    </a:lnTo>
                    <a:lnTo>
                      <a:pt x="80" y="285"/>
                    </a:lnTo>
                    <a:lnTo>
                      <a:pt x="81" y="298"/>
                    </a:lnTo>
                    <a:lnTo>
                      <a:pt x="81" y="300"/>
                    </a:lnTo>
                    <a:lnTo>
                      <a:pt x="80" y="300"/>
                    </a:lnTo>
                    <a:lnTo>
                      <a:pt x="78" y="300"/>
                    </a:lnTo>
                    <a:lnTo>
                      <a:pt x="66" y="292"/>
                    </a:lnTo>
                    <a:lnTo>
                      <a:pt x="55" y="282"/>
                    </a:lnTo>
                    <a:lnTo>
                      <a:pt x="46" y="270"/>
                    </a:lnTo>
                    <a:lnTo>
                      <a:pt x="55" y="322"/>
                    </a:lnTo>
                    <a:lnTo>
                      <a:pt x="56" y="322"/>
                    </a:lnTo>
                    <a:lnTo>
                      <a:pt x="59" y="327"/>
                    </a:lnTo>
                    <a:lnTo>
                      <a:pt x="63" y="330"/>
                    </a:lnTo>
                    <a:lnTo>
                      <a:pt x="66" y="333"/>
                    </a:lnTo>
                    <a:lnTo>
                      <a:pt x="71" y="336"/>
                    </a:lnTo>
                    <a:lnTo>
                      <a:pt x="76" y="338"/>
                    </a:lnTo>
                    <a:lnTo>
                      <a:pt x="78" y="334"/>
                    </a:lnTo>
                    <a:lnTo>
                      <a:pt x="80" y="332"/>
                    </a:lnTo>
                    <a:lnTo>
                      <a:pt x="82" y="331"/>
                    </a:lnTo>
                    <a:lnTo>
                      <a:pt x="87" y="330"/>
                    </a:lnTo>
                    <a:lnTo>
                      <a:pt x="90" y="331"/>
                    </a:lnTo>
                    <a:lnTo>
                      <a:pt x="92" y="332"/>
                    </a:lnTo>
                    <a:lnTo>
                      <a:pt x="94" y="336"/>
                    </a:lnTo>
                    <a:lnTo>
                      <a:pt x="95" y="338"/>
                    </a:lnTo>
                    <a:lnTo>
                      <a:pt x="96" y="341"/>
                    </a:lnTo>
                    <a:lnTo>
                      <a:pt x="96" y="344"/>
                    </a:lnTo>
                    <a:lnTo>
                      <a:pt x="95" y="349"/>
                    </a:lnTo>
                    <a:lnTo>
                      <a:pt x="93" y="352"/>
                    </a:lnTo>
                    <a:lnTo>
                      <a:pt x="90" y="354"/>
                    </a:lnTo>
                    <a:lnTo>
                      <a:pt x="87" y="355"/>
                    </a:lnTo>
                    <a:lnTo>
                      <a:pt x="82" y="355"/>
                    </a:lnTo>
                    <a:lnTo>
                      <a:pt x="79" y="354"/>
                    </a:lnTo>
                    <a:lnTo>
                      <a:pt x="76" y="352"/>
                    </a:lnTo>
                    <a:lnTo>
                      <a:pt x="74" y="349"/>
                    </a:lnTo>
                    <a:lnTo>
                      <a:pt x="72" y="345"/>
                    </a:lnTo>
                    <a:lnTo>
                      <a:pt x="74" y="342"/>
                    </a:lnTo>
                    <a:lnTo>
                      <a:pt x="74" y="341"/>
                    </a:lnTo>
                    <a:lnTo>
                      <a:pt x="69" y="339"/>
                    </a:lnTo>
                    <a:lnTo>
                      <a:pt x="64" y="337"/>
                    </a:lnTo>
                    <a:lnTo>
                      <a:pt x="60" y="332"/>
                    </a:lnTo>
                    <a:lnTo>
                      <a:pt x="56" y="328"/>
                    </a:lnTo>
                    <a:lnTo>
                      <a:pt x="68" y="366"/>
                    </a:lnTo>
                    <a:lnTo>
                      <a:pt x="80" y="365"/>
                    </a:lnTo>
                    <a:lnTo>
                      <a:pt x="92" y="368"/>
                    </a:lnTo>
                    <a:lnTo>
                      <a:pt x="102" y="374"/>
                    </a:lnTo>
                    <a:lnTo>
                      <a:pt x="112" y="380"/>
                    </a:lnTo>
                    <a:lnTo>
                      <a:pt x="118" y="390"/>
                    </a:lnTo>
                    <a:lnTo>
                      <a:pt x="123" y="401"/>
                    </a:lnTo>
                    <a:lnTo>
                      <a:pt x="123" y="402"/>
                    </a:lnTo>
                    <a:lnTo>
                      <a:pt x="122" y="403"/>
                    </a:lnTo>
                    <a:lnTo>
                      <a:pt x="120" y="403"/>
                    </a:lnTo>
                    <a:lnTo>
                      <a:pt x="106" y="400"/>
                    </a:lnTo>
                    <a:lnTo>
                      <a:pt x="93" y="394"/>
                    </a:lnTo>
                    <a:lnTo>
                      <a:pt x="81" y="386"/>
                    </a:lnTo>
                    <a:lnTo>
                      <a:pt x="72" y="376"/>
                    </a:lnTo>
                    <a:lnTo>
                      <a:pt x="93" y="418"/>
                    </a:lnTo>
                    <a:lnTo>
                      <a:pt x="93" y="418"/>
                    </a:lnTo>
                    <a:lnTo>
                      <a:pt x="102" y="425"/>
                    </a:lnTo>
                    <a:lnTo>
                      <a:pt x="113" y="427"/>
                    </a:lnTo>
                    <a:lnTo>
                      <a:pt x="113" y="426"/>
                    </a:lnTo>
                    <a:lnTo>
                      <a:pt x="113" y="424"/>
                    </a:lnTo>
                    <a:lnTo>
                      <a:pt x="113" y="421"/>
                    </a:lnTo>
                    <a:lnTo>
                      <a:pt x="115" y="418"/>
                    </a:lnTo>
                    <a:lnTo>
                      <a:pt x="116" y="416"/>
                    </a:lnTo>
                    <a:lnTo>
                      <a:pt x="120" y="414"/>
                    </a:lnTo>
                    <a:lnTo>
                      <a:pt x="124" y="414"/>
                    </a:lnTo>
                    <a:lnTo>
                      <a:pt x="127" y="415"/>
                    </a:lnTo>
                    <a:lnTo>
                      <a:pt x="130" y="417"/>
                    </a:lnTo>
                    <a:lnTo>
                      <a:pt x="132" y="421"/>
                    </a:lnTo>
                    <a:lnTo>
                      <a:pt x="134" y="424"/>
                    </a:lnTo>
                    <a:lnTo>
                      <a:pt x="134" y="427"/>
                    </a:lnTo>
                    <a:lnTo>
                      <a:pt x="134" y="430"/>
                    </a:lnTo>
                    <a:lnTo>
                      <a:pt x="132" y="434"/>
                    </a:lnTo>
                    <a:lnTo>
                      <a:pt x="130" y="436"/>
                    </a:lnTo>
                    <a:lnTo>
                      <a:pt x="128" y="437"/>
                    </a:lnTo>
                    <a:lnTo>
                      <a:pt x="125" y="438"/>
                    </a:lnTo>
                    <a:lnTo>
                      <a:pt x="122" y="437"/>
                    </a:lnTo>
                    <a:lnTo>
                      <a:pt x="118" y="436"/>
                    </a:lnTo>
                    <a:lnTo>
                      <a:pt x="115" y="433"/>
                    </a:lnTo>
                    <a:lnTo>
                      <a:pt x="113" y="429"/>
                    </a:lnTo>
                    <a:lnTo>
                      <a:pt x="107" y="429"/>
                    </a:lnTo>
                    <a:lnTo>
                      <a:pt x="102" y="427"/>
                    </a:lnTo>
                    <a:lnTo>
                      <a:pt x="96" y="425"/>
                    </a:lnTo>
                    <a:lnTo>
                      <a:pt x="105" y="439"/>
                    </a:lnTo>
                    <a:lnTo>
                      <a:pt x="115" y="453"/>
                    </a:lnTo>
                    <a:lnTo>
                      <a:pt x="128" y="450"/>
                    </a:lnTo>
                    <a:lnTo>
                      <a:pt x="139" y="451"/>
                    </a:lnTo>
                    <a:lnTo>
                      <a:pt x="150" y="457"/>
                    </a:lnTo>
                    <a:lnTo>
                      <a:pt x="160" y="465"/>
                    </a:lnTo>
                    <a:lnTo>
                      <a:pt x="167" y="475"/>
                    </a:lnTo>
                    <a:lnTo>
                      <a:pt x="168" y="476"/>
                    </a:lnTo>
                    <a:lnTo>
                      <a:pt x="167" y="477"/>
                    </a:lnTo>
                    <a:lnTo>
                      <a:pt x="166" y="477"/>
                    </a:lnTo>
                    <a:lnTo>
                      <a:pt x="144" y="475"/>
                    </a:lnTo>
                    <a:lnTo>
                      <a:pt x="126" y="466"/>
                    </a:lnTo>
                    <a:lnTo>
                      <a:pt x="156" y="500"/>
                    </a:lnTo>
                    <a:lnTo>
                      <a:pt x="156" y="500"/>
                    </a:lnTo>
                    <a:lnTo>
                      <a:pt x="168" y="504"/>
                    </a:lnTo>
                    <a:lnTo>
                      <a:pt x="182" y="502"/>
                    </a:lnTo>
                    <a:lnTo>
                      <a:pt x="182" y="500"/>
                    </a:lnTo>
                    <a:lnTo>
                      <a:pt x="182" y="497"/>
                    </a:lnTo>
                    <a:lnTo>
                      <a:pt x="183" y="495"/>
                    </a:lnTo>
                    <a:lnTo>
                      <a:pt x="184" y="492"/>
                    </a:lnTo>
                    <a:lnTo>
                      <a:pt x="186" y="490"/>
                    </a:lnTo>
                    <a:lnTo>
                      <a:pt x="192" y="487"/>
                    </a:lnTo>
                    <a:lnTo>
                      <a:pt x="199" y="488"/>
                    </a:lnTo>
                    <a:lnTo>
                      <a:pt x="203" y="494"/>
                    </a:lnTo>
                    <a:lnTo>
                      <a:pt x="204" y="497"/>
                    </a:lnTo>
                    <a:lnTo>
                      <a:pt x="206" y="500"/>
                    </a:lnTo>
                    <a:lnTo>
                      <a:pt x="204" y="504"/>
                    </a:lnTo>
                    <a:lnTo>
                      <a:pt x="203" y="507"/>
                    </a:lnTo>
                    <a:lnTo>
                      <a:pt x="201" y="509"/>
                    </a:lnTo>
                    <a:lnTo>
                      <a:pt x="199" y="511"/>
                    </a:lnTo>
                    <a:lnTo>
                      <a:pt x="196" y="511"/>
                    </a:lnTo>
                    <a:lnTo>
                      <a:pt x="192" y="511"/>
                    </a:lnTo>
                    <a:lnTo>
                      <a:pt x="189" y="511"/>
                    </a:lnTo>
                    <a:lnTo>
                      <a:pt x="187" y="510"/>
                    </a:lnTo>
                    <a:lnTo>
                      <a:pt x="185" y="508"/>
                    </a:lnTo>
                    <a:lnTo>
                      <a:pt x="183" y="506"/>
                    </a:lnTo>
                    <a:lnTo>
                      <a:pt x="171" y="507"/>
                    </a:lnTo>
                    <a:lnTo>
                      <a:pt x="160" y="504"/>
                    </a:lnTo>
                    <a:lnTo>
                      <a:pt x="185" y="525"/>
                    </a:lnTo>
                    <a:lnTo>
                      <a:pt x="185" y="525"/>
                    </a:lnTo>
                    <a:lnTo>
                      <a:pt x="186" y="525"/>
                    </a:lnTo>
                    <a:lnTo>
                      <a:pt x="198" y="533"/>
                    </a:lnTo>
                    <a:lnTo>
                      <a:pt x="207" y="544"/>
                    </a:lnTo>
                    <a:lnTo>
                      <a:pt x="211" y="557"/>
                    </a:lnTo>
                    <a:lnTo>
                      <a:pt x="211" y="571"/>
                    </a:lnTo>
                    <a:lnTo>
                      <a:pt x="211" y="572"/>
                    </a:lnTo>
                    <a:lnTo>
                      <a:pt x="210" y="573"/>
                    </a:lnTo>
                    <a:lnTo>
                      <a:pt x="208" y="573"/>
                    </a:lnTo>
                    <a:lnTo>
                      <a:pt x="196" y="561"/>
                    </a:lnTo>
                    <a:lnTo>
                      <a:pt x="187" y="546"/>
                    </a:lnTo>
                    <a:lnTo>
                      <a:pt x="184" y="530"/>
                    </a:lnTo>
                    <a:lnTo>
                      <a:pt x="184" y="529"/>
                    </a:lnTo>
                    <a:lnTo>
                      <a:pt x="172" y="520"/>
                    </a:lnTo>
                    <a:lnTo>
                      <a:pt x="175" y="529"/>
                    </a:lnTo>
                    <a:lnTo>
                      <a:pt x="176" y="538"/>
                    </a:lnTo>
                    <a:lnTo>
                      <a:pt x="178" y="541"/>
                    </a:lnTo>
                    <a:lnTo>
                      <a:pt x="180" y="543"/>
                    </a:lnTo>
                    <a:lnTo>
                      <a:pt x="182" y="546"/>
                    </a:lnTo>
                    <a:lnTo>
                      <a:pt x="183" y="549"/>
                    </a:lnTo>
                    <a:lnTo>
                      <a:pt x="184" y="552"/>
                    </a:lnTo>
                    <a:lnTo>
                      <a:pt x="184" y="556"/>
                    </a:lnTo>
                    <a:lnTo>
                      <a:pt x="182" y="559"/>
                    </a:lnTo>
                    <a:lnTo>
                      <a:pt x="178" y="561"/>
                    </a:lnTo>
                    <a:lnTo>
                      <a:pt x="175" y="564"/>
                    </a:lnTo>
                    <a:lnTo>
                      <a:pt x="172" y="564"/>
                    </a:lnTo>
                    <a:lnTo>
                      <a:pt x="167" y="562"/>
                    </a:lnTo>
                    <a:lnTo>
                      <a:pt x="165" y="560"/>
                    </a:lnTo>
                    <a:lnTo>
                      <a:pt x="163" y="557"/>
                    </a:lnTo>
                    <a:lnTo>
                      <a:pt x="161" y="554"/>
                    </a:lnTo>
                    <a:lnTo>
                      <a:pt x="161" y="550"/>
                    </a:lnTo>
                    <a:lnTo>
                      <a:pt x="161" y="547"/>
                    </a:lnTo>
                    <a:lnTo>
                      <a:pt x="162" y="543"/>
                    </a:lnTo>
                    <a:lnTo>
                      <a:pt x="164" y="541"/>
                    </a:lnTo>
                    <a:lnTo>
                      <a:pt x="166" y="538"/>
                    </a:lnTo>
                    <a:lnTo>
                      <a:pt x="170" y="537"/>
                    </a:lnTo>
                    <a:lnTo>
                      <a:pt x="174" y="537"/>
                    </a:lnTo>
                    <a:lnTo>
                      <a:pt x="168" y="518"/>
                    </a:lnTo>
                    <a:lnTo>
                      <a:pt x="168" y="517"/>
                    </a:lnTo>
                    <a:lnTo>
                      <a:pt x="153" y="504"/>
                    </a:lnTo>
                    <a:lnTo>
                      <a:pt x="158" y="514"/>
                    </a:lnTo>
                    <a:lnTo>
                      <a:pt x="159" y="525"/>
                    </a:lnTo>
                    <a:lnTo>
                      <a:pt x="156" y="537"/>
                    </a:lnTo>
                    <a:lnTo>
                      <a:pt x="152" y="548"/>
                    </a:lnTo>
                    <a:lnTo>
                      <a:pt x="151" y="548"/>
                    </a:lnTo>
                    <a:lnTo>
                      <a:pt x="150" y="548"/>
                    </a:lnTo>
                    <a:lnTo>
                      <a:pt x="149" y="547"/>
                    </a:lnTo>
                    <a:lnTo>
                      <a:pt x="142" y="530"/>
                    </a:lnTo>
                    <a:lnTo>
                      <a:pt x="141" y="511"/>
                    </a:lnTo>
                    <a:lnTo>
                      <a:pt x="141" y="509"/>
                    </a:lnTo>
                    <a:lnTo>
                      <a:pt x="141" y="507"/>
                    </a:lnTo>
                    <a:lnTo>
                      <a:pt x="142" y="504"/>
                    </a:lnTo>
                    <a:lnTo>
                      <a:pt x="143" y="500"/>
                    </a:lnTo>
                    <a:lnTo>
                      <a:pt x="144" y="498"/>
                    </a:lnTo>
                    <a:lnTo>
                      <a:pt x="144" y="496"/>
                    </a:lnTo>
                    <a:lnTo>
                      <a:pt x="144" y="495"/>
                    </a:lnTo>
                    <a:lnTo>
                      <a:pt x="120" y="468"/>
                    </a:lnTo>
                    <a:lnTo>
                      <a:pt x="123" y="481"/>
                    </a:lnTo>
                    <a:lnTo>
                      <a:pt x="119" y="493"/>
                    </a:lnTo>
                    <a:lnTo>
                      <a:pt x="119" y="493"/>
                    </a:lnTo>
                    <a:lnTo>
                      <a:pt x="122" y="494"/>
                    </a:lnTo>
                    <a:lnTo>
                      <a:pt x="124" y="494"/>
                    </a:lnTo>
                    <a:lnTo>
                      <a:pt x="125" y="496"/>
                    </a:lnTo>
                    <a:lnTo>
                      <a:pt x="127" y="498"/>
                    </a:lnTo>
                    <a:lnTo>
                      <a:pt x="128" y="502"/>
                    </a:lnTo>
                    <a:lnTo>
                      <a:pt x="128" y="506"/>
                    </a:lnTo>
                    <a:lnTo>
                      <a:pt x="125" y="511"/>
                    </a:lnTo>
                    <a:lnTo>
                      <a:pt x="119" y="514"/>
                    </a:lnTo>
                    <a:lnTo>
                      <a:pt x="114" y="516"/>
                    </a:lnTo>
                    <a:lnTo>
                      <a:pt x="107" y="513"/>
                    </a:lnTo>
                    <a:lnTo>
                      <a:pt x="102" y="509"/>
                    </a:lnTo>
                    <a:lnTo>
                      <a:pt x="100" y="502"/>
                    </a:lnTo>
                    <a:lnTo>
                      <a:pt x="102" y="495"/>
                    </a:lnTo>
                    <a:lnTo>
                      <a:pt x="104" y="493"/>
                    </a:lnTo>
                    <a:lnTo>
                      <a:pt x="107" y="492"/>
                    </a:lnTo>
                    <a:lnTo>
                      <a:pt x="111" y="490"/>
                    </a:lnTo>
                    <a:lnTo>
                      <a:pt x="114" y="490"/>
                    </a:lnTo>
                    <a:lnTo>
                      <a:pt x="116" y="492"/>
                    </a:lnTo>
                    <a:lnTo>
                      <a:pt x="118" y="481"/>
                    </a:lnTo>
                    <a:lnTo>
                      <a:pt x="118" y="471"/>
                    </a:lnTo>
                    <a:lnTo>
                      <a:pt x="115" y="460"/>
                    </a:lnTo>
                    <a:lnTo>
                      <a:pt x="95" y="429"/>
                    </a:lnTo>
                    <a:lnTo>
                      <a:pt x="93" y="444"/>
                    </a:lnTo>
                    <a:lnTo>
                      <a:pt x="87" y="457"/>
                    </a:lnTo>
                    <a:lnTo>
                      <a:pt x="76" y="465"/>
                    </a:lnTo>
                    <a:lnTo>
                      <a:pt x="74" y="465"/>
                    </a:lnTo>
                    <a:lnTo>
                      <a:pt x="74" y="464"/>
                    </a:lnTo>
                    <a:lnTo>
                      <a:pt x="70" y="449"/>
                    </a:lnTo>
                    <a:lnTo>
                      <a:pt x="72" y="433"/>
                    </a:lnTo>
                    <a:lnTo>
                      <a:pt x="76" y="426"/>
                    </a:lnTo>
                    <a:lnTo>
                      <a:pt x="80" y="418"/>
                    </a:lnTo>
                    <a:lnTo>
                      <a:pt x="86" y="413"/>
                    </a:lnTo>
                    <a:lnTo>
                      <a:pt x="70" y="380"/>
                    </a:lnTo>
                    <a:lnTo>
                      <a:pt x="68" y="391"/>
                    </a:lnTo>
                    <a:lnTo>
                      <a:pt x="63" y="402"/>
                    </a:lnTo>
                    <a:lnTo>
                      <a:pt x="65" y="404"/>
                    </a:lnTo>
                    <a:lnTo>
                      <a:pt x="66" y="408"/>
                    </a:lnTo>
                    <a:lnTo>
                      <a:pt x="66" y="410"/>
                    </a:lnTo>
                    <a:lnTo>
                      <a:pt x="65" y="413"/>
                    </a:lnTo>
                    <a:lnTo>
                      <a:pt x="59" y="417"/>
                    </a:lnTo>
                    <a:lnTo>
                      <a:pt x="53" y="418"/>
                    </a:lnTo>
                    <a:lnTo>
                      <a:pt x="45" y="416"/>
                    </a:lnTo>
                    <a:lnTo>
                      <a:pt x="42" y="410"/>
                    </a:lnTo>
                    <a:lnTo>
                      <a:pt x="41" y="403"/>
                    </a:lnTo>
                    <a:lnTo>
                      <a:pt x="44" y="398"/>
                    </a:lnTo>
                    <a:lnTo>
                      <a:pt x="47" y="396"/>
                    </a:lnTo>
                    <a:lnTo>
                      <a:pt x="50" y="396"/>
                    </a:lnTo>
                    <a:lnTo>
                      <a:pt x="53" y="396"/>
                    </a:lnTo>
                    <a:lnTo>
                      <a:pt x="56" y="396"/>
                    </a:lnTo>
                    <a:lnTo>
                      <a:pt x="58" y="398"/>
                    </a:lnTo>
                    <a:lnTo>
                      <a:pt x="60" y="400"/>
                    </a:lnTo>
                    <a:lnTo>
                      <a:pt x="66" y="387"/>
                    </a:lnTo>
                    <a:lnTo>
                      <a:pt x="67" y="374"/>
                    </a:lnTo>
                    <a:lnTo>
                      <a:pt x="66" y="370"/>
                    </a:lnTo>
                    <a:lnTo>
                      <a:pt x="66" y="370"/>
                    </a:lnTo>
                    <a:lnTo>
                      <a:pt x="60" y="355"/>
                    </a:lnTo>
                    <a:lnTo>
                      <a:pt x="52" y="325"/>
                    </a:lnTo>
                    <a:lnTo>
                      <a:pt x="48" y="337"/>
                    </a:lnTo>
                    <a:lnTo>
                      <a:pt x="41" y="348"/>
                    </a:lnTo>
                    <a:lnTo>
                      <a:pt x="32" y="356"/>
                    </a:lnTo>
                    <a:lnTo>
                      <a:pt x="21" y="361"/>
                    </a:lnTo>
                    <a:lnTo>
                      <a:pt x="20" y="361"/>
                    </a:lnTo>
                    <a:lnTo>
                      <a:pt x="20" y="360"/>
                    </a:lnTo>
                    <a:lnTo>
                      <a:pt x="19" y="357"/>
                    </a:lnTo>
                    <a:lnTo>
                      <a:pt x="19" y="355"/>
                    </a:lnTo>
                    <a:lnTo>
                      <a:pt x="20" y="353"/>
                    </a:lnTo>
                    <a:lnTo>
                      <a:pt x="20" y="350"/>
                    </a:lnTo>
                    <a:lnTo>
                      <a:pt x="22" y="344"/>
                    </a:lnTo>
                    <a:lnTo>
                      <a:pt x="24" y="339"/>
                    </a:lnTo>
                    <a:lnTo>
                      <a:pt x="27" y="333"/>
                    </a:lnTo>
                    <a:lnTo>
                      <a:pt x="32" y="325"/>
                    </a:lnTo>
                    <a:lnTo>
                      <a:pt x="40" y="318"/>
                    </a:lnTo>
                    <a:lnTo>
                      <a:pt x="48" y="314"/>
                    </a:lnTo>
                    <a:lnTo>
                      <a:pt x="48" y="314"/>
                    </a:lnTo>
                    <a:lnTo>
                      <a:pt x="43" y="280"/>
                    </a:lnTo>
                    <a:lnTo>
                      <a:pt x="39" y="292"/>
                    </a:lnTo>
                    <a:lnTo>
                      <a:pt x="31" y="301"/>
                    </a:lnTo>
                    <a:lnTo>
                      <a:pt x="32" y="302"/>
                    </a:lnTo>
                    <a:lnTo>
                      <a:pt x="33" y="304"/>
                    </a:lnTo>
                    <a:lnTo>
                      <a:pt x="33" y="307"/>
                    </a:lnTo>
                    <a:lnTo>
                      <a:pt x="33" y="310"/>
                    </a:lnTo>
                    <a:lnTo>
                      <a:pt x="31" y="313"/>
                    </a:lnTo>
                    <a:lnTo>
                      <a:pt x="24" y="316"/>
                    </a:lnTo>
                    <a:lnTo>
                      <a:pt x="18" y="315"/>
                    </a:lnTo>
                    <a:lnTo>
                      <a:pt x="11" y="310"/>
                    </a:lnTo>
                    <a:lnTo>
                      <a:pt x="9" y="305"/>
                    </a:lnTo>
                    <a:lnTo>
                      <a:pt x="8" y="300"/>
                    </a:lnTo>
                    <a:lnTo>
                      <a:pt x="10" y="294"/>
                    </a:lnTo>
                    <a:lnTo>
                      <a:pt x="14" y="290"/>
                    </a:lnTo>
                    <a:lnTo>
                      <a:pt x="18" y="289"/>
                    </a:lnTo>
                    <a:lnTo>
                      <a:pt x="21" y="290"/>
                    </a:lnTo>
                    <a:lnTo>
                      <a:pt x="24" y="291"/>
                    </a:lnTo>
                    <a:lnTo>
                      <a:pt x="27" y="293"/>
                    </a:lnTo>
                    <a:lnTo>
                      <a:pt x="29" y="296"/>
                    </a:lnTo>
                    <a:lnTo>
                      <a:pt x="32" y="293"/>
                    </a:lnTo>
                    <a:lnTo>
                      <a:pt x="34" y="290"/>
                    </a:lnTo>
                    <a:lnTo>
                      <a:pt x="36" y="285"/>
                    </a:lnTo>
                    <a:lnTo>
                      <a:pt x="39" y="281"/>
                    </a:lnTo>
                    <a:lnTo>
                      <a:pt x="40" y="276"/>
                    </a:lnTo>
                    <a:lnTo>
                      <a:pt x="42" y="270"/>
                    </a:lnTo>
                    <a:lnTo>
                      <a:pt x="42" y="260"/>
                    </a:lnTo>
                    <a:lnTo>
                      <a:pt x="41" y="259"/>
                    </a:lnTo>
                    <a:lnTo>
                      <a:pt x="41" y="259"/>
                    </a:lnTo>
                    <a:lnTo>
                      <a:pt x="41" y="213"/>
                    </a:lnTo>
                    <a:lnTo>
                      <a:pt x="35" y="224"/>
                    </a:lnTo>
                    <a:lnTo>
                      <a:pt x="27" y="233"/>
                    </a:lnTo>
                    <a:lnTo>
                      <a:pt x="15" y="237"/>
                    </a:lnTo>
                    <a:lnTo>
                      <a:pt x="3" y="238"/>
                    </a:lnTo>
                    <a:lnTo>
                      <a:pt x="2" y="238"/>
                    </a:lnTo>
                    <a:lnTo>
                      <a:pt x="0" y="237"/>
                    </a:lnTo>
                    <a:lnTo>
                      <a:pt x="0" y="236"/>
                    </a:lnTo>
                    <a:lnTo>
                      <a:pt x="7" y="224"/>
                    </a:lnTo>
                    <a:lnTo>
                      <a:pt x="17" y="213"/>
                    </a:lnTo>
                    <a:lnTo>
                      <a:pt x="28" y="205"/>
                    </a:lnTo>
                    <a:lnTo>
                      <a:pt x="42" y="200"/>
                    </a:lnTo>
                    <a:lnTo>
                      <a:pt x="45" y="171"/>
                    </a:lnTo>
                    <a:lnTo>
                      <a:pt x="42" y="173"/>
                    </a:lnTo>
                    <a:lnTo>
                      <a:pt x="40" y="175"/>
                    </a:lnTo>
                    <a:lnTo>
                      <a:pt x="38" y="177"/>
                    </a:lnTo>
                    <a:lnTo>
                      <a:pt x="34" y="180"/>
                    </a:lnTo>
                    <a:lnTo>
                      <a:pt x="30" y="181"/>
                    </a:lnTo>
                    <a:lnTo>
                      <a:pt x="31" y="182"/>
                    </a:lnTo>
                    <a:lnTo>
                      <a:pt x="31" y="183"/>
                    </a:lnTo>
                    <a:lnTo>
                      <a:pt x="31" y="184"/>
                    </a:lnTo>
                    <a:lnTo>
                      <a:pt x="31" y="187"/>
                    </a:lnTo>
                    <a:lnTo>
                      <a:pt x="29" y="190"/>
                    </a:lnTo>
                    <a:lnTo>
                      <a:pt x="27" y="193"/>
                    </a:lnTo>
                    <a:lnTo>
                      <a:pt x="20" y="194"/>
                    </a:lnTo>
                    <a:lnTo>
                      <a:pt x="14" y="192"/>
                    </a:lnTo>
                    <a:lnTo>
                      <a:pt x="9" y="186"/>
                    </a:lnTo>
                    <a:lnTo>
                      <a:pt x="8" y="183"/>
                    </a:lnTo>
                    <a:lnTo>
                      <a:pt x="8" y="180"/>
                    </a:lnTo>
                    <a:lnTo>
                      <a:pt x="9" y="176"/>
                    </a:lnTo>
                    <a:lnTo>
                      <a:pt x="10" y="173"/>
                    </a:lnTo>
                    <a:lnTo>
                      <a:pt x="12" y="171"/>
                    </a:lnTo>
                    <a:lnTo>
                      <a:pt x="16" y="170"/>
                    </a:lnTo>
                    <a:lnTo>
                      <a:pt x="19" y="169"/>
                    </a:lnTo>
                    <a:lnTo>
                      <a:pt x="22" y="170"/>
                    </a:lnTo>
                    <a:lnTo>
                      <a:pt x="26" y="171"/>
                    </a:lnTo>
                    <a:lnTo>
                      <a:pt x="27" y="173"/>
                    </a:lnTo>
                    <a:lnTo>
                      <a:pt x="28" y="175"/>
                    </a:lnTo>
                    <a:lnTo>
                      <a:pt x="29" y="177"/>
                    </a:lnTo>
                    <a:lnTo>
                      <a:pt x="32" y="176"/>
                    </a:lnTo>
                    <a:lnTo>
                      <a:pt x="35" y="174"/>
                    </a:lnTo>
                    <a:lnTo>
                      <a:pt x="39" y="172"/>
                    </a:lnTo>
                    <a:lnTo>
                      <a:pt x="42" y="169"/>
                    </a:lnTo>
                    <a:lnTo>
                      <a:pt x="45" y="165"/>
                    </a:lnTo>
                    <a:lnTo>
                      <a:pt x="55" y="122"/>
                    </a:lnTo>
                    <a:lnTo>
                      <a:pt x="42" y="128"/>
                    </a:lnTo>
                    <a:lnTo>
                      <a:pt x="29" y="132"/>
                    </a:lnTo>
                    <a:lnTo>
                      <a:pt x="14" y="130"/>
                    </a:lnTo>
                    <a:lnTo>
                      <a:pt x="12" y="130"/>
                    </a:lnTo>
                    <a:lnTo>
                      <a:pt x="12" y="129"/>
                    </a:lnTo>
                    <a:lnTo>
                      <a:pt x="12" y="128"/>
                    </a:lnTo>
                    <a:lnTo>
                      <a:pt x="21" y="118"/>
                    </a:lnTo>
                    <a:lnTo>
                      <a:pt x="32" y="112"/>
                    </a:lnTo>
                    <a:lnTo>
                      <a:pt x="45" y="109"/>
                    </a:lnTo>
                    <a:lnTo>
                      <a:pt x="57" y="111"/>
                    </a:lnTo>
                    <a:lnTo>
                      <a:pt x="58" y="111"/>
                    </a:lnTo>
                    <a:lnTo>
                      <a:pt x="65" y="88"/>
                    </a:lnTo>
                    <a:lnTo>
                      <a:pt x="62" y="90"/>
                    </a:lnTo>
                    <a:lnTo>
                      <a:pt x="58" y="91"/>
                    </a:lnTo>
                    <a:lnTo>
                      <a:pt x="54" y="92"/>
                    </a:lnTo>
                    <a:lnTo>
                      <a:pt x="51" y="93"/>
                    </a:lnTo>
                    <a:lnTo>
                      <a:pt x="50" y="94"/>
                    </a:lnTo>
                    <a:lnTo>
                      <a:pt x="50" y="96"/>
                    </a:lnTo>
                    <a:lnTo>
                      <a:pt x="48" y="97"/>
                    </a:lnTo>
                    <a:lnTo>
                      <a:pt x="45" y="99"/>
                    </a:lnTo>
                    <a:lnTo>
                      <a:pt x="43" y="100"/>
                    </a:lnTo>
                    <a:lnTo>
                      <a:pt x="40" y="100"/>
                    </a:lnTo>
                    <a:lnTo>
                      <a:pt x="36" y="98"/>
                    </a:lnTo>
                    <a:lnTo>
                      <a:pt x="33" y="96"/>
                    </a:lnTo>
                    <a:lnTo>
                      <a:pt x="31" y="93"/>
                    </a:lnTo>
                    <a:lnTo>
                      <a:pt x="30" y="90"/>
                    </a:lnTo>
                    <a:lnTo>
                      <a:pt x="30" y="86"/>
                    </a:lnTo>
                    <a:lnTo>
                      <a:pt x="30" y="82"/>
                    </a:lnTo>
                    <a:lnTo>
                      <a:pt x="32" y="79"/>
                    </a:lnTo>
                    <a:lnTo>
                      <a:pt x="34" y="77"/>
                    </a:lnTo>
                    <a:lnTo>
                      <a:pt x="38" y="75"/>
                    </a:lnTo>
                    <a:lnTo>
                      <a:pt x="41" y="75"/>
                    </a:lnTo>
                    <a:lnTo>
                      <a:pt x="44" y="76"/>
                    </a:lnTo>
                    <a:lnTo>
                      <a:pt x="46" y="78"/>
                    </a:lnTo>
                    <a:lnTo>
                      <a:pt x="48" y="80"/>
                    </a:lnTo>
                    <a:lnTo>
                      <a:pt x="50" y="84"/>
                    </a:lnTo>
                    <a:lnTo>
                      <a:pt x="50" y="87"/>
                    </a:lnTo>
                    <a:lnTo>
                      <a:pt x="51" y="90"/>
                    </a:lnTo>
                    <a:lnTo>
                      <a:pt x="54" y="89"/>
                    </a:lnTo>
                    <a:lnTo>
                      <a:pt x="57" y="89"/>
                    </a:lnTo>
                    <a:lnTo>
                      <a:pt x="62" y="87"/>
                    </a:lnTo>
                    <a:lnTo>
                      <a:pt x="66" y="86"/>
                    </a:lnTo>
                    <a:lnTo>
                      <a:pt x="79" y="55"/>
                    </a:lnTo>
                    <a:lnTo>
                      <a:pt x="94" y="26"/>
                    </a:lnTo>
                    <a:lnTo>
                      <a:pt x="114" y="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1" name="Freeform 848"/>
              <p:cNvSpPr/>
              <p:nvPr/>
            </p:nvSpPr>
            <p:spPr bwMode="auto">
              <a:xfrm>
                <a:off x="6551613" y="2835276"/>
                <a:ext cx="523875" cy="377825"/>
              </a:xfrm>
              <a:custGeom>
                <a:avLst/>
                <a:gdLst>
                  <a:gd name="T0" fmla="*/ 132 w 330"/>
                  <a:gd name="T1" fmla="*/ 31 h 238"/>
                  <a:gd name="T2" fmla="*/ 157 w 330"/>
                  <a:gd name="T3" fmla="*/ 37 h 238"/>
                  <a:gd name="T4" fmla="*/ 165 w 330"/>
                  <a:gd name="T5" fmla="*/ 54 h 238"/>
                  <a:gd name="T6" fmla="*/ 156 w 330"/>
                  <a:gd name="T7" fmla="*/ 95 h 238"/>
                  <a:gd name="T8" fmla="*/ 170 w 330"/>
                  <a:gd name="T9" fmla="*/ 106 h 238"/>
                  <a:gd name="T10" fmla="*/ 144 w 330"/>
                  <a:gd name="T11" fmla="*/ 134 h 238"/>
                  <a:gd name="T12" fmla="*/ 173 w 330"/>
                  <a:gd name="T13" fmla="*/ 135 h 238"/>
                  <a:gd name="T14" fmla="*/ 189 w 330"/>
                  <a:gd name="T15" fmla="*/ 146 h 238"/>
                  <a:gd name="T16" fmla="*/ 198 w 330"/>
                  <a:gd name="T17" fmla="*/ 145 h 238"/>
                  <a:gd name="T18" fmla="*/ 215 w 330"/>
                  <a:gd name="T19" fmla="*/ 155 h 238"/>
                  <a:gd name="T20" fmla="*/ 262 w 330"/>
                  <a:gd name="T21" fmla="*/ 191 h 238"/>
                  <a:gd name="T22" fmla="*/ 239 w 330"/>
                  <a:gd name="T23" fmla="*/ 179 h 238"/>
                  <a:gd name="T24" fmla="*/ 232 w 330"/>
                  <a:gd name="T25" fmla="*/ 160 h 238"/>
                  <a:gd name="T26" fmla="*/ 214 w 330"/>
                  <a:gd name="T27" fmla="*/ 133 h 238"/>
                  <a:gd name="T28" fmla="*/ 233 w 330"/>
                  <a:gd name="T29" fmla="*/ 115 h 238"/>
                  <a:gd name="T30" fmla="*/ 251 w 330"/>
                  <a:gd name="T31" fmla="*/ 96 h 238"/>
                  <a:gd name="T32" fmla="*/ 238 w 330"/>
                  <a:gd name="T33" fmla="*/ 125 h 238"/>
                  <a:gd name="T34" fmla="*/ 258 w 330"/>
                  <a:gd name="T35" fmla="*/ 142 h 238"/>
                  <a:gd name="T36" fmla="*/ 258 w 330"/>
                  <a:gd name="T37" fmla="*/ 175 h 238"/>
                  <a:gd name="T38" fmla="*/ 278 w 330"/>
                  <a:gd name="T39" fmla="*/ 182 h 238"/>
                  <a:gd name="T40" fmla="*/ 296 w 330"/>
                  <a:gd name="T41" fmla="*/ 185 h 238"/>
                  <a:gd name="T42" fmla="*/ 329 w 330"/>
                  <a:gd name="T43" fmla="*/ 219 h 238"/>
                  <a:gd name="T44" fmla="*/ 263 w 330"/>
                  <a:gd name="T45" fmla="*/ 230 h 238"/>
                  <a:gd name="T46" fmla="*/ 264 w 330"/>
                  <a:gd name="T47" fmla="*/ 209 h 238"/>
                  <a:gd name="T48" fmla="*/ 234 w 330"/>
                  <a:gd name="T49" fmla="*/ 228 h 238"/>
                  <a:gd name="T50" fmla="*/ 220 w 330"/>
                  <a:gd name="T51" fmla="*/ 223 h 238"/>
                  <a:gd name="T52" fmla="*/ 204 w 330"/>
                  <a:gd name="T53" fmla="*/ 220 h 238"/>
                  <a:gd name="T54" fmla="*/ 185 w 330"/>
                  <a:gd name="T55" fmla="*/ 238 h 238"/>
                  <a:gd name="T56" fmla="*/ 203 w 330"/>
                  <a:gd name="T57" fmla="*/ 217 h 238"/>
                  <a:gd name="T58" fmla="*/ 195 w 330"/>
                  <a:gd name="T59" fmla="*/ 199 h 238"/>
                  <a:gd name="T60" fmla="*/ 214 w 330"/>
                  <a:gd name="T61" fmla="*/ 195 h 238"/>
                  <a:gd name="T62" fmla="*/ 207 w 330"/>
                  <a:gd name="T63" fmla="*/ 177 h 238"/>
                  <a:gd name="T64" fmla="*/ 191 w 330"/>
                  <a:gd name="T65" fmla="*/ 192 h 238"/>
                  <a:gd name="T66" fmla="*/ 177 w 330"/>
                  <a:gd name="T67" fmla="*/ 185 h 238"/>
                  <a:gd name="T68" fmla="*/ 145 w 330"/>
                  <a:gd name="T69" fmla="*/ 166 h 238"/>
                  <a:gd name="T70" fmla="*/ 119 w 330"/>
                  <a:gd name="T71" fmla="*/ 187 h 238"/>
                  <a:gd name="T72" fmla="*/ 132 w 330"/>
                  <a:gd name="T73" fmla="*/ 167 h 238"/>
                  <a:gd name="T74" fmla="*/ 71 w 330"/>
                  <a:gd name="T75" fmla="*/ 183 h 238"/>
                  <a:gd name="T76" fmla="*/ 95 w 330"/>
                  <a:gd name="T77" fmla="*/ 162 h 238"/>
                  <a:gd name="T78" fmla="*/ 42 w 330"/>
                  <a:gd name="T79" fmla="*/ 166 h 238"/>
                  <a:gd name="T80" fmla="*/ 27 w 330"/>
                  <a:gd name="T81" fmla="*/ 158 h 238"/>
                  <a:gd name="T82" fmla="*/ 32 w 330"/>
                  <a:gd name="T83" fmla="*/ 138 h 238"/>
                  <a:gd name="T84" fmla="*/ 0 w 330"/>
                  <a:gd name="T85" fmla="*/ 123 h 238"/>
                  <a:gd name="T86" fmla="*/ 17 w 330"/>
                  <a:gd name="T87" fmla="*/ 117 h 238"/>
                  <a:gd name="T88" fmla="*/ 49 w 330"/>
                  <a:gd name="T89" fmla="*/ 136 h 238"/>
                  <a:gd name="T90" fmla="*/ 53 w 330"/>
                  <a:gd name="T91" fmla="*/ 118 h 238"/>
                  <a:gd name="T92" fmla="*/ 64 w 330"/>
                  <a:gd name="T93" fmla="*/ 144 h 238"/>
                  <a:gd name="T94" fmla="*/ 85 w 330"/>
                  <a:gd name="T95" fmla="*/ 141 h 238"/>
                  <a:gd name="T96" fmla="*/ 110 w 330"/>
                  <a:gd name="T97" fmla="*/ 154 h 238"/>
                  <a:gd name="T98" fmla="*/ 117 w 330"/>
                  <a:gd name="T99" fmla="*/ 148 h 238"/>
                  <a:gd name="T100" fmla="*/ 126 w 330"/>
                  <a:gd name="T101" fmla="*/ 133 h 238"/>
                  <a:gd name="T102" fmla="*/ 81 w 330"/>
                  <a:gd name="T103" fmla="*/ 123 h 238"/>
                  <a:gd name="T104" fmla="*/ 83 w 330"/>
                  <a:gd name="T105" fmla="*/ 107 h 238"/>
                  <a:gd name="T106" fmla="*/ 56 w 330"/>
                  <a:gd name="T107" fmla="*/ 82 h 238"/>
                  <a:gd name="T108" fmla="*/ 78 w 330"/>
                  <a:gd name="T109" fmla="*/ 75 h 238"/>
                  <a:gd name="T110" fmla="*/ 82 w 330"/>
                  <a:gd name="T111" fmla="*/ 93 h 238"/>
                  <a:gd name="T112" fmla="*/ 107 w 330"/>
                  <a:gd name="T113" fmla="*/ 82 h 238"/>
                  <a:gd name="T114" fmla="*/ 142 w 330"/>
                  <a:gd name="T115" fmla="*/ 134 h 238"/>
                  <a:gd name="T116" fmla="*/ 126 w 330"/>
                  <a:gd name="T117" fmla="*/ 107 h 238"/>
                  <a:gd name="T118" fmla="*/ 132 w 330"/>
                  <a:gd name="T119" fmla="*/ 90 h 238"/>
                  <a:gd name="T120" fmla="*/ 131 w 330"/>
                  <a:gd name="T121" fmla="*/ 75 h 238"/>
                  <a:gd name="T122" fmla="*/ 120 w 330"/>
                  <a:gd name="T123" fmla="*/ 54 h 238"/>
                  <a:gd name="T124" fmla="*/ 129 w 330"/>
                  <a:gd name="T125" fmla="*/ 35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0" h="238">
                    <a:moveTo>
                      <a:pt x="121" y="0"/>
                    </a:moveTo>
                    <a:lnTo>
                      <a:pt x="124" y="0"/>
                    </a:lnTo>
                    <a:lnTo>
                      <a:pt x="128" y="1"/>
                    </a:lnTo>
                    <a:lnTo>
                      <a:pt x="131" y="3"/>
                    </a:lnTo>
                    <a:lnTo>
                      <a:pt x="134" y="6"/>
                    </a:lnTo>
                    <a:lnTo>
                      <a:pt x="136" y="15"/>
                    </a:lnTo>
                    <a:lnTo>
                      <a:pt x="135" y="24"/>
                    </a:lnTo>
                    <a:lnTo>
                      <a:pt x="132" y="31"/>
                    </a:lnTo>
                    <a:lnTo>
                      <a:pt x="138" y="47"/>
                    </a:lnTo>
                    <a:lnTo>
                      <a:pt x="143" y="63"/>
                    </a:lnTo>
                    <a:lnTo>
                      <a:pt x="144" y="53"/>
                    </a:lnTo>
                    <a:lnTo>
                      <a:pt x="147" y="45"/>
                    </a:lnTo>
                    <a:lnTo>
                      <a:pt x="149" y="42"/>
                    </a:lnTo>
                    <a:lnTo>
                      <a:pt x="152" y="40"/>
                    </a:lnTo>
                    <a:lnTo>
                      <a:pt x="154" y="38"/>
                    </a:lnTo>
                    <a:lnTo>
                      <a:pt x="157" y="37"/>
                    </a:lnTo>
                    <a:lnTo>
                      <a:pt x="160" y="38"/>
                    </a:lnTo>
                    <a:lnTo>
                      <a:pt x="162" y="39"/>
                    </a:lnTo>
                    <a:lnTo>
                      <a:pt x="165" y="41"/>
                    </a:lnTo>
                    <a:lnTo>
                      <a:pt x="166" y="43"/>
                    </a:lnTo>
                    <a:lnTo>
                      <a:pt x="166" y="47"/>
                    </a:lnTo>
                    <a:lnTo>
                      <a:pt x="166" y="49"/>
                    </a:lnTo>
                    <a:lnTo>
                      <a:pt x="166" y="52"/>
                    </a:lnTo>
                    <a:lnTo>
                      <a:pt x="165" y="54"/>
                    </a:lnTo>
                    <a:lnTo>
                      <a:pt x="160" y="63"/>
                    </a:lnTo>
                    <a:lnTo>
                      <a:pt x="154" y="71"/>
                    </a:lnTo>
                    <a:lnTo>
                      <a:pt x="147" y="76"/>
                    </a:lnTo>
                    <a:lnTo>
                      <a:pt x="146" y="77"/>
                    </a:lnTo>
                    <a:lnTo>
                      <a:pt x="148" y="106"/>
                    </a:lnTo>
                    <a:lnTo>
                      <a:pt x="150" y="101"/>
                    </a:lnTo>
                    <a:lnTo>
                      <a:pt x="155" y="97"/>
                    </a:lnTo>
                    <a:lnTo>
                      <a:pt x="156" y="95"/>
                    </a:lnTo>
                    <a:lnTo>
                      <a:pt x="158" y="94"/>
                    </a:lnTo>
                    <a:lnTo>
                      <a:pt x="160" y="91"/>
                    </a:lnTo>
                    <a:lnTo>
                      <a:pt x="162" y="90"/>
                    </a:lnTo>
                    <a:lnTo>
                      <a:pt x="166" y="90"/>
                    </a:lnTo>
                    <a:lnTo>
                      <a:pt x="168" y="90"/>
                    </a:lnTo>
                    <a:lnTo>
                      <a:pt x="170" y="93"/>
                    </a:lnTo>
                    <a:lnTo>
                      <a:pt x="171" y="99"/>
                    </a:lnTo>
                    <a:lnTo>
                      <a:pt x="170" y="106"/>
                    </a:lnTo>
                    <a:lnTo>
                      <a:pt x="166" y="111"/>
                    </a:lnTo>
                    <a:lnTo>
                      <a:pt x="158" y="120"/>
                    </a:lnTo>
                    <a:lnTo>
                      <a:pt x="147" y="124"/>
                    </a:lnTo>
                    <a:lnTo>
                      <a:pt x="147" y="124"/>
                    </a:lnTo>
                    <a:lnTo>
                      <a:pt x="146" y="124"/>
                    </a:lnTo>
                    <a:lnTo>
                      <a:pt x="146" y="123"/>
                    </a:lnTo>
                    <a:lnTo>
                      <a:pt x="144" y="132"/>
                    </a:lnTo>
                    <a:lnTo>
                      <a:pt x="144" y="134"/>
                    </a:lnTo>
                    <a:lnTo>
                      <a:pt x="143" y="137"/>
                    </a:lnTo>
                    <a:lnTo>
                      <a:pt x="174" y="156"/>
                    </a:lnTo>
                    <a:lnTo>
                      <a:pt x="172" y="153"/>
                    </a:lnTo>
                    <a:lnTo>
                      <a:pt x="171" y="148"/>
                    </a:lnTo>
                    <a:lnTo>
                      <a:pt x="170" y="144"/>
                    </a:lnTo>
                    <a:lnTo>
                      <a:pt x="170" y="141"/>
                    </a:lnTo>
                    <a:lnTo>
                      <a:pt x="171" y="137"/>
                    </a:lnTo>
                    <a:lnTo>
                      <a:pt x="173" y="135"/>
                    </a:lnTo>
                    <a:lnTo>
                      <a:pt x="176" y="132"/>
                    </a:lnTo>
                    <a:lnTo>
                      <a:pt x="179" y="131"/>
                    </a:lnTo>
                    <a:lnTo>
                      <a:pt x="182" y="131"/>
                    </a:lnTo>
                    <a:lnTo>
                      <a:pt x="184" y="132"/>
                    </a:lnTo>
                    <a:lnTo>
                      <a:pt x="186" y="134"/>
                    </a:lnTo>
                    <a:lnTo>
                      <a:pt x="189" y="136"/>
                    </a:lnTo>
                    <a:lnTo>
                      <a:pt x="190" y="139"/>
                    </a:lnTo>
                    <a:lnTo>
                      <a:pt x="189" y="146"/>
                    </a:lnTo>
                    <a:lnTo>
                      <a:pt x="185" y="154"/>
                    </a:lnTo>
                    <a:lnTo>
                      <a:pt x="181" y="160"/>
                    </a:lnTo>
                    <a:lnTo>
                      <a:pt x="198" y="169"/>
                    </a:lnTo>
                    <a:lnTo>
                      <a:pt x="201" y="170"/>
                    </a:lnTo>
                    <a:lnTo>
                      <a:pt x="197" y="160"/>
                    </a:lnTo>
                    <a:lnTo>
                      <a:pt x="196" y="150"/>
                    </a:lnTo>
                    <a:lnTo>
                      <a:pt x="197" y="148"/>
                    </a:lnTo>
                    <a:lnTo>
                      <a:pt x="198" y="145"/>
                    </a:lnTo>
                    <a:lnTo>
                      <a:pt x="201" y="143"/>
                    </a:lnTo>
                    <a:lnTo>
                      <a:pt x="204" y="142"/>
                    </a:lnTo>
                    <a:lnTo>
                      <a:pt x="207" y="143"/>
                    </a:lnTo>
                    <a:lnTo>
                      <a:pt x="209" y="144"/>
                    </a:lnTo>
                    <a:lnTo>
                      <a:pt x="212" y="146"/>
                    </a:lnTo>
                    <a:lnTo>
                      <a:pt x="213" y="148"/>
                    </a:lnTo>
                    <a:lnTo>
                      <a:pt x="214" y="151"/>
                    </a:lnTo>
                    <a:lnTo>
                      <a:pt x="215" y="155"/>
                    </a:lnTo>
                    <a:lnTo>
                      <a:pt x="215" y="157"/>
                    </a:lnTo>
                    <a:lnTo>
                      <a:pt x="214" y="161"/>
                    </a:lnTo>
                    <a:lnTo>
                      <a:pt x="213" y="166"/>
                    </a:lnTo>
                    <a:lnTo>
                      <a:pt x="212" y="170"/>
                    </a:lnTo>
                    <a:lnTo>
                      <a:pt x="208" y="173"/>
                    </a:lnTo>
                    <a:lnTo>
                      <a:pt x="264" y="197"/>
                    </a:lnTo>
                    <a:lnTo>
                      <a:pt x="272" y="199"/>
                    </a:lnTo>
                    <a:lnTo>
                      <a:pt x="262" y="191"/>
                    </a:lnTo>
                    <a:lnTo>
                      <a:pt x="255" y="179"/>
                    </a:lnTo>
                    <a:lnTo>
                      <a:pt x="255" y="179"/>
                    </a:lnTo>
                    <a:lnTo>
                      <a:pt x="253" y="180"/>
                    </a:lnTo>
                    <a:lnTo>
                      <a:pt x="252" y="180"/>
                    </a:lnTo>
                    <a:lnTo>
                      <a:pt x="249" y="180"/>
                    </a:lnTo>
                    <a:lnTo>
                      <a:pt x="246" y="180"/>
                    </a:lnTo>
                    <a:lnTo>
                      <a:pt x="245" y="180"/>
                    </a:lnTo>
                    <a:lnTo>
                      <a:pt x="239" y="179"/>
                    </a:lnTo>
                    <a:lnTo>
                      <a:pt x="233" y="178"/>
                    </a:lnTo>
                    <a:lnTo>
                      <a:pt x="228" y="175"/>
                    </a:lnTo>
                    <a:lnTo>
                      <a:pt x="225" y="170"/>
                    </a:lnTo>
                    <a:lnTo>
                      <a:pt x="225" y="167"/>
                    </a:lnTo>
                    <a:lnTo>
                      <a:pt x="225" y="165"/>
                    </a:lnTo>
                    <a:lnTo>
                      <a:pt x="227" y="162"/>
                    </a:lnTo>
                    <a:lnTo>
                      <a:pt x="229" y="160"/>
                    </a:lnTo>
                    <a:lnTo>
                      <a:pt x="232" y="160"/>
                    </a:lnTo>
                    <a:lnTo>
                      <a:pt x="234" y="159"/>
                    </a:lnTo>
                    <a:lnTo>
                      <a:pt x="240" y="160"/>
                    </a:lnTo>
                    <a:lnTo>
                      <a:pt x="244" y="162"/>
                    </a:lnTo>
                    <a:lnTo>
                      <a:pt x="249" y="165"/>
                    </a:lnTo>
                    <a:lnTo>
                      <a:pt x="238" y="138"/>
                    </a:lnTo>
                    <a:lnTo>
                      <a:pt x="227" y="139"/>
                    </a:lnTo>
                    <a:lnTo>
                      <a:pt x="217" y="135"/>
                    </a:lnTo>
                    <a:lnTo>
                      <a:pt x="214" y="133"/>
                    </a:lnTo>
                    <a:lnTo>
                      <a:pt x="212" y="130"/>
                    </a:lnTo>
                    <a:lnTo>
                      <a:pt x="209" y="126"/>
                    </a:lnTo>
                    <a:lnTo>
                      <a:pt x="209" y="123"/>
                    </a:lnTo>
                    <a:lnTo>
                      <a:pt x="209" y="120"/>
                    </a:lnTo>
                    <a:lnTo>
                      <a:pt x="215" y="114"/>
                    </a:lnTo>
                    <a:lnTo>
                      <a:pt x="220" y="112"/>
                    </a:lnTo>
                    <a:lnTo>
                      <a:pt x="227" y="112"/>
                    </a:lnTo>
                    <a:lnTo>
                      <a:pt x="233" y="115"/>
                    </a:lnTo>
                    <a:lnTo>
                      <a:pt x="231" y="105"/>
                    </a:lnTo>
                    <a:lnTo>
                      <a:pt x="233" y="95"/>
                    </a:lnTo>
                    <a:lnTo>
                      <a:pt x="236" y="93"/>
                    </a:lnTo>
                    <a:lnTo>
                      <a:pt x="238" y="90"/>
                    </a:lnTo>
                    <a:lnTo>
                      <a:pt x="241" y="89"/>
                    </a:lnTo>
                    <a:lnTo>
                      <a:pt x="244" y="89"/>
                    </a:lnTo>
                    <a:lnTo>
                      <a:pt x="248" y="91"/>
                    </a:lnTo>
                    <a:lnTo>
                      <a:pt x="251" y="96"/>
                    </a:lnTo>
                    <a:lnTo>
                      <a:pt x="251" y="103"/>
                    </a:lnTo>
                    <a:lnTo>
                      <a:pt x="250" y="109"/>
                    </a:lnTo>
                    <a:lnTo>
                      <a:pt x="249" y="113"/>
                    </a:lnTo>
                    <a:lnTo>
                      <a:pt x="246" y="117"/>
                    </a:lnTo>
                    <a:lnTo>
                      <a:pt x="244" y="120"/>
                    </a:lnTo>
                    <a:lnTo>
                      <a:pt x="241" y="122"/>
                    </a:lnTo>
                    <a:lnTo>
                      <a:pt x="238" y="124"/>
                    </a:lnTo>
                    <a:lnTo>
                      <a:pt x="238" y="125"/>
                    </a:lnTo>
                    <a:lnTo>
                      <a:pt x="238" y="125"/>
                    </a:lnTo>
                    <a:lnTo>
                      <a:pt x="244" y="144"/>
                    </a:lnTo>
                    <a:lnTo>
                      <a:pt x="251" y="161"/>
                    </a:lnTo>
                    <a:lnTo>
                      <a:pt x="252" y="165"/>
                    </a:lnTo>
                    <a:lnTo>
                      <a:pt x="252" y="158"/>
                    </a:lnTo>
                    <a:lnTo>
                      <a:pt x="253" y="150"/>
                    </a:lnTo>
                    <a:lnTo>
                      <a:pt x="254" y="145"/>
                    </a:lnTo>
                    <a:lnTo>
                      <a:pt x="258" y="142"/>
                    </a:lnTo>
                    <a:lnTo>
                      <a:pt x="264" y="142"/>
                    </a:lnTo>
                    <a:lnTo>
                      <a:pt x="269" y="145"/>
                    </a:lnTo>
                    <a:lnTo>
                      <a:pt x="270" y="150"/>
                    </a:lnTo>
                    <a:lnTo>
                      <a:pt x="269" y="157"/>
                    </a:lnTo>
                    <a:lnTo>
                      <a:pt x="266" y="163"/>
                    </a:lnTo>
                    <a:lnTo>
                      <a:pt x="263" y="169"/>
                    </a:lnTo>
                    <a:lnTo>
                      <a:pt x="258" y="174"/>
                    </a:lnTo>
                    <a:lnTo>
                      <a:pt x="258" y="175"/>
                    </a:lnTo>
                    <a:lnTo>
                      <a:pt x="257" y="177"/>
                    </a:lnTo>
                    <a:lnTo>
                      <a:pt x="266" y="190"/>
                    </a:lnTo>
                    <a:lnTo>
                      <a:pt x="276" y="199"/>
                    </a:lnTo>
                    <a:lnTo>
                      <a:pt x="277" y="201"/>
                    </a:lnTo>
                    <a:lnTo>
                      <a:pt x="276" y="201"/>
                    </a:lnTo>
                    <a:lnTo>
                      <a:pt x="281" y="203"/>
                    </a:lnTo>
                    <a:lnTo>
                      <a:pt x="278" y="193"/>
                    </a:lnTo>
                    <a:lnTo>
                      <a:pt x="278" y="182"/>
                    </a:lnTo>
                    <a:lnTo>
                      <a:pt x="279" y="179"/>
                    </a:lnTo>
                    <a:lnTo>
                      <a:pt x="280" y="177"/>
                    </a:lnTo>
                    <a:lnTo>
                      <a:pt x="284" y="173"/>
                    </a:lnTo>
                    <a:lnTo>
                      <a:pt x="286" y="172"/>
                    </a:lnTo>
                    <a:lnTo>
                      <a:pt x="289" y="172"/>
                    </a:lnTo>
                    <a:lnTo>
                      <a:pt x="294" y="174"/>
                    </a:lnTo>
                    <a:lnTo>
                      <a:pt x="296" y="179"/>
                    </a:lnTo>
                    <a:lnTo>
                      <a:pt x="296" y="185"/>
                    </a:lnTo>
                    <a:lnTo>
                      <a:pt x="292" y="193"/>
                    </a:lnTo>
                    <a:lnTo>
                      <a:pt x="289" y="199"/>
                    </a:lnTo>
                    <a:lnTo>
                      <a:pt x="286" y="204"/>
                    </a:lnTo>
                    <a:lnTo>
                      <a:pt x="330" y="217"/>
                    </a:lnTo>
                    <a:lnTo>
                      <a:pt x="330" y="217"/>
                    </a:lnTo>
                    <a:lnTo>
                      <a:pt x="330" y="218"/>
                    </a:lnTo>
                    <a:lnTo>
                      <a:pt x="330" y="218"/>
                    </a:lnTo>
                    <a:lnTo>
                      <a:pt x="329" y="219"/>
                    </a:lnTo>
                    <a:lnTo>
                      <a:pt x="286" y="208"/>
                    </a:lnTo>
                    <a:lnTo>
                      <a:pt x="285" y="208"/>
                    </a:lnTo>
                    <a:lnTo>
                      <a:pt x="281" y="218"/>
                    </a:lnTo>
                    <a:lnTo>
                      <a:pt x="275" y="227"/>
                    </a:lnTo>
                    <a:lnTo>
                      <a:pt x="273" y="228"/>
                    </a:lnTo>
                    <a:lnTo>
                      <a:pt x="269" y="230"/>
                    </a:lnTo>
                    <a:lnTo>
                      <a:pt x="266" y="230"/>
                    </a:lnTo>
                    <a:lnTo>
                      <a:pt x="263" y="230"/>
                    </a:lnTo>
                    <a:lnTo>
                      <a:pt x="260" y="229"/>
                    </a:lnTo>
                    <a:lnTo>
                      <a:pt x="257" y="227"/>
                    </a:lnTo>
                    <a:lnTo>
                      <a:pt x="256" y="223"/>
                    </a:lnTo>
                    <a:lnTo>
                      <a:pt x="255" y="220"/>
                    </a:lnTo>
                    <a:lnTo>
                      <a:pt x="256" y="217"/>
                    </a:lnTo>
                    <a:lnTo>
                      <a:pt x="258" y="214"/>
                    </a:lnTo>
                    <a:lnTo>
                      <a:pt x="261" y="211"/>
                    </a:lnTo>
                    <a:lnTo>
                      <a:pt x="264" y="209"/>
                    </a:lnTo>
                    <a:lnTo>
                      <a:pt x="268" y="208"/>
                    </a:lnTo>
                    <a:lnTo>
                      <a:pt x="272" y="207"/>
                    </a:lnTo>
                    <a:lnTo>
                      <a:pt x="279" y="206"/>
                    </a:lnTo>
                    <a:lnTo>
                      <a:pt x="261" y="199"/>
                    </a:lnTo>
                    <a:lnTo>
                      <a:pt x="239" y="206"/>
                    </a:lnTo>
                    <a:lnTo>
                      <a:pt x="240" y="216"/>
                    </a:lnTo>
                    <a:lnTo>
                      <a:pt x="237" y="225"/>
                    </a:lnTo>
                    <a:lnTo>
                      <a:pt x="234" y="228"/>
                    </a:lnTo>
                    <a:lnTo>
                      <a:pt x="232" y="230"/>
                    </a:lnTo>
                    <a:lnTo>
                      <a:pt x="230" y="232"/>
                    </a:lnTo>
                    <a:lnTo>
                      <a:pt x="228" y="233"/>
                    </a:lnTo>
                    <a:lnTo>
                      <a:pt x="225" y="232"/>
                    </a:lnTo>
                    <a:lnTo>
                      <a:pt x="222" y="231"/>
                    </a:lnTo>
                    <a:lnTo>
                      <a:pt x="220" y="229"/>
                    </a:lnTo>
                    <a:lnTo>
                      <a:pt x="220" y="226"/>
                    </a:lnTo>
                    <a:lnTo>
                      <a:pt x="220" y="223"/>
                    </a:lnTo>
                    <a:lnTo>
                      <a:pt x="221" y="220"/>
                    </a:lnTo>
                    <a:lnTo>
                      <a:pt x="222" y="218"/>
                    </a:lnTo>
                    <a:lnTo>
                      <a:pt x="226" y="214"/>
                    </a:lnTo>
                    <a:lnTo>
                      <a:pt x="229" y="208"/>
                    </a:lnTo>
                    <a:lnTo>
                      <a:pt x="206" y="218"/>
                    </a:lnTo>
                    <a:lnTo>
                      <a:pt x="205" y="219"/>
                    </a:lnTo>
                    <a:lnTo>
                      <a:pt x="205" y="220"/>
                    </a:lnTo>
                    <a:lnTo>
                      <a:pt x="204" y="220"/>
                    </a:lnTo>
                    <a:lnTo>
                      <a:pt x="204" y="221"/>
                    </a:lnTo>
                    <a:lnTo>
                      <a:pt x="203" y="221"/>
                    </a:lnTo>
                    <a:lnTo>
                      <a:pt x="202" y="227"/>
                    </a:lnTo>
                    <a:lnTo>
                      <a:pt x="198" y="232"/>
                    </a:lnTo>
                    <a:lnTo>
                      <a:pt x="194" y="235"/>
                    </a:lnTo>
                    <a:lnTo>
                      <a:pt x="191" y="238"/>
                    </a:lnTo>
                    <a:lnTo>
                      <a:pt x="189" y="238"/>
                    </a:lnTo>
                    <a:lnTo>
                      <a:pt x="185" y="238"/>
                    </a:lnTo>
                    <a:lnTo>
                      <a:pt x="183" y="237"/>
                    </a:lnTo>
                    <a:lnTo>
                      <a:pt x="181" y="234"/>
                    </a:lnTo>
                    <a:lnTo>
                      <a:pt x="180" y="231"/>
                    </a:lnTo>
                    <a:lnTo>
                      <a:pt x="180" y="227"/>
                    </a:lnTo>
                    <a:lnTo>
                      <a:pt x="181" y="223"/>
                    </a:lnTo>
                    <a:lnTo>
                      <a:pt x="184" y="221"/>
                    </a:lnTo>
                    <a:lnTo>
                      <a:pt x="193" y="218"/>
                    </a:lnTo>
                    <a:lnTo>
                      <a:pt x="203" y="217"/>
                    </a:lnTo>
                    <a:lnTo>
                      <a:pt x="213" y="211"/>
                    </a:lnTo>
                    <a:lnTo>
                      <a:pt x="208" y="211"/>
                    </a:lnTo>
                    <a:lnTo>
                      <a:pt x="205" y="211"/>
                    </a:lnTo>
                    <a:lnTo>
                      <a:pt x="202" y="210"/>
                    </a:lnTo>
                    <a:lnTo>
                      <a:pt x="198" y="208"/>
                    </a:lnTo>
                    <a:lnTo>
                      <a:pt x="196" y="205"/>
                    </a:lnTo>
                    <a:lnTo>
                      <a:pt x="195" y="203"/>
                    </a:lnTo>
                    <a:lnTo>
                      <a:pt x="195" y="199"/>
                    </a:lnTo>
                    <a:lnTo>
                      <a:pt x="195" y="196"/>
                    </a:lnTo>
                    <a:lnTo>
                      <a:pt x="197" y="194"/>
                    </a:lnTo>
                    <a:lnTo>
                      <a:pt x="200" y="192"/>
                    </a:lnTo>
                    <a:lnTo>
                      <a:pt x="202" y="191"/>
                    </a:lnTo>
                    <a:lnTo>
                      <a:pt x="205" y="191"/>
                    </a:lnTo>
                    <a:lnTo>
                      <a:pt x="208" y="192"/>
                    </a:lnTo>
                    <a:lnTo>
                      <a:pt x="210" y="193"/>
                    </a:lnTo>
                    <a:lnTo>
                      <a:pt x="214" y="195"/>
                    </a:lnTo>
                    <a:lnTo>
                      <a:pt x="216" y="197"/>
                    </a:lnTo>
                    <a:lnTo>
                      <a:pt x="218" y="201"/>
                    </a:lnTo>
                    <a:lnTo>
                      <a:pt x="219" y="204"/>
                    </a:lnTo>
                    <a:lnTo>
                      <a:pt x="220" y="208"/>
                    </a:lnTo>
                    <a:lnTo>
                      <a:pt x="220" y="208"/>
                    </a:lnTo>
                    <a:lnTo>
                      <a:pt x="239" y="202"/>
                    </a:lnTo>
                    <a:lnTo>
                      <a:pt x="258" y="198"/>
                    </a:lnTo>
                    <a:lnTo>
                      <a:pt x="207" y="177"/>
                    </a:lnTo>
                    <a:lnTo>
                      <a:pt x="206" y="179"/>
                    </a:lnTo>
                    <a:lnTo>
                      <a:pt x="204" y="180"/>
                    </a:lnTo>
                    <a:lnTo>
                      <a:pt x="203" y="182"/>
                    </a:lnTo>
                    <a:lnTo>
                      <a:pt x="200" y="185"/>
                    </a:lnTo>
                    <a:lnTo>
                      <a:pt x="197" y="187"/>
                    </a:lnTo>
                    <a:lnTo>
                      <a:pt x="195" y="189"/>
                    </a:lnTo>
                    <a:lnTo>
                      <a:pt x="193" y="191"/>
                    </a:lnTo>
                    <a:lnTo>
                      <a:pt x="191" y="192"/>
                    </a:lnTo>
                    <a:lnTo>
                      <a:pt x="189" y="194"/>
                    </a:lnTo>
                    <a:lnTo>
                      <a:pt x="185" y="195"/>
                    </a:lnTo>
                    <a:lnTo>
                      <a:pt x="183" y="195"/>
                    </a:lnTo>
                    <a:lnTo>
                      <a:pt x="181" y="194"/>
                    </a:lnTo>
                    <a:lnTo>
                      <a:pt x="178" y="193"/>
                    </a:lnTo>
                    <a:lnTo>
                      <a:pt x="177" y="190"/>
                    </a:lnTo>
                    <a:lnTo>
                      <a:pt x="177" y="187"/>
                    </a:lnTo>
                    <a:lnTo>
                      <a:pt x="177" y="185"/>
                    </a:lnTo>
                    <a:lnTo>
                      <a:pt x="178" y="182"/>
                    </a:lnTo>
                    <a:lnTo>
                      <a:pt x="180" y="180"/>
                    </a:lnTo>
                    <a:lnTo>
                      <a:pt x="181" y="179"/>
                    </a:lnTo>
                    <a:lnTo>
                      <a:pt x="190" y="174"/>
                    </a:lnTo>
                    <a:lnTo>
                      <a:pt x="200" y="173"/>
                    </a:lnTo>
                    <a:lnTo>
                      <a:pt x="196" y="171"/>
                    </a:lnTo>
                    <a:lnTo>
                      <a:pt x="181" y="165"/>
                    </a:lnTo>
                    <a:lnTo>
                      <a:pt x="145" y="166"/>
                    </a:lnTo>
                    <a:lnTo>
                      <a:pt x="140" y="175"/>
                    </a:lnTo>
                    <a:lnTo>
                      <a:pt x="132" y="184"/>
                    </a:lnTo>
                    <a:lnTo>
                      <a:pt x="130" y="186"/>
                    </a:lnTo>
                    <a:lnTo>
                      <a:pt x="128" y="187"/>
                    </a:lnTo>
                    <a:lnTo>
                      <a:pt x="125" y="190"/>
                    </a:lnTo>
                    <a:lnTo>
                      <a:pt x="123" y="190"/>
                    </a:lnTo>
                    <a:lnTo>
                      <a:pt x="121" y="190"/>
                    </a:lnTo>
                    <a:lnTo>
                      <a:pt x="119" y="187"/>
                    </a:lnTo>
                    <a:lnTo>
                      <a:pt x="117" y="185"/>
                    </a:lnTo>
                    <a:lnTo>
                      <a:pt x="117" y="182"/>
                    </a:lnTo>
                    <a:lnTo>
                      <a:pt x="117" y="179"/>
                    </a:lnTo>
                    <a:lnTo>
                      <a:pt x="118" y="177"/>
                    </a:lnTo>
                    <a:lnTo>
                      <a:pt x="120" y="173"/>
                    </a:lnTo>
                    <a:lnTo>
                      <a:pt x="124" y="171"/>
                    </a:lnTo>
                    <a:lnTo>
                      <a:pt x="128" y="169"/>
                    </a:lnTo>
                    <a:lnTo>
                      <a:pt x="132" y="167"/>
                    </a:lnTo>
                    <a:lnTo>
                      <a:pt x="136" y="166"/>
                    </a:lnTo>
                    <a:lnTo>
                      <a:pt x="107" y="165"/>
                    </a:lnTo>
                    <a:lnTo>
                      <a:pt x="107" y="165"/>
                    </a:lnTo>
                    <a:lnTo>
                      <a:pt x="98" y="174"/>
                    </a:lnTo>
                    <a:lnTo>
                      <a:pt x="85" y="181"/>
                    </a:lnTo>
                    <a:lnTo>
                      <a:pt x="81" y="183"/>
                    </a:lnTo>
                    <a:lnTo>
                      <a:pt x="76" y="184"/>
                    </a:lnTo>
                    <a:lnTo>
                      <a:pt x="71" y="183"/>
                    </a:lnTo>
                    <a:lnTo>
                      <a:pt x="66" y="181"/>
                    </a:lnTo>
                    <a:lnTo>
                      <a:pt x="65" y="178"/>
                    </a:lnTo>
                    <a:lnTo>
                      <a:pt x="66" y="174"/>
                    </a:lnTo>
                    <a:lnTo>
                      <a:pt x="68" y="171"/>
                    </a:lnTo>
                    <a:lnTo>
                      <a:pt x="70" y="169"/>
                    </a:lnTo>
                    <a:lnTo>
                      <a:pt x="73" y="168"/>
                    </a:lnTo>
                    <a:lnTo>
                      <a:pt x="83" y="163"/>
                    </a:lnTo>
                    <a:lnTo>
                      <a:pt x="95" y="162"/>
                    </a:lnTo>
                    <a:lnTo>
                      <a:pt x="76" y="159"/>
                    </a:lnTo>
                    <a:lnTo>
                      <a:pt x="60" y="154"/>
                    </a:lnTo>
                    <a:lnTo>
                      <a:pt x="59" y="154"/>
                    </a:lnTo>
                    <a:lnTo>
                      <a:pt x="59" y="154"/>
                    </a:lnTo>
                    <a:lnTo>
                      <a:pt x="56" y="158"/>
                    </a:lnTo>
                    <a:lnTo>
                      <a:pt x="52" y="161"/>
                    </a:lnTo>
                    <a:lnTo>
                      <a:pt x="47" y="163"/>
                    </a:lnTo>
                    <a:lnTo>
                      <a:pt x="42" y="166"/>
                    </a:lnTo>
                    <a:lnTo>
                      <a:pt x="40" y="166"/>
                    </a:lnTo>
                    <a:lnTo>
                      <a:pt x="38" y="167"/>
                    </a:lnTo>
                    <a:lnTo>
                      <a:pt x="35" y="167"/>
                    </a:lnTo>
                    <a:lnTo>
                      <a:pt x="33" y="167"/>
                    </a:lnTo>
                    <a:lnTo>
                      <a:pt x="30" y="166"/>
                    </a:lnTo>
                    <a:lnTo>
                      <a:pt x="28" y="163"/>
                    </a:lnTo>
                    <a:lnTo>
                      <a:pt x="27" y="161"/>
                    </a:lnTo>
                    <a:lnTo>
                      <a:pt x="27" y="158"/>
                    </a:lnTo>
                    <a:lnTo>
                      <a:pt x="28" y="156"/>
                    </a:lnTo>
                    <a:lnTo>
                      <a:pt x="30" y="153"/>
                    </a:lnTo>
                    <a:lnTo>
                      <a:pt x="33" y="151"/>
                    </a:lnTo>
                    <a:lnTo>
                      <a:pt x="36" y="150"/>
                    </a:lnTo>
                    <a:lnTo>
                      <a:pt x="40" y="149"/>
                    </a:lnTo>
                    <a:lnTo>
                      <a:pt x="46" y="149"/>
                    </a:lnTo>
                    <a:lnTo>
                      <a:pt x="50" y="149"/>
                    </a:lnTo>
                    <a:lnTo>
                      <a:pt x="32" y="138"/>
                    </a:lnTo>
                    <a:lnTo>
                      <a:pt x="30" y="139"/>
                    </a:lnTo>
                    <a:lnTo>
                      <a:pt x="29" y="139"/>
                    </a:lnTo>
                    <a:lnTo>
                      <a:pt x="28" y="138"/>
                    </a:lnTo>
                    <a:lnTo>
                      <a:pt x="16" y="137"/>
                    </a:lnTo>
                    <a:lnTo>
                      <a:pt x="5" y="132"/>
                    </a:lnTo>
                    <a:lnTo>
                      <a:pt x="3" y="130"/>
                    </a:lnTo>
                    <a:lnTo>
                      <a:pt x="1" y="126"/>
                    </a:lnTo>
                    <a:lnTo>
                      <a:pt x="0" y="123"/>
                    </a:lnTo>
                    <a:lnTo>
                      <a:pt x="1" y="120"/>
                    </a:lnTo>
                    <a:lnTo>
                      <a:pt x="2" y="117"/>
                    </a:lnTo>
                    <a:lnTo>
                      <a:pt x="4" y="114"/>
                    </a:lnTo>
                    <a:lnTo>
                      <a:pt x="6" y="113"/>
                    </a:lnTo>
                    <a:lnTo>
                      <a:pt x="10" y="113"/>
                    </a:lnTo>
                    <a:lnTo>
                      <a:pt x="12" y="114"/>
                    </a:lnTo>
                    <a:lnTo>
                      <a:pt x="15" y="115"/>
                    </a:lnTo>
                    <a:lnTo>
                      <a:pt x="17" y="117"/>
                    </a:lnTo>
                    <a:lnTo>
                      <a:pt x="26" y="125"/>
                    </a:lnTo>
                    <a:lnTo>
                      <a:pt x="30" y="135"/>
                    </a:lnTo>
                    <a:lnTo>
                      <a:pt x="32" y="136"/>
                    </a:lnTo>
                    <a:lnTo>
                      <a:pt x="33" y="136"/>
                    </a:lnTo>
                    <a:lnTo>
                      <a:pt x="53" y="147"/>
                    </a:lnTo>
                    <a:lnTo>
                      <a:pt x="51" y="144"/>
                    </a:lnTo>
                    <a:lnTo>
                      <a:pt x="50" y="139"/>
                    </a:lnTo>
                    <a:lnTo>
                      <a:pt x="49" y="136"/>
                    </a:lnTo>
                    <a:lnTo>
                      <a:pt x="48" y="134"/>
                    </a:lnTo>
                    <a:lnTo>
                      <a:pt x="48" y="131"/>
                    </a:lnTo>
                    <a:lnTo>
                      <a:pt x="47" y="129"/>
                    </a:lnTo>
                    <a:lnTo>
                      <a:pt x="47" y="125"/>
                    </a:lnTo>
                    <a:lnTo>
                      <a:pt x="48" y="123"/>
                    </a:lnTo>
                    <a:lnTo>
                      <a:pt x="49" y="121"/>
                    </a:lnTo>
                    <a:lnTo>
                      <a:pt x="51" y="119"/>
                    </a:lnTo>
                    <a:lnTo>
                      <a:pt x="53" y="118"/>
                    </a:lnTo>
                    <a:lnTo>
                      <a:pt x="57" y="118"/>
                    </a:lnTo>
                    <a:lnTo>
                      <a:pt x="59" y="120"/>
                    </a:lnTo>
                    <a:lnTo>
                      <a:pt x="61" y="122"/>
                    </a:lnTo>
                    <a:lnTo>
                      <a:pt x="63" y="124"/>
                    </a:lnTo>
                    <a:lnTo>
                      <a:pt x="64" y="127"/>
                    </a:lnTo>
                    <a:lnTo>
                      <a:pt x="64" y="130"/>
                    </a:lnTo>
                    <a:lnTo>
                      <a:pt x="65" y="137"/>
                    </a:lnTo>
                    <a:lnTo>
                      <a:pt x="64" y="144"/>
                    </a:lnTo>
                    <a:lnTo>
                      <a:pt x="61" y="149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88" y="153"/>
                    </a:lnTo>
                    <a:lnTo>
                      <a:pt x="86" y="149"/>
                    </a:lnTo>
                    <a:lnTo>
                      <a:pt x="85" y="146"/>
                    </a:lnTo>
                    <a:lnTo>
                      <a:pt x="85" y="144"/>
                    </a:lnTo>
                    <a:lnTo>
                      <a:pt x="85" y="141"/>
                    </a:lnTo>
                    <a:lnTo>
                      <a:pt x="86" y="138"/>
                    </a:lnTo>
                    <a:lnTo>
                      <a:pt x="87" y="136"/>
                    </a:lnTo>
                    <a:lnTo>
                      <a:pt x="89" y="135"/>
                    </a:lnTo>
                    <a:lnTo>
                      <a:pt x="93" y="134"/>
                    </a:lnTo>
                    <a:lnTo>
                      <a:pt x="99" y="135"/>
                    </a:lnTo>
                    <a:lnTo>
                      <a:pt x="105" y="141"/>
                    </a:lnTo>
                    <a:lnTo>
                      <a:pt x="109" y="147"/>
                    </a:lnTo>
                    <a:lnTo>
                      <a:pt x="110" y="154"/>
                    </a:lnTo>
                    <a:lnTo>
                      <a:pt x="108" y="160"/>
                    </a:lnTo>
                    <a:lnTo>
                      <a:pt x="143" y="162"/>
                    </a:lnTo>
                    <a:lnTo>
                      <a:pt x="179" y="162"/>
                    </a:lnTo>
                    <a:lnTo>
                      <a:pt x="144" y="143"/>
                    </a:lnTo>
                    <a:lnTo>
                      <a:pt x="140" y="146"/>
                    </a:lnTo>
                    <a:lnTo>
                      <a:pt x="133" y="148"/>
                    </a:lnTo>
                    <a:lnTo>
                      <a:pt x="124" y="149"/>
                    </a:lnTo>
                    <a:lnTo>
                      <a:pt x="117" y="148"/>
                    </a:lnTo>
                    <a:lnTo>
                      <a:pt x="112" y="145"/>
                    </a:lnTo>
                    <a:lnTo>
                      <a:pt x="110" y="143"/>
                    </a:lnTo>
                    <a:lnTo>
                      <a:pt x="110" y="139"/>
                    </a:lnTo>
                    <a:lnTo>
                      <a:pt x="111" y="137"/>
                    </a:lnTo>
                    <a:lnTo>
                      <a:pt x="113" y="135"/>
                    </a:lnTo>
                    <a:lnTo>
                      <a:pt x="117" y="134"/>
                    </a:lnTo>
                    <a:lnTo>
                      <a:pt x="121" y="133"/>
                    </a:lnTo>
                    <a:lnTo>
                      <a:pt x="126" y="133"/>
                    </a:lnTo>
                    <a:lnTo>
                      <a:pt x="131" y="134"/>
                    </a:lnTo>
                    <a:lnTo>
                      <a:pt x="109" y="119"/>
                    </a:lnTo>
                    <a:lnTo>
                      <a:pt x="108" y="119"/>
                    </a:lnTo>
                    <a:lnTo>
                      <a:pt x="99" y="124"/>
                    </a:lnTo>
                    <a:lnTo>
                      <a:pt x="89" y="125"/>
                    </a:lnTo>
                    <a:lnTo>
                      <a:pt x="86" y="125"/>
                    </a:lnTo>
                    <a:lnTo>
                      <a:pt x="84" y="124"/>
                    </a:lnTo>
                    <a:lnTo>
                      <a:pt x="81" y="123"/>
                    </a:lnTo>
                    <a:lnTo>
                      <a:pt x="78" y="121"/>
                    </a:lnTo>
                    <a:lnTo>
                      <a:pt x="76" y="120"/>
                    </a:lnTo>
                    <a:lnTo>
                      <a:pt x="75" y="117"/>
                    </a:lnTo>
                    <a:lnTo>
                      <a:pt x="75" y="114"/>
                    </a:lnTo>
                    <a:lnTo>
                      <a:pt x="75" y="111"/>
                    </a:lnTo>
                    <a:lnTo>
                      <a:pt x="77" y="109"/>
                    </a:lnTo>
                    <a:lnTo>
                      <a:pt x="80" y="108"/>
                    </a:lnTo>
                    <a:lnTo>
                      <a:pt x="83" y="107"/>
                    </a:lnTo>
                    <a:lnTo>
                      <a:pt x="85" y="107"/>
                    </a:lnTo>
                    <a:lnTo>
                      <a:pt x="88" y="107"/>
                    </a:lnTo>
                    <a:lnTo>
                      <a:pt x="94" y="107"/>
                    </a:lnTo>
                    <a:lnTo>
                      <a:pt x="77" y="94"/>
                    </a:lnTo>
                    <a:lnTo>
                      <a:pt x="77" y="93"/>
                    </a:lnTo>
                    <a:lnTo>
                      <a:pt x="66" y="90"/>
                    </a:lnTo>
                    <a:lnTo>
                      <a:pt x="58" y="85"/>
                    </a:lnTo>
                    <a:lnTo>
                      <a:pt x="56" y="82"/>
                    </a:lnTo>
                    <a:lnTo>
                      <a:pt x="53" y="78"/>
                    </a:lnTo>
                    <a:lnTo>
                      <a:pt x="53" y="75"/>
                    </a:lnTo>
                    <a:lnTo>
                      <a:pt x="54" y="72"/>
                    </a:lnTo>
                    <a:lnTo>
                      <a:pt x="57" y="69"/>
                    </a:lnTo>
                    <a:lnTo>
                      <a:pt x="62" y="65"/>
                    </a:lnTo>
                    <a:lnTo>
                      <a:pt x="69" y="66"/>
                    </a:lnTo>
                    <a:lnTo>
                      <a:pt x="74" y="69"/>
                    </a:lnTo>
                    <a:lnTo>
                      <a:pt x="78" y="75"/>
                    </a:lnTo>
                    <a:lnTo>
                      <a:pt x="82" y="82"/>
                    </a:lnTo>
                    <a:lnTo>
                      <a:pt x="83" y="89"/>
                    </a:lnTo>
                    <a:lnTo>
                      <a:pt x="85" y="91"/>
                    </a:lnTo>
                    <a:lnTo>
                      <a:pt x="85" y="93"/>
                    </a:lnTo>
                    <a:lnTo>
                      <a:pt x="85" y="94"/>
                    </a:lnTo>
                    <a:lnTo>
                      <a:pt x="84" y="94"/>
                    </a:lnTo>
                    <a:lnTo>
                      <a:pt x="83" y="94"/>
                    </a:lnTo>
                    <a:lnTo>
                      <a:pt x="82" y="93"/>
                    </a:lnTo>
                    <a:lnTo>
                      <a:pt x="82" y="93"/>
                    </a:lnTo>
                    <a:lnTo>
                      <a:pt x="106" y="111"/>
                    </a:lnTo>
                    <a:lnTo>
                      <a:pt x="102" y="106"/>
                    </a:lnTo>
                    <a:lnTo>
                      <a:pt x="100" y="99"/>
                    </a:lnTo>
                    <a:lnTo>
                      <a:pt x="99" y="94"/>
                    </a:lnTo>
                    <a:lnTo>
                      <a:pt x="99" y="87"/>
                    </a:lnTo>
                    <a:lnTo>
                      <a:pt x="101" y="84"/>
                    </a:lnTo>
                    <a:lnTo>
                      <a:pt x="107" y="82"/>
                    </a:lnTo>
                    <a:lnTo>
                      <a:pt x="112" y="84"/>
                    </a:lnTo>
                    <a:lnTo>
                      <a:pt x="116" y="88"/>
                    </a:lnTo>
                    <a:lnTo>
                      <a:pt x="117" y="96"/>
                    </a:lnTo>
                    <a:lnTo>
                      <a:pt x="116" y="103"/>
                    </a:lnTo>
                    <a:lnTo>
                      <a:pt x="114" y="110"/>
                    </a:lnTo>
                    <a:lnTo>
                      <a:pt x="111" y="115"/>
                    </a:lnTo>
                    <a:lnTo>
                      <a:pt x="141" y="135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3" y="122"/>
                    </a:lnTo>
                    <a:lnTo>
                      <a:pt x="142" y="121"/>
                    </a:lnTo>
                    <a:lnTo>
                      <a:pt x="137" y="120"/>
                    </a:lnTo>
                    <a:lnTo>
                      <a:pt x="134" y="117"/>
                    </a:lnTo>
                    <a:lnTo>
                      <a:pt x="131" y="113"/>
                    </a:lnTo>
                    <a:lnTo>
                      <a:pt x="128" y="109"/>
                    </a:lnTo>
                    <a:lnTo>
                      <a:pt x="126" y="107"/>
                    </a:lnTo>
                    <a:lnTo>
                      <a:pt x="124" y="105"/>
                    </a:lnTo>
                    <a:lnTo>
                      <a:pt x="123" y="101"/>
                    </a:lnTo>
                    <a:lnTo>
                      <a:pt x="122" y="98"/>
                    </a:lnTo>
                    <a:lnTo>
                      <a:pt x="123" y="95"/>
                    </a:lnTo>
                    <a:lnTo>
                      <a:pt x="124" y="91"/>
                    </a:lnTo>
                    <a:lnTo>
                      <a:pt x="126" y="90"/>
                    </a:lnTo>
                    <a:lnTo>
                      <a:pt x="129" y="89"/>
                    </a:lnTo>
                    <a:lnTo>
                      <a:pt x="132" y="90"/>
                    </a:lnTo>
                    <a:lnTo>
                      <a:pt x="134" y="91"/>
                    </a:lnTo>
                    <a:lnTo>
                      <a:pt x="136" y="93"/>
                    </a:lnTo>
                    <a:lnTo>
                      <a:pt x="138" y="95"/>
                    </a:lnTo>
                    <a:lnTo>
                      <a:pt x="142" y="100"/>
                    </a:lnTo>
                    <a:lnTo>
                      <a:pt x="144" y="107"/>
                    </a:lnTo>
                    <a:lnTo>
                      <a:pt x="142" y="77"/>
                    </a:lnTo>
                    <a:lnTo>
                      <a:pt x="142" y="77"/>
                    </a:lnTo>
                    <a:lnTo>
                      <a:pt x="131" y="75"/>
                    </a:lnTo>
                    <a:lnTo>
                      <a:pt x="120" y="70"/>
                    </a:lnTo>
                    <a:lnTo>
                      <a:pt x="118" y="69"/>
                    </a:lnTo>
                    <a:lnTo>
                      <a:pt x="116" y="66"/>
                    </a:lnTo>
                    <a:lnTo>
                      <a:pt x="114" y="63"/>
                    </a:lnTo>
                    <a:lnTo>
                      <a:pt x="114" y="61"/>
                    </a:lnTo>
                    <a:lnTo>
                      <a:pt x="114" y="59"/>
                    </a:lnTo>
                    <a:lnTo>
                      <a:pt x="117" y="57"/>
                    </a:lnTo>
                    <a:lnTo>
                      <a:pt x="120" y="54"/>
                    </a:lnTo>
                    <a:lnTo>
                      <a:pt x="123" y="53"/>
                    </a:lnTo>
                    <a:lnTo>
                      <a:pt x="126" y="53"/>
                    </a:lnTo>
                    <a:lnTo>
                      <a:pt x="131" y="54"/>
                    </a:lnTo>
                    <a:lnTo>
                      <a:pt x="134" y="55"/>
                    </a:lnTo>
                    <a:lnTo>
                      <a:pt x="136" y="57"/>
                    </a:lnTo>
                    <a:lnTo>
                      <a:pt x="138" y="59"/>
                    </a:lnTo>
                    <a:lnTo>
                      <a:pt x="130" y="35"/>
                    </a:lnTo>
                    <a:lnTo>
                      <a:pt x="129" y="35"/>
                    </a:lnTo>
                    <a:lnTo>
                      <a:pt x="122" y="31"/>
                    </a:lnTo>
                    <a:lnTo>
                      <a:pt x="117" y="26"/>
                    </a:lnTo>
                    <a:lnTo>
                      <a:pt x="112" y="19"/>
                    </a:lnTo>
                    <a:lnTo>
                      <a:pt x="110" y="12"/>
                    </a:lnTo>
                    <a:lnTo>
                      <a:pt x="111" y="5"/>
                    </a:lnTo>
                    <a:lnTo>
                      <a:pt x="117" y="0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2" name="Freeform 849"/>
              <p:cNvSpPr/>
              <p:nvPr/>
            </p:nvSpPr>
            <p:spPr bwMode="auto">
              <a:xfrm>
                <a:off x="8169276" y="2725738"/>
                <a:ext cx="561975" cy="434975"/>
              </a:xfrm>
              <a:custGeom>
                <a:avLst/>
                <a:gdLst>
                  <a:gd name="T0" fmla="*/ 300 w 354"/>
                  <a:gd name="T1" fmla="*/ 23 h 274"/>
                  <a:gd name="T2" fmla="*/ 263 w 354"/>
                  <a:gd name="T3" fmla="*/ 43 h 274"/>
                  <a:gd name="T4" fmla="*/ 267 w 354"/>
                  <a:gd name="T5" fmla="*/ 63 h 274"/>
                  <a:gd name="T6" fmla="*/ 209 w 354"/>
                  <a:gd name="T7" fmla="*/ 73 h 274"/>
                  <a:gd name="T8" fmla="*/ 221 w 354"/>
                  <a:gd name="T9" fmla="*/ 96 h 274"/>
                  <a:gd name="T10" fmla="*/ 197 w 354"/>
                  <a:gd name="T11" fmla="*/ 114 h 274"/>
                  <a:gd name="T12" fmla="*/ 220 w 354"/>
                  <a:gd name="T13" fmla="*/ 111 h 274"/>
                  <a:gd name="T14" fmla="*/ 250 w 354"/>
                  <a:gd name="T15" fmla="*/ 85 h 274"/>
                  <a:gd name="T16" fmla="*/ 262 w 354"/>
                  <a:gd name="T17" fmla="*/ 105 h 274"/>
                  <a:gd name="T18" fmla="*/ 322 w 354"/>
                  <a:gd name="T19" fmla="*/ 88 h 274"/>
                  <a:gd name="T20" fmla="*/ 286 w 354"/>
                  <a:gd name="T21" fmla="*/ 105 h 274"/>
                  <a:gd name="T22" fmla="*/ 257 w 354"/>
                  <a:gd name="T23" fmla="*/ 116 h 274"/>
                  <a:gd name="T24" fmla="*/ 255 w 354"/>
                  <a:gd name="T25" fmla="*/ 133 h 274"/>
                  <a:gd name="T26" fmla="*/ 222 w 354"/>
                  <a:gd name="T27" fmla="*/ 141 h 274"/>
                  <a:gd name="T28" fmla="*/ 254 w 354"/>
                  <a:gd name="T29" fmla="*/ 154 h 274"/>
                  <a:gd name="T30" fmla="*/ 269 w 354"/>
                  <a:gd name="T31" fmla="*/ 162 h 274"/>
                  <a:gd name="T32" fmla="*/ 298 w 354"/>
                  <a:gd name="T33" fmla="*/ 167 h 274"/>
                  <a:gd name="T34" fmla="*/ 334 w 354"/>
                  <a:gd name="T35" fmla="*/ 179 h 274"/>
                  <a:gd name="T36" fmla="*/ 341 w 354"/>
                  <a:gd name="T37" fmla="*/ 208 h 274"/>
                  <a:gd name="T38" fmla="*/ 287 w 354"/>
                  <a:gd name="T39" fmla="*/ 193 h 274"/>
                  <a:gd name="T40" fmla="*/ 263 w 354"/>
                  <a:gd name="T41" fmla="*/ 200 h 274"/>
                  <a:gd name="T42" fmla="*/ 234 w 354"/>
                  <a:gd name="T43" fmla="*/ 183 h 274"/>
                  <a:gd name="T44" fmla="*/ 211 w 354"/>
                  <a:gd name="T45" fmla="*/ 175 h 274"/>
                  <a:gd name="T46" fmla="*/ 199 w 354"/>
                  <a:gd name="T47" fmla="*/ 135 h 274"/>
                  <a:gd name="T48" fmla="*/ 183 w 354"/>
                  <a:gd name="T49" fmla="*/ 176 h 274"/>
                  <a:gd name="T50" fmla="*/ 133 w 354"/>
                  <a:gd name="T51" fmla="*/ 171 h 274"/>
                  <a:gd name="T52" fmla="*/ 156 w 354"/>
                  <a:gd name="T53" fmla="*/ 194 h 274"/>
                  <a:gd name="T54" fmla="*/ 93 w 354"/>
                  <a:gd name="T55" fmla="*/ 199 h 274"/>
                  <a:gd name="T56" fmla="*/ 89 w 354"/>
                  <a:gd name="T57" fmla="*/ 215 h 274"/>
                  <a:gd name="T58" fmla="*/ 122 w 354"/>
                  <a:gd name="T59" fmla="*/ 203 h 274"/>
                  <a:gd name="T60" fmla="*/ 145 w 354"/>
                  <a:gd name="T61" fmla="*/ 218 h 274"/>
                  <a:gd name="T62" fmla="*/ 166 w 354"/>
                  <a:gd name="T63" fmla="*/ 240 h 274"/>
                  <a:gd name="T64" fmla="*/ 181 w 354"/>
                  <a:gd name="T65" fmla="*/ 270 h 274"/>
                  <a:gd name="T66" fmla="*/ 130 w 354"/>
                  <a:gd name="T67" fmla="*/ 232 h 274"/>
                  <a:gd name="T68" fmla="*/ 107 w 354"/>
                  <a:gd name="T69" fmla="*/ 255 h 274"/>
                  <a:gd name="T70" fmla="*/ 64 w 354"/>
                  <a:gd name="T71" fmla="*/ 227 h 274"/>
                  <a:gd name="T72" fmla="*/ 75 w 354"/>
                  <a:gd name="T73" fmla="*/ 254 h 274"/>
                  <a:gd name="T74" fmla="*/ 1 w 354"/>
                  <a:gd name="T75" fmla="*/ 274 h 274"/>
                  <a:gd name="T76" fmla="*/ 27 w 354"/>
                  <a:gd name="T77" fmla="*/ 212 h 274"/>
                  <a:gd name="T78" fmla="*/ 50 w 354"/>
                  <a:gd name="T79" fmla="*/ 204 h 274"/>
                  <a:gd name="T80" fmla="*/ 53 w 354"/>
                  <a:gd name="T81" fmla="*/ 174 h 274"/>
                  <a:gd name="T82" fmla="*/ 62 w 354"/>
                  <a:gd name="T83" fmla="*/ 157 h 274"/>
                  <a:gd name="T84" fmla="*/ 78 w 354"/>
                  <a:gd name="T85" fmla="*/ 145 h 274"/>
                  <a:gd name="T86" fmla="*/ 75 w 354"/>
                  <a:gd name="T87" fmla="*/ 112 h 274"/>
                  <a:gd name="T88" fmla="*/ 82 w 354"/>
                  <a:gd name="T89" fmla="*/ 145 h 274"/>
                  <a:gd name="T90" fmla="*/ 106 w 354"/>
                  <a:gd name="T91" fmla="*/ 150 h 274"/>
                  <a:gd name="T92" fmla="*/ 87 w 354"/>
                  <a:gd name="T93" fmla="*/ 170 h 274"/>
                  <a:gd name="T94" fmla="*/ 117 w 354"/>
                  <a:gd name="T95" fmla="*/ 167 h 274"/>
                  <a:gd name="T96" fmla="*/ 129 w 354"/>
                  <a:gd name="T97" fmla="*/ 138 h 274"/>
                  <a:gd name="T98" fmla="*/ 170 w 354"/>
                  <a:gd name="T99" fmla="*/ 119 h 274"/>
                  <a:gd name="T100" fmla="*/ 165 w 354"/>
                  <a:gd name="T101" fmla="*/ 80 h 274"/>
                  <a:gd name="T102" fmla="*/ 195 w 354"/>
                  <a:gd name="T103" fmla="*/ 83 h 274"/>
                  <a:gd name="T104" fmla="*/ 209 w 354"/>
                  <a:gd name="T105" fmla="*/ 34 h 274"/>
                  <a:gd name="T106" fmla="*/ 237 w 354"/>
                  <a:gd name="T107" fmla="*/ 42 h 274"/>
                  <a:gd name="T108" fmla="*/ 243 w 354"/>
                  <a:gd name="T109" fmla="*/ 4 h 274"/>
                  <a:gd name="T110" fmla="*/ 251 w 354"/>
                  <a:gd name="T111" fmla="*/ 27 h 274"/>
                  <a:gd name="T112" fmla="*/ 299 w 354"/>
                  <a:gd name="T113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4" h="274">
                    <a:moveTo>
                      <a:pt x="299" y="0"/>
                    </a:moveTo>
                    <a:lnTo>
                      <a:pt x="305" y="2"/>
                    </a:lnTo>
                    <a:lnTo>
                      <a:pt x="310" y="8"/>
                    </a:lnTo>
                    <a:lnTo>
                      <a:pt x="311" y="11"/>
                    </a:lnTo>
                    <a:lnTo>
                      <a:pt x="310" y="14"/>
                    </a:lnTo>
                    <a:lnTo>
                      <a:pt x="307" y="16"/>
                    </a:lnTo>
                    <a:lnTo>
                      <a:pt x="305" y="19"/>
                    </a:lnTo>
                    <a:lnTo>
                      <a:pt x="303" y="21"/>
                    </a:lnTo>
                    <a:lnTo>
                      <a:pt x="300" y="23"/>
                    </a:lnTo>
                    <a:lnTo>
                      <a:pt x="287" y="25"/>
                    </a:lnTo>
                    <a:lnTo>
                      <a:pt x="273" y="24"/>
                    </a:lnTo>
                    <a:lnTo>
                      <a:pt x="271" y="25"/>
                    </a:lnTo>
                    <a:lnTo>
                      <a:pt x="270" y="25"/>
                    </a:lnTo>
                    <a:lnTo>
                      <a:pt x="246" y="39"/>
                    </a:lnTo>
                    <a:lnTo>
                      <a:pt x="252" y="40"/>
                    </a:lnTo>
                    <a:lnTo>
                      <a:pt x="256" y="40"/>
                    </a:lnTo>
                    <a:lnTo>
                      <a:pt x="261" y="42"/>
                    </a:lnTo>
                    <a:lnTo>
                      <a:pt x="263" y="43"/>
                    </a:lnTo>
                    <a:lnTo>
                      <a:pt x="266" y="44"/>
                    </a:lnTo>
                    <a:lnTo>
                      <a:pt x="269" y="45"/>
                    </a:lnTo>
                    <a:lnTo>
                      <a:pt x="271" y="47"/>
                    </a:lnTo>
                    <a:lnTo>
                      <a:pt x="275" y="49"/>
                    </a:lnTo>
                    <a:lnTo>
                      <a:pt x="276" y="51"/>
                    </a:lnTo>
                    <a:lnTo>
                      <a:pt x="277" y="55"/>
                    </a:lnTo>
                    <a:lnTo>
                      <a:pt x="276" y="58"/>
                    </a:lnTo>
                    <a:lnTo>
                      <a:pt x="273" y="62"/>
                    </a:lnTo>
                    <a:lnTo>
                      <a:pt x="267" y="63"/>
                    </a:lnTo>
                    <a:lnTo>
                      <a:pt x="262" y="63"/>
                    </a:lnTo>
                    <a:lnTo>
                      <a:pt x="256" y="61"/>
                    </a:lnTo>
                    <a:lnTo>
                      <a:pt x="252" y="60"/>
                    </a:lnTo>
                    <a:lnTo>
                      <a:pt x="249" y="57"/>
                    </a:lnTo>
                    <a:lnTo>
                      <a:pt x="244" y="54"/>
                    </a:lnTo>
                    <a:lnTo>
                      <a:pt x="241" y="49"/>
                    </a:lnTo>
                    <a:lnTo>
                      <a:pt x="239" y="45"/>
                    </a:lnTo>
                    <a:lnTo>
                      <a:pt x="223" y="58"/>
                    </a:lnTo>
                    <a:lnTo>
                      <a:pt x="209" y="73"/>
                    </a:lnTo>
                    <a:lnTo>
                      <a:pt x="218" y="71"/>
                    </a:lnTo>
                    <a:lnTo>
                      <a:pt x="228" y="72"/>
                    </a:lnTo>
                    <a:lnTo>
                      <a:pt x="231" y="73"/>
                    </a:lnTo>
                    <a:lnTo>
                      <a:pt x="234" y="76"/>
                    </a:lnTo>
                    <a:lnTo>
                      <a:pt x="235" y="80"/>
                    </a:lnTo>
                    <a:lnTo>
                      <a:pt x="237" y="83"/>
                    </a:lnTo>
                    <a:lnTo>
                      <a:pt x="235" y="87"/>
                    </a:lnTo>
                    <a:lnTo>
                      <a:pt x="229" y="93"/>
                    </a:lnTo>
                    <a:lnTo>
                      <a:pt x="221" y="96"/>
                    </a:lnTo>
                    <a:lnTo>
                      <a:pt x="211" y="95"/>
                    </a:lnTo>
                    <a:lnTo>
                      <a:pt x="204" y="92"/>
                    </a:lnTo>
                    <a:lnTo>
                      <a:pt x="198" y="85"/>
                    </a:lnTo>
                    <a:lnTo>
                      <a:pt x="174" y="120"/>
                    </a:lnTo>
                    <a:lnTo>
                      <a:pt x="153" y="155"/>
                    </a:lnTo>
                    <a:lnTo>
                      <a:pt x="194" y="133"/>
                    </a:lnTo>
                    <a:lnTo>
                      <a:pt x="193" y="128"/>
                    </a:lnTo>
                    <a:lnTo>
                      <a:pt x="194" y="121"/>
                    </a:lnTo>
                    <a:lnTo>
                      <a:pt x="197" y="114"/>
                    </a:lnTo>
                    <a:lnTo>
                      <a:pt x="201" y="107"/>
                    </a:lnTo>
                    <a:lnTo>
                      <a:pt x="206" y="102"/>
                    </a:lnTo>
                    <a:lnTo>
                      <a:pt x="211" y="99"/>
                    </a:lnTo>
                    <a:lnTo>
                      <a:pt x="215" y="99"/>
                    </a:lnTo>
                    <a:lnTo>
                      <a:pt x="217" y="100"/>
                    </a:lnTo>
                    <a:lnTo>
                      <a:pt x="219" y="103"/>
                    </a:lnTo>
                    <a:lnTo>
                      <a:pt x="220" y="106"/>
                    </a:lnTo>
                    <a:lnTo>
                      <a:pt x="221" y="108"/>
                    </a:lnTo>
                    <a:lnTo>
                      <a:pt x="220" y="111"/>
                    </a:lnTo>
                    <a:lnTo>
                      <a:pt x="218" y="117"/>
                    </a:lnTo>
                    <a:lnTo>
                      <a:pt x="215" y="121"/>
                    </a:lnTo>
                    <a:lnTo>
                      <a:pt x="210" y="126"/>
                    </a:lnTo>
                    <a:lnTo>
                      <a:pt x="240" y="114"/>
                    </a:lnTo>
                    <a:lnTo>
                      <a:pt x="240" y="112"/>
                    </a:lnTo>
                    <a:lnTo>
                      <a:pt x="241" y="112"/>
                    </a:lnTo>
                    <a:lnTo>
                      <a:pt x="241" y="100"/>
                    </a:lnTo>
                    <a:lnTo>
                      <a:pt x="245" y="88"/>
                    </a:lnTo>
                    <a:lnTo>
                      <a:pt x="250" y="85"/>
                    </a:lnTo>
                    <a:lnTo>
                      <a:pt x="255" y="81"/>
                    </a:lnTo>
                    <a:lnTo>
                      <a:pt x="261" y="80"/>
                    </a:lnTo>
                    <a:lnTo>
                      <a:pt x="266" y="82"/>
                    </a:lnTo>
                    <a:lnTo>
                      <a:pt x="269" y="86"/>
                    </a:lnTo>
                    <a:lnTo>
                      <a:pt x="269" y="91"/>
                    </a:lnTo>
                    <a:lnTo>
                      <a:pt x="268" y="96"/>
                    </a:lnTo>
                    <a:lnTo>
                      <a:pt x="265" y="100"/>
                    </a:lnTo>
                    <a:lnTo>
                      <a:pt x="264" y="103"/>
                    </a:lnTo>
                    <a:lnTo>
                      <a:pt x="262" y="105"/>
                    </a:lnTo>
                    <a:lnTo>
                      <a:pt x="285" y="98"/>
                    </a:lnTo>
                    <a:lnTo>
                      <a:pt x="286" y="98"/>
                    </a:lnTo>
                    <a:lnTo>
                      <a:pt x="294" y="88"/>
                    </a:lnTo>
                    <a:lnTo>
                      <a:pt x="306" y="83"/>
                    </a:lnTo>
                    <a:lnTo>
                      <a:pt x="311" y="83"/>
                    </a:lnTo>
                    <a:lnTo>
                      <a:pt x="314" y="83"/>
                    </a:lnTo>
                    <a:lnTo>
                      <a:pt x="317" y="84"/>
                    </a:lnTo>
                    <a:lnTo>
                      <a:pt x="321" y="86"/>
                    </a:lnTo>
                    <a:lnTo>
                      <a:pt x="322" y="88"/>
                    </a:lnTo>
                    <a:lnTo>
                      <a:pt x="324" y="93"/>
                    </a:lnTo>
                    <a:lnTo>
                      <a:pt x="324" y="97"/>
                    </a:lnTo>
                    <a:lnTo>
                      <a:pt x="322" y="102"/>
                    </a:lnTo>
                    <a:lnTo>
                      <a:pt x="319" y="105"/>
                    </a:lnTo>
                    <a:lnTo>
                      <a:pt x="316" y="108"/>
                    </a:lnTo>
                    <a:lnTo>
                      <a:pt x="312" y="110"/>
                    </a:lnTo>
                    <a:lnTo>
                      <a:pt x="303" y="110"/>
                    </a:lnTo>
                    <a:lnTo>
                      <a:pt x="294" y="109"/>
                    </a:lnTo>
                    <a:lnTo>
                      <a:pt x="286" y="105"/>
                    </a:lnTo>
                    <a:lnTo>
                      <a:pt x="282" y="106"/>
                    </a:lnTo>
                    <a:lnTo>
                      <a:pt x="281" y="106"/>
                    </a:lnTo>
                    <a:lnTo>
                      <a:pt x="280" y="105"/>
                    </a:lnTo>
                    <a:lnTo>
                      <a:pt x="280" y="104"/>
                    </a:lnTo>
                    <a:lnTo>
                      <a:pt x="281" y="103"/>
                    </a:lnTo>
                    <a:lnTo>
                      <a:pt x="282" y="103"/>
                    </a:lnTo>
                    <a:lnTo>
                      <a:pt x="282" y="103"/>
                    </a:lnTo>
                    <a:lnTo>
                      <a:pt x="250" y="115"/>
                    </a:lnTo>
                    <a:lnTo>
                      <a:pt x="257" y="116"/>
                    </a:lnTo>
                    <a:lnTo>
                      <a:pt x="265" y="117"/>
                    </a:lnTo>
                    <a:lnTo>
                      <a:pt x="271" y="119"/>
                    </a:lnTo>
                    <a:lnTo>
                      <a:pt x="277" y="123"/>
                    </a:lnTo>
                    <a:lnTo>
                      <a:pt x="280" y="128"/>
                    </a:lnTo>
                    <a:lnTo>
                      <a:pt x="279" y="134"/>
                    </a:lnTo>
                    <a:lnTo>
                      <a:pt x="274" y="139"/>
                    </a:lnTo>
                    <a:lnTo>
                      <a:pt x="268" y="140"/>
                    </a:lnTo>
                    <a:lnTo>
                      <a:pt x="262" y="138"/>
                    </a:lnTo>
                    <a:lnTo>
                      <a:pt x="255" y="133"/>
                    </a:lnTo>
                    <a:lnTo>
                      <a:pt x="250" y="128"/>
                    </a:lnTo>
                    <a:lnTo>
                      <a:pt x="244" y="122"/>
                    </a:lnTo>
                    <a:lnTo>
                      <a:pt x="241" y="118"/>
                    </a:lnTo>
                    <a:lnTo>
                      <a:pt x="203" y="134"/>
                    </a:lnTo>
                    <a:lnTo>
                      <a:pt x="204" y="136"/>
                    </a:lnTo>
                    <a:lnTo>
                      <a:pt x="204" y="136"/>
                    </a:lnTo>
                    <a:lnTo>
                      <a:pt x="215" y="145"/>
                    </a:lnTo>
                    <a:lnTo>
                      <a:pt x="217" y="144"/>
                    </a:lnTo>
                    <a:lnTo>
                      <a:pt x="222" y="141"/>
                    </a:lnTo>
                    <a:lnTo>
                      <a:pt x="230" y="139"/>
                    </a:lnTo>
                    <a:lnTo>
                      <a:pt x="238" y="138"/>
                    </a:lnTo>
                    <a:lnTo>
                      <a:pt x="243" y="139"/>
                    </a:lnTo>
                    <a:lnTo>
                      <a:pt x="249" y="139"/>
                    </a:lnTo>
                    <a:lnTo>
                      <a:pt x="254" y="141"/>
                    </a:lnTo>
                    <a:lnTo>
                      <a:pt x="257" y="145"/>
                    </a:lnTo>
                    <a:lnTo>
                      <a:pt x="257" y="148"/>
                    </a:lnTo>
                    <a:lnTo>
                      <a:pt x="256" y="152"/>
                    </a:lnTo>
                    <a:lnTo>
                      <a:pt x="254" y="154"/>
                    </a:lnTo>
                    <a:lnTo>
                      <a:pt x="252" y="156"/>
                    </a:lnTo>
                    <a:lnTo>
                      <a:pt x="249" y="157"/>
                    </a:lnTo>
                    <a:lnTo>
                      <a:pt x="245" y="157"/>
                    </a:lnTo>
                    <a:lnTo>
                      <a:pt x="238" y="157"/>
                    </a:lnTo>
                    <a:lnTo>
                      <a:pt x="230" y="155"/>
                    </a:lnTo>
                    <a:lnTo>
                      <a:pt x="244" y="165"/>
                    </a:lnTo>
                    <a:lnTo>
                      <a:pt x="261" y="172"/>
                    </a:lnTo>
                    <a:lnTo>
                      <a:pt x="261" y="172"/>
                    </a:lnTo>
                    <a:lnTo>
                      <a:pt x="269" y="162"/>
                    </a:lnTo>
                    <a:lnTo>
                      <a:pt x="282" y="155"/>
                    </a:lnTo>
                    <a:lnTo>
                      <a:pt x="285" y="154"/>
                    </a:lnTo>
                    <a:lnTo>
                      <a:pt x="288" y="154"/>
                    </a:lnTo>
                    <a:lnTo>
                      <a:pt x="290" y="154"/>
                    </a:lnTo>
                    <a:lnTo>
                      <a:pt x="293" y="154"/>
                    </a:lnTo>
                    <a:lnTo>
                      <a:pt x="295" y="155"/>
                    </a:lnTo>
                    <a:lnTo>
                      <a:pt x="297" y="157"/>
                    </a:lnTo>
                    <a:lnTo>
                      <a:pt x="298" y="160"/>
                    </a:lnTo>
                    <a:lnTo>
                      <a:pt x="298" y="167"/>
                    </a:lnTo>
                    <a:lnTo>
                      <a:pt x="293" y="174"/>
                    </a:lnTo>
                    <a:lnTo>
                      <a:pt x="288" y="178"/>
                    </a:lnTo>
                    <a:lnTo>
                      <a:pt x="285" y="179"/>
                    </a:lnTo>
                    <a:lnTo>
                      <a:pt x="282" y="180"/>
                    </a:lnTo>
                    <a:lnTo>
                      <a:pt x="312" y="188"/>
                    </a:lnTo>
                    <a:lnTo>
                      <a:pt x="312" y="187"/>
                    </a:lnTo>
                    <a:lnTo>
                      <a:pt x="317" y="182"/>
                    </a:lnTo>
                    <a:lnTo>
                      <a:pt x="325" y="179"/>
                    </a:lnTo>
                    <a:lnTo>
                      <a:pt x="334" y="179"/>
                    </a:lnTo>
                    <a:lnTo>
                      <a:pt x="342" y="179"/>
                    </a:lnTo>
                    <a:lnTo>
                      <a:pt x="349" y="182"/>
                    </a:lnTo>
                    <a:lnTo>
                      <a:pt x="353" y="188"/>
                    </a:lnTo>
                    <a:lnTo>
                      <a:pt x="354" y="195"/>
                    </a:lnTo>
                    <a:lnTo>
                      <a:pt x="353" y="200"/>
                    </a:lnTo>
                    <a:lnTo>
                      <a:pt x="351" y="203"/>
                    </a:lnTo>
                    <a:lnTo>
                      <a:pt x="348" y="205"/>
                    </a:lnTo>
                    <a:lnTo>
                      <a:pt x="345" y="207"/>
                    </a:lnTo>
                    <a:lnTo>
                      <a:pt x="341" y="208"/>
                    </a:lnTo>
                    <a:lnTo>
                      <a:pt x="337" y="208"/>
                    </a:lnTo>
                    <a:lnTo>
                      <a:pt x="327" y="206"/>
                    </a:lnTo>
                    <a:lnTo>
                      <a:pt x="319" y="200"/>
                    </a:lnTo>
                    <a:lnTo>
                      <a:pt x="313" y="191"/>
                    </a:lnTo>
                    <a:lnTo>
                      <a:pt x="293" y="188"/>
                    </a:lnTo>
                    <a:lnTo>
                      <a:pt x="274" y="182"/>
                    </a:lnTo>
                    <a:lnTo>
                      <a:pt x="279" y="186"/>
                    </a:lnTo>
                    <a:lnTo>
                      <a:pt x="283" y="190"/>
                    </a:lnTo>
                    <a:lnTo>
                      <a:pt x="287" y="193"/>
                    </a:lnTo>
                    <a:lnTo>
                      <a:pt x="290" y="198"/>
                    </a:lnTo>
                    <a:lnTo>
                      <a:pt x="292" y="204"/>
                    </a:lnTo>
                    <a:lnTo>
                      <a:pt x="292" y="211"/>
                    </a:lnTo>
                    <a:lnTo>
                      <a:pt x="288" y="216"/>
                    </a:lnTo>
                    <a:lnTo>
                      <a:pt x="283" y="217"/>
                    </a:lnTo>
                    <a:lnTo>
                      <a:pt x="278" y="216"/>
                    </a:lnTo>
                    <a:lnTo>
                      <a:pt x="274" y="213"/>
                    </a:lnTo>
                    <a:lnTo>
                      <a:pt x="269" y="210"/>
                    </a:lnTo>
                    <a:lnTo>
                      <a:pt x="263" y="200"/>
                    </a:lnTo>
                    <a:lnTo>
                      <a:pt x="259" y="189"/>
                    </a:lnTo>
                    <a:lnTo>
                      <a:pt x="258" y="178"/>
                    </a:lnTo>
                    <a:lnTo>
                      <a:pt x="258" y="177"/>
                    </a:lnTo>
                    <a:lnTo>
                      <a:pt x="243" y="169"/>
                    </a:lnTo>
                    <a:lnTo>
                      <a:pt x="229" y="160"/>
                    </a:lnTo>
                    <a:lnTo>
                      <a:pt x="231" y="166"/>
                    </a:lnTo>
                    <a:lnTo>
                      <a:pt x="233" y="172"/>
                    </a:lnTo>
                    <a:lnTo>
                      <a:pt x="234" y="178"/>
                    </a:lnTo>
                    <a:lnTo>
                      <a:pt x="234" y="183"/>
                    </a:lnTo>
                    <a:lnTo>
                      <a:pt x="232" y="188"/>
                    </a:lnTo>
                    <a:lnTo>
                      <a:pt x="228" y="191"/>
                    </a:lnTo>
                    <a:lnTo>
                      <a:pt x="225" y="191"/>
                    </a:lnTo>
                    <a:lnTo>
                      <a:pt x="221" y="189"/>
                    </a:lnTo>
                    <a:lnTo>
                      <a:pt x="218" y="187"/>
                    </a:lnTo>
                    <a:lnTo>
                      <a:pt x="216" y="184"/>
                    </a:lnTo>
                    <a:lnTo>
                      <a:pt x="214" y="181"/>
                    </a:lnTo>
                    <a:lnTo>
                      <a:pt x="213" y="178"/>
                    </a:lnTo>
                    <a:lnTo>
                      <a:pt x="211" y="175"/>
                    </a:lnTo>
                    <a:lnTo>
                      <a:pt x="208" y="162"/>
                    </a:lnTo>
                    <a:lnTo>
                      <a:pt x="209" y="148"/>
                    </a:lnTo>
                    <a:lnTo>
                      <a:pt x="210" y="147"/>
                    </a:lnTo>
                    <a:lnTo>
                      <a:pt x="211" y="147"/>
                    </a:lnTo>
                    <a:lnTo>
                      <a:pt x="211" y="147"/>
                    </a:lnTo>
                    <a:lnTo>
                      <a:pt x="205" y="141"/>
                    </a:lnTo>
                    <a:lnTo>
                      <a:pt x="203" y="140"/>
                    </a:lnTo>
                    <a:lnTo>
                      <a:pt x="201" y="138"/>
                    </a:lnTo>
                    <a:lnTo>
                      <a:pt x="199" y="135"/>
                    </a:lnTo>
                    <a:lnTo>
                      <a:pt x="161" y="155"/>
                    </a:lnTo>
                    <a:lnTo>
                      <a:pt x="166" y="156"/>
                    </a:lnTo>
                    <a:lnTo>
                      <a:pt x="171" y="157"/>
                    </a:lnTo>
                    <a:lnTo>
                      <a:pt x="175" y="158"/>
                    </a:lnTo>
                    <a:lnTo>
                      <a:pt x="179" y="162"/>
                    </a:lnTo>
                    <a:lnTo>
                      <a:pt x="182" y="164"/>
                    </a:lnTo>
                    <a:lnTo>
                      <a:pt x="183" y="168"/>
                    </a:lnTo>
                    <a:lnTo>
                      <a:pt x="184" y="171"/>
                    </a:lnTo>
                    <a:lnTo>
                      <a:pt x="183" y="176"/>
                    </a:lnTo>
                    <a:lnTo>
                      <a:pt x="181" y="179"/>
                    </a:lnTo>
                    <a:lnTo>
                      <a:pt x="179" y="181"/>
                    </a:lnTo>
                    <a:lnTo>
                      <a:pt x="175" y="182"/>
                    </a:lnTo>
                    <a:lnTo>
                      <a:pt x="172" y="182"/>
                    </a:lnTo>
                    <a:lnTo>
                      <a:pt x="169" y="181"/>
                    </a:lnTo>
                    <a:lnTo>
                      <a:pt x="161" y="176"/>
                    </a:lnTo>
                    <a:lnTo>
                      <a:pt x="157" y="168"/>
                    </a:lnTo>
                    <a:lnTo>
                      <a:pt x="153" y="159"/>
                    </a:lnTo>
                    <a:lnTo>
                      <a:pt x="133" y="171"/>
                    </a:lnTo>
                    <a:lnTo>
                      <a:pt x="130" y="174"/>
                    </a:lnTo>
                    <a:lnTo>
                      <a:pt x="138" y="175"/>
                    </a:lnTo>
                    <a:lnTo>
                      <a:pt x="146" y="177"/>
                    </a:lnTo>
                    <a:lnTo>
                      <a:pt x="153" y="180"/>
                    </a:lnTo>
                    <a:lnTo>
                      <a:pt x="155" y="183"/>
                    </a:lnTo>
                    <a:lnTo>
                      <a:pt x="156" y="186"/>
                    </a:lnTo>
                    <a:lnTo>
                      <a:pt x="157" y="189"/>
                    </a:lnTo>
                    <a:lnTo>
                      <a:pt x="157" y="191"/>
                    </a:lnTo>
                    <a:lnTo>
                      <a:pt x="156" y="194"/>
                    </a:lnTo>
                    <a:lnTo>
                      <a:pt x="155" y="196"/>
                    </a:lnTo>
                    <a:lnTo>
                      <a:pt x="148" y="199"/>
                    </a:lnTo>
                    <a:lnTo>
                      <a:pt x="141" y="198"/>
                    </a:lnTo>
                    <a:lnTo>
                      <a:pt x="134" y="195"/>
                    </a:lnTo>
                    <a:lnTo>
                      <a:pt x="131" y="192"/>
                    </a:lnTo>
                    <a:lnTo>
                      <a:pt x="126" y="188"/>
                    </a:lnTo>
                    <a:lnTo>
                      <a:pt x="124" y="183"/>
                    </a:lnTo>
                    <a:lnTo>
                      <a:pt x="122" y="178"/>
                    </a:lnTo>
                    <a:lnTo>
                      <a:pt x="93" y="199"/>
                    </a:lnTo>
                    <a:lnTo>
                      <a:pt x="64" y="219"/>
                    </a:lnTo>
                    <a:lnTo>
                      <a:pt x="57" y="225"/>
                    </a:lnTo>
                    <a:lnTo>
                      <a:pt x="66" y="223"/>
                    </a:lnTo>
                    <a:lnTo>
                      <a:pt x="76" y="222"/>
                    </a:lnTo>
                    <a:lnTo>
                      <a:pt x="87" y="222"/>
                    </a:lnTo>
                    <a:lnTo>
                      <a:pt x="87" y="222"/>
                    </a:lnTo>
                    <a:lnTo>
                      <a:pt x="87" y="219"/>
                    </a:lnTo>
                    <a:lnTo>
                      <a:pt x="88" y="217"/>
                    </a:lnTo>
                    <a:lnTo>
                      <a:pt x="89" y="215"/>
                    </a:lnTo>
                    <a:lnTo>
                      <a:pt x="91" y="213"/>
                    </a:lnTo>
                    <a:lnTo>
                      <a:pt x="93" y="211"/>
                    </a:lnTo>
                    <a:lnTo>
                      <a:pt x="97" y="205"/>
                    </a:lnTo>
                    <a:lnTo>
                      <a:pt x="102" y="200"/>
                    </a:lnTo>
                    <a:lnTo>
                      <a:pt x="108" y="196"/>
                    </a:lnTo>
                    <a:lnTo>
                      <a:pt x="115" y="196"/>
                    </a:lnTo>
                    <a:lnTo>
                      <a:pt x="119" y="198"/>
                    </a:lnTo>
                    <a:lnTo>
                      <a:pt x="121" y="200"/>
                    </a:lnTo>
                    <a:lnTo>
                      <a:pt x="122" y="203"/>
                    </a:lnTo>
                    <a:lnTo>
                      <a:pt x="122" y="205"/>
                    </a:lnTo>
                    <a:lnTo>
                      <a:pt x="122" y="208"/>
                    </a:lnTo>
                    <a:lnTo>
                      <a:pt x="121" y="211"/>
                    </a:lnTo>
                    <a:lnTo>
                      <a:pt x="120" y="214"/>
                    </a:lnTo>
                    <a:lnTo>
                      <a:pt x="115" y="218"/>
                    </a:lnTo>
                    <a:lnTo>
                      <a:pt x="111" y="222"/>
                    </a:lnTo>
                    <a:lnTo>
                      <a:pt x="106" y="224"/>
                    </a:lnTo>
                    <a:lnTo>
                      <a:pt x="138" y="230"/>
                    </a:lnTo>
                    <a:lnTo>
                      <a:pt x="145" y="218"/>
                    </a:lnTo>
                    <a:lnTo>
                      <a:pt x="155" y="211"/>
                    </a:lnTo>
                    <a:lnTo>
                      <a:pt x="160" y="210"/>
                    </a:lnTo>
                    <a:lnTo>
                      <a:pt x="167" y="208"/>
                    </a:lnTo>
                    <a:lnTo>
                      <a:pt x="171" y="210"/>
                    </a:lnTo>
                    <a:lnTo>
                      <a:pt x="175" y="214"/>
                    </a:lnTo>
                    <a:lnTo>
                      <a:pt x="178" y="222"/>
                    </a:lnTo>
                    <a:lnTo>
                      <a:pt x="175" y="229"/>
                    </a:lnTo>
                    <a:lnTo>
                      <a:pt x="171" y="236"/>
                    </a:lnTo>
                    <a:lnTo>
                      <a:pt x="166" y="240"/>
                    </a:lnTo>
                    <a:lnTo>
                      <a:pt x="173" y="242"/>
                    </a:lnTo>
                    <a:lnTo>
                      <a:pt x="180" y="247"/>
                    </a:lnTo>
                    <a:lnTo>
                      <a:pt x="185" y="253"/>
                    </a:lnTo>
                    <a:lnTo>
                      <a:pt x="186" y="256"/>
                    </a:lnTo>
                    <a:lnTo>
                      <a:pt x="186" y="259"/>
                    </a:lnTo>
                    <a:lnTo>
                      <a:pt x="186" y="262"/>
                    </a:lnTo>
                    <a:lnTo>
                      <a:pt x="185" y="265"/>
                    </a:lnTo>
                    <a:lnTo>
                      <a:pt x="183" y="267"/>
                    </a:lnTo>
                    <a:lnTo>
                      <a:pt x="181" y="270"/>
                    </a:lnTo>
                    <a:lnTo>
                      <a:pt x="173" y="270"/>
                    </a:lnTo>
                    <a:lnTo>
                      <a:pt x="166" y="266"/>
                    </a:lnTo>
                    <a:lnTo>
                      <a:pt x="160" y="261"/>
                    </a:lnTo>
                    <a:lnTo>
                      <a:pt x="156" y="254"/>
                    </a:lnTo>
                    <a:lnTo>
                      <a:pt x="154" y="247"/>
                    </a:lnTo>
                    <a:lnTo>
                      <a:pt x="154" y="239"/>
                    </a:lnTo>
                    <a:lnTo>
                      <a:pt x="153" y="239"/>
                    </a:lnTo>
                    <a:lnTo>
                      <a:pt x="151" y="238"/>
                    </a:lnTo>
                    <a:lnTo>
                      <a:pt x="130" y="232"/>
                    </a:lnTo>
                    <a:lnTo>
                      <a:pt x="108" y="228"/>
                    </a:lnTo>
                    <a:lnTo>
                      <a:pt x="103" y="228"/>
                    </a:lnTo>
                    <a:lnTo>
                      <a:pt x="110" y="231"/>
                    </a:lnTo>
                    <a:lnTo>
                      <a:pt x="117" y="237"/>
                    </a:lnTo>
                    <a:lnTo>
                      <a:pt x="122" y="242"/>
                    </a:lnTo>
                    <a:lnTo>
                      <a:pt x="123" y="249"/>
                    </a:lnTo>
                    <a:lnTo>
                      <a:pt x="120" y="254"/>
                    </a:lnTo>
                    <a:lnTo>
                      <a:pt x="113" y="258"/>
                    </a:lnTo>
                    <a:lnTo>
                      <a:pt x="107" y="255"/>
                    </a:lnTo>
                    <a:lnTo>
                      <a:pt x="100" y="250"/>
                    </a:lnTo>
                    <a:lnTo>
                      <a:pt x="96" y="243"/>
                    </a:lnTo>
                    <a:lnTo>
                      <a:pt x="93" y="235"/>
                    </a:lnTo>
                    <a:lnTo>
                      <a:pt x="90" y="228"/>
                    </a:lnTo>
                    <a:lnTo>
                      <a:pt x="89" y="228"/>
                    </a:lnTo>
                    <a:lnTo>
                      <a:pt x="88" y="227"/>
                    </a:lnTo>
                    <a:lnTo>
                      <a:pt x="88" y="226"/>
                    </a:lnTo>
                    <a:lnTo>
                      <a:pt x="76" y="226"/>
                    </a:lnTo>
                    <a:lnTo>
                      <a:pt x="64" y="227"/>
                    </a:lnTo>
                    <a:lnTo>
                      <a:pt x="53" y="230"/>
                    </a:lnTo>
                    <a:lnTo>
                      <a:pt x="52" y="230"/>
                    </a:lnTo>
                    <a:lnTo>
                      <a:pt x="52" y="229"/>
                    </a:lnTo>
                    <a:lnTo>
                      <a:pt x="47" y="234"/>
                    </a:lnTo>
                    <a:lnTo>
                      <a:pt x="55" y="235"/>
                    </a:lnTo>
                    <a:lnTo>
                      <a:pt x="63" y="238"/>
                    </a:lnTo>
                    <a:lnTo>
                      <a:pt x="70" y="242"/>
                    </a:lnTo>
                    <a:lnTo>
                      <a:pt x="73" y="248"/>
                    </a:lnTo>
                    <a:lnTo>
                      <a:pt x="75" y="254"/>
                    </a:lnTo>
                    <a:lnTo>
                      <a:pt x="73" y="261"/>
                    </a:lnTo>
                    <a:lnTo>
                      <a:pt x="67" y="264"/>
                    </a:lnTo>
                    <a:lnTo>
                      <a:pt x="61" y="263"/>
                    </a:lnTo>
                    <a:lnTo>
                      <a:pt x="55" y="258"/>
                    </a:lnTo>
                    <a:lnTo>
                      <a:pt x="50" y="251"/>
                    </a:lnTo>
                    <a:lnTo>
                      <a:pt x="46" y="243"/>
                    </a:lnTo>
                    <a:lnTo>
                      <a:pt x="42" y="237"/>
                    </a:lnTo>
                    <a:lnTo>
                      <a:pt x="2" y="274"/>
                    </a:lnTo>
                    <a:lnTo>
                      <a:pt x="1" y="274"/>
                    </a:lnTo>
                    <a:lnTo>
                      <a:pt x="1" y="274"/>
                    </a:lnTo>
                    <a:lnTo>
                      <a:pt x="0" y="273"/>
                    </a:lnTo>
                    <a:lnTo>
                      <a:pt x="1" y="272"/>
                    </a:lnTo>
                    <a:lnTo>
                      <a:pt x="19" y="252"/>
                    </a:lnTo>
                    <a:lnTo>
                      <a:pt x="39" y="234"/>
                    </a:lnTo>
                    <a:lnTo>
                      <a:pt x="39" y="234"/>
                    </a:lnTo>
                    <a:lnTo>
                      <a:pt x="34" y="227"/>
                    </a:lnTo>
                    <a:lnTo>
                      <a:pt x="29" y="220"/>
                    </a:lnTo>
                    <a:lnTo>
                      <a:pt x="27" y="212"/>
                    </a:lnTo>
                    <a:lnTo>
                      <a:pt x="27" y="206"/>
                    </a:lnTo>
                    <a:lnTo>
                      <a:pt x="29" y="201"/>
                    </a:lnTo>
                    <a:lnTo>
                      <a:pt x="33" y="196"/>
                    </a:lnTo>
                    <a:lnTo>
                      <a:pt x="38" y="194"/>
                    </a:lnTo>
                    <a:lnTo>
                      <a:pt x="41" y="194"/>
                    </a:lnTo>
                    <a:lnTo>
                      <a:pt x="45" y="195"/>
                    </a:lnTo>
                    <a:lnTo>
                      <a:pt x="47" y="198"/>
                    </a:lnTo>
                    <a:lnTo>
                      <a:pt x="49" y="201"/>
                    </a:lnTo>
                    <a:lnTo>
                      <a:pt x="50" y="204"/>
                    </a:lnTo>
                    <a:lnTo>
                      <a:pt x="51" y="207"/>
                    </a:lnTo>
                    <a:lnTo>
                      <a:pt x="51" y="212"/>
                    </a:lnTo>
                    <a:lnTo>
                      <a:pt x="50" y="216"/>
                    </a:lnTo>
                    <a:lnTo>
                      <a:pt x="48" y="220"/>
                    </a:lnTo>
                    <a:lnTo>
                      <a:pt x="45" y="228"/>
                    </a:lnTo>
                    <a:lnTo>
                      <a:pt x="63" y="214"/>
                    </a:lnTo>
                    <a:lnTo>
                      <a:pt x="71" y="189"/>
                    </a:lnTo>
                    <a:lnTo>
                      <a:pt x="61" y="183"/>
                    </a:lnTo>
                    <a:lnTo>
                      <a:pt x="53" y="174"/>
                    </a:lnTo>
                    <a:lnTo>
                      <a:pt x="52" y="171"/>
                    </a:lnTo>
                    <a:lnTo>
                      <a:pt x="50" y="168"/>
                    </a:lnTo>
                    <a:lnTo>
                      <a:pt x="50" y="166"/>
                    </a:lnTo>
                    <a:lnTo>
                      <a:pt x="50" y="163"/>
                    </a:lnTo>
                    <a:lnTo>
                      <a:pt x="51" y="159"/>
                    </a:lnTo>
                    <a:lnTo>
                      <a:pt x="53" y="157"/>
                    </a:lnTo>
                    <a:lnTo>
                      <a:pt x="55" y="156"/>
                    </a:lnTo>
                    <a:lnTo>
                      <a:pt x="59" y="156"/>
                    </a:lnTo>
                    <a:lnTo>
                      <a:pt x="62" y="157"/>
                    </a:lnTo>
                    <a:lnTo>
                      <a:pt x="64" y="159"/>
                    </a:lnTo>
                    <a:lnTo>
                      <a:pt x="67" y="162"/>
                    </a:lnTo>
                    <a:lnTo>
                      <a:pt x="69" y="164"/>
                    </a:lnTo>
                    <a:lnTo>
                      <a:pt x="72" y="170"/>
                    </a:lnTo>
                    <a:lnTo>
                      <a:pt x="74" y="177"/>
                    </a:lnTo>
                    <a:lnTo>
                      <a:pt x="78" y="147"/>
                    </a:lnTo>
                    <a:lnTo>
                      <a:pt x="77" y="146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7" y="144"/>
                    </a:lnTo>
                    <a:lnTo>
                      <a:pt x="77" y="143"/>
                    </a:lnTo>
                    <a:lnTo>
                      <a:pt x="72" y="134"/>
                    </a:lnTo>
                    <a:lnTo>
                      <a:pt x="69" y="124"/>
                    </a:lnTo>
                    <a:lnTo>
                      <a:pt x="69" y="121"/>
                    </a:lnTo>
                    <a:lnTo>
                      <a:pt x="70" y="119"/>
                    </a:lnTo>
                    <a:lnTo>
                      <a:pt x="71" y="116"/>
                    </a:lnTo>
                    <a:lnTo>
                      <a:pt x="73" y="115"/>
                    </a:lnTo>
                    <a:lnTo>
                      <a:pt x="75" y="112"/>
                    </a:lnTo>
                    <a:lnTo>
                      <a:pt x="78" y="112"/>
                    </a:lnTo>
                    <a:lnTo>
                      <a:pt x="82" y="114"/>
                    </a:lnTo>
                    <a:lnTo>
                      <a:pt x="85" y="115"/>
                    </a:lnTo>
                    <a:lnTo>
                      <a:pt x="87" y="117"/>
                    </a:lnTo>
                    <a:lnTo>
                      <a:pt x="89" y="120"/>
                    </a:lnTo>
                    <a:lnTo>
                      <a:pt x="89" y="124"/>
                    </a:lnTo>
                    <a:lnTo>
                      <a:pt x="89" y="132"/>
                    </a:lnTo>
                    <a:lnTo>
                      <a:pt x="86" y="139"/>
                    </a:lnTo>
                    <a:lnTo>
                      <a:pt x="82" y="145"/>
                    </a:lnTo>
                    <a:lnTo>
                      <a:pt x="82" y="158"/>
                    </a:lnTo>
                    <a:lnTo>
                      <a:pt x="84" y="155"/>
                    </a:lnTo>
                    <a:lnTo>
                      <a:pt x="86" y="152"/>
                    </a:lnTo>
                    <a:lnTo>
                      <a:pt x="90" y="148"/>
                    </a:lnTo>
                    <a:lnTo>
                      <a:pt x="94" y="147"/>
                    </a:lnTo>
                    <a:lnTo>
                      <a:pt x="97" y="146"/>
                    </a:lnTo>
                    <a:lnTo>
                      <a:pt x="100" y="146"/>
                    </a:lnTo>
                    <a:lnTo>
                      <a:pt x="102" y="147"/>
                    </a:lnTo>
                    <a:lnTo>
                      <a:pt x="106" y="150"/>
                    </a:lnTo>
                    <a:lnTo>
                      <a:pt x="108" y="152"/>
                    </a:lnTo>
                    <a:lnTo>
                      <a:pt x="109" y="154"/>
                    </a:lnTo>
                    <a:lnTo>
                      <a:pt x="109" y="157"/>
                    </a:lnTo>
                    <a:lnTo>
                      <a:pt x="109" y="160"/>
                    </a:lnTo>
                    <a:lnTo>
                      <a:pt x="107" y="164"/>
                    </a:lnTo>
                    <a:lnTo>
                      <a:pt x="105" y="167"/>
                    </a:lnTo>
                    <a:lnTo>
                      <a:pt x="101" y="168"/>
                    </a:lnTo>
                    <a:lnTo>
                      <a:pt x="95" y="170"/>
                    </a:lnTo>
                    <a:lnTo>
                      <a:pt x="87" y="170"/>
                    </a:lnTo>
                    <a:lnTo>
                      <a:pt x="79" y="169"/>
                    </a:lnTo>
                    <a:lnTo>
                      <a:pt x="79" y="169"/>
                    </a:lnTo>
                    <a:lnTo>
                      <a:pt x="74" y="191"/>
                    </a:lnTo>
                    <a:lnTo>
                      <a:pt x="65" y="212"/>
                    </a:lnTo>
                    <a:lnTo>
                      <a:pt x="93" y="193"/>
                    </a:lnTo>
                    <a:lnTo>
                      <a:pt x="120" y="175"/>
                    </a:lnTo>
                    <a:lnTo>
                      <a:pt x="119" y="172"/>
                    </a:lnTo>
                    <a:lnTo>
                      <a:pt x="119" y="170"/>
                    </a:lnTo>
                    <a:lnTo>
                      <a:pt x="117" y="167"/>
                    </a:lnTo>
                    <a:lnTo>
                      <a:pt x="115" y="163"/>
                    </a:lnTo>
                    <a:lnTo>
                      <a:pt x="115" y="159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4" y="144"/>
                    </a:lnTo>
                    <a:lnTo>
                      <a:pt x="117" y="139"/>
                    </a:lnTo>
                    <a:lnTo>
                      <a:pt x="122" y="136"/>
                    </a:lnTo>
                    <a:lnTo>
                      <a:pt x="125" y="136"/>
                    </a:lnTo>
                    <a:lnTo>
                      <a:pt x="129" y="138"/>
                    </a:lnTo>
                    <a:lnTo>
                      <a:pt x="131" y="140"/>
                    </a:lnTo>
                    <a:lnTo>
                      <a:pt x="133" y="142"/>
                    </a:lnTo>
                    <a:lnTo>
                      <a:pt x="134" y="145"/>
                    </a:lnTo>
                    <a:lnTo>
                      <a:pt x="134" y="148"/>
                    </a:lnTo>
                    <a:lnTo>
                      <a:pt x="133" y="159"/>
                    </a:lnTo>
                    <a:lnTo>
                      <a:pt x="127" y="170"/>
                    </a:lnTo>
                    <a:lnTo>
                      <a:pt x="132" y="167"/>
                    </a:lnTo>
                    <a:lnTo>
                      <a:pt x="148" y="157"/>
                    </a:lnTo>
                    <a:lnTo>
                      <a:pt x="170" y="119"/>
                    </a:lnTo>
                    <a:lnTo>
                      <a:pt x="163" y="108"/>
                    </a:lnTo>
                    <a:lnTo>
                      <a:pt x="159" y="95"/>
                    </a:lnTo>
                    <a:lnTo>
                      <a:pt x="159" y="93"/>
                    </a:lnTo>
                    <a:lnTo>
                      <a:pt x="158" y="90"/>
                    </a:lnTo>
                    <a:lnTo>
                      <a:pt x="158" y="87"/>
                    </a:lnTo>
                    <a:lnTo>
                      <a:pt x="159" y="84"/>
                    </a:lnTo>
                    <a:lnTo>
                      <a:pt x="160" y="82"/>
                    </a:lnTo>
                    <a:lnTo>
                      <a:pt x="162" y="81"/>
                    </a:lnTo>
                    <a:lnTo>
                      <a:pt x="165" y="80"/>
                    </a:lnTo>
                    <a:lnTo>
                      <a:pt x="168" y="80"/>
                    </a:lnTo>
                    <a:lnTo>
                      <a:pt x="171" y="80"/>
                    </a:lnTo>
                    <a:lnTo>
                      <a:pt x="173" y="82"/>
                    </a:lnTo>
                    <a:lnTo>
                      <a:pt x="175" y="84"/>
                    </a:lnTo>
                    <a:lnTo>
                      <a:pt x="177" y="86"/>
                    </a:lnTo>
                    <a:lnTo>
                      <a:pt x="178" y="90"/>
                    </a:lnTo>
                    <a:lnTo>
                      <a:pt x="178" y="100"/>
                    </a:lnTo>
                    <a:lnTo>
                      <a:pt x="175" y="111"/>
                    </a:lnTo>
                    <a:lnTo>
                      <a:pt x="195" y="83"/>
                    </a:lnTo>
                    <a:lnTo>
                      <a:pt x="195" y="83"/>
                    </a:lnTo>
                    <a:lnTo>
                      <a:pt x="191" y="67"/>
                    </a:lnTo>
                    <a:lnTo>
                      <a:pt x="192" y="50"/>
                    </a:lnTo>
                    <a:lnTo>
                      <a:pt x="193" y="45"/>
                    </a:lnTo>
                    <a:lnTo>
                      <a:pt x="195" y="39"/>
                    </a:lnTo>
                    <a:lnTo>
                      <a:pt x="199" y="34"/>
                    </a:lnTo>
                    <a:lnTo>
                      <a:pt x="205" y="32"/>
                    </a:lnTo>
                    <a:lnTo>
                      <a:pt x="207" y="33"/>
                    </a:lnTo>
                    <a:lnTo>
                      <a:pt x="209" y="34"/>
                    </a:lnTo>
                    <a:lnTo>
                      <a:pt x="211" y="36"/>
                    </a:lnTo>
                    <a:lnTo>
                      <a:pt x="213" y="38"/>
                    </a:lnTo>
                    <a:lnTo>
                      <a:pt x="214" y="40"/>
                    </a:lnTo>
                    <a:lnTo>
                      <a:pt x="214" y="44"/>
                    </a:lnTo>
                    <a:lnTo>
                      <a:pt x="214" y="46"/>
                    </a:lnTo>
                    <a:lnTo>
                      <a:pt x="211" y="59"/>
                    </a:lnTo>
                    <a:lnTo>
                      <a:pt x="205" y="71"/>
                    </a:lnTo>
                    <a:lnTo>
                      <a:pt x="220" y="56"/>
                    </a:lnTo>
                    <a:lnTo>
                      <a:pt x="237" y="42"/>
                    </a:lnTo>
                    <a:lnTo>
                      <a:pt x="237" y="40"/>
                    </a:lnTo>
                    <a:lnTo>
                      <a:pt x="237" y="40"/>
                    </a:lnTo>
                    <a:lnTo>
                      <a:pt x="233" y="28"/>
                    </a:lnTo>
                    <a:lnTo>
                      <a:pt x="234" y="16"/>
                    </a:lnTo>
                    <a:lnTo>
                      <a:pt x="235" y="14"/>
                    </a:lnTo>
                    <a:lnTo>
                      <a:pt x="237" y="11"/>
                    </a:lnTo>
                    <a:lnTo>
                      <a:pt x="239" y="9"/>
                    </a:lnTo>
                    <a:lnTo>
                      <a:pt x="241" y="7"/>
                    </a:lnTo>
                    <a:lnTo>
                      <a:pt x="243" y="4"/>
                    </a:lnTo>
                    <a:lnTo>
                      <a:pt x="245" y="4"/>
                    </a:lnTo>
                    <a:lnTo>
                      <a:pt x="249" y="4"/>
                    </a:lnTo>
                    <a:lnTo>
                      <a:pt x="252" y="6"/>
                    </a:lnTo>
                    <a:lnTo>
                      <a:pt x="254" y="8"/>
                    </a:lnTo>
                    <a:lnTo>
                      <a:pt x="255" y="11"/>
                    </a:lnTo>
                    <a:lnTo>
                      <a:pt x="255" y="14"/>
                    </a:lnTo>
                    <a:lnTo>
                      <a:pt x="255" y="18"/>
                    </a:lnTo>
                    <a:lnTo>
                      <a:pt x="255" y="21"/>
                    </a:lnTo>
                    <a:lnTo>
                      <a:pt x="251" y="27"/>
                    </a:lnTo>
                    <a:lnTo>
                      <a:pt x="246" y="35"/>
                    </a:lnTo>
                    <a:lnTo>
                      <a:pt x="268" y="23"/>
                    </a:lnTo>
                    <a:lnTo>
                      <a:pt x="268" y="22"/>
                    </a:lnTo>
                    <a:lnTo>
                      <a:pt x="268" y="21"/>
                    </a:lnTo>
                    <a:lnTo>
                      <a:pt x="269" y="20"/>
                    </a:lnTo>
                    <a:lnTo>
                      <a:pt x="270" y="20"/>
                    </a:lnTo>
                    <a:lnTo>
                      <a:pt x="280" y="9"/>
                    </a:lnTo>
                    <a:lnTo>
                      <a:pt x="292" y="1"/>
                    </a:lnTo>
                    <a:lnTo>
                      <a:pt x="299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3" name="Freeform 850"/>
              <p:cNvSpPr>
                <a:spLocks noEditPoints="1"/>
              </p:cNvSpPr>
              <p:nvPr/>
            </p:nvSpPr>
            <p:spPr bwMode="auto">
              <a:xfrm>
                <a:off x="8031163" y="3024188"/>
                <a:ext cx="757238" cy="385763"/>
              </a:xfrm>
              <a:custGeom>
                <a:avLst/>
                <a:gdLst>
                  <a:gd name="T0" fmla="*/ 85 w 477"/>
                  <a:gd name="T1" fmla="*/ 184 h 243"/>
                  <a:gd name="T2" fmla="*/ 103 w 477"/>
                  <a:gd name="T3" fmla="*/ 171 h 243"/>
                  <a:gd name="T4" fmla="*/ 156 w 477"/>
                  <a:gd name="T5" fmla="*/ 157 h 243"/>
                  <a:gd name="T6" fmla="*/ 214 w 477"/>
                  <a:gd name="T7" fmla="*/ 185 h 243"/>
                  <a:gd name="T8" fmla="*/ 171 w 477"/>
                  <a:gd name="T9" fmla="*/ 152 h 243"/>
                  <a:gd name="T10" fmla="*/ 281 w 477"/>
                  <a:gd name="T11" fmla="*/ 175 h 243"/>
                  <a:gd name="T12" fmla="*/ 314 w 477"/>
                  <a:gd name="T13" fmla="*/ 163 h 243"/>
                  <a:gd name="T14" fmla="*/ 352 w 477"/>
                  <a:gd name="T15" fmla="*/ 148 h 243"/>
                  <a:gd name="T16" fmla="*/ 420 w 477"/>
                  <a:gd name="T17" fmla="*/ 167 h 243"/>
                  <a:gd name="T18" fmla="*/ 393 w 477"/>
                  <a:gd name="T19" fmla="*/ 138 h 243"/>
                  <a:gd name="T20" fmla="*/ 118 w 477"/>
                  <a:gd name="T21" fmla="*/ 111 h 243"/>
                  <a:gd name="T22" fmla="*/ 87 w 477"/>
                  <a:gd name="T23" fmla="*/ 131 h 243"/>
                  <a:gd name="T24" fmla="*/ 225 w 477"/>
                  <a:gd name="T25" fmla="*/ 65 h 243"/>
                  <a:gd name="T26" fmla="*/ 174 w 477"/>
                  <a:gd name="T27" fmla="*/ 109 h 243"/>
                  <a:gd name="T28" fmla="*/ 214 w 477"/>
                  <a:gd name="T29" fmla="*/ 90 h 243"/>
                  <a:gd name="T30" fmla="*/ 326 w 477"/>
                  <a:gd name="T31" fmla="*/ 59 h 243"/>
                  <a:gd name="T32" fmla="*/ 273 w 477"/>
                  <a:gd name="T33" fmla="*/ 124 h 243"/>
                  <a:gd name="T34" fmla="*/ 342 w 477"/>
                  <a:gd name="T35" fmla="*/ 71 h 243"/>
                  <a:gd name="T36" fmla="*/ 462 w 477"/>
                  <a:gd name="T37" fmla="*/ 20 h 243"/>
                  <a:gd name="T38" fmla="*/ 404 w 477"/>
                  <a:gd name="T39" fmla="*/ 75 h 243"/>
                  <a:gd name="T40" fmla="*/ 451 w 477"/>
                  <a:gd name="T41" fmla="*/ 55 h 243"/>
                  <a:gd name="T42" fmla="*/ 477 w 477"/>
                  <a:gd name="T43" fmla="*/ 2 h 243"/>
                  <a:gd name="T44" fmla="*/ 453 w 477"/>
                  <a:gd name="T45" fmla="*/ 62 h 243"/>
                  <a:gd name="T46" fmla="*/ 355 w 477"/>
                  <a:gd name="T47" fmla="*/ 120 h 243"/>
                  <a:gd name="T48" fmla="*/ 459 w 477"/>
                  <a:gd name="T49" fmla="*/ 144 h 243"/>
                  <a:gd name="T50" fmla="*/ 445 w 477"/>
                  <a:gd name="T51" fmla="*/ 161 h 243"/>
                  <a:gd name="T52" fmla="*/ 354 w 477"/>
                  <a:gd name="T53" fmla="*/ 159 h 243"/>
                  <a:gd name="T54" fmla="*/ 317 w 477"/>
                  <a:gd name="T55" fmla="*/ 127 h 243"/>
                  <a:gd name="T56" fmla="*/ 353 w 477"/>
                  <a:gd name="T57" fmla="*/ 183 h 243"/>
                  <a:gd name="T58" fmla="*/ 317 w 477"/>
                  <a:gd name="T59" fmla="*/ 193 h 243"/>
                  <a:gd name="T60" fmla="*/ 248 w 477"/>
                  <a:gd name="T61" fmla="*/ 149 h 243"/>
                  <a:gd name="T62" fmla="*/ 159 w 477"/>
                  <a:gd name="T63" fmla="*/ 142 h 243"/>
                  <a:gd name="T64" fmla="*/ 219 w 477"/>
                  <a:gd name="T65" fmla="*/ 172 h 243"/>
                  <a:gd name="T66" fmla="*/ 247 w 477"/>
                  <a:gd name="T67" fmla="*/ 176 h 243"/>
                  <a:gd name="T68" fmla="*/ 201 w 477"/>
                  <a:gd name="T69" fmla="*/ 193 h 243"/>
                  <a:gd name="T70" fmla="*/ 147 w 477"/>
                  <a:gd name="T71" fmla="*/ 154 h 243"/>
                  <a:gd name="T72" fmla="*/ 77 w 477"/>
                  <a:gd name="T73" fmla="*/ 149 h 243"/>
                  <a:gd name="T74" fmla="*/ 105 w 477"/>
                  <a:gd name="T75" fmla="*/ 164 h 243"/>
                  <a:gd name="T76" fmla="*/ 140 w 477"/>
                  <a:gd name="T77" fmla="*/ 185 h 243"/>
                  <a:gd name="T78" fmla="*/ 106 w 477"/>
                  <a:gd name="T79" fmla="*/ 196 h 243"/>
                  <a:gd name="T80" fmla="*/ 55 w 477"/>
                  <a:gd name="T81" fmla="*/ 166 h 243"/>
                  <a:gd name="T82" fmla="*/ 22 w 477"/>
                  <a:gd name="T83" fmla="*/ 176 h 243"/>
                  <a:gd name="T84" fmla="*/ 13 w 477"/>
                  <a:gd name="T85" fmla="*/ 239 h 243"/>
                  <a:gd name="T86" fmla="*/ 8 w 477"/>
                  <a:gd name="T87" fmla="*/ 242 h 243"/>
                  <a:gd name="T88" fmla="*/ 21 w 477"/>
                  <a:gd name="T89" fmla="*/ 167 h 243"/>
                  <a:gd name="T90" fmla="*/ 78 w 477"/>
                  <a:gd name="T91" fmla="*/ 142 h 243"/>
                  <a:gd name="T92" fmla="*/ 101 w 477"/>
                  <a:gd name="T93" fmla="*/ 108 h 243"/>
                  <a:gd name="T94" fmla="*/ 146 w 477"/>
                  <a:gd name="T95" fmla="*/ 101 h 243"/>
                  <a:gd name="T96" fmla="*/ 125 w 477"/>
                  <a:gd name="T97" fmla="*/ 136 h 243"/>
                  <a:gd name="T98" fmla="*/ 176 w 477"/>
                  <a:gd name="T99" fmla="*/ 85 h 243"/>
                  <a:gd name="T100" fmla="*/ 260 w 477"/>
                  <a:gd name="T101" fmla="*/ 56 h 243"/>
                  <a:gd name="T102" fmla="*/ 261 w 477"/>
                  <a:gd name="T103" fmla="*/ 64 h 243"/>
                  <a:gd name="T104" fmla="*/ 193 w 477"/>
                  <a:gd name="T105" fmla="*/ 122 h 243"/>
                  <a:gd name="T106" fmla="*/ 296 w 477"/>
                  <a:gd name="T107" fmla="*/ 72 h 243"/>
                  <a:gd name="T108" fmla="*/ 384 w 477"/>
                  <a:gd name="T109" fmla="*/ 52 h 243"/>
                  <a:gd name="T110" fmla="*/ 382 w 477"/>
                  <a:gd name="T111" fmla="*/ 59 h 243"/>
                  <a:gd name="T112" fmla="*/ 321 w 477"/>
                  <a:gd name="T113" fmla="*/ 101 h 243"/>
                  <a:gd name="T114" fmla="*/ 351 w 477"/>
                  <a:gd name="T115" fmla="*/ 115 h 243"/>
                  <a:gd name="T116" fmla="*/ 413 w 477"/>
                  <a:gd name="T117" fmla="*/ 47 h 243"/>
                  <a:gd name="T118" fmla="*/ 465 w 477"/>
                  <a:gd name="T119" fmla="*/ 10 h 243"/>
                  <a:gd name="T120" fmla="*/ 476 w 477"/>
                  <a:gd name="T1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77" h="243">
                    <a:moveTo>
                      <a:pt x="58" y="159"/>
                    </a:moveTo>
                    <a:lnTo>
                      <a:pt x="62" y="162"/>
                    </a:lnTo>
                    <a:lnTo>
                      <a:pt x="64" y="167"/>
                    </a:lnTo>
                    <a:lnTo>
                      <a:pt x="73" y="176"/>
                    </a:lnTo>
                    <a:lnTo>
                      <a:pt x="85" y="184"/>
                    </a:lnTo>
                    <a:lnTo>
                      <a:pt x="98" y="188"/>
                    </a:lnTo>
                    <a:lnTo>
                      <a:pt x="113" y="191"/>
                    </a:lnTo>
                    <a:lnTo>
                      <a:pt x="127" y="187"/>
                    </a:lnTo>
                    <a:lnTo>
                      <a:pt x="115" y="181"/>
                    </a:lnTo>
                    <a:lnTo>
                      <a:pt x="103" y="171"/>
                    </a:lnTo>
                    <a:lnTo>
                      <a:pt x="91" y="163"/>
                    </a:lnTo>
                    <a:lnTo>
                      <a:pt x="75" y="159"/>
                    </a:lnTo>
                    <a:lnTo>
                      <a:pt x="58" y="159"/>
                    </a:lnTo>
                    <a:close/>
                    <a:moveTo>
                      <a:pt x="148" y="145"/>
                    </a:moveTo>
                    <a:lnTo>
                      <a:pt x="156" y="157"/>
                    </a:lnTo>
                    <a:lnTo>
                      <a:pt x="164" y="168"/>
                    </a:lnTo>
                    <a:lnTo>
                      <a:pt x="174" y="178"/>
                    </a:lnTo>
                    <a:lnTo>
                      <a:pt x="186" y="184"/>
                    </a:lnTo>
                    <a:lnTo>
                      <a:pt x="200" y="187"/>
                    </a:lnTo>
                    <a:lnTo>
                      <a:pt x="214" y="185"/>
                    </a:lnTo>
                    <a:lnTo>
                      <a:pt x="229" y="181"/>
                    </a:lnTo>
                    <a:lnTo>
                      <a:pt x="217" y="178"/>
                    </a:lnTo>
                    <a:lnTo>
                      <a:pt x="205" y="172"/>
                    </a:lnTo>
                    <a:lnTo>
                      <a:pt x="194" y="166"/>
                    </a:lnTo>
                    <a:lnTo>
                      <a:pt x="171" y="152"/>
                    </a:lnTo>
                    <a:lnTo>
                      <a:pt x="148" y="145"/>
                    </a:lnTo>
                    <a:close/>
                    <a:moveTo>
                      <a:pt x="248" y="139"/>
                    </a:moveTo>
                    <a:lnTo>
                      <a:pt x="259" y="151"/>
                    </a:lnTo>
                    <a:lnTo>
                      <a:pt x="269" y="164"/>
                    </a:lnTo>
                    <a:lnTo>
                      <a:pt x="281" y="175"/>
                    </a:lnTo>
                    <a:lnTo>
                      <a:pt x="295" y="183"/>
                    </a:lnTo>
                    <a:lnTo>
                      <a:pt x="310" y="186"/>
                    </a:lnTo>
                    <a:lnTo>
                      <a:pt x="327" y="185"/>
                    </a:lnTo>
                    <a:lnTo>
                      <a:pt x="343" y="183"/>
                    </a:lnTo>
                    <a:lnTo>
                      <a:pt x="314" y="163"/>
                    </a:lnTo>
                    <a:lnTo>
                      <a:pt x="282" y="149"/>
                    </a:lnTo>
                    <a:lnTo>
                      <a:pt x="248" y="139"/>
                    </a:lnTo>
                    <a:close/>
                    <a:moveTo>
                      <a:pt x="336" y="125"/>
                    </a:moveTo>
                    <a:lnTo>
                      <a:pt x="343" y="137"/>
                    </a:lnTo>
                    <a:lnTo>
                      <a:pt x="352" y="148"/>
                    </a:lnTo>
                    <a:lnTo>
                      <a:pt x="362" y="157"/>
                    </a:lnTo>
                    <a:lnTo>
                      <a:pt x="372" y="163"/>
                    </a:lnTo>
                    <a:lnTo>
                      <a:pt x="384" y="168"/>
                    </a:lnTo>
                    <a:lnTo>
                      <a:pt x="402" y="170"/>
                    </a:lnTo>
                    <a:lnTo>
                      <a:pt x="420" y="167"/>
                    </a:lnTo>
                    <a:lnTo>
                      <a:pt x="436" y="160"/>
                    </a:lnTo>
                    <a:lnTo>
                      <a:pt x="450" y="150"/>
                    </a:lnTo>
                    <a:lnTo>
                      <a:pt x="432" y="150"/>
                    </a:lnTo>
                    <a:lnTo>
                      <a:pt x="412" y="145"/>
                    </a:lnTo>
                    <a:lnTo>
                      <a:pt x="393" y="138"/>
                    </a:lnTo>
                    <a:lnTo>
                      <a:pt x="374" y="131"/>
                    </a:lnTo>
                    <a:lnTo>
                      <a:pt x="355" y="126"/>
                    </a:lnTo>
                    <a:lnTo>
                      <a:pt x="336" y="125"/>
                    </a:lnTo>
                    <a:close/>
                    <a:moveTo>
                      <a:pt x="128" y="109"/>
                    </a:moveTo>
                    <a:lnTo>
                      <a:pt x="118" y="111"/>
                    </a:lnTo>
                    <a:lnTo>
                      <a:pt x="111" y="112"/>
                    </a:lnTo>
                    <a:lnTo>
                      <a:pt x="102" y="114"/>
                    </a:lnTo>
                    <a:lnTo>
                      <a:pt x="96" y="118"/>
                    </a:lnTo>
                    <a:lnTo>
                      <a:pt x="90" y="123"/>
                    </a:lnTo>
                    <a:lnTo>
                      <a:pt x="87" y="131"/>
                    </a:lnTo>
                    <a:lnTo>
                      <a:pt x="85" y="139"/>
                    </a:lnTo>
                    <a:lnTo>
                      <a:pt x="108" y="124"/>
                    </a:lnTo>
                    <a:lnTo>
                      <a:pt x="128" y="109"/>
                    </a:lnTo>
                    <a:close/>
                    <a:moveTo>
                      <a:pt x="244" y="63"/>
                    </a:moveTo>
                    <a:lnTo>
                      <a:pt x="225" y="65"/>
                    </a:lnTo>
                    <a:lnTo>
                      <a:pt x="208" y="71"/>
                    </a:lnTo>
                    <a:lnTo>
                      <a:pt x="192" y="80"/>
                    </a:lnTo>
                    <a:lnTo>
                      <a:pt x="183" y="89"/>
                    </a:lnTo>
                    <a:lnTo>
                      <a:pt x="177" y="99"/>
                    </a:lnTo>
                    <a:lnTo>
                      <a:pt x="174" y="109"/>
                    </a:lnTo>
                    <a:lnTo>
                      <a:pt x="172" y="120"/>
                    </a:lnTo>
                    <a:lnTo>
                      <a:pt x="170" y="132"/>
                    </a:lnTo>
                    <a:lnTo>
                      <a:pt x="186" y="120"/>
                    </a:lnTo>
                    <a:lnTo>
                      <a:pt x="200" y="106"/>
                    </a:lnTo>
                    <a:lnTo>
                      <a:pt x="214" y="90"/>
                    </a:lnTo>
                    <a:lnTo>
                      <a:pt x="229" y="75"/>
                    </a:lnTo>
                    <a:lnTo>
                      <a:pt x="244" y="63"/>
                    </a:lnTo>
                    <a:close/>
                    <a:moveTo>
                      <a:pt x="356" y="52"/>
                    </a:moveTo>
                    <a:lnTo>
                      <a:pt x="340" y="53"/>
                    </a:lnTo>
                    <a:lnTo>
                      <a:pt x="326" y="59"/>
                    </a:lnTo>
                    <a:lnTo>
                      <a:pt x="312" y="66"/>
                    </a:lnTo>
                    <a:lnTo>
                      <a:pt x="298" y="78"/>
                    </a:lnTo>
                    <a:lnTo>
                      <a:pt x="289" y="92"/>
                    </a:lnTo>
                    <a:lnTo>
                      <a:pt x="280" y="108"/>
                    </a:lnTo>
                    <a:lnTo>
                      <a:pt x="273" y="124"/>
                    </a:lnTo>
                    <a:lnTo>
                      <a:pt x="290" y="116"/>
                    </a:lnTo>
                    <a:lnTo>
                      <a:pt x="304" y="107"/>
                    </a:lnTo>
                    <a:lnTo>
                      <a:pt x="317" y="96"/>
                    </a:lnTo>
                    <a:lnTo>
                      <a:pt x="330" y="82"/>
                    </a:lnTo>
                    <a:lnTo>
                      <a:pt x="342" y="71"/>
                    </a:lnTo>
                    <a:lnTo>
                      <a:pt x="356" y="61"/>
                    </a:lnTo>
                    <a:lnTo>
                      <a:pt x="372" y="54"/>
                    </a:lnTo>
                    <a:lnTo>
                      <a:pt x="356" y="52"/>
                    </a:lnTo>
                    <a:close/>
                    <a:moveTo>
                      <a:pt x="472" y="12"/>
                    </a:moveTo>
                    <a:lnTo>
                      <a:pt x="462" y="20"/>
                    </a:lnTo>
                    <a:lnTo>
                      <a:pt x="451" y="27"/>
                    </a:lnTo>
                    <a:lnTo>
                      <a:pt x="435" y="37"/>
                    </a:lnTo>
                    <a:lnTo>
                      <a:pt x="421" y="49"/>
                    </a:lnTo>
                    <a:lnTo>
                      <a:pt x="411" y="62"/>
                    </a:lnTo>
                    <a:lnTo>
                      <a:pt x="404" y="75"/>
                    </a:lnTo>
                    <a:lnTo>
                      <a:pt x="398" y="89"/>
                    </a:lnTo>
                    <a:lnTo>
                      <a:pt x="390" y="102"/>
                    </a:lnTo>
                    <a:lnTo>
                      <a:pt x="415" y="88"/>
                    </a:lnTo>
                    <a:lnTo>
                      <a:pt x="435" y="73"/>
                    </a:lnTo>
                    <a:lnTo>
                      <a:pt x="451" y="55"/>
                    </a:lnTo>
                    <a:lnTo>
                      <a:pt x="463" y="35"/>
                    </a:lnTo>
                    <a:lnTo>
                      <a:pt x="472" y="12"/>
                    </a:lnTo>
                    <a:close/>
                    <a:moveTo>
                      <a:pt x="476" y="0"/>
                    </a:moveTo>
                    <a:lnTo>
                      <a:pt x="477" y="1"/>
                    </a:lnTo>
                    <a:lnTo>
                      <a:pt x="477" y="2"/>
                    </a:lnTo>
                    <a:lnTo>
                      <a:pt x="477" y="3"/>
                    </a:lnTo>
                    <a:lnTo>
                      <a:pt x="477" y="4"/>
                    </a:lnTo>
                    <a:lnTo>
                      <a:pt x="474" y="25"/>
                    </a:lnTo>
                    <a:lnTo>
                      <a:pt x="465" y="44"/>
                    </a:lnTo>
                    <a:lnTo>
                      <a:pt x="453" y="62"/>
                    </a:lnTo>
                    <a:lnTo>
                      <a:pt x="439" y="77"/>
                    </a:lnTo>
                    <a:lnTo>
                      <a:pt x="424" y="90"/>
                    </a:lnTo>
                    <a:lnTo>
                      <a:pt x="402" y="103"/>
                    </a:lnTo>
                    <a:lnTo>
                      <a:pt x="379" y="112"/>
                    </a:lnTo>
                    <a:lnTo>
                      <a:pt x="355" y="120"/>
                    </a:lnTo>
                    <a:lnTo>
                      <a:pt x="376" y="124"/>
                    </a:lnTo>
                    <a:lnTo>
                      <a:pt x="397" y="131"/>
                    </a:lnTo>
                    <a:lnTo>
                      <a:pt x="416" y="138"/>
                    </a:lnTo>
                    <a:lnTo>
                      <a:pt x="437" y="143"/>
                    </a:lnTo>
                    <a:lnTo>
                      <a:pt x="459" y="144"/>
                    </a:lnTo>
                    <a:lnTo>
                      <a:pt x="461" y="144"/>
                    </a:lnTo>
                    <a:lnTo>
                      <a:pt x="462" y="146"/>
                    </a:lnTo>
                    <a:lnTo>
                      <a:pt x="462" y="147"/>
                    </a:lnTo>
                    <a:lnTo>
                      <a:pt x="461" y="149"/>
                    </a:lnTo>
                    <a:lnTo>
                      <a:pt x="445" y="161"/>
                    </a:lnTo>
                    <a:lnTo>
                      <a:pt x="426" y="171"/>
                    </a:lnTo>
                    <a:lnTo>
                      <a:pt x="406" y="175"/>
                    </a:lnTo>
                    <a:lnTo>
                      <a:pt x="386" y="174"/>
                    </a:lnTo>
                    <a:lnTo>
                      <a:pt x="368" y="169"/>
                    </a:lnTo>
                    <a:lnTo>
                      <a:pt x="354" y="159"/>
                    </a:lnTo>
                    <a:lnTo>
                      <a:pt x="344" y="148"/>
                    </a:lnTo>
                    <a:lnTo>
                      <a:pt x="336" y="137"/>
                    </a:lnTo>
                    <a:lnTo>
                      <a:pt x="327" y="126"/>
                    </a:lnTo>
                    <a:lnTo>
                      <a:pt x="327" y="125"/>
                    </a:lnTo>
                    <a:lnTo>
                      <a:pt x="317" y="127"/>
                    </a:lnTo>
                    <a:lnTo>
                      <a:pt x="252" y="134"/>
                    </a:lnTo>
                    <a:lnTo>
                      <a:pt x="288" y="144"/>
                    </a:lnTo>
                    <a:lnTo>
                      <a:pt x="321" y="160"/>
                    </a:lnTo>
                    <a:lnTo>
                      <a:pt x="352" y="182"/>
                    </a:lnTo>
                    <a:lnTo>
                      <a:pt x="353" y="183"/>
                    </a:lnTo>
                    <a:lnTo>
                      <a:pt x="353" y="184"/>
                    </a:lnTo>
                    <a:lnTo>
                      <a:pt x="352" y="186"/>
                    </a:lnTo>
                    <a:lnTo>
                      <a:pt x="351" y="186"/>
                    </a:lnTo>
                    <a:lnTo>
                      <a:pt x="334" y="191"/>
                    </a:lnTo>
                    <a:lnTo>
                      <a:pt x="317" y="193"/>
                    </a:lnTo>
                    <a:lnTo>
                      <a:pt x="300" y="192"/>
                    </a:lnTo>
                    <a:lnTo>
                      <a:pt x="284" y="186"/>
                    </a:lnTo>
                    <a:lnTo>
                      <a:pt x="270" y="175"/>
                    </a:lnTo>
                    <a:lnTo>
                      <a:pt x="259" y="162"/>
                    </a:lnTo>
                    <a:lnTo>
                      <a:pt x="248" y="149"/>
                    </a:lnTo>
                    <a:lnTo>
                      <a:pt x="235" y="138"/>
                    </a:lnTo>
                    <a:lnTo>
                      <a:pt x="234" y="137"/>
                    </a:lnTo>
                    <a:lnTo>
                      <a:pt x="228" y="136"/>
                    </a:lnTo>
                    <a:lnTo>
                      <a:pt x="187" y="138"/>
                    </a:lnTo>
                    <a:lnTo>
                      <a:pt x="159" y="142"/>
                    </a:lnTo>
                    <a:lnTo>
                      <a:pt x="172" y="146"/>
                    </a:lnTo>
                    <a:lnTo>
                      <a:pt x="185" y="152"/>
                    </a:lnTo>
                    <a:lnTo>
                      <a:pt x="196" y="159"/>
                    </a:lnTo>
                    <a:lnTo>
                      <a:pt x="207" y="167"/>
                    </a:lnTo>
                    <a:lnTo>
                      <a:pt x="219" y="172"/>
                    </a:lnTo>
                    <a:lnTo>
                      <a:pt x="231" y="175"/>
                    </a:lnTo>
                    <a:lnTo>
                      <a:pt x="244" y="174"/>
                    </a:lnTo>
                    <a:lnTo>
                      <a:pt x="246" y="174"/>
                    </a:lnTo>
                    <a:lnTo>
                      <a:pt x="247" y="175"/>
                    </a:lnTo>
                    <a:lnTo>
                      <a:pt x="247" y="176"/>
                    </a:lnTo>
                    <a:lnTo>
                      <a:pt x="246" y="179"/>
                    </a:lnTo>
                    <a:lnTo>
                      <a:pt x="245" y="180"/>
                    </a:lnTo>
                    <a:lnTo>
                      <a:pt x="232" y="186"/>
                    </a:lnTo>
                    <a:lnTo>
                      <a:pt x="217" y="191"/>
                    </a:lnTo>
                    <a:lnTo>
                      <a:pt x="201" y="193"/>
                    </a:lnTo>
                    <a:lnTo>
                      <a:pt x="186" y="192"/>
                    </a:lnTo>
                    <a:lnTo>
                      <a:pt x="174" y="185"/>
                    </a:lnTo>
                    <a:lnTo>
                      <a:pt x="163" y="176"/>
                    </a:lnTo>
                    <a:lnTo>
                      <a:pt x="154" y="166"/>
                    </a:lnTo>
                    <a:lnTo>
                      <a:pt x="147" y="154"/>
                    </a:lnTo>
                    <a:lnTo>
                      <a:pt x="139" y="143"/>
                    </a:lnTo>
                    <a:lnTo>
                      <a:pt x="120" y="145"/>
                    </a:lnTo>
                    <a:lnTo>
                      <a:pt x="81" y="148"/>
                    </a:lnTo>
                    <a:lnTo>
                      <a:pt x="79" y="149"/>
                    </a:lnTo>
                    <a:lnTo>
                      <a:pt x="77" y="149"/>
                    </a:lnTo>
                    <a:lnTo>
                      <a:pt x="64" y="152"/>
                    </a:lnTo>
                    <a:lnTo>
                      <a:pt x="72" y="152"/>
                    </a:lnTo>
                    <a:lnTo>
                      <a:pt x="84" y="155"/>
                    </a:lnTo>
                    <a:lnTo>
                      <a:pt x="96" y="158"/>
                    </a:lnTo>
                    <a:lnTo>
                      <a:pt x="105" y="164"/>
                    </a:lnTo>
                    <a:lnTo>
                      <a:pt x="115" y="173"/>
                    </a:lnTo>
                    <a:lnTo>
                      <a:pt x="126" y="181"/>
                    </a:lnTo>
                    <a:lnTo>
                      <a:pt x="138" y="184"/>
                    </a:lnTo>
                    <a:lnTo>
                      <a:pt x="139" y="184"/>
                    </a:lnTo>
                    <a:lnTo>
                      <a:pt x="140" y="185"/>
                    </a:lnTo>
                    <a:lnTo>
                      <a:pt x="140" y="187"/>
                    </a:lnTo>
                    <a:lnTo>
                      <a:pt x="139" y="188"/>
                    </a:lnTo>
                    <a:lnTo>
                      <a:pt x="138" y="190"/>
                    </a:lnTo>
                    <a:lnTo>
                      <a:pt x="123" y="195"/>
                    </a:lnTo>
                    <a:lnTo>
                      <a:pt x="106" y="196"/>
                    </a:lnTo>
                    <a:lnTo>
                      <a:pt x="90" y="193"/>
                    </a:lnTo>
                    <a:lnTo>
                      <a:pt x="78" y="187"/>
                    </a:lnTo>
                    <a:lnTo>
                      <a:pt x="67" y="180"/>
                    </a:lnTo>
                    <a:lnTo>
                      <a:pt x="62" y="173"/>
                    </a:lnTo>
                    <a:lnTo>
                      <a:pt x="55" y="166"/>
                    </a:lnTo>
                    <a:lnTo>
                      <a:pt x="48" y="160"/>
                    </a:lnTo>
                    <a:lnTo>
                      <a:pt x="48" y="160"/>
                    </a:lnTo>
                    <a:lnTo>
                      <a:pt x="46" y="159"/>
                    </a:lnTo>
                    <a:lnTo>
                      <a:pt x="33" y="167"/>
                    </a:lnTo>
                    <a:lnTo>
                      <a:pt x="22" y="176"/>
                    </a:lnTo>
                    <a:lnTo>
                      <a:pt x="14" y="188"/>
                    </a:lnTo>
                    <a:lnTo>
                      <a:pt x="8" y="202"/>
                    </a:lnTo>
                    <a:lnTo>
                      <a:pt x="6" y="214"/>
                    </a:lnTo>
                    <a:lnTo>
                      <a:pt x="7" y="227"/>
                    </a:lnTo>
                    <a:lnTo>
                      <a:pt x="13" y="239"/>
                    </a:lnTo>
                    <a:lnTo>
                      <a:pt x="13" y="241"/>
                    </a:lnTo>
                    <a:lnTo>
                      <a:pt x="13" y="242"/>
                    </a:lnTo>
                    <a:lnTo>
                      <a:pt x="10" y="243"/>
                    </a:lnTo>
                    <a:lnTo>
                      <a:pt x="9" y="243"/>
                    </a:lnTo>
                    <a:lnTo>
                      <a:pt x="8" y="242"/>
                    </a:lnTo>
                    <a:lnTo>
                      <a:pt x="1" y="227"/>
                    </a:lnTo>
                    <a:lnTo>
                      <a:pt x="0" y="210"/>
                    </a:lnTo>
                    <a:lnTo>
                      <a:pt x="3" y="195"/>
                    </a:lnTo>
                    <a:lnTo>
                      <a:pt x="10" y="180"/>
                    </a:lnTo>
                    <a:lnTo>
                      <a:pt x="21" y="167"/>
                    </a:lnTo>
                    <a:lnTo>
                      <a:pt x="34" y="157"/>
                    </a:lnTo>
                    <a:lnTo>
                      <a:pt x="43" y="152"/>
                    </a:lnTo>
                    <a:lnTo>
                      <a:pt x="45" y="151"/>
                    </a:lnTo>
                    <a:lnTo>
                      <a:pt x="61" y="146"/>
                    </a:lnTo>
                    <a:lnTo>
                      <a:pt x="78" y="142"/>
                    </a:lnTo>
                    <a:lnTo>
                      <a:pt x="80" y="134"/>
                    </a:lnTo>
                    <a:lnTo>
                      <a:pt x="82" y="125"/>
                    </a:lnTo>
                    <a:lnTo>
                      <a:pt x="86" y="118"/>
                    </a:lnTo>
                    <a:lnTo>
                      <a:pt x="91" y="112"/>
                    </a:lnTo>
                    <a:lnTo>
                      <a:pt x="101" y="108"/>
                    </a:lnTo>
                    <a:lnTo>
                      <a:pt x="112" y="106"/>
                    </a:lnTo>
                    <a:lnTo>
                      <a:pt x="141" y="99"/>
                    </a:lnTo>
                    <a:lnTo>
                      <a:pt x="144" y="99"/>
                    </a:lnTo>
                    <a:lnTo>
                      <a:pt x="145" y="100"/>
                    </a:lnTo>
                    <a:lnTo>
                      <a:pt x="146" y="101"/>
                    </a:lnTo>
                    <a:lnTo>
                      <a:pt x="145" y="103"/>
                    </a:lnTo>
                    <a:lnTo>
                      <a:pt x="144" y="104"/>
                    </a:lnTo>
                    <a:lnTo>
                      <a:pt x="121" y="123"/>
                    </a:lnTo>
                    <a:lnTo>
                      <a:pt x="97" y="138"/>
                    </a:lnTo>
                    <a:lnTo>
                      <a:pt x="125" y="136"/>
                    </a:lnTo>
                    <a:lnTo>
                      <a:pt x="153" y="135"/>
                    </a:lnTo>
                    <a:lnTo>
                      <a:pt x="162" y="134"/>
                    </a:lnTo>
                    <a:lnTo>
                      <a:pt x="165" y="116"/>
                    </a:lnTo>
                    <a:lnTo>
                      <a:pt x="169" y="99"/>
                    </a:lnTo>
                    <a:lnTo>
                      <a:pt x="176" y="85"/>
                    </a:lnTo>
                    <a:lnTo>
                      <a:pt x="188" y="74"/>
                    </a:lnTo>
                    <a:lnTo>
                      <a:pt x="205" y="64"/>
                    </a:lnTo>
                    <a:lnTo>
                      <a:pt x="223" y="59"/>
                    </a:lnTo>
                    <a:lnTo>
                      <a:pt x="242" y="56"/>
                    </a:lnTo>
                    <a:lnTo>
                      <a:pt x="260" y="56"/>
                    </a:lnTo>
                    <a:lnTo>
                      <a:pt x="262" y="58"/>
                    </a:lnTo>
                    <a:lnTo>
                      <a:pt x="264" y="59"/>
                    </a:lnTo>
                    <a:lnTo>
                      <a:pt x="264" y="61"/>
                    </a:lnTo>
                    <a:lnTo>
                      <a:pt x="262" y="62"/>
                    </a:lnTo>
                    <a:lnTo>
                      <a:pt x="261" y="64"/>
                    </a:lnTo>
                    <a:lnTo>
                      <a:pt x="245" y="72"/>
                    </a:lnTo>
                    <a:lnTo>
                      <a:pt x="231" y="84"/>
                    </a:lnTo>
                    <a:lnTo>
                      <a:pt x="218" y="97"/>
                    </a:lnTo>
                    <a:lnTo>
                      <a:pt x="206" y="110"/>
                    </a:lnTo>
                    <a:lnTo>
                      <a:pt x="193" y="122"/>
                    </a:lnTo>
                    <a:lnTo>
                      <a:pt x="177" y="133"/>
                    </a:lnTo>
                    <a:lnTo>
                      <a:pt x="265" y="126"/>
                    </a:lnTo>
                    <a:lnTo>
                      <a:pt x="272" y="107"/>
                    </a:lnTo>
                    <a:lnTo>
                      <a:pt x="283" y="88"/>
                    </a:lnTo>
                    <a:lnTo>
                      <a:pt x="296" y="72"/>
                    </a:lnTo>
                    <a:lnTo>
                      <a:pt x="312" y="58"/>
                    </a:lnTo>
                    <a:lnTo>
                      <a:pt x="329" y="50"/>
                    </a:lnTo>
                    <a:lnTo>
                      <a:pt x="348" y="46"/>
                    </a:lnTo>
                    <a:lnTo>
                      <a:pt x="366" y="46"/>
                    </a:lnTo>
                    <a:lnTo>
                      <a:pt x="384" y="52"/>
                    </a:lnTo>
                    <a:lnTo>
                      <a:pt x="385" y="53"/>
                    </a:lnTo>
                    <a:lnTo>
                      <a:pt x="386" y="55"/>
                    </a:lnTo>
                    <a:lnTo>
                      <a:pt x="386" y="56"/>
                    </a:lnTo>
                    <a:lnTo>
                      <a:pt x="385" y="58"/>
                    </a:lnTo>
                    <a:lnTo>
                      <a:pt x="382" y="59"/>
                    </a:lnTo>
                    <a:lnTo>
                      <a:pt x="365" y="64"/>
                    </a:lnTo>
                    <a:lnTo>
                      <a:pt x="348" y="74"/>
                    </a:lnTo>
                    <a:lnTo>
                      <a:pt x="339" y="83"/>
                    </a:lnTo>
                    <a:lnTo>
                      <a:pt x="330" y="91"/>
                    </a:lnTo>
                    <a:lnTo>
                      <a:pt x="321" y="101"/>
                    </a:lnTo>
                    <a:lnTo>
                      <a:pt x="306" y="114"/>
                    </a:lnTo>
                    <a:lnTo>
                      <a:pt x="289" y="124"/>
                    </a:lnTo>
                    <a:lnTo>
                      <a:pt x="291" y="124"/>
                    </a:lnTo>
                    <a:lnTo>
                      <a:pt x="320" y="120"/>
                    </a:lnTo>
                    <a:lnTo>
                      <a:pt x="351" y="115"/>
                    </a:lnTo>
                    <a:lnTo>
                      <a:pt x="379" y="107"/>
                    </a:lnTo>
                    <a:lnTo>
                      <a:pt x="389" y="92"/>
                    </a:lnTo>
                    <a:lnTo>
                      <a:pt x="397" y="76"/>
                    </a:lnTo>
                    <a:lnTo>
                      <a:pt x="403" y="61"/>
                    </a:lnTo>
                    <a:lnTo>
                      <a:pt x="413" y="47"/>
                    </a:lnTo>
                    <a:lnTo>
                      <a:pt x="426" y="36"/>
                    </a:lnTo>
                    <a:lnTo>
                      <a:pt x="439" y="26"/>
                    </a:lnTo>
                    <a:lnTo>
                      <a:pt x="448" y="22"/>
                    </a:lnTo>
                    <a:lnTo>
                      <a:pt x="457" y="16"/>
                    </a:lnTo>
                    <a:lnTo>
                      <a:pt x="465" y="10"/>
                    </a:lnTo>
                    <a:lnTo>
                      <a:pt x="471" y="3"/>
                    </a:lnTo>
                    <a:lnTo>
                      <a:pt x="473" y="1"/>
                    </a:lnTo>
                    <a:lnTo>
                      <a:pt x="474" y="1"/>
                    </a:lnTo>
                    <a:lnTo>
                      <a:pt x="475" y="0"/>
                    </a:ln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4" name="Freeform 851"/>
              <p:cNvSpPr>
                <a:spLocks noEditPoints="1"/>
              </p:cNvSpPr>
              <p:nvPr/>
            </p:nvSpPr>
            <p:spPr bwMode="auto">
              <a:xfrm>
                <a:off x="6503988" y="3105151"/>
                <a:ext cx="576263" cy="280988"/>
              </a:xfrm>
              <a:custGeom>
                <a:avLst/>
                <a:gdLst>
                  <a:gd name="T0" fmla="*/ 272 w 363"/>
                  <a:gd name="T1" fmla="*/ 170 h 177"/>
                  <a:gd name="T2" fmla="*/ 230 w 363"/>
                  <a:gd name="T3" fmla="*/ 137 h 177"/>
                  <a:gd name="T4" fmla="*/ 284 w 363"/>
                  <a:gd name="T5" fmla="*/ 111 h 177"/>
                  <a:gd name="T6" fmla="*/ 288 w 363"/>
                  <a:gd name="T7" fmla="*/ 140 h 177"/>
                  <a:gd name="T8" fmla="*/ 173 w 363"/>
                  <a:gd name="T9" fmla="*/ 97 h 177"/>
                  <a:gd name="T10" fmla="*/ 186 w 363"/>
                  <a:gd name="T11" fmla="*/ 98 h 177"/>
                  <a:gd name="T12" fmla="*/ 247 w 363"/>
                  <a:gd name="T13" fmla="*/ 125 h 177"/>
                  <a:gd name="T14" fmla="*/ 45 w 363"/>
                  <a:gd name="T15" fmla="*/ 83 h 177"/>
                  <a:gd name="T16" fmla="*/ 54 w 363"/>
                  <a:gd name="T17" fmla="*/ 61 h 177"/>
                  <a:gd name="T18" fmla="*/ 136 w 363"/>
                  <a:gd name="T19" fmla="*/ 73 h 177"/>
                  <a:gd name="T20" fmla="*/ 150 w 363"/>
                  <a:gd name="T21" fmla="*/ 62 h 177"/>
                  <a:gd name="T22" fmla="*/ 9 w 363"/>
                  <a:gd name="T23" fmla="*/ 55 h 177"/>
                  <a:gd name="T24" fmla="*/ 26 w 363"/>
                  <a:gd name="T25" fmla="*/ 51 h 177"/>
                  <a:gd name="T26" fmla="*/ 198 w 363"/>
                  <a:gd name="T27" fmla="*/ 58 h 177"/>
                  <a:gd name="T28" fmla="*/ 208 w 363"/>
                  <a:gd name="T29" fmla="*/ 83 h 177"/>
                  <a:gd name="T30" fmla="*/ 203 w 363"/>
                  <a:gd name="T31" fmla="*/ 49 h 177"/>
                  <a:gd name="T32" fmla="*/ 91 w 363"/>
                  <a:gd name="T33" fmla="*/ 72 h 177"/>
                  <a:gd name="T34" fmla="*/ 140 w 363"/>
                  <a:gd name="T35" fmla="*/ 29 h 177"/>
                  <a:gd name="T36" fmla="*/ 138 w 363"/>
                  <a:gd name="T37" fmla="*/ 15 h 177"/>
                  <a:gd name="T38" fmla="*/ 67 w 363"/>
                  <a:gd name="T39" fmla="*/ 25 h 177"/>
                  <a:gd name="T40" fmla="*/ 71 w 363"/>
                  <a:gd name="T41" fmla="*/ 13 h 177"/>
                  <a:gd name="T42" fmla="*/ 68 w 363"/>
                  <a:gd name="T43" fmla="*/ 4 h 177"/>
                  <a:gd name="T44" fmla="*/ 103 w 363"/>
                  <a:gd name="T45" fmla="*/ 33 h 177"/>
                  <a:gd name="T46" fmla="*/ 132 w 363"/>
                  <a:gd name="T47" fmla="*/ 21 h 177"/>
                  <a:gd name="T48" fmla="*/ 156 w 363"/>
                  <a:gd name="T49" fmla="*/ 29 h 177"/>
                  <a:gd name="T50" fmla="*/ 192 w 363"/>
                  <a:gd name="T51" fmla="*/ 61 h 177"/>
                  <a:gd name="T52" fmla="*/ 206 w 363"/>
                  <a:gd name="T53" fmla="*/ 43 h 177"/>
                  <a:gd name="T54" fmla="*/ 215 w 363"/>
                  <a:gd name="T55" fmla="*/ 72 h 177"/>
                  <a:gd name="T56" fmla="*/ 236 w 363"/>
                  <a:gd name="T57" fmla="*/ 113 h 177"/>
                  <a:gd name="T58" fmla="*/ 243 w 363"/>
                  <a:gd name="T59" fmla="*/ 77 h 177"/>
                  <a:gd name="T60" fmla="*/ 288 w 363"/>
                  <a:gd name="T61" fmla="*/ 148 h 177"/>
                  <a:gd name="T62" fmla="*/ 281 w 363"/>
                  <a:gd name="T63" fmla="*/ 104 h 177"/>
                  <a:gd name="T64" fmla="*/ 299 w 363"/>
                  <a:gd name="T65" fmla="*/ 139 h 177"/>
                  <a:gd name="T66" fmla="*/ 363 w 363"/>
                  <a:gd name="T67" fmla="*/ 159 h 177"/>
                  <a:gd name="T68" fmla="*/ 290 w 363"/>
                  <a:gd name="T69" fmla="*/ 168 h 177"/>
                  <a:gd name="T70" fmla="*/ 250 w 363"/>
                  <a:gd name="T71" fmla="*/ 171 h 177"/>
                  <a:gd name="T72" fmla="*/ 249 w 363"/>
                  <a:gd name="T73" fmla="*/ 136 h 177"/>
                  <a:gd name="T74" fmla="*/ 188 w 363"/>
                  <a:gd name="T75" fmla="*/ 127 h 177"/>
                  <a:gd name="T76" fmla="*/ 201 w 363"/>
                  <a:gd name="T77" fmla="*/ 99 h 177"/>
                  <a:gd name="T78" fmla="*/ 153 w 363"/>
                  <a:gd name="T79" fmla="*/ 105 h 177"/>
                  <a:gd name="T80" fmla="*/ 172 w 363"/>
                  <a:gd name="T81" fmla="*/ 92 h 177"/>
                  <a:gd name="T82" fmla="*/ 152 w 363"/>
                  <a:gd name="T83" fmla="*/ 67 h 177"/>
                  <a:gd name="T84" fmla="*/ 116 w 363"/>
                  <a:gd name="T85" fmla="*/ 82 h 177"/>
                  <a:gd name="T86" fmla="*/ 117 w 363"/>
                  <a:gd name="T87" fmla="*/ 41 h 177"/>
                  <a:gd name="T88" fmla="*/ 92 w 363"/>
                  <a:gd name="T89" fmla="*/ 80 h 177"/>
                  <a:gd name="T90" fmla="*/ 77 w 363"/>
                  <a:gd name="T91" fmla="*/ 56 h 177"/>
                  <a:gd name="T92" fmla="*/ 58 w 363"/>
                  <a:gd name="T93" fmla="*/ 98 h 177"/>
                  <a:gd name="T94" fmla="*/ 40 w 363"/>
                  <a:gd name="T95" fmla="*/ 85 h 177"/>
                  <a:gd name="T96" fmla="*/ 2 w 363"/>
                  <a:gd name="T97" fmla="*/ 57 h 177"/>
                  <a:gd name="T98" fmla="*/ 24 w 363"/>
                  <a:gd name="T99" fmla="*/ 46 h 177"/>
                  <a:gd name="T100" fmla="*/ 46 w 363"/>
                  <a:gd name="T101" fmla="*/ 55 h 177"/>
                  <a:gd name="T102" fmla="*/ 69 w 363"/>
                  <a:gd name="T103" fmla="*/ 39 h 177"/>
                  <a:gd name="T104" fmla="*/ 46 w 363"/>
                  <a:gd name="T105" fmla="*/ 1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3" h="177">
                    <a:moveTo>
                      <a:pt x="294" y="157"/>
                    </a:moveTo>
                    <a:lnTo>
                      <a:pt x="293" y="157"/>
                    </a:lnTo>
                    <a:lnTo>
                      <a:pt x="281" y="159"/>
                    </a:lnTo>
                    <a:lnTo>
                      <a:pt x="269" y="164"/>
                    </a:lnTo>
                    <a:lnTo>
                      <a:pt x="259" y="171"/>
                    </a:lnTo>
                    <a:lnTo>
                      <a:pt x="272" y="170"/>
                    </a:lnTo>
                    <a:lnTo>
                      <a:pt x="283" y="166"/>
                    </a:lnTo>
                    <a:lnTo>
                      <a:pt x="294" y="157"/>
                    </a:lnTo>
                    <a:close/>
                    <a:moveTo>
                      <a:pt x="218" y="128"/>
                    </a:moveTo>
                    <a:lnTo>
                      <a:pt x="198" y="129"/>
                    </a:lnTo>
                    <a:lnTo>
                      <a:pt x="213" y="136"/>
                    </a:lnTo>
                    <a:lnTo>
                      <a:pt x="230" y="137"/>
                    </a:lnTo>
                    <a:lnTo>
                      <a:pt x="246" y="134"/>
                    </a:lnTo>
                    <a:lnTo>
                      <a:pt x="243" y="132"/>
                    </a:lnTo>
                    <a:lnTo>
                      <a:pt x="242" y="132"/>
                    </a:lnTo>
                    <a:lnTo>
                      <a:pt x="230" y="130"/>
                    </a:lnTo>
                    <a:lnTo>
                      <a:pt x="218" y="128"/>
                    </a:lnTo>
                    <a:close/>
                    <a:moveTo>
                      <a:pt x="284" y="111"/>
                    </a:moveTo>
                    <a:lnTo>
                      <a:pt x="282" y="120"/>
                    </a:lnTo>
                    <a:lnTo>
                      <a:pt x="284" y="129"/>
                    </a:lnTo>
                    <a:lnTo>
                      <a:pt x="284" y="130"/>
                    </a:lnTo>
                    <a:lnTo>
                      <a:pt x="285" y="133"/>
                    </a:lnTo>
                    <a:lnTo>
                      <a:pt x="286" y="135"/>
                    </a:lnTo>
                    <a:lnTo>
                      <a:pt x="288" y="140"/>
                    </a:lnTo>
                    <a:lnTo>
                      <a:pt x="291" y="143"/>
                    </a:lnTo>
                    <a:lnTo>
                      <a:pt x="292" y="146"/>
                    </a:lnTo>
                    <a:lnTo>
                      <a:pt x="292" y="134"/>
                    </a:lnTo>
                    <a:lnTo>
                      <a:pt x="290" y="122"/>
                    </a:lnTo>
                    <a:lnTo>
                      <a:pt x="284" y="111"/>
                    </a:lnTo>
                    <a:close/>
                    <a:moveTo>
                      <a:pt x="173" y="97"/>
                    </a:moveTo>
                    <a:lnTo>
                      <a:pt x="152" y="98"/>
                    </a:lnTo>
                    <a:lnTo>
                      <a:pt x="167" y="104"/>
                    </a:lnTo>
                    <a:lnTo>
                      <a:pt x="183" y="104"/>
                    </a:lnTo>
                    <a:lnTo>
                      <a:pt x="198" y="98"/>
                    </a:lnTo>
                    <a:lnTo>
                      <a:pt x="198" y="98"/>
                    </a:lnTo>
                    <a:lnTo>
                      <a:pt x="186" y="98"/>
                    </a:lnTo>
                    <a:lnTo>
                      <a:pt x="173" y="97"/>
                    </a:lnTo>
                    <a:close/>
                    <a:moveTo>
                      <a:pt x="240" y="86"/>
                    </a:moveTo>
                    <a:lnTo>
                      <a:pt x="238" y="96"/>
                    </a:lnTo>
                    <a:lnTo>
                      <a:pt x="239" y="106"/>
                    </a:lnTo>
                    <a:lnTo>
                      <a:pt x="243" y="116"/>
                    </a:lnTo>
                    <a:lnTo>
                      <a:pt x="247" y="125"/>
                    </a:lnTo>
                    <a:lnTo>
                      <a:pt x="246" y="105"/>
                    </a:lnTo>
                    <a:lnTo>
                      <a:pt x="240" y="86"/>
                    </a:lnTo>
                    <a:close/>
                    <a:moveTo>
                      <a:pt x="54" y="61"/>
                    </a:moveTo>
                    <a:lnTo>
                      <a:pt x="53" y="62"/>
                    </a:lnTo>
                    <a:lnTo>
                      <a:pt x="48" y="72"/>
                    </a:lnTo>
                    <a:lnTo>
                      <a:pt x="45" y="83"/>
                    </a:lnTo>
                    <a:lnTo>
                      <a:pt x="45" y="93"/>
                    </a:lnTo>
                    <a:lnTo>
                      <a:pt x="48" y="103"/>
                    </a:lnTo>
                    <a:lnTo>
                      <a:pt x="54" y="94"/>
                    </a:lnTo>
                    <a:lnTo>
                      <a:pt x="57" y="83"/>
                    </a:lnTo>
                    <a:lnTo>
                      <a:pt x="57" y="72"/>
                    </a:lnTo>
                    <a:lnTo>
                      <a:pt x="54" y="61"/>
                    </a:lnTo>
                    <a:close/>
                    <a:moveTo>
                      <a:pt x="150" y="57"/>
                    </a:moveTo>
                    <a:lnTo>
                      <a:pt x="139" y="60"/>
                    </a:lnTo>
                    <a:lnTo>
                      <a:pt x="129" y="67"/>
                    </a:lnTo>
                    <a:lnTo>
                      <a:pt x="123" y="77"/>
                    </a:lnTo>
                    <a:lnTo>
                      <a:pt x="129" y="75"/>
                    </a:lnTo>
                    <a:lnTo>
                      <a:pt x="136" y="73"/>
                    </a:lnTo>
                    <a:lnTo>
                      <a:pt x="137" y="72"/>
                    </a:lnTo>
                    <a:lnTo>
                      <a:pt x="140" y="71"/>
                    </a:lnTo>
                    <a:lnTo>
                      <a:pt x="142" y="69"/>
                    </a:lnTo>
                    <a:lnTo>
                      <a:pt x="146" y="67"/>
                    </a:lnTo>
                    <a:lnTo>
                      <a:pt x="148" y="64"/>
                    </a:lnTo>
                    <a:lnTo>
                      <a:pt x="150" y="62"/>
                    </a:lnTo>
                    <a:lnTo>
                      <a:pt x="151" y="60"/>
                    </a:lnTo>
                    <a:lnTo>
                      <a:pt x="150" y="58"/>
                    </a:lnTo>
                    <a:lnTo>
                      <a:pt x="150" y="57"/>
                    </a:lnTo>
                    <a:close/>
                    <a:moveTo>
                      <a:pt x="26" y="51"/>
                    </a:moveTo>
                    <a:lnTo>
                      <a:pt x="17" y="51"/>
                    </a:lnTo>
                    <a:lnTo>
                      <a:pt x="9" y="55"/>
                    </a:lnTo>
                    <a:lnTo>
                      <a:pt x="19" y="59"/>
                    </a:lnTo>
                    <a:lnTo>
                      <a:pt x="31" y="61"/>
                    </a:lnTo>
                    <a:lnTo>
                      <a:pt x="42" y="59"/>
                    </a:lnTo>
                    <a:lnTo>
                      <a:pt x="39" y="57"/>
                    </a:lnTo>
                    <a:lnTo>
                      <a:pt x="34" y="55"/>
                    </a:lnTo>
                    <a:lnTo>
                      <a:pt x="26" y="51"/>
                    </a:lnTo>
                    <a:close/>
                    <a:moveTo>
                      <a:pt x="202" y="47"/>
                    </a:moveTo>
                    <a:lnTo>
                      <a:pt x="201" y="48"/>
                    </a:lnTo>
                    <a:lnTo>
                      <a:pt x="200" y="50"/>
                    </a:lnTo>
                    <a:lnTo>
                      <a:pt x="199" y="52"/>
                    </a:lnTo>
                    <a:lnTo>
                      <a:pt x="199" y="56"/>
                    </a:lnTo>
                    <a:lnTo>
                      <a:pt x="198" y="58"/>
                    </a:lnTo>
                    <a:lnTo>
                      <a:pt x="198" y="59"/>
                    </a:lnTo>
                    <a:lnTo>
                      <a:pt x="198" y="64"/>
                    </a:lnTo>
                    <a:lnTo>
                      <a:pt x="199" y="71"/>
                    </a:lnTo>
                    <a:lnTo>
                      <a:pt x="204" y="91"/>
                    </a:lnTo>
                    <a:lnTo>
                      <a:pt x="207" y="87"/>
                    </a:lnTo>
                    <a:lnTo>
                      <a:pt x="208" y="83"/>
                    </a:lnTo>
                    <a:lnTo>
                      <a:pt x="209" y="79"/>
                    </a:lnTo>
                    <a:lnTo>
                      <a:pt x="209" y="74"/>
                    </a:lnTo>
                    <a:lnTo>
                      <a:pt x="209" y="70"/>
                    </a:lnTo>
                    <a:lnTo>
                      <a:pt x="208" y="63"/>
                    </a:lnTo>
                    <a:lnTo>
                      <a:pt x="206" y="56"/>
                    </a:lnTo>
                    <a:lnTo>
                      <a:pt x="203" y="49"/>
                    </a:lnTo>
                    <a:lnTo>
                      <a:pt x="202" y="47"/>
                    </a:lnTo>
                    <a:close/>
                    <a:moveTo>
                      <a:pt x="89" y="43"/>
                    </a:moveTo>
                    <a:lnTo>
                      <a:pt x="83" y="55"/>
                    </a:lnTo>
                    <a:lnTo>
                      <a:pt x="81" y="68"/>
                    </a:lnTo>
                    <a:lnTo>
                      <a:pt x="83" y="81"/>
                    </a:lnTo>
                    <a:lnTo>
                      <a:pt x="91" y="72"/>
                    </a:lnTo>
                    <a:lnTo>
                      <a:pt x="94" y="62"/>
                    </a:lnTo>
                    <a:lnTo>
                      <a:pt x="93" y="52"/>
                    </a:lnTo>
                    <a:lnTo>
                      <a:pt x="89" y="43"/>
                    </a:lnTo>
                    <a:close/>
                    <a:moveTo>
                      <a:pt x="138" y="15"/>
                    </a:moveTo>
                    <a:lnTo>
                      <a:pt x="138" y="23"/>
                    </a:lnTo>
                    <a:lnTo>
                      <a:pt x="140" y="29"/>
                    </a:lnTo>
                    <a:lnTo>
                      <a:pt x="144" y="35"/>
                    </a:lnTo>
                    <a:lnTo>
                      <a:pt x="153" y="50"/>
                    </a:lnTo>
                    <a:lnTo>
                      <a:pt x="154" y="51"/>
                    </a:lnTo>
                    <a:lnTo>
                      <a:pt x="153" y="38"/>
                    </a:lnTo>
                    <a:lnTo>
                      <a:pt x="148" y="26"/>
                    </a:lnTo>
                    <a:lnTo>
                      <a:pt x="138" y="15"/>
                    </a:lnTo>
                    <a:close/>
                    <a:moveTo>
                      <a:pt x="57" y="7"/>
                    </a:moveTo>
                    <a:lnTo>
                      <a:pt x="54" y="8"/>
                    </a:lnTo>
                    <a:lnTo>
                      <a:pt x="54" y="12"/>
                    </a:lnTo>
                    <a:lnTo>
                      <a:pt x="57" y="17"/>
                    </a:lnTo>
                    <a:lnTo>
                      <a:pt x="63" y="22"/>
                    </a:lnTo>
                    <a:lnTo>
                      <a:pt x="67" y="25"/>
                    </a:lnTo>
                    <a:lnTo>
                      <a:pt x="78" y="29"/>
                    </a:lnTo>
                    <a:lnTo>
                      <a:pt x="89" y="32"/>
                    </a:lnTo>
                    <a:lnTo>
                      <a:pt x="84" y="25"/>
                    </a:lnTo>
                    <a:lnTo>
                      <a:pt x="80" y="20"/>
                    </a:lnTo>
                    <a:lnTo>
                      <a:pt x="75" y="15"/>
                    </a:lnTo>
                    <a:lnTo>
                      <a:pt x="71" y="13"/>
                    </a:lnTo>
                    <a:lnTo>
                      <a:pt x="67" y="10"/>
                    </a:lnTo>
                    <a:lnTo>
                      <a:pt x="62" y="8"/>
                    </a:lnTo>
                    <a:lnTo>
                      <a:pt x="57" y="7"/>
                    </a:lnTo>
                    <a:close/>
                    <a:moveTo>
                      <a:pt x="55" y="0"/>
                    </a:moveTo>
                    <a:lnTo>
                      <a:pt x="62" y="1"/>
                    </a:lnTo>
                    <a:lnTo>
                      <a:pt x="68" y="4"/>
                    </a:lnTo>
                    <a:lnTo>
                      <a:pt x="71" y="7"/>
                    </a:lnTo>
                    <a:lnTo>
                      <a:pt x="81" y="13"/>
                    </a:lnTo>
                    <a:lnTo>
                      <a:pt x="89" y="22"/>
                    </a:lnTo>
                    <a:lnTo>
                      <a:pt x="95" y="32"/>
                    </a:lnTo>
                    <a:lnTo>
                      <a:pt x="95" y="33"/>
                    </a:lnTo>
                    <a:lnTo>
                      <a:pt x="103" y="33"/>
                    </a:lnTo>
                    <a:lnTo>
                      <a:pt x="112" y="34"/>
                    </a:lnTo>
                    <a:lnTo>
                      <a:pt x="128" y="38"/>
                    </a:lnTo>
                    <a:lnTo>
                      <a:pt x="144" y="46"/>
                    </a:lnTo>
                    <a:lnTo>
                      <a:pt x="140" y="38"/>
                    </a:lnTo>
                    <a:lnTo>
                      <a:pt x="136" y="31"/>
                    </a:lnTo>
                    <a:lnTo>
                      <a:pt x="132" y="21"/>
                    </a:lnTo>
                    <a:lnTo>
                      <a:pt x="135" y="10"/>
                    </a:lnTo>
                    <a:lnTo>
                      <a:pt x="136" y="9"/>
                    </a:lnTo>
                    <a:lnTo>
                      <a:pt x="137" y="9"/>
                    </a:lnTo>
                    <a:lnTo>
                      <a:pt x="138" y="9"/>
                    </a:lnTo>
                    <a:lnTo>
                      <a:pt x="149" y="17"/>
                    </a:lnTo>
                    <a:lnTo>
                      <a:pt x="156" y="29"/>
                    </a:lnTo>
                    <a:lnTo>
                      <a:pt x="161" y="43"/>
                    </a:lnTo>
                    <a:lnTo>
                      <a:pt x="161" y="56"/>
                    </a:lnTo>
                    <a:lnTo>
                      <a:pt x="182" y="73"/>
                    </a:lnTo>
                    <a:lnTo>
                      <a:pt x="201" y="91"/>
                    </a:lnTo>
                    <a:lnTo>
                      <a:pt x="195" y="76"/>
                    </a:lnTo>
                    <a:lnTo>
                      <a:pt x="192" y="61"/>
                    </a:lnTo>
                    <a:lnTo>
                      <a:pt x="194" y="57"/>
                    </a:lnTo>
                    <a:lnTo>
                      <a:pt x="195" y="51"/>
                    </a:lnTo>
                    <a:lnTo>
                      <a:pt x="196" y="46"/>
                    </a:lnTo>
                    <a:lnTo>
                      <a:pt x="199" y="41"/>
                    </a:lnTo>
                    <a:lnTo>
                      <a:pt x="203" y="40"/>
                    </a:lnTo>
                    <a:lnTo>
                      <a:pt x="206" y="43"/>
                    </a:lnTo>
                    <a:lnTo>
                      <a:pt x="208" y="45"/>
                    </a:lnTo>
                    <a:lnTo>
                      <a:pt x="209" y="47"/>
                    </a:lnTo>
                    <a:lnTo>
                      <a:pt x="209" y="50"/>
                    </a:lnTo>
                    <a:lnTo>
                      <a:pt x="210" y="52"/>
                    </a:lnTo>
                    <a:lnTo>
                      <a:pt x="213" y="62"/>
                    </a:lnTo>
                    <a:lnTo>
                      <a:pt x="215" y="72"/>
                    </a:lnTo>
                    <a:lnTo>
                      <a:pt x="214" y="81"/>
                    </a:lnTo>
                    <a:lnTo>
                      <a:pt x="212" y="89"/>
                    </a:lnTo>
                    <a:lnTo>
                      <a:pt x="208" y="97"/>
                    </a:lnTo>
                    <a:lnTo>
                      <a:pt x="227" y="115"/>
                    </a:lnTo>
                    <a:lnTo>
                      <a:pt x="242" y="124"/>
                    </a:lnTo>
                    <a:lnTo>
                      <a:pt x="236" y="113"/>
                    </a:lnTo>
                    <a:lnTo>
                      <a:pt x="233" y="101"/>
                    </a:lnTo>
                    <a:lnTo>
                      <a:pt x="233" y="89"/>
                    </a:lnTo>
                    <a:lnTo>
                      <a:pt x="239" y="79"/>
                    </a:lnTo>
                    <a:lnTo>
                      <a:pt x="240" y="77"/>
                    </a:lnTo>
                    <a:lnTo>
                      <a:pt x="242" y="77"/>
                    </a:lnTo>
                    <a:lnTo>
                      <a:pt x="243" y="77"/>
                    </a:lnTo>
                    <a:lnTo>
                      <a:pt x="244" y="79"/>
                    </a:lnTo>
                    <a:lnTo>
                      <a:pt x="250" y="96"/>
                    </a:lnTo>
                    <a:lnTo>
                      <a:pt x="254" y="113"/>
                    </a:lnTo>
                    <a:lnTo>
                      <a:pt x="252" y="131"/>
                    </a:lnTo>
                    <a:lnTo>
                      <a:pt x="270" y="141"/>
                    </a:lnTo>
                    <a:lnTo>
                      <a:pt x="288" y="148"/>
                    </a:lnTo>
                    <a:lnTo>
                      <a:pt x="284" y="143"/>
                    </a:lnTo>
                    <a:lnTo>
                      <a:pt x="282" y="137"/>
                    </a:lnTo>
                    <a:lnTo>
                      <a:pt x="279" y="132"/>
                    </a:lnTo>
                    <a:lnTo>
                      <a:pt x="276" y="122"/>
                    </a:lnTo>
                    <a:lnTo>
                      <a:pt x="278" y="113"/>
                    </a:lnTo>
                    <a:lnTo>
                      <a:pt x="281" y="104"/>
                    </a:lnTo>
                    <a:lnTo>
                      <a:pt x="282" y="103"/>
                    </a:lnTo>
                    <a:lnTo>
                      <a:pt x="284" y="103"/>
                    </a:lnTo>
                    <a:lnTo>
                      <a:pt x="285" y="104"/>
                    </a:lnTo>
                    <a:lnTo>
                      <a:pt x="292" y="115"/>
                    </a:lnTo>
                    <a:lnTo>
                      <a:pt x="297" y="127"/>
                    </a:lnTo>
                    <a:lnTo>
                      <a:pt x="299" y="139"/>
                    </a:lnTo>
                    <a:lnTo>
                      <a:pt x="297" y="152"/>
                    </a:lnTo>
                    <a:lnTo>
                      <a:pt x="318" y="156"/>
                    </a:lnTo>
                    <a:lnTo>
                      <a:pt x="340" y="158"/>
                    </a:lnTo>
                    <a:lnTo>
                      <a:pt x="360" y="158"/>
                    </a:lnTo>
                    <a:lnTo>
                      <a:pt x="362" y="158"/>
                    </a:lnTo>
                    <a:lnTo>
                      <a:pt x="363" y="159"/>
                    </a:lnTo>
                    <a:lnTo>
                      <a:pt x="362" y="160"/>
                    </a:lnTo>
                    <a:lnTo>
                      <a:pt x="362" y="160"/>
                    </a:lnTo>
                    <a:lnTo>
                      <a:pt x="340" y="164"/>
                    </a:lnTo>
                    <a:lnTo>
                      <a:pt x="319" y="163"/>
                    </a:lnTo>
                    <a:lnTo>
                      <a:pt x="297" y="157"/>
                    </a:lnTo>
                    <a:lnTo>
                      <a:pt x="290" y="168"/>
                    </a:lnTo>
                    <a:lnTo>
                      <a:pt x="278" y="175"/>
                    </a:lnTo>
                    <a:lnTo>
                      <a:pt x="264" y="177"/>
                    </a:lnTo>
                    <a:lnTo>
                      <a:pt x="251" y="176"/>
                    </a:lnTo>
                    <a:lnTo>
                      <a:pt x="250" y="175"/>
                    </a:lnTo>
                    <a:lnTo>
                      <a:pt x="249" y="172"/>
                    </a:lnTo>
                    <a:lnTo>
                      <a:pt x="250" y="171"/>
                    </a:lnTo>
                    <a:lnTo>
                      <a:pt x="259" y="163"/>
                    </a:lnTo>
                    <a:lnTo>
                      <a:pt x="269" y="156"/>
                    </a:lnTo>
                    <a:lnTo>
                      <a:pt x="281" y="152"/>
                    </a:lnTo>
                    <a:lnTo>
                      <a:pt x="266" y="145"/>
                    </a:lnTo>
                    <a:lnTo>
                      <a:pt x="250" y="136"/>
                    </a:lnTo>
                    <a:lnTo>
                      <a:pt x="249" y="136"/>
                    </a:lnTo>
                    <a:lnTo>
                      <a:pt x="234" y="143"/>
                    </a:lnTo>
                    <a:lnTo>
                      <a:pt x="218" y="143"/>
                    </a:lnTo>
                    <a:lnTo>
                      <a:pt x="202" y="137"/>
                    </a:lnTo>
                    <a:lnTo>
                      <a:pt x="188" y="129"/>
                    </a:lnTo>
                    <a:lnTo>
                      <a:pt x="188" y="128"/>
                    </a:lnTo>
                    <a:lnTo>
                      <a:pt x="188" y="127"/>
                    </a:lnTo>
                    <a:lnTo>
                      <a:pt x="189" y="124"/>
                    </a:lnTo>
                    <a:lnTo>
                      <a:pt x="190" y="124"/>
                    </a:lnTo>
                    <a:lnTo>
                      <a:pt x="203" y="122"/>
                    </a:lnTo>
                    <a:lnTo>
                      <a:pt x="218" y="122"/>
                    </a:lnTo>
                    <a:lnTo>
                      <a:pt x="231" y="123"/>
                    </a:lnTo>
                    <a:lnTo>
                      <a:pt x="201" y="99"/>
                    </a:lnTo>
                    <a:lnTo>
                      <a:pt x="201" y="100"/>
                    </a:lnTo>
                    <a:lnTo>
                      <a:pt x="200" y="101"/>
                    </a:lnTo>
                    <a:lnTo>
                      <a:pt x="189" y="107"/>
                    </a:lnTo>
                    <a:lnTo>
                      <a:pt x="177" y="109"/>
                    </a:lnTo>
                    <a:lnTo>
                      <a:pt x="165" y="108"/>
                    </a:lnTo>
                    <a:lnTo>
                      <a:pt x="153" y="105"/>
                    </a:lnTo>
                    <a:lnTo>
                      <a:pt x="143" y="98"/>
                    </a:lnTo>
                    <a:lnTo>
                      <a:pt x="142" y="97"/>
                    </a:lnTo>
                    <a:lnTo>
                      <a:pt x="142" y="95"/>
                    </a:lnTo>
                    <a:lnTo>
                      <a:pt x="142" y="94"/>
                    </a:lnTo>
                    <a:lnTo>
                      <a:pt x="144" y="93"/>
                    </a:lnTo>
                    <a:lnTo>
                      <a:pt x="172" y="92"/>
                    </a:lnTo>
                    <a:lnTo>
                      <a:pt x="183" y="92"/>
                    </a:lnTo>
                    <a:lnTo>
                      <a:pt x="192" y="93"/>
                    </a:lnTo>
                    <a:lnTo>
                      <a:pt x="178" y="80"/>
                    </a:lnTo>
                    <a:lnTo>
                      <a:pt x="154" y="60"/>
                    </a:lnTo>
                    <a:lnTo>
                      <a:pt x="153" y="63"/>
                    </a:lnTo>
                    <a:lnTo>
                      <a:pt x="152" y="67"/>
                    </a:lnTo>
                    <a:lnTo>
                      <a:pt x="149" y="69"/>
                    </a:lnTo>
                    <a:lnTo>
                      <a:pt x="147" y="72"/>
                    </a:lnTo>
                    <a:lnTo>
                      <a:pt x="134" y="80"/>
                    </a:lnTo>
                    <a:lnTo>
                      <a:pt x="119" y="83"/>
                    </a:lnTo>
                    <a:lnTo>
                      <a:pt x="117" y="83"/>
                    </a:lnTo>
                    <a:lnTo>
                      <a:pt x="116" y="82"/>
                    </a:lnTo>
                    <a:lnTo>
                      <a:pt x="116" y="80"/>
                    </a:lnTo>
                    <a:lnTo>
                      <a:pt x="122" y="67"/>
                    </a:lnTo>
                    <a:lnTo>
                      <a:pt x="131" y="58"/>
                    </a:lnTo>
                    <a:lnTo>
                      <a:pt x="144" y="52"/>
                    </a:lnTo>
                    <a:lnTo>
                      <a:pt x="131" y="46"/>
                    </a:lnTo>
                    <a:lnTo>
                      <a:pt x="117" y="41"/>
                    </a:lnTo>
                    <a:lnTo>
                      <a:pt x="104" y="39"/>
                    </a:lnTo>
                    <a:lnTo>
                      <a:pt x="92" y="39"/>
                    </a:lnTo>
                    <a:lnTo>
                      <a:pt x="98" y="49"/>
                    </a:lnTo>
                    <a:lnTo>
                      <a:pt x="100" y="60"/>
                    </a:lnTo>
                    <a:lnTo>
                      <a:pt x="98" y="70"/>
                    </a:lnTo>
                    <a:lnTo>
                      <a:pt x="92" y="80"/>
                    </a:lnTo>
                    <a:lnTo>
                      <a:pt x="83" y="87"/>
                    </a:lnTo>
                    <a:lnTo>
                      <a:pt x="82" y="87"/>
                    </a:lnTo>
                    <a:lnTo>
                      <a:pt x="81" y="87"/>
                    </a:lnTo>
                    <a:lnTo>
                      <a:pt x="80" y="86"/>
                    </a:lnTo>
                    <a:lnTo>
                      <a:pt x="76" y="71"/>
                    </a:lnTo>
                    <a:lnTo>
                      <a:pt x="77" y="56"/>
                    </a:lnTo>
                    <a:lnTo>
                      <a:pt x="83" y="41"/>
                    </a:lnTo>
                    <a:lnTo>
                      <a:pt x="68" y="47"/>
                    </a:lnTo>
                    <a:lnTo>
                      <a:pt x="56" y="57"/>
                    </a:lnTo>
                    <a:lnTo>
                      <a:pt x="62" y="70"/>
                    </a:lnTo>
                    <a:lnTo>
                      <a:pt x="63" y="84"/>
                    </a:lnTo>
                    <a:lnTo>
                      <a:pt x="58" y="98"/>
                    </a:lnTo>
                    <a:lnTo>
                      <a:pt x="50" y="109"/>
                    </a:lnTo>
                    <a:lnTo>
                      <a:pt x="47" y="110"/>
                    </a:lnTo>
                    <a:lnTo>
                      <a:pt x="46" y="110"/>
                    </a:lnTo>
                    <a:lnTo>
                      <a:pt x="45" y="109"/>
                    </a:lnTo>
                    <a:lnTo>
                      <a:pt x="41" y="97"/>
                    </a:lnTo>
                    <a:lnTo>
                      <a:pt x="40" y="85"/>
                    </a:lnTo>
                    <a:lnTo>
                      <a:pt x="42" y="73"/>
                    </a:lnTo>
                    <a:lnTo>
                      <a:pt x="47" y="62"/>
                    </a:lnTo>
                    <a:lnTo>
                      <a:pt x="35" y="65"/>
                    </a:lnTo>
                    <a:lnTo>
                      <a:pt x="23" y="67"/>
                    </a:lnTo>
                    <a:lnTo>
                      <a:pt x="12" y="63"/>
                    </a:lnTo>
                    <a:lnTo>
                      <a:pt x="2" y="57"/>
                    </a:lnTo>
                    <a:lnTo>
                      <a:pt x="0" y="55"/>
                    </a:lnTo>
                    <a:lnTo>
                      <a:pt x="0" y="53"/>
                    </a:lnTo>
                    <a:lnTo>
                      <a:pt x="2" y="52"/>
                    </a:lnTo>
                    <a:lnTo>
                      <a:pt x="3" y="51"/>
                    </a:lnTo>
                    <a:lnTo>
                      <a:pt x="14" y="47"/>
                    </a:lnTo>
                    <a:lnTo>
                      <a:pt x="24" y="46"/>
                    </a:lnTo>
                    <a:lnTo>
                      <a:pt x="31" y="47"/>
                    </a:lnTo>
                    <a:lnTo>
                      <a:pt x="36" y="49"/>
                    </a:lnTo>
                    <a:lnTo>
                      <a:pt x="39" y="50"/>
                    </a:lnTo>
                    <a:lnTo>
                      <a:pt x="41" y="51"/>
                    </a:lnTo>
                    <a:lnTo>
                      <a:pt x="44" y="53"/>
                    </a:lnTo>
                    <a:lnTo>
                      <a:pt x="46" y="55"/>
                    </a:lnTo>
                    <a:lnTo>
                      <a:pt x="48" y="56"/>
                    </a:lnTo>
                    <a:lnTo>
                      <a:pt x="50" y="56"/>
                    </a:lnTo>
                    <a:lnTo>
                      <a:pt x="51" y="56"/>
                    </a:lnTo>
                    <a:lnTo>
                      <a:pt x="51" y="56"/>
                    </a:lnTo>
                    <a:lnTo>
                      <a:pt x="59" y="47"/>
                    </a:lnTo>
                    <a:lnTo>
                      <a:pt x="69" y="39"/>
                    </a:lnTo>
                    <a:lnTo>
                      <a:pt x="81" y="35"/>
                    </a:lnTo>
                    <a:lnTo>
                      <a:pt x="69" y="33"/>
                    </a:lnTo>
                    <a:lnTo>
                      <a:pt x="60" y="26"/>
                    </a:lnTo>
                    <a:lnTo>
                      <a:pt x="55" y="22"/>
                    </a:lnTo>
                    <a:lnTo>
                      <a:pt x="50" y="16"/>
                    </a:lnTo>
                    <a:lnTo>
                      <a:pt x="46" y="10"/>
                    </a:lnTo>
                    <a:lnTo>
                      <a:pt x="46" y="3"/>
                    </a:lnTo>
                    <a:lnTo>
                      <a:pt x="50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5" name="Freeform 853"/>
              <p:cNvSpPr/>
              <p:nvPr/>
            </p:nvSpPr>
            <p:spPr bwMode="auto">
              <a:xfrm>
                <a:off x="6416676" y="3273426"/>
                <a:ext cx="604838" cy="225425"/>
              </a:xfrm>
              <a:custGeom>
                <a:avLst/>
                <a:gdLst>
                  <a:gd name="T0" fmla="*/ 206 w 381"/>
                  <a:gd name="T1" fmla="*/ 23 h 142"/>
                  <a:gd name="T2" fmla="*/ 223 w 381"/>
                  <a:gd name="T3" fmla="*/ 53 h 142"/>
                  <a:gd name="T4" fmla="*/ 263 w 381"/>
                  <a:gd name="T5" fmla="*/ 67 h 142"/>
                  <a:gd name="T6" fmla="*/ 241 w 381"/>
                  <a:gd name="T7" fmla="*/ 23 h 142"/>
                  <a:gd name="T8" fmla="*/ 263 w 381"/>
                  <a:gd name="T9" fmla="*/ 37 h 142"/>
                  <a:gd name="T10" fmla="*/ 278 w 381"/>
                  <a:gd name="T11" fmla="*/ 77 h 142"/>
                  <a:gd name="T12" fmla="*/ 295 w 381"/>
                  <a:gd name="T13" fmla="*/ 61 h 142"/>
                  <a:gd name="T14" fmla="*/ 298 w 381"/>
                  <a:gd name="T15" fmla="*/ 50 h 142"/>
                  <a:gd name="T16" fmla="*/ 323 w 381"/>
                  <a:gd name="T17" fmla="*/ 84 h 142"/>
                  <a:gd name="T18" fmla="*/ 323 w 381"/>
                  <a:gd name="T19" fmla="*/ 101 h 142"/>
                  <a:gd name="T20" fmla="*/ 343 w 381"/>
                  <a:gd name="T21" fmla="*/ 90 h 142"/>
                  <a:gd name="T22" fmla="*/ 343 w 381"/>
                  <a:gd name="T23" fmla="*/ 73 h 142"/>
                  <a:gd name="T24" fmla="*/ 363 w 381"/>
                  <a:gd name="T25" fmla="*/ 114 h 142"/>
                  <a:gd name="T26" fmla="*/ 381 w 381"/>
                  <a:gd name="T27" fmla="*/ 141 h 142"/>
                  <a:gd name="T28" fmla="*/ 340 w 381"/>
                  <a:gd name="T29" fmla="*/ 118 h 142"/>
                  <a:gd name="T30" fmla="*/ 302 w 381"/>
                  <a:gd name="T31" fmla="*/ 123 h 142"/>
                  <a:gd name="T32" fmla="*/ 275 w 381"/>
                  <a:gd name="T33" fmla="*/ 115 h 142"/>
                  <a:gd name="T34" fmla="*/ 309 w 381"/>
                  <a:gd name="T35" fmla="*/ 106 h 142"/>
                  <a:gd name="T36" fmla="*/ 287 w 381"/>
                  <a:gd name="T37" fmla="*/ 88 h 142"/>
                  <a:gd name="T38" fmla="*/ 221 w 381"/>
                  <a:gd name="T39" fmla="*/ 90 h 142"/>
                  <a:gd name="T40" fmla="*/ 221 w 381"/>
                  <a:gd name="T41" fmla="*/ 87 h 142"/>
                  <a:gd name="T42" fmla="*/ 250 w 381"/>
                  <a:gd name="T43" fmla="*/ 67 h 142"/>
                  <a:gd name="T44" fmla="*/ 232 w 381"/>
                  <a:gd name="T45" fmla="*/ 76 h 142"/>
                  <a:gd name="T46" fmla="*/ 173 w 381"/>
                  <a:gd name="T47" fmla="*/ 75 h 142"/>
                  <a:gd name="T48" fmla="*/ 172 w 381"/>
                  <a:gd name="T49" fmla="*/ 72 h 142"/>
                  <a:gd name="T50" fmla="*/ 241 w 381"/>
                  <a:gd name="T51" fmla="*/ 64 h 142"/>
                  <a:gd name="T52" fmla="*/ 190 w 381"/>
                  <a:gd name="T53" fmla="*/ 49 h 142"/>
                  <a:gd name="T54" fmla="*/ 132 w 381"/>
                  <a:gd name="T55" fmla="*/ 74 h 142"/>
                  <a:gd name="T56" fmla="*/ 113 w 381"/>
                  <a:gd name="T57" fmla="*/ 73 h 142"/>
                  <a:gd name="T58" fmla="*/ 179 w 381"/>
                  <a:gd name="T59" fmla="*/ 46 h 142"/>
                  <a:gd name="T60" fmla="*/ 126 w 381"/>
                  <a:gd name="T61" fmla="*/ 49 h 142"/>
                  <a:gd name="T62" fmla="*/ 95 w 381"/>
                  <a:gd name="T63" fmla="*/ 66 h 142"/>
                  <a:gd name="T64" fmla="*/ 78 w 381"/>
                  <a:gd name="T65" fmla="*/ 65 h 142"/>
                  <a:gd name="T66" fmla="*/ 124 w 381"/>
                  <a:gd name="T67" fmla="*/ 40 h 142"/>
                  <a:gd name="T68" fmla="*/ 82 w 381"/>
                  <a:gd name="T69" fmla="*/ 43 h 142"/>
                  <a:gd name="T70" fmla="*/ 53 w 381"/>
                  <a:gd name="T71" fmla="*/ 57 h 142"/>
                  <a:gd name="T72" fmla="*/ 1 w 381"/>
                  <a:gd name="T73" fmla="*/ 63 h 142"/>
                  <a:gd name="T74" fmla="*/ 13 w 381"/>
                  <a:gd name="T75" fmla="*/ 52 h 142"/>
                  <a:gd name="T76" fmla="*/ 81 w 381"/>
                  <a:gd name="T77" fmla="*/ 40 h 142"/>
                  <a:gd name="T78" fmla="*/ 86 w 381"/>
                  <a:gd name="T79" fmla="*/ 36 h 142"/>
                  <a:gd name="T80" fmla="*/ 57 w 381"/>
                  <a:gd name="T81" fmla="*/ 19 h 142"/>
                  <a:gd name="T82" fmla="*/ 90 w 381"/>
                  <a:gd name="T83" fmla="*/ 22 h 142"/>
                  <a:gd name="T84" fmla="*/ 112 w 381"/>
                  <a:gd name="T85" fmla="*/ 36 h 142"/>
                  <a:gd name="T86" fmla="*/ 131 w 381"/>
                  <a:gd name="T87" fmla="*/ 29 h 142"/>
                  <a:gd name="T88" fmla="*/ 109 w 381"/>
                  <a:gd name="T89" fmla="*/ 7 h 142"/>
                  <a:gd name="T90" fmla="*/ 151 w 381"/>
                  <a:gd name="T91" fmla="*/ 25 h 142"/>
                  <a:gd name="T92" fmla="*/ 190 w 381"/>
                  <a:gd name="T93" fmla="*/ 43 h 142"/>
                  <a:gd name="T94" fmla="*/ 173 w 381"/>
                  <a:gd name="T95" fmla="*/ 18 h 142"/>
                  <a:gd name="T96" fmla="*/ 166 w 381"/>
                  <a:gd name="T9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81" h="142">
                    <a:moveTo>
                      <a:pt x="166" y="0"/>
                    </a:moveTo>
                    <a:lnTo>
                      <a:pt x="181" y="4"/>
                    </a:lnTo>
                    <a:lnTo>
                      <a:pt x="194" y="12"/>
                    </a:lnTo>
                    <a:lnTo>
                      <a:pt x="206" y="23"/>
                    </a:lnTo>
                    <a:lnTo>
                      <a:pt x="211" y="29"/>
                    </a:lnTo>
                    <a:lnTo>
                      <a:pt x="218" y="37"/>
                    </a:lnTo>
                    <a:lnTo>
                      <a:pt x="222" y="46"/>
                    </a:lnTo>
                    <a:lnTo>
                      <a:pt x="223" y="53"/>
                    </a:lnTo>
                    <a:lnTo>
                      <a:pt x="235" y="58"/>
                    </a:lnTo>
                    <a:lnTo>
                      <a:pt x="276" y="75"/>
                    </a:lnTo>
                    <a:lnTo>
                      <a:pt x="276" y="75"/>
                    </a:lnTo>
                    <a:lnTo>
                      <a:pt x="263" y="67"/>
                    </a:lnTo>
                    <a:lnTo>
                      <a:pt x="252" y="54"/>
                    </a:lnTo>
                    <a:lnTo>
                      <a:pt x="244" y="39"/>
                    </a:lnTo>
                    <a:lnTo>
                      <a:pt x="241" y="25"/>
                    </a:lnTo>
                    <a:lnTo>
                      <a:pt x="241" y="23"/>
                    </a:lnTo>
                    <a:lnTo>
                      <a:pt x="242" y="23"/>
                    </a:lnTo>
                    <a:lnTo>
                      <a:pt x="243" y="23"/>
                    </a:lnTo>
                    <a:lnTo>
                      <a:pt x="254" y="28"/>
                    </a:lnTo>
                    <a:lnTo>
                      <a:pt x="263" y="37"/>
                    </a:lnTo>
                    <a:lnTo>
                      <a:pt x="269" y="47"/>
                    </a:lnTo>
                    <a:lnTo>
                      <a:pt x="275" y="57"/>
                    </a:lnTo>
                    <a:lnTo>
                      <a:pt x="279" y="66"/>
                    </a:lnTo>
                    <a:lnTo>
                      <a:pt x="278" y="77"/>
                    </a:lnTo>
                    <a:lnTo>
                      <a:pt x="314" y="96"/>
                    </a:lnTo>
                    <a:lnTo>
                      <a:pt x="303" y="77"/>
                    </a:lnTo>
                    <a:lnTo>
                      <a:pt x="299" y="70"/>
                    </a:lnTo>
                    <a:lnTo>
                      <a:pt x="295" y="61"/>
                    </a:lnTo>
                    <a:lnTo>
                      <a:pt x="295" y="51"/>
                    </a:lnTo>
                    <a:lnTo>
                      <a:pt x="295" y="51"/>
                    </a:lnTo>
                    <a:lnTo>
                      <a:pt x="297" y="50"/>
                    </a:lnTo>
                    <a:lnTo>
                      <a:pt x="298" y="50"/>
                    </a:lnTo>
                    <a:lnTo>
                      <a:pt x="309" y="58"/>
                    </a:lnTo>
                    <a:lnTo>
                      <a:pt x="316" y="67"/>
                    </a:lnTo>
                    <a:lnTo>
                      <a:pt x="322" y="79"/>
                    </a:lnTo>
                    <a:lnTo>
                      <a:pt x="323" y="84"/>
                    </a:lnTo>
                    <a:lnTo>
                      <a:pt x="324" y="90"/>
                    </a:lnTo>
                    <a:lnTo>
                      <a:pt x="325" y="97"/>
                    </a:lnTo>
                    <a:lnTo>
                      <a:pt x="323" y="101"/>
                    </a:lnTo>
                    <a:lnTo>
                      <a:pt x="323" y="101"/>
                    </a:lnTo>
                    <a:lnTo>
                      <a:pt x="324" y="101"/>
                    </a:lnTo>
                    <a:lnTo>
                      <a:pt x="353" y="121"/>
                    </a:lnTo>
                    <a:lnTo>
                      <a:pt x="347" y="107"/>
                    </a:lnTo>
                    <a:lnTo>
                      <a:pt x="343" y="90"/>
                    </a:lnTo>
                    <a:lnTo>
                      <a:pt x="341" y="75"/>
                    </a:lnTo>
                    <a:lnTo>
                      <a:pt x="341" y="74"/>
                    </a:lnTo>
                    <a:lnTo>
                      <a:pt x="342" y="73"/>
                    </a:lnTo>
                    <a:lnTo>
                      <a:pt x="343" y="73"/>
                    </a:lnTo>
                    <a:lnTo>
                      <a:pt x="355" y="87"/>
                    </a:lnTo>
                    <a:lnTo>
                      <a:pt x="362" y="105"/>
                    </a:lnTo>
                    <a:lnTo>
                      <a:pt x="363" y="109"/>
                    </a:lnTo>
                    <a:lnTo>
                      <a:pt x="363" y="114"/>
                    </a:lnTo>
                    <a:lnTo>
                      <a:pt x="363" y="121"/>
                    </a:lnTo>
                    <a:lnTo>
                      <a:pt x="362" y="126"/>
                    </a:lnTo>
                    <a:lnTo>
                      <a:pt x="381" y="139"/>
                    </a:lnTo>
                    <a:lnTo>
                      <a:pt x="381" y="141"/>
                    </a:lnTo>
                    <a:lnTo>
                      <a:pt x="381" y="142"/>
                    </a:lnTo>
                    <a:lnTo>
                      <a:pt x="379" y="142"/>
                    </a:lnTo>
                    <a:lnTo>
                      <a:pt x="379" y="142"/>
                    </a:lnTo>
                    <a:lnTo>
                      <a:pt x="340" y="118"/>
                    </a:lnTo>
                    <a:lnTo>
                      <a:pt x="339" y="119"/>
                    </a:lnTo>
                    <a:lnTo>
                      <a:pt x="328" y="123"/>
                    </a:lnTo>
                    <a:lnTo>
                      <a:pt x="315" y="125"/>
                    </a:lnTo>
                    <a:lnTo>
                      <a:pt x="302" y="123"/>
                    </a:lnTo>
                    <a:lnTo>
                      <a:pt x="289" y="121"/>
                    </a:lnTo>
                    <a:lnTo>
                      <a:pt x="277" y="117"/>
                    </a:lnTo>
                    <a:lnTo>
                      <a:pt x="276" y="117"/>
                    </a:lnTo>
                    <a:lnTo>
                      <a:pt x="275" y="115"/>
                    </a:lnTo>
                    <a:lnTo>
                      <a:pt x="276" y="114"/>
                    </a:lnTo>
                    <a:lnTo>
                      <a:pt x="276" y="113"/>
                    </a:lnTo>
                    <a:lnTo>
                      <a:pt x="292" y="108"/>
                    </a:lnTo>
                    <a:lnTo>
                      <a:pt x="309" y="106"/>
                    </a:lnTo>
                    <a:lnTo>
                      <a:pt x="326" y="108"/>
                    </a:lnTo>
                    <a:lnTo>
                      <a:pt x="293" y="89"/>
                    </a:lnTo>
                    <a:lnTo>
                      <a:pt x="293" y="90"/>
                    </a:lnTo>
                    <a:lnTo>
                      <a:pt x="287" y="88"/>
                    </a:lnTo>
                    <a:lnTo>
                      <a:pt x="287" y="88"/>
                    </a:lnTo>
                    <a:lnTo>
                      <a:pt x="265" y="95"/>
                    </a:lnTo>
                    <a:lnTo>
                      <a:pt x="243" y="95"/>
                    </a:lnTo>
                    <a:lnTo>
                      <a:pt x="221" y="90"/>
                    </a:lnTo>
                    <a:lnTo>
                      <a:pt x="220" y="90"/>
                    </a:lnTo>
                    <a:lnTo>
                      <a:pt x="220" y="89"/>
                    </a:lnTo>
                    <a:lnTo>
                      <a:pt x="220" y="88"/>
                    </a:lnTo>
                    <a:lnTo>
                      <a:pt x="221" y="87"/>
                    </a:lnTo>
                    <a:lnTo>
                      <a:pt x="241" y="82"/>
                    </a:lnTo>
                    <a:lnTo>
                      <a:pt x="262" y="81"/>
                    </a:lnTo>
                    <a:lnTo>
                      <a:pt x="282" y="84"/>
                    </a:lnTo>
                    <a:lnTo>
                      <a:pt x="250" y="67"/>
                    </a:lnTo>
                    <a:lnTo>
                      <a:pt x="250" y="69"/>
                    </a:lnTo>
                    <a:lnTo>
                      <a:pt x="249" y="70"/>
                    </a:lnTo>
                    <a:lnTo>
                      <a:pt x="241" y="74"/>
                    </a:lnTo>
                    <a:lnTo>
                      <a:pt x="232" y="76"/>
                    </a:lnTo>
                    <a:lnTo>
                      <a:pt x="222" y="78"/>
                    </a:lnTo>
                    <a:lnTo>
                      <a:pt x="214" y="78"/>
                    </a:lnTo>
                    <a:lnTo>
                      <a:pt x="194" y="78"/>
                    </a:lnTo>
                    <a:lnTo>
                      <a:pt x="173" y="75"/>
                    </a:lnTo>
                    <a:lnTo>
                      <a:pt x="172" y="74"/>
                    </a:lnTo>
                    <a:lnTo>
                      <a:pt x="172" y="73"/>
                    </a:lnTo>
                    <a:lnTo>
                      <a:pt x="172" y="72"/>
                    </a:lnTo>
                    <a:lnTo>
                      <a:pt x="172" y="72"/>
                    </a:lnTo>
                    <a:lnTo>
                      <a:pt x="189" y="64"/>
                    </a:lnTo>
                    <a:lnTo>
                      <a:pt x="206" y="61"/>
                    </a:lnTo>
                    <a:lnTo>
                      <a:pt x="223" y="61"/>
                    </a:lnTo>
                    <a:lnTo>
                      <a:pt x="241" y="64"/>
                    </a:lnTo>
                    <a:lnTo>
                      <a:pt x="239" y="63"/>
                    </a:lnTo>
                    <a:lnTo>
                      <a:pt x="215" y="54"/>
                    </a:lnTo>
                    <a:lnTo>
                      <a:pt x="191" y="48"/>
                    </a:lnTo>
                    <a:lnTo>
                      <a:pt x="190" y="49"/>
                    </a:lnTo>
                    <a:lnTo>
                      <a:pt x="178" y="60"/>
                    </a:lnTo>
                    <a:lnTo>
                      <a:pt x="163" y="67"/>
                    </a:lnTo>
                    <a:lnTo>
                      <a:pt x="148" y="72"/>
                    </a:lnTo>
                    <a:lnTo>
                      <a:pt x="132" y="74"/>
                    </a:lnTo>
                    <a:lnTo>
                      <a:pt x="115" y="75"/>
                    </a:lnTo>
                    <a:lnTo>
                      <a:pt x="114" y="75"/>
                    </a:lnTo>
                    <a:lnTo>
                      <a:pt x="113" y="74"/>
                    </a:lnTo>
                    <a:lnTo>
                      <a:pt x="113" y="73"/>
                    </a:lnTo>
                    <a:lnTo>
                      <a:pt x="114" y="72"/>
                    </a:lnTo>
                    <a:lnTo>
                      <a:pt x="134" y="60"/>
                    </a:lnTo>
                    <a:lnTo>
                      <a:pt x="156" y="50"/>
                    </a:lnTo>
                    <a:lnTo>
                      <a:pt x="179" y="46"/>
                    </a:lnTo>
                    <a:lnTo>
                      <a:pt x="163" y="42"/>
                    </a:lnTo>
                    <a:lnTo>
                      <a:pt x="135" y="40"/>
                    </a:lnTo>
                    <a:lnTo>
                      <a:pt x="135" y="40"/>
                    </a:lnTo>
                    <a:lnTo>
                      <a:pt x="126" y="49"/>
                    </a:lnTo>
                    <a:lnTo>
                      <a:pt x="117" y="57"/>
                    </a:lnTo>
                    <a:lnTo>
                      <a:pt x="106" y="63"/>
                    </a:lnTo>
                    <a:lnTo>
                      <a:pt x="101" y="64"/>
                    </a:lnTo>
                    <a:lnTo>
                      <a:pt x="95" y="66"/>
                    </a:lnTo>
                    <a:lnTo>
                      <a:pt x="88" y="69"/>
                    </a:lnTo>
                    <a:lnTo>
                      <a:pt x="83" y="69"/>
                    </a:lnTo>
                    <a:lnTo>
                      <a:pt x="78" y="66"/>
                    </a:lnTo>
                    <a:lnTo>
                      <a:pt x="78" y="65"/>
                    </a:lnTo>
                    <a:lnTo>
                      <a:pt x="78" y="64"/>
                    </a:lnTo>
                    <a:lnTo>
                      <a:pt x="78" y="64"/>
                    </a:lnTo>
                    <a:lnTo>
                      <a:pt x="100" y="50"/>
                    </a:lnTo>
                    <a:lnTo>
                      <a:pt x="124" y="40"/>
                    </a:lnTo>
                    <a:lnTo>
                      <a:pt x="84" y="42"/>
                    </a:lnTo>
                    <a:lnTo>
                      <a:pt x="84" y="43"/>
                    </a:lnTo>
                    <a:lnTo>
                      <a:pt x="83" y="43"/>
                    </a:lnTo>
                    <a:lnTo>
                      <a:pt x="82" y="43"/>
                    </a:lnTo>
                    <a:lnTo>
                      <a:pt x="82" y="45"/>
                    </a:lnTo>
                    <a:lnTo>
                      <a:pt x="81" y="45"/>
                    </a:lnTo>
                    <a:lnTo>
                      <a:pt x="66" y="50"/>
                    </a:lnTo>
                    <a:lnTo>
                      <a:pt x="53" y="57"/>
                    </a:lnTo>
                    <a:lnTo>
                      <a:pt x="39" y="61"/>
                    </a:lnTo>
                    <a:lnTo>
                      <a:pt x="26" y="64"/>
                    </a:lnTo>
                    <a:lnTo>
                      <a:pt x="13" y="65"/>
                    </a:lnTo>
                    <a:lnTo>
                      <a:pt x="1" y="63"/>
                    </a:lnTo>
                    <a:lnTo>
                      <a:pt x="0" y="62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13" y="52"/>
                    </a:lnTo>
                    <a:lnTo>
                      <a:pt x="27" y="46"/>
                    </a:lnTo>
                    <a:lnTo>
                      <a:pt x="41" y="40"/>
                    </a:lnTo>
                    <a:lnTo>
                      <a:pt x="61" y="38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2" y="40"/>
                    </a:lnTo>
                    <a:lnTo>
                      <a:pt x="93" y="38"/>
                    </a:lnTo>
                    <a:lnTo>
                      <a:pt x="86" y="36"/>
                    </a:lnTo>
                    <a:lnTo>
                      <a:pt x="71" y="29"/>
                    </a:lnTo>
                    <a:lnTo>
                      <a:pt x="57" y="22"/>
                    </a:lnTo>
                    <a:lnTo>
                      <a:pt x="57" y="21"/>
                    </a:lnTo>
                    <a:lnTo>
                      <a:pt x="57" y="19"/>
                    </a:lnTo>
                    <a:lnTo>
                      <a:pt x="57" y="18"/>
                    </a:lnTo>
                    <a:lnTo>
                      <a:pt x="58" y="17"/>
                    </a:lnTo>
                    <a:lnTo>
                      <a:pt x="74" y="17"/>
                    </a:lnTo>
                    <a:lnTo>
                      <a:pt x="90" y="22"/>
                    </a:lnTo>
                    <a:lnTo>
                      <a:pt x="97" y="24"/>
                    </a:lnTo>
                    <a:lnTo>
                      <a:pt x="103" y="27"/>
                    </a:lnTo>
                    <a:lnTo>
                      <a:pt x="109" y="30"/>
                    </a:lnTo>
                    <a:lnTo>
                      <a:pt x="112" y="36"/>
                    </a:lnTo>
                    <a:lnTo>
                      <a:pt x="149" y="37"/>
                    </a:lnTo>
                    <a:lnTo>
                      <a:pt x="145" y="36"/>
                    </a:lnTo>
                    <a:lnTo>
                      <a:pt x="138" y="34"/>
                    </a:lnTo>
                    <a:lnTo>
                      <a:pt x="131" y="29"/>
                    </a:lnTo>
                    <a:lnTo>
                      <a:pt x="119" y="21"/>
                    </a:lnTo>
                    <a:lnTo>
                      <a:pt x="108" y="11"/>
                    </a:lnTo>
                    <a:lnTo>
                      <a:pt x="108" y="9"/>
                    </a:lnTo>
                    <a:lnTo>
                      <a:pt x="109" y="7"/>
                    </a:lnTo>
                    <a:lnTo>
                      <a:pt x="110" y="7"/>
                    </a:lnTo>
                    <a:lnTo>
                      <a:pt x="127" y="12"/>
                    </a:lnTo>
                    <a:lnTo>
                      <a:pt x="143" y="19"/>
                    </a:lnTo>
                    <a:lnTo>
                      <a:pt x="151" y="25"/>
                    </a:lnTo>
                    <a:lnTo>
                      <a:pt x="160" y="31"/>
                    </a:lnTo>
                    <a:lnTo>
                      <a:pt x="166" y="39"/>
                    </a:lnTo>
                    <a:lnTo>
                      <a:pt x="166" y="39"/>
                    </a:lnTo>
                    <a:lnTo>
                      <a:pt x="190" y="43"/>
                    </a:lnTo>
                    <a:lnTo>
                      <a:pt x="214" y="50"/>
                    </a:lnTo>
                    <a:lnTo>
                      <a:pt x="198" y="42"/>
                    </a:lnTo>
                    <a:lnTo>
                      <a:pt x="185" y="33"/>
                    </a:lnTo>
                    <a:lnTo>
                      <a:pt x="173" y="18"/>
                    </a:lnTo>
                    <a:lnTo>
                      <a:pt x="163" y="3"/>
                    </a:lnTo>
                    <a:lnTo>
                      <a:pt x="163" y="2"/>
                    </a:lnTo>
                    <a:lnTo>
                      <a:pt x="163" y="1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6" name="Freeform 854"/>
              <p:cNvSpPr/>
              <p:nvPr/>
            </p:nvSpPr>
            <p:spPr bwMode="auto">
              <a:xfrm>
                <a:off x="7027863" y="2393951"/>
                <a:ext cx="379413" cy="588963"/>
              </a:xfrm>
              <a:custGeom>
                <a:avLst/>
                <a:gdLst>
                  <a:gd name="T0" fmla="*/ 48 w 239"/>
                  <a:gd name="T1" fmla="*/ 19 h 371"/>
                  <a:gd name="T2" fmla="*/ 77 w 239"/>
                  <a:gd name="T3" fmla="*/ 52 h 371"/>
                  <a:gd name="T4" fmla="*/ 75 w 239"/>
                  <a:gd name="T5" fmla="*/ 18 h 371"/>
                  <a:gd name="T6" fmla="*/ 90 w 239"/>
                  <a:gd name="T7" fmla="*/ 29 h 371"/>
                  <a:gd name="T8" fmla="*/ 105 w 239"/>
                  <a:gd name="T9" fmla="*/ 67 h 371"/>
                  <a:gd name="T10" fmla="*/ 126 w 239"/>
                  <a:gd name="T11" fmla="*/ 101 h 371"/>
                  <a:gd name="T12" fmla="*/ 121 w 239"/>
                  <a:gd name="T13" fmla="*/ 52 h 371"/>
                  <a:gd name="T14" fmla="*/ 124 w 239"/>
                  <a:gd name="T15" fmla="*/ 52 h 371"/>
                  <a:gd name="T16" fmla="*/ 142 w 239"/>
                  <a:gd name="T17" fmla="*/ 104 h 371"/>
                  <a:gd name="T18" fmla="*/ 152 w 239"/>
                  <a:gd name="T19" fmla="*/ 144 h 371"/>
                  <a:gd name="T20" fmla="*/ 161 w 239"/>
                  <a:gd name="T21" fmla="*/ 111 h 371"/>
                  <a:gd name="T22" fmla="*/ 170 w 239"/>
                  <a:gd name="T23" fmla="*/ 92 h 371"/>
                  <a:gd name="T24" fmla="*/ 180 w 239"/>
                  <a:gd name="T25" fmla="*/ 151 h 371"/>
                  <a:gd name="T26" fmla="*/ 173 w 239"/>
                  <a:gd name="T27" fmla="*/ 191 h 371"/>
                  <a:gd name="T28" fmla="*/ 186 w 239"/>
                  <a:gd name="T29" fmla="*/ 209 h 371"/>
                  <a:gd name="T30" fmla="*/ 206 w 239"/>
                  <a:gd name="T31" fmla="*/ 171 h 371"/>
                  <a:gd name="T32" fmla="*/ 210 w 239"/>
                  <a:gd name="T33" fmla="*/ 198 h 371"/>
                  <a:gd name="T34" fmla="*/ 196 w 239"/>
                  <a:gd name="T35" fmla="*/ 235 h 371"/>
                  <a:gd name="T36" fmla="*/ 210 w 239"/>
                  <a:gd name="T37" fmla="*/ 252 h 371"/>
                  <a:gd name="T38" fmla="*/ 225 w 239"/>
                  <a:gd name="T39" fmla="*/ 236 h 371"/>
                  <a:gd name="T40" fmla="*/ 218 w 239"/>
                  <a:gd name="T41" fmla="*/ 278 h 371"/>
                  <a:gd name="T42" fmla="*/ 212 w 239"/>
                  <a:gd name="T43" fmla="*/ 288 h 371"/>
                  <a:gd name="T44" fmla="*/ 202 w 239"/>
                  <a:gd name="T45" fmla="*/ 294 h 371"/>
                  <a:gd name="T46" fmla="*/ 215 w 239"/>
                  <a:gd name="T47" fmla="*/ 318 h 371"/>
                  <a:gd name="T48" fmla="*/ 238 w 239"/>
                  <a:gd name="T49" fmla="*/ 290 h 371"/>
                  <a:gd name="T50" fmla="*/ 233 w 239"/>
                  <a:gd name="T51" fmla="*/ 318 h 371"/>
                  <a:gd name="T52" fmla="*/ 214 w 239"/>
                  <a:gd name="T53" fmla="*/ 342 h 371"/>
                  <a:gd name="T54" fmla="*/ 210 w 239"/>
                  <a:gd name="T55" fmla="*/ 371 h 371"/>
                  <a:gd name="T56" fmla="*/ 200 w 239"/>
                  <a:gd name="T57" fmla="*/ 320 h 371"/>
                  <a:gd name="T58" fmla="*/ 160 w 239"/>
                  <a:gd name="T59" fmla="*/ 280 h 371"/>
                  <a:gd name="T60" fmla="*/ 158 w 239"/>
                  <a:gd name="T61" fmla="*/ 265 h 371"/>
                  <a:gd name="T62" fmla="*/ 190 w 239"/>
                  <a:gd name="T63" fmla="*/ 263 h 371"/>
                  <a:gd name="T64" fmla="*/ 165 w 239"/>
                  <a:gd name="T65" fmla="*/ 242 h 371"/>
                  <a:gd name="T66" fmla="*/ 137 w 239"/>
                  <a:gd name="T67" fmla="*/ 200 h 371"/>
                  <a:gd name="T68" fmla="*/ 174 w 239"/>
                  <a:gd name="T69" fmla="*/ 230 h 371"/>
                  <a:gd name="T70" fmla="*/ 173 w 239"/>
                  <a:gd name="T71" fmla="*/ 211 h 371"/>
                  <a:gd name="T72" fmla="*/ 126 w 239"/>
                  <a:gd name="T73" fmla="*/ 171 h 371"/>
                  <a:gd name="T74" fmla="*/ 116 w 239"/>
                  <a:gd name="T75" fmla="*/ 149 h 371"/>
                  <a:gd name="T76" fmla="*/ 164 w 239"/>
                  <a:gd name="T77" fmla="*/ 184 h 371"/>
                  <a:gd name="T78" fmla="*/ 149 w 239"/>
                  <a:gd name="T79" fmla="*/ 147 h 371"/>
                  <a:gd name="T80" fmla="*/ 99 w 239"/>
                  <a:gd name="T81" fmla="*/ 129 h 371"/>
                  <a:gd name="T82" fmla="*/ 73 w 239"/>
                  <a:gd name="T83" fmla="*/ 102 h 371"/>
                  <a:gd name="T84" fmla="*/ 111 w 239"/>
                  <a:gd name="T85" fmla="*/ 114 h 371"/>
                  <a:gd name="T86" fmla="*/ 116 w 239"/>
                  <a:gd name="T87" fmla="*/ 96 h 371"/>
                  <a:gd name="T88" fmla="*/ 76 w 239"/>
                  <a:gd name="T89" fmla="*/ 88 h 371"/>
                  <a:gd name="T90" fmla="*/ 53 w 239"/>
                  <a:gd name="T91" fmla="*/ 68 h 371"/>
                  <a:gd name="T92" fmla="*/ 74 w 239"/>
                  <a:gd name="T93" fmla="*/ 71 h 371"/>
                  <a:gd name="T94" fmla="*/ 76 w 239"/>
                  <a:gd name="T95" fmla="*/ 56 h 371"/>
                  <a:gd name="T96" fmla="*/ 74 w 239"/>
                  <a:gd name="T97" fmla="*/ 54 h 371"/>
                  <a:gd name="T98" fmla="*/ 29 w 239"/>
                  <a:gd name="T99" fmla="*/ 31 h 371"/>
                  <a:gd name="T100" fmla="*/ 0 w 239"/>
                  <a:gd name="T101" fmla="*/ 2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9" h="371">
                    <a:moveTo>
                      <a:pt x="2" y="0"/>
                    </a:moveTo>
                    <a:lnTo>
                      <a:pt x="18" y="4"/>
                    </a:lnTo>
                    <a:lnTo>
                      <a:pt x="34" y="11"/>
                    </a:lnTo>
                    <a:lnTo>
                      <a:pt x="48" y="19"/>
                    </a:lnTo>
                    <a:lnTo>
                      <a:pt x="60" y="28"/>
                    </a:lnTo>
                    <a:lnTo>
                      <a:pt x="69" y="39"/>
                    </a:lnTo>
                    <a:lnTo>
                      <a:pt x="76" y="51"/>
                    </a:lnTo>
                    <a:lnTo>
                      <a:pt x="77" y="52"/>
                    </a:lnTo>
                    <a:lnTo>
                      <a:pt x="87" y="59"/>
                    </a:lnTo>
                    <a:lnTo>
                      <a:pt x="84" y="52"/>
                    </a:lnTo>
                    <a:lnTo>
                      <a:pt x="78" y="36"/>
                    </a:lnTo>
                    <a:lnTo>
                      <a:pt x="75" y="18"/>
                    </a:lnTo>
                    <a:lnTo>
                      <a:pt x="75" y="16"/>
                    </a:lnTo>
                    <a:lnTo>
                      <a:pt x="76" y="16"/>
                    </a:lnTo>
                    <a:lnTo>
                      <a:pt x="78" y="16"/>
                    </a:lnTo>
                    <a:lnTo>
                      <a:pt x="90" y="29"/>
                    </a:lnTo>
                    <a:lnTo>
                      <a:pt x="99" y="45"/>
                    </a:lnTo>
                    <a:lnTo>
                      <a:pt x="101" y="52"/>
                    </a:lnTo>
                    <a:lnTo>
                      <a:pt x="104" y="60"/>
                    </a:lnTo>
                    <a:lnTo>
                      <a:pt x="105" y="67"/>
                    </a:lnTo>
                    <a:lnTo>
                      <a:pt x="104" y="74"/>
                    </a:lnTo>
                    <a:lnTo>
                      <a:pt x="117" y="89"/>
                    </a:lnTo>
                    <a:lnTo>
                      <a:pt x="129" y="105"/>
                    </a:lnTo>
                    <a:lnTo>
                      <a:pt x="126" y="101"/>
                    </a:lnTo>
                    <a:lnTo>
                      <a:pt x="123" y="93"/>
                    </a:lnTo>
                    <a:lnTo>
                      <a:pt x="121" y="85"/>
                    </a:lnTo>
                    <a:lnTo>
                      <a:pt x="120" y="68"/>
                    </a:lnTo>
                    <a:lnTo>
                      <a:pt x="121" y="52"/>
                    </a:lnTo>
                    <a:lnTo>
                      <a:pt x="121" y="51"/>
                    </a:lnTo>
                    <a:lnTo>
                      <a:pt x="122" y="51"/>
                    </a:lnTo>
                    <a:lnTo>
                      <a:pt x="124" y="51"/>
                    </a:lnTo>
                    <a:lnTo>
                      <a:pt x="124" y="52"/>
                    </a:lnTo>
                    <a:lnTo>
                      <a:pt x="133" y="68"/>
                    </a:lnTo>
                    <a:lnTo>
                      <a:pt x="138" y="87"/>
                    </a:lnTo>
                    <a:lnTo>
                      <a:pt x="141" y="95"/>
                    </a:lnTo>
                    <a:lnTo>
                      <a:pt x="142" y="104"/>
                    </a:lnTo>
                    <a:lnTo>
                      <a:pt x="141" y="112"/>
                    </a:lnTo>
                    <a:lnTo>
                      <a:pt x="138" y="120"/>
                    </a:lnTo>
                    <a:lnTo>
                      <a:pt x="138" y="120"/>
                    </a:lnTo>
                    <a:lnTo>
                      <a:pt x="152" y="144"/>
                    </a:lnTo>
                    <a:lnTo>
                      <a:pt x="164" y="168"/>
                    </a:lnTo>
                    <a:lnTo>
                      <a:pt x="160" y="149"/>
                    </a:lnTo>
                    <a:lnTo>
                      <a:pt x="158" y="131"/>
                    </a:lnTo>
                    <a:lnTo>
                      <a:pt x="161" y="111"/>
                    </a:lnTo>
                    <a:lnTo>
                      <a:pt x="167" y="92"/>
                    </a:lnTo>
                    <a:lnTo>
                      <a:pt x="168" y="91"/>
                    </a:lnTo>
                    <a:lnTo>
                      <a:pt x="169" y="91"/>
                    </a:lnTo>
                    <a:lnTo>
                      <a:pt x="170" y="92"/>
                    </a:lnTo>
                    <a:lnTo>
                      <a:pt x="179" y="108"/>
                    </a:lnTo>
                    <a:lnTo>
                      <a:pt x="182" y="124"/>
                    </a:lnTo>
                    <a:lnTo>
                      <a:pt x="181" y="143"/>
                    </a:lnTo>
                    <a:lnTo>
                      <a:pt x="180" y="151"/>
                    </a:lnTo>
                    <a:lnTo>
                      <a:pt x="178" y="161"/>
                    </a:lnTo>
                    <a:lnTo>
                      <a:pt x="174" y="171"/>
                    </a:lnTo>
                    <a:lnTo>
                      <a:pt x="168" y="179"/>
                    </a:lnTo>
                    <a:lnTo>
                      <a:pt x="173" y="191"/>
                    </a:lnTo>
                    <a:lnTo>
                      <a:pt x="189" y="237"/>
                    </a:lnTo>
                    <a:lnTo>
                      <a:pt x="189" y="237"/>
                    </a:lnTo>
                    <a:lnTo>
                      <a:pt x="185" y="223"/>
                    </a:lnTo>
                    <a:lnTo>
                      <a:pt x="186" y="209"/>
                    </a:lnTo>
                    <a:lnTo>
                      <a:pt x="191" y="195"/>
                    </a:lnTo>
                    <a:lnTo>
                      <a:pt x="197" y="183"/>
                    </a:lnTo>
                    <a:lnTo>
                      <a:pt x="205" y="171"/>
                    </a:lnTo>
                    <a:lnTo>
                      <a:pt x="206" y="171"/>
                    </a:lnTo>
                    <a:lnTo>
                      <a:pt x="207" y="171"/>
                    </a:lnTo>
                    <a:lnTo>
                      <a:pt x="208" y="172"/>
                    </a:lnTo>
                    <a:lnTo>
                      <a:pt x="212" y="185"/>
                    </a:lnTo>
                    <a:lnTo>
                      <a:pt x="210" y="198"/>
                    </a:lnTo>
                    <a:lnTo>
                      <a:pt x="207" y="211"/>
                    </a:lnTo>
                    <a:lnTo>
                      <a:pt x="204" y="220"/>
                    </a:lnTo>
                    <a:lnTo>
                      <a:pt x="201" y="228"/>
                    </a:lnTo>
                    <a:lnTo>
                      <a:pt x="196" y="235"/>
                    </a:lnTo>
                    <a:lnTo>
                      <a:pt x="189" y="240"/>
                    </a:lnTo>
                    <a:lnTo>
                      <a:pt x="200" y="283"/>
                    </a:lnTo>
                    <a:lnTo>
                      <a:pt x="206" y="261"/>
                    </a:lnTo>
                    <a:lnTo>
                      <a:pt x="210" y="252"/>
                    </a:lnTo>
                    <a:lnTo>
                      <a:pt x="215" y="243"/>
                    </a:lnTo>
                    <a:lnTo>
                      <a:pt x="222" y="236"/>
                    </a:lnTo>
                    <a:lnTo>
                      <a:pt x="224" y="235"/>
                    </a:lnTo>
                    <a:lnTo>
                      <a:pt x="225" y="236"/>
                    </a:lnTo>
                    <a:lnTo>
                      <a:pt x="225" y="237"/>
                    </a:lnTo>
                    <a:lnTo>
                      <a:pt x="226" y="251"/>
                    </a:lnTo>
                    <a:lnTo>
                      <a:pt x="224" y="265"/>
                    </a:lnTo>
                    <a:lnTo>
                      <a:pt x="218" y="278"/>
                    </a:lnTo>
                    <a:lnTo>
                      <a:pt x="217" y="279"/>
                    </a:lnTo>
                    <a:lnTo>
                      <a:pt x="216" y="281"/>
                    </a:lnTo>
                    <a:lnTo>
                      <a:pt x="214" y="284"/>
                    </a:lnTo>
                    <a:lnTo>
                      <a:pt x="212" y="288"/>
                    </a:lnTo>
                    <a:lnTo>
                      <a:pt x="209" y="290"/>
                    </a:lnTo>
                    <a:lnTo>
                      <a:pt x="206" y="292"/>
                    </a:lnTo>
                    <a:lnTo>
                      <a:pt x="204" y="294"/>
                    </a:lnTo>
                    <a:lnTo>
                      <a:pt x="202" y="294"/>
                    </a:lnTo>
                    <a:lnTo>
                      <a:pt x="202" y="295"/>
                    </a:lnTo>
                    <a:lnTo>
                      <a:pt x="202" y="295"/>
                    </a:lnTo>
                    <a:lnTo>
                      <a:pt x="207" y="333"/>
                    </a:lnTo>
                    <a:lnTo>
                      <a:pt x="215" y="318"/>
                    </a:lnTo>
                    <a:lnTo>
                      <a:pt x="225" y="303"/>
                    </a:lnTo>
                    <a:lnTo>
                      <a:pt x="236" y="290"/>
                    </a:lnTo>
                    <a:lnTo>
                      <a:pt x="237" y="290"/>
                    </a:lnTo>
                    <a:lnTo>
                      <a:pt x="238" y="290"/>
                    </a:lnTo>
                    <a:lnTo>
                      <a:pt x="239" y="291"/>
                    </a:lnTo>
                    <a:lnTo>
                      <a:pt x="239" y="292"/>
                    </a:lnTo>
                    <a:lnTo>
                      <a:pt x="238" y="305"/>
                    </a:lnTo>
                    <a:lnTo>
                      <a:pt x="233" y="318"/>
                    </a:lnTo>
                    <a:lnTo>
                      <a:pt x="227" y="329"/>
                    </a:lnTo>
                    <a:lnTo>
                      <a:pt x="224" y="332"/>
                    </a:lnTo>
                    <a:lnTo>
                      <a:pt x="219" y="338"/>
                    </a:lnTo>
                    <a:lnTo>
                      <a:pt x="214" y="342"/>
                    </a:lnTo>
                    <a:lnTo>
                      <a:pt x="208" y="344"/>
                    </a:lnTo>
                    <a:lnTo>
                      <a:pt x="212" y="369"/>
                    </a:lnTo>
                    <a:lnTo>
                      <a:pt x="210" y="371"/>
                    </a:lnTo>
                    <a:lnTo>
                      <a:pt x="210" y="371"/>
                    </a:lnTo>
                    <a:lnTo>
                      <a:pt x="209" y="371"/>
                    </a:lnTo>
                    <a:lnTo>
                      <a:pt x="208" y="369"/>
                    </a:lnTo>
                    <a:lnTo>
                      <a:pt x="201" y="320"/>
                    </a:lnTo>
                    <a:lnTo>
                      <a:pt x="200" y="320"/>
                    </a:lnTo>
                    <a:lnTo>
                      <a:pt x="186" y="315"/>
                    </a:lnTo>
                    <a:lnTo>
                      <a:pt x="176" y="305"/>
                    </a:lnTo>
                    <a:lnTo>
                      <a:pt x="168" y="293"/>
                    </a:lnTo>
                    <a:lnTo>
                      <a:pt x="160" y="280"/>
                    </a:lnTo>
                    <a:lnTo>
                      <a:pt x="155" y="268"/>
                    </a:lnTo>
                    <a:lnTo>
                      <a:pt x="155" y="266"/>
                    </a:lnTo>
                    <a:lnTo>
                      <a:pt x="156" y="265"/>
                    </a:lnTo>
                    <a:lnTo>
                      <a:pt x="158" y="265"/>
                    </a:lnTo>
                    <a:lnTo>
                      <a:pt x="173" y="273"/>
                    </a:lnTo>
                    <a:lnTo>
                      <a:pt x="188" y="287"/>
                    </a:lnTo>
                    <a:lnTo>
                      <a:pt x="197" y="302"/>
                    </a:lnTo>
                    <a:lnTo>
                      <a:pt x="190" y="263"/>
                    </a:lnTo>
                    <a:lnTo>
                      <a:pt x="189" y="261"/>
                    </a:lnTo>
                    <a:lnTo>
                      <a:pt x="185" y="255"/>
                    </a:lnTo>
                    <a:lnTo>
                      <a:pt x="185" y="255"/>
                    </a:lnTo>
                    <a:lnTo>
                      <a:pt x="165" y="242"/>
                    </a:lnTo>
                    <a:lnTo>
                      <a:pt x="148" y="224"/>
                    </a:lnTo>
                    <a:lnTo>
                      <a:pt x="136" y="204"/>
                    </a:lnTo>
                    <a:lnTo>
                      <a:pt x="136" y="201"/>
                    </a:lnTo>
                    <a:lnTo>
                      <a:pt x="137" y="200"/>
                    </a:lnTo>
                    <a:lnTo>
                      <a:pt x="138" y="200"/>
                    </a:lnTo>
                    <a:lnTo>
                      <a:pt x="140" y="200"/>
                    </a:lnTo>
                    <a:lnTo>
                      <a:pt x="158" y="213"/>
                    </a:lnTo>
                    <a:lnTo>
                      <a:pt x="174" y="230"/>
                    </a:lnTo>
                    <a:lnTo>
                      <a:pt x="186" y="248"/>
                    </a:lnTo>
                    <a:lnTo>
                      <a:pt x="176" y="210"/>
                    </a:lnTo>
                    <a:lnTo>
                      <a:pt x="174" y="211"/>
                    </a:lnTo>
                    <a:lnTo>
                      <a:pt x="173" y="211"/>
                    </a:lnTo>
                    <a:lnTo>
                      <a:pt x="161" y="206"/>
                    </a:lnTo>
                    <a:lnTo>
                      <a:pt x="150" y="197"/>
                    </a:lnTo>
                    <a:lnTo>
                      <a:pt x="142" y="188"/>
                    </a:lnTo>
                    <a:lnTo>
                      <a:pt x="126" y="171"/>
                    </a:lnTo>
                    <a:lnTo>
                      <a:pt x="114" y="152"/>
                    </a:lnTo>
                    <a:lnTo>
                      <a:pt x="114" y="151"/>
                    </a:lnTo>
                    <a:lnTo>
                      <a:pt x="116" y="150"/>
                    </a:lnTo>
                    <a:lnTo>
                      <a:pt x="116" y="149"/>
                    </a:lnTo>
                    <a:lnTo>
                      <a:pt x="118" y="149"/>
                    </a:lnTo>
                    <a:lnTo>
                      <a:pt x="134" y="158"/>
                    </a:lnTo>
                    <a:lnTo>
                      <a:pt x="150" y="170"/>
                    </a:lnTo>
                    <a:lnTo>
                      <a:pt x="164" y="184"/>
                    </a:lnTo>
                    <a:lnTo>
                      <a:pt x="172" y="200"/>
                    </a:lnTo>
                    <a:lnTo>
                      <a:pt x="171" y="198"/>
                    </a:lnTo>
                    <a:lnTo>
                      <a:pt x="161" y="172"/>
                    </a:lnTo>
                    <a:lnTo>
                      <a:pt x="149" y="147"/>
                    </a:lnTo>
                    <a:lnTo>
                      <a:pt x="148" y="148"/>
                    </a:lnTo>
                    <a:lnTo>
                      <a:pt x="130" y="146"/>
                    </a:lnTo>
                    <a:lnTo>
                      <a:pt x="114" y="139"/>
                    </a:lnTo>
                    <a:lnTo>
                      <a:pt x="99" y="129"/>
                    </a:lnTo>
                    <a:lnTo>
                      <a:pt x="85" y="117"/>
                    </a:lnTo>
                    <a:lnTo>
                      <a:pt x="73" y="104"/>
                    </a:lnTo>
                    <a:lnTo>
                      <a:pt x="72" y="103"/>
                    </a:lnTo>
                    <a:lnTo>
                      <a:pt x="73" y="102"/>
                    </a:lnTo>
                    <a:lnTo>
                      <a:pt x="73" y="101"/>
                    </a:lnTo>
                    <a:lnTo>
                      <a:pt x="75" y="101"/>
                    </a:lnTo>
                    <a:lnTo>
                      <a:pt x="94" y="107"/>
                    </a:lnTo>
                    <a:lnTo>
                      <a:pt x="111" y="114"/>
                    </a:lnTo>
                    <a:lnTo>
                      <a:pt x="129" y="124"/>
                    </a:lnTo>
                    <a:lnTo>
                      <a:pt x="143" y="136"/>
                    </a:lnTo>
                    <a:lnTo>
                      <a:pt x="134" y="121"/>
                    </a:lnTo>
                    <a:lnTo>
                      <a:pt x="116" y="96"/>
                    </a:lnTo>
                    <a:lnTo>
                      <a:pt x="116" y="96"/>
                    </a:lnTo>
                    <a:lnTo>
                      <a:pt x="102" y="96"/>
                    </a:lnTo>
                    <a:lnTo>
                      <a:pt x="88" y="92"/>
                    </a:lnTo>
                    <a:lnTo>
                      <a:pt x="76" y="88"/>
                    </a:lnTo>
                    <a:lnTo>
                      <a:pt x="70" y="85"/>
                    </a:lnTo>
                    <a:lnTo>
                      <a:pt x="62" y="80"/>
                    </a:lnTo>
                    <a:lnTo>
                      <a:pt x="56" y="75"/>
                    </a:lnTo>
                    <a:lnTo>
                      <a:pt x="53" y="68"/>
                    </a:lnTo>
                    <a:lnTo>
                      <a:pt x="53" y="67"/>
                    </a:lnTo>
                    <a:lnTo>
                      <a:pt x="54" y="66"/>
                    </a:lnTo>
                    <a:lnTo>
                      <a:pt x="56" y="66"/>
                    </a:lnTo>
                    <a:lnTo>
                      <a:pt x="74" y="71"/>
                    </a:lnTo>
                    <a:lnTo>
                      <a:pt x="92" y="77"/>
                    </a:lnTo>
                    <a:lnTo>
                      <a:pt x="108" y="87"/>
                    </a:lnTo>
                    <a:lnTo>
                      <a:pt x="77" y="55"/>
                    </a:lnTo>
                    <a:lnTo>
                      <a:pt x="76" y="56"/>
                    </a:lnTo>
                    <a:lnTo>
                      <a:pt x="76" y="56"/>
                    </a:lnTo>
                    <a:lnTo>
                      <a:pt x="75" y="55"/>
                    </a:lnTo>
                    <a:lnTo>
                      <a:pt x="74" y="54"/>
                    </a:lnTo>
                    <a:lnTo>
                      <a:pt x="74" y="54"/>
                    </a:lnTo>
                    <a:lnTo>
                      <a:pt x="73" y="54"/>
                    </a:lnTo>
                    <a:lnTo>
                      <a:pt x="58" y="47"/>
                    </a:lnTo>
                    <a:lnTo>
                      <a:pt x="44" y="40"/>
                    </a:lnTo>
                    <a:lnTo>
                      <a:pt x="29" y="31"/>
                    </a:lnTo>
                    <a:lnTo>
                      <a:pt x="21" y="26"/>
                    </a:lnTo>
                    <a:lnTo>
                      <a:pt x="12" y="18"/>
                    </a:lnTo>
                    <a:lnTo>
                      <a:pt x="4" y="1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7" name="Freeform 855"/>
              <p:cNvSpPr/>
              <p:nvPr/>
            </p:nvSpPr>
            <p:spPr bwMode="auto">
              <a:xfrm>
                <a:off x="7131051" y="3841751"/>
                <a:ext cx="355600" cy="747713"/>
              </a:xfrm>
              <a:custGeom>
                <a:avLst/>
                <a:gdLst>
                  <a:gd name="T0" fmla="*/ 187 w 224"/>
                  <a:gd name="T1" fmla="*/ 56 h 471"/>
                  <a:gd name="T2" fmla="*/ 222 w 224"/>
                  <a:gd name="T3" fmla="*/ 83 h 471"/>
                  <a:gd name="T4" fmla="*/ 162 w 224"/>
                  <a:gd name="T5" fmla="*/ 96 h 471"/>
                  <a:gd name="T6" fmla="*/ 215 w 224"/>
                  <a:gd name="T7" fmla="*/ 135 h 471"/>
                  <a:gd name="T8" fmla="*/ 157 w 224"/>
                  <a:gd name="T9" fmla="*/ 137 h 471"/>
                  <a:gd name="T10" fmla="*/ 208 w 224"/>
                  <a:gd name="T11" fmla="*/ 173 h 471"/>
                  <a:gd name="T12" fmla="*/ 157 w 224"/>
                  <a:gd name="T13" fmla="*/ 141 h 471"/>
                  <a:gd name="T14" fmla="*/ 187 w 224"/>
                  <a:gd name="T15" fmla="*/ 177 h 471"/>
                  <a:gd name="T16" fmla="*/ 220 w 224"/>
                  <a:gd name="T17" fmla="*/ 215 h 471"/>
                  <a:gd name="T18" fmla="*/ 156 w 224"/>
                  <a:gd name="T19" fmla="*/ 180 h 471"/>
                  <a:gd name="T20" fmla="*/ 181 w 224"/>
                  <a:gd name="T21" fmla="*/ 213 h 471"/>
                  <a:gd name="T22" fmla="*/ 190 w 224"/>
                  <a:gd name="T23" fmla="*/ 242 h 471"/>
                  <a:gd name="T24" fmla="*/ 147 w 224"/>
                  <a:gd name="T25" fmla="*/ 239 h 471"/>
                  <a:gd name="T26" fmla="*/ 189 w 224"/>
                  <a:gd name="T27" fmla="*/ 278 h 471"/>
                  <a:gd name="T28" fmla="*/ 160 w 224"/>
                  <a:gd name="T29" fmla="*/ 275 h 471"/>
                  <a:gd name="T30" fmla="*/ 148 w 224"/>
                  <a:gd name="T31" fmla="*/ 273 h 471"/>
                  <a:gd name="T32" fmla="*/ 155 w 224"/>
                  <a:gd name="T33" fmla="*/ 312 h 471"/>
                  <a:gd name="T34" fmla="*/ 139 w 224"/>
                  <a:gd name="T35" fmla="*/ 288 h 471"/>
                  <a:gd name="T36" fmla="*/ 150 w 224"/>
                  <a:gd name="T37" fmla="*/ 331 h 471"/>
                  <a:gd name="T38" fmla="*/ 149 w 224"/>
                  <a:gd name="T39" fmla="*/ 369 h 471"/>
                  <a:gd name="T40" fmla="*/ 126 w 224"/>
                  <a:gd name="T41" fmla="*/ 318 h 471"/>
                  <a:gd name="T42" fmla="*/ 131 w 224"/>
                  <a:gd name="T43" fmla="*/ 386 h 471"/>
                  <a:gd name="T44" fmla="*/ 113 w 224"/>
                  <a:gd name="T45" fmla="*/ 359 h 471"/>
                  <a:gd name="T46" fmla="*/ 111 w 224"/>
                  <a:gd name="T47" fmla="*/ 383 h 471"/>
                  <a:gd name="T48" fmla="*/ 100 w 224"/>
                  <a:gd name="T49" fmla="*/ 440 h 471"/>
                  <a:gd name="T50" fmla="*/ 84 w 224"/>
                  <a:gd name="T51" fmla="*/ 410 h 471"/>
                  <a:gd name="T52" fmla="*/ 70 w 224"/>
                  <a:gd name="T53" fmla="*/ 443 h 471"/>
                  <a:gd name="T54" fmla="*/ 57 w 224"/>
                  <a:gd name="T55" fmla="*/ 420 h 471"/>
                  <a:gd name="T56" fmla="*/ 41 w 224"/>
                  <a:gd name="T57" fmla="*/ 471 h 471"/>
                  <a:gd name="T58" fmla="*/ 44 w 224"/>
                  <a:gd name="T59" fmla="*/ 435 h 471"/>
                  <a:gd name="T60" fmla="*/ 16 w 224"/>
                  <a:gd name="T61" fmla="*/ 456 h 471"/>
                  <a:gd name="T62" fmla="*/ 8 w 224"/>
                  <a:gd name="T63" fmla="*/ 446 h 471"/>
                  <a:gd name="T64" fmla="*/ 7 w 224"/>
                  <a:gd name="T65" fmla="*/ 419 h 471"/>
                  <a:gd name="T66" fmla="*/ 53 w 224"/>
                  <a:gd name="T67" fmla="*/ 415 h 471"/>
                  <a:gd name="T68" fmla="*/ 33 w 224"/>
                  <a:gd name="T69" fmla="*/ 398 h 471"/>
                  <a:gd name="T70" fmla="*/ 54 w 224"/>
                  <a:gd name="T71" fmla="*/ 386 h 471"/>
                  <a:gd name="T72" fmla="*/ 61 w 224"/>
                  <a:gd name="T73" fmla="*/ 377 h 471"/>
                  <a:gd name="T74" fmla="*/ 43 w 224"/>
                  <a:gd name="T75" fmla="*/ 363 h 471"/>
                  <a:gd name="T76" fmla="*/ 94 w 224"/>
                  <a:gd name="T77" fmla="*/ 345 h 471"/>
                  <a:gd name="T78" fmla="*/ 63 w 224"/>
                  <a:gd name="T79" fmla="*/ 341 h 471"/>
                  <a:gd name="T80" fmla="*/ 102 w 224"/>
                  <a:gd name="T81" fmla="*/ 315 h 471"/>
                  <a:gd name="T82" fmla="*/ 60 w 224"/>
                  <a:gd name="T83" fmla="*/ 314 h 471"/>
                  <a:gd name="T84" fmla="*/ 118 w 224"/>
                  <a:gd name="T85" fmla="*/ 285 h 471"/>
                  <a:gd name="T86" fmla="*/ 99 w 224"/>
                  <a:gd name="T87" fmla="*/ 273 h 471"/>
                  <a:gd name="T88" fmla="*/ 141 w 224"/>
                  <a:gd name="T89" fmla="*/ 243 h 471"/>
                  <a:gd name="T90" fmla="*/ 76 w 224"/>
                  <a:gd name="T91" fmla="*/ 254 h 471"/>
                  <a:gd name="T92" fmla="*/ 133 w 224"/>
                  <a:gd name="T93" fmla="*/ 236 h 471"/>
                  <a:gd name="T94" fmla="*/ 104 w 224"/>
                  <a:gd name="T95" fmla="*/ 222 h 471"/>
                  <a:gd name="T96" fmla="*/ 125 w 224"/>
                  <a:gd name="T97" fmla="*/ 205 h 471"/>
                  <a:gd name="T98" fmla="*/ 107 w 224"/>
                  <a:gd name="T99" fmla="*/ 205 h 471"/>
                  <a:gd name="T100" fmla="*/ 101 w 224"/>
                  <a:gd name="T101" fmla="*/ 192 h 471"/>
                  <a:gd name="T102" fmla="*/ 143 w 224"/>
                  <a:gd name="T103" fmla="*/ 155 h 471"/>
                  <a:gd name="T104" fmla="*/ 108 w 224"/>
                  <a:gd name="T105" fmla="*/ 165 h 471"/>
                  <a:gd name="T106" fmla="*/ 153 w 224"/>
                  <a:gd name="T107" fmla="*/ 137 h 471"/>
                  <a:gd name="T108" fmla="*/ 101 w 224"/>
                  <a:gd name="T109" fmla="*/ 134 h 471"/>
                  <a:gd name="T110" fmla="*/ 150 w 224"/>
                  <a:gd name="T111" fmla="*/ 99 h 471"/>
                  <a:gd name="T112" fmla="*/ 130 w 224"/>
                  <a:gd name="T113" fmla="*/ 73 h 471"/>
                  <a:gd name="T114" fmla="*/ 80 w 224"/>
                  <a:gd name="T115" fmla="*/ 101 h 471"/>
                  <a:gd name="T116" fmla="*/ 140 w 224"/>
                  <a:gd name="T117" fmla="*/ 54 h 471"/>
                  <a:gd name="T118" fmla="*/ 119 w 224"/>
                  <a:gd name="T119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4" h="471">
                    <a:moveTo>
                      <a:pt x="119" y="0"/>
                    </a:moveTo>
                    <a:lnTo>
                      <a:pt x="120" y="1"/>
                    </a:lnTo>
                    <a:lnTo>
                      <a:pt x="133" y="26"/>
                    </a:lnTo>
                    <a:lnTo>
                      <a:pt x="144" y="52"/>
                    </a:lnTo>
                    <a:lnTo>
                      <a:pt x="165" y="52"/>
                    </a:lnTo>
                    <a:lnTo>
                      <a:pt x="187" y="56"/>
                    </a:lnTo>
                    <a:lnTo>
                      <a:pt x="205" y="66"/>
                    </a:lnTo>
                    <a:lnTo>
                      <a:pt x="223" y="78"/>
                    </a:lnTo>
                    <a:lnTo>
                      <a:pt x="224" y="79"/>
                    </a:lnTo>
                    <a:lnTo>
                      <a:pt x="224" y="80"/>
                    </a:lnTo>
                    <a:lnTo>
                      <a:pt x="223" y="83"/>
                    </a:lnTo>
                    <a:lnTo>
                      <a:pt x="222" y="83"/>
                    </a:lnTo>
                    <a:lnTo>
                      <a:pt x="202" y="84"/>
                    </a:lnTo>
                    <a:lnTo>
                      <a:pt x="183" y="81"/>
                    </a:lnTo>
                    <a:lnTo>
                      <a:pt x="165" y="75"/>
                    </a:lnTo>
                    <a:lnTo>
                      <a:pt x="148" y="64"/>
                    </a:lnTo>
                    <a:lnTo>
                      <a:pt x="154" y="97"/>
                    </a:lnTo>
                    <a:lnTo>
                      <a:pt x="162" y="96"/>
                    </a:lnTo>
                    <a:lnTo>
                      <a:pt x="171" y="97"/>
                    </a:lnTo>
                    <a:lnTo>
                      <a:pt x="179" y="101"/>
                    </a:lnTo>
                    <a:lnTo>
                      <a:pt x="186" y="104"/>
                    </a:lnTo>
                    <a:lnTo>
                      <a:pt x="202" y="117"/>
                    </a:lnTo>
                    <a:lnTo>
                      <a:pt x="214" y="134"/>
                    </a:lnTo>
                    <a:lnTo>
                      <a:pt x="215" y="135"/>
                    </a:lnTo>
                    <a:lnTo>
                      <a:pt x="214" y="136"/>
                    </a:lnTo>
                    <a:lnTo>
                      <a:pt x="212" y="137"/>
                    </a:lnTo>
                    <a:lnTo>
                      <a:pt x="191" y="131"/>
                    </a:lnTo>
                    <a:lnTo>
                      <a:pt x="172" y="121"/>
                    </a:lnTo>
                    <a:lnTo>
                      <a:pt x="155" y="107"/>
                    </a:lnTo>
                    <a:lnTo>
                      <a:pt x="157" y="137"/>
                    </a:lnTo>
                    <a:lnTo>
                      <a:pt x="174" y="138"/>
                    </a:lnTo>
                    <a:lnTo>
                      <a:pt x="189" y="146"/>
                    </a:lnTo>
                    <a:lnTo>
                      <a:pt x="201" y="157"/>
                    </a:lnTo>
                    <a:lnTo>
                      <a:pt x="209" y="170"/>
                    </a:lnTo>
                    <a:lnTo>
                      <a:pt x="209" y="172"/>
                    </a:lnTo>
                    <a:lnTo>
                      <a:pt x="208" y="173"/>
                    </a:lnTo>
                    <a:lnTo>
                      <a:pt x="207" y="173"/>
                    </a:lnTo>
                    <a:lnTo>
                      <a:pt x="192" y="169"/>
                    </a:lnTo>
                    <a:lnTo>
                      <a:pt x="179" y="162"/>
                    </a:lnTo>
                    <a:lnTo>
                      <a:pt x="167" y="153"/>
                    </a:lnTo>
                    <a:lnTo>
                      <a:pt x="159" y="141"/>
                    </a:lnTo>
                    <a:lnTo>
                      <a:pt x="157" y="141"/>
                    </a:lnTo>
                    <a:lnTo>
                      <a:pt x="156" y="173"/>
                    </a:lnTo>
                    <a:lnTo>
                      <a:pt x="156" y="173"/>
                    </a:lnTo>
                    <a:lnTo>
                      <a:pt x="156" y="173"/>
                    </a:lnTo>
                    <a:lnTo>
                      <a:pt x="156" y="173"/>
                    </a:lnTo>
                    <a:lnTo>
                      <a:pt x="172" y="173"/>
                    </a:lnTo>
                    <a:lnTo>
                      <a:pt x="187" y="177"/>
                    </a:lnTo>
                    <a:lnTo>
                      <a:pt x="201" y="186"/>
                    </a:lnTo>
                    <a:lnTo>
                      <a:pt x="212" y="198"/>
                    </a:lnTo>
                    <a:lnTo>
                      <a:pt x="221" y="211"/>
                    </a:lnTo>
                    <a:lnTo>
                      <a:pt x="221" y="212"/>
                    </a:lnTo>
                    <a:lnTo>
                      <a:pt x="221" y="213"/>
                    </a:lnTo>
                    <a:lnTo>
                      <a:pt x="220" y="215"/>
                    </a:lnTo>
                    <a:lnTo>
                      <a:pt x="217" y="215"/>
                    </a:lnTo>
                    <a:lnTo>
                      <a:pt x="197" y="209"/>
                    </a:lnTo>
                    <a:lnTo>
                      <a:pt x="178" y="198"/>
                    </a:lnTo>
                    <a:lnTo>
                      <a:pt x="171" y="194"/>
                    </a:lnTo>
                    <a:lnTo>
                      <a:pt x="162" y="187"/>
                    </a:lnTo>
                    <a:lnTo>
                      <a:pt x="156" y="180"/>
                    </a:lnTo>
                    <a:lnTo>
                      <a:pt x="153" y="206"/>
                    </a:lnTo>
                    <a:lnTo>
                      <a:pt x="161" y="204"/>
                    </a:lnTo>
                    <a:lnTo>
                      <a:pt x="168" y="206"/>
                    </a:lnTo>
                    <a:lnTo>
                      <a:pt x="176" y="210"/>
                    </a:lnTo>
                    <a:lnTo>
                      <a:pt x="178" y="212"/>
                    </a:lnTo>
                    <a:lnTo>
                      <a:pt x="181" y="213"/>
                    </a:lnTo>
                    <a:lnTo>
                      <a:pt x="184" y="216"/>
                    </a:lnTo>
                    <a:lnTo>
                      <a:pt x="186" y="219"/>
                    </a:lnTo>
                    <a:lnTo>
                      <a:pt x="188" y="225"/>
                    </a:lnTo>
                    <a:lnTo>
                      <a:pt x="189" y="233"/>
                    </a:lnTo>
                    <a:lnTo>
                      <a:pt x="190" y="241"/>
                    </a:lnTo>
                    <a:lnTo>
                      <a:pt x="190" y="242"/>
                    </a:lnTo>
                    <a:lnTo>
                      <a:pt x="189" y="243"/>
                    </a:lnTo>
                    <a:lnTo>
                      <a:pt x="187" y="243"/>
                    </a:lnTo>
                    <a:lnTo>
                      <a:pt x="173" y="236"/>
                    </a:lnTo>
                    <a:lnTo>
                      <a:pt x="161" y="227"/>
                    </a:lnTo>
                    <a:lnTo>
                      <a:pt x="152" y="213"/>
                    </a:lnTo>
                    <a:lnTo>
                      <a:pt x="147" y="239"/>
                    </a:lnTo>
                    <a:lnTo>
                      <a:pt x="155" y="240"/>
                    </a:lnTo>
                    <a:lnTo>
                      <a:pt x="164" y="245"/>
                    </a:lnTo>
                    <a:lnTo>
                      <a:pt x="171" y="253"/>
                    </a:lnTo>
                    <a:lnTo>
                      <a:pt x="177" y="259"/>
                    </a:lnTo>
                    <a:lnTo>
                      <a:pt x="184" y="268"/>
                    </a:lnTo>
                    <a:lnTo>
                      <a:pt x="189" y="278"/>
                    </a:lnTo>
                    <a:lnTo>
                      <a:pt x="190" y="289"/>
                    </a:lnTo>
                    <a:lnTo>
                      <a:pt x="190" y="291"/>
                    </a:lnTo>
                    <a:lnTo>
                      <a:pt x="189" y="292"/>
                    </a:lnTo>
                    <a:lnTo>
                      <a:pt x="187" y="292"/>
                    </a:lnTo>
                    <a:lnTo>
                      <a:pt x="173" y="285"/>
                    </a:lnTo>
                    <a:lnTo>
                      <a:pt x="160" y="275"/>
                    </a:lnTo>
                    <a:lnTo>
                      <a:pt x="150" y="260"/>
                    </a:lnTo>
                    <a:lnTo>
                      <a:pt x="145" y="244"/>
                    </a:lnTo>
                    <a:lnTo>
                      <a:pt x="140" y="268"/>
                    </a:lnTo>
                    <a:lnTo>
                      <a:pt x="142" y="269"/>
                    </a:lnTo>
                    <a:lnTo>
                      <a:pt x="145" y="271"/>
                    </a:lnTo>
                    <a:lnTo>
                      <a:pt x="148" y="273"/>
                    </a:lnTo>
                    <a:lnTo>
                      <a:pt x="150" y="276"/>
                    </a:lnTo>
                    <a:lnTo>
                      <a:pt x="152" y="278"/>
                    </a:lnTo>
                    <a:lnTo>
                      <a:pt x="153" y="280"/>
                    </a:lnTo>
                    <a:lnTo>
                      <a:pt x="157" y="290"/>
                    </a:lnTo>
                    <a:lnTo>
                      <a:pt x="159" y="301"/>
                    </a:lnTo>
                    <a:lnTo>
                      <a:pt x="155" y="312"/>
                    </a:lnTo>
                    <a:lnTo>
                      <a:pt x="154" y="313"/>
                    </a:lnTo>
                    <a:lnTo>
                      <a:pt x="152" y="313"/>
                    </a:lnTo>
                    <a:lnTo>
                      <a:pt x="151" y="312"/>
                    </a:lnTo>
                    <a:lnTo>
                      <a:pt x="145" y="302"/>
                    </a:lnTo>
                    <a:lnTo>
                      <a:pt x="141" y="292"/>
                    </a:lnTo>
                    <a:lnTo>
                      <a:pt x="139" y="288"/>
                    </a:lnTo>
                    <a:lnTo>
                      <a:pt x="138" y="282"/>
                    </a:lnTo>
                    <a:lnTo>
                      <a:pt x="138" y="278"/>
                    </a:lnTo>
                    <a:lnTo>
                      <a:pt x="138" y="278"/>
                    </a:lnTo>
                    <a:lnTo>
                      <a:pt x="130" y="299"/>
                    </a:lnTo>
                    <a:lnTo>
                      <a:pt x="142" y="314"/>
                    </a:lnTo>
                    <a:lnTo>
                      <a:pt x="150" y="331"/>
                    </a:lnTo>
                    <a:lnTo>
                      <a:pt x="153" y="350"/>
                    </a:lnTo>
                    <a:lnTo>
                      <a:pt x="153" y="368"/>
                    </a:lnTo>
                    <a:lnTo>
                      <a:pt x="152" y="369"/>
                    </a:lnTo>
                    <a:lnTo>
                      <a:pt x="151" y="369"/>
                    </a:lnTo>
                    <a:lnTo>
                      <a:pt x="150" y="369"/>
                    </a:lnTo>
                    <a:lnTo>
                      <a:pt x="149" y="369"/>
                    </a:lnTo>
                    <a:lnTo>
                      <a:pt x="140" y="357"/>
                    </a:lnTo>
                    <a:lnTo>
                      <a:pt x="133" y="344"/>
                    </a:lnTo>
                    <a:lnTo>
                      <a:pt x="129" y="330"/>
                    </a:lnTo>
                    <a:lnTo>
                      <a:pt x="128" y="327"/>
                    </a:lnTo>
                    <a:lnTo>
                      <a:pt x="127" y="323"/>
                    </a:lnTo>
                    <a:lnTo>
                      <a:pt x="126" y="318"/>
                    </a:lnTo>
                    <a:lnTo>
                      <a:pt x="125" y="314"/>
                    </a:lnTo>
                    <a:lnTo>
                      <a:pt x="116" y="335"/>
                    </a:lnTo>
                    <a:lnTo>
                      <a:pt x="125" y="345"/>
                    </a:lnTo>
                    <a:lnTo>
                      <a:pt x="130" y="357"/>
                    </a:lnTo>
                    <a:lnTo>
                      <a:pt x="132" y="372"/>
                    </a:lnTo>
                    <a:lnTo>
                      <a:pt x="131" y="386"/>
                    </a:lnTo>
                    <a:lnTo>
                      <a:pt x="131" y="387"/>
                    </a:lnTo>
                    <a:lnTo>
                      <a:pt x="130" y="387"/>
                    </a:lnTo>
                    <a:lnTo>
                      <a:pt x="129" y="387"/>
                    </a:lnTo>
                    <a:lnTo>
                      <a:pt x="128" y="387"/>
                    </a:lnTo>
                    <a:lnTo>
                      <a:pt x="118" y="374"/>
                    </a:lnTo>
                    <a:lnTo>
                      <a:pt x="113" y="359"/>
                    </a:lnTo>
                    <a:lnTo>
                      <a:pt x="112" y="343"/>
                    </a:lnTo>
                    <a:lnTo>
                      <a:pt x="102" y="362"/>
                    </a:lnTo>
                    <a:lnTo>
                      <a:pt x="101" y="364"/>
                    </a:lnTo>
                    <a:lnTo>
                      <a:pt x="102" y="364"/>
                    </a:lnTo>
                    <a:lnTo>
                      <a:pt x="102" y="365"/>
                    </a:lnTo>
                    <a:lnTo>
                      <a:pt x="111" y="383"/>
                    </a:lnTo>
                    <a:lnTo>
                      <a:pt x="114" y="402"/>
                    </a:lnTo>
                    <a:lnTo>
                      <a:pt x="111" y="422"/>
                    </a:lnTo>
                    <a:lnTo>
                      <a:pt x="103" y="440"/>
                    </a:lnTo>
                    <a:lnTo>
                      <a:pt x="102" y="441"/>
                    </a:lnTo>
                    <a:lnTo>
                      <a:pt x="101" y="441"/>
                    </a:lnTo>
                    <a:lnTo>
                      <a:pt x="100" y="440"/>
                    </a:lnTo>
                    <a:lnTo>
                      <a:pt x="99" y="439"/>
                    </a:lnTo>
                    <a:lnTo>
                      <a:pt x="93" y="417"/>
                    </a:lnTo>
                    <a:lnTo>
                      <a:pt x="92" y="395"/>
                    </a:lnTo>
                    <a:lnTo>
                      <a:pt x="95" y="372"/>
                    </a:lnTo>
                    <a:lnTo>
                      <a:pt x="81" y="392"/>
                    </a:lnTo>
                    <a:lnTo>
                      <a:pt x="84" y="410"/>
                    </a:lnTo>
                    <a:lnTo>
                      <a:pt x="82" y="427"/>
                    </a:lnTo>
                    <a:lnTo>
                      <a:pt x="75" y="444"/>
                    </a:lnTo>
                    <a:lnTo>
                      <a:pt x="73" y="445"/>
                    </a:lnTo>
                    <a:lnTo>
                      <a:pt x="72" y="445"/>
                    </a:lnTo>
                    <a:lnTo>
                      <a:pt x="71" y="444"/>
                    </a:lnTo>
                    <a:lnTo>
                      <a:pt x="70" y="443"/>
                    </a:lnTo>
                    <a:lnTo>
                      <a:pt x="68" y="431"/>
                    </a:lnTo>
                    <a:lnTo>
                      <a:pt x="68" y="416"/>
                    </a:lnTo>
                    <a:lnTo>
                      <a:pt x="71" y="403"/>
                    </a:lnTo>
                    <a:lnTo>
                      <a:pt x="64" y="412"/>
                    </a:lnTo>
                    <a:lnTo>
                      <a:pt x="57" y="419"/>
                    </a:lnTo>
                    <a:lnTo>
                      <a:pt x="57" y="420"/>
                    </a:lnTo>
                    <a:lnTo>
                      <a:pt x="56" y="421"/>
                    </a:lnTo>
                    <a:lnTo>
                      <a:pt x="57" y="422"/>
                    </a:lnTo>
                    <a:lnTo>
                      <a:pt x="56" y="439"/>
                    </a:lnTo>
                    <a:lnTo>
                      <a:pt x="51" y="456"/>
                    </a:lnTo>
                    <a:lnTo>
                      <a:pt x="42" y="470"/>
                    </a:lnTo>
                    <a:lnTo>
                      <a:pt x="41" y="471"/>
                    </a:lnTo>
                    <a:lnTo>
                      <a:pt x="40" y="470"/>
                    </a:lnTo>
                    <a:lnTo>
                      <a:pt x="39" y="470"/>
                    </a:lnTo>
                    <a:lnTo>
                      <a:pt x="39" y="469"/>
                    </a:lnTo>
                    <a:lnTo>
                      <a:pt x="39" y="455"/>
                    </a:lnTo>
                    <a:lnTo>
                      <a:pt x="42" y="440"/>
                    </a:lnTo>
                    <a:lnTo>
                      <a:pt x="44" y="435"/>
                    </a:lnTo>
                    <a:lnTo>
                      <a:pt x="46" y="427"/>
                    </a:lnTo>
                    <a:lnTo>
                      <a:pt x="39" y="435"/>
                    </a:lnTo>
                    <a:lnTo>
                      <a:pt x="39" y="436"/>
                    </a:lnTo>
                    <a:lnTo>
                      <a:pt x="39" y="437"/>
                    </a:lnTo>
                    <a:lnTo>
                      <a:pt x="28" y="448"/>
                    </a:lnTo>
                    <a:lnTo>
                      <a:pt x="16" y="456"/>
                    </a:lnTo>
                    <a:lnTo>
                      <a:pt x="3" y="462"/>
                    </a:lnTo>
                    <a:lnTo>
                      <a:pt x="1" y="462"/>
                    </a:lnTo>
                    <a:lnTo>
                      <a:pt x="0" y="461"/>
                    </a:lnTo>
                    <a:lnTo>
                      <a:pt x="0" y="460"/>
                    </a:lnTo>
                    <a:lnTo>
                      <a:pt x="0" y="459"/>
                    </a:lnTo>
                    <a:lnTo>
                      <a:pt x="8" y="446"/>
                    </a:lnTo>
                    <a:lnTo>
                      <a:pt x="20" y="436"/>
                    </a:lnTo>
                    <a:lnTo>
                      <a:pt x="35" y="432"/>
                    </a:lnTo>
                    <a:lnTo>
                      <a:pt x="47" y="422"/>
                    </a:lnTo>
                    <a:lnTo>
                      <a:pt x="28" y="423"/>
                    </a:lnTo>
                    <a:lnTo>
                      <a:pt x="8" y="420"/>
                    </a:lnTo>
                    <a:lnTo>
                      <a:pt x="7" y="419"/>
                    </a:lnTo>
                    <a:lnTo>
                      <a:pt x="7" y="417"/>
                    </a:lnTo>
                    <a:lnTo>
                      <a:pt x="8" y="415"/>
                    </a:lnTo>
                    <a:lnTo>
                      <a:pt x="19" y="411"/>
                    </a:lnTo>
                    <a:lnTo>
                      <a:pt x="30" y="409"/>
                    </a:lnTo>
                    <a:lnTo>
                      <a:pt x="42" y="410"/>
                    </a:lnTo>
                    <a:lnTo>
                      <a:pt x="53" y="415"/>
                    </a:lnTo>
                    <a:lnTo>
                      <a:pt x="53" y="415"/>
                    </a:lnTo>
                    <a:lnTo>
                      <a:pt x="53" y="415"/>
                    </a:lnTo>
                    <a:lnTo>
                      <a:pt x="70" y="397"/>
                    </a:lnTo>
                    <a:lnTo>
                      <a:pt x="58" y="399"/>
                    </a:lnTo>
                    <a:lnTo>
                      <a:pt x="45" y="400"/>
                    </a:lnTo>
                    <a:lnTo>
                      <a:pt x="33" y="398"/>
                    </a:lnTo>
                    <a:lnTo>
                      <a:pt x="32" y="398"/>
                    </a:lnTo>
                    <a:lnTo>
                      <a:pt x="31" y="397"/>
                    </a:lnTo>
                    <a:lnTo>
                      <a:pt x="32" y="395"/>
                    </a:lnTo>
                    <a:lnTo>
                      <a:pt x="32" y="393"/>
                    </a:lnTo>
                    <a:lnTo>
                      <a:pt x="43" y="389"/>
                    </a:lnTo>
                    <a:lnTo>
                      <a:pt x="54" y="386"/>
                    </a:lnTo>
                    <a:lnTo>
                      <a:pt x="66" y="386"/>
                    </a:lnTo>
                    <a:lnTo>
                      <a:pt x="76" y="390"/>
                    </a:lnTo>
                    <a:lnTo>
                      <a:pt x="77" y="390"/>
                    </a:lnTo>
                    <a:lnTo>
                      <a:pt x="83" y="381"/>
                    </a:lnTo>
                    <a:lnTo>
                      <a:pt x="89" y="373"/>
                    </a:lnTo>
                    <a:lnTo>
                      <a:pt x="61" y="377"/>
                    </a:lnTo>
                    <a:lnTo>
                      <a:pt x="33" y="374"/>
                    </a:lnTo>
                    <a:lnTo>
                      <a:pt x="32" y="374"/>
                    </a:lnTo>
                    <a:lnTo>
                      <a:pt x="31" y="373"/>
                    </a:lnTo>
                    <a:lnTo>
                      <a:pt x="31" y="372"/>
                    </a:lnTo>
                    <a:lnTo>
                      <a:pt x="32" y="371"/>
                    </a:lnTo>
                    <a:lnTo>
                      <a:pt x="43" y="363"/>
                    </a:lnTo>
                    <a:lnTo>
                      <a:pt x="56" y="359"/>
                    </a:lnTo>
                    <a:lnTo>
                      <a:pt x="69" y="357"/>
                    </a:lnTo>
                    <a:lnTo>
                      <a:pt x="82" y="360"/>
                    </a:lnTo>
                    <a:lnTo>
                      <a:pt x="94" y="365"/>
                    </a:lnTo>
                    <a:lnTo>
                      <a:pt x="107" y="340"/>
                    </a:lnTo>
                    <a:lnTo>
                      <a:pt x="94" y="345"/>
                    </a:lnTo>
                    <a:lnTo>
                      <a:pt x="79" y="347"/>
                    </a:lnTo>
                    <a:lnTo>
                      <a:pt x="64" y="345"/>
                    </a:lnTo>
                    <a:lnTo>
                      <a:pt x="63" y="344"/>
                    </a:lnTo>
                    <a:lnTo>
                      <a:pt x="63" y="343"/>
                    </a:lnTo>
                    <a:lnTo>
                      <a:pt x="61" y="342"/>
                    </a:lnTo>
                    <a:lnTo>
                      <a:pt x="63" y="341"/>
                    </a:lnTo>
                    <a:lnTo>
                      <a:pt x="73" y="333"/>
                    </a:lnTo>
                    <a:lnTo>
                      <a:pt x="85" y="330"/>
                    </a:lnTo>
                    <a:lnTo>
                      <a:pt x="99" y="330"/>
                    </a:lnTo>
                    <a:lnTo>
                      <a:pt x="112" y="331"/>
                    </a:lnTo>
                    <a:lnTo>
                      <a:pt x="121" y="309"/>
                    </a:lnTo>
                    <a:lnTo>
                      <a:pt x="102" y="315"/>
                    </a:lnTo>
                    <a:lnTo>
                      <a:pt x="82" y="318"/>
                    </a:lnTo>
                    <a:lnTo>
                      <a:pt x="61" y="317"/>
                    </a:lnTo>
                    <a:lnTo>
                      <a:pt x="60" y="317"/>
                    </a:lnTo>
                    <a:lnTo>
                      <a:pt x="59" y="316"/>
                    </a:lnTo>
                    <a:lnTo>
                      <a:pt x="59" y="315"/>
                    </a:lnTo>
                    <a:lnTo>
                      <a:pt x="60" y="314"/>
                    </a:lnTo>
                    <a:lnTo>
                      <a:pt x="75" y="304"/>
                    </a:lnTo>
                    <a:lnTo>
                      <a:pt x="91" y="297"/>
                    </a:lnTo>
                    <a:lnTo>
                      <a:pt x="107" y="296"/>
                    </a:lnTo>
                    <a:lnTo>
                      <a:pt x="125" y="301"/>
                    </a:lnTo>
                    <a:lnTo>
                      <a:pt x="130" y="282"/>
                    </a:lnTo>
                    <a:lnTo>
                      <a:pt x="118" y="285"/>
                    </a:lnTo>
                    <a:lnTo>
                      <a:pt x="105" y="285"/>
                    </a:lnTo>
                    <a:lnTo>
                      <a:pt x="93" y="282"/>
                    </a:lnTo>
                    <a:lnTo>
                      <a:pt x="92" y="281"/>
                    </a:lnTo>
                    <a:lnTo>
                      <a:pt x="92" y="280"/>
                    </a:lnTo>
                    <a:lnTo>
                      <a:pt x="92" y="279"/>
                    </a:lnTo>
                    <a:lnTo>
                      <a:pt x="99" y="273"/>
                    </a:lnTo>
                    <a:lnTo>
                      <a:pt x="106" y="270"/>
                    </a:lnTo>
                    <a:lnTo>
                      <a:pt x="115" y="269"/>
                    </a:lnTo>
                    <a:lnTo>
                      <a:pt x="120" y="268"/>
                    </a:lnTo>
                    <a:lnTo>
                      <a:pt x="128" y="268"/>
                    </a:lnTo>
                    <a:lnTo>
                      <a:pt x="135" y="269"/>
                    </a:lnTo>
                    <a:lnTo>
                      <a:pt x="141" y="243"/>
                    </a:lnTo>
                    <a:lnTo>
                      <a:pt x="127" y="252"/>
                    </a:lnTo>
                    <a:lnTo>
                      <a:pt x="111" y="256"/>
                    </a:lnTo>
                    <a:lnTo>
                      <a:pt x="93" y="257"/>
                    </a:lnTo>
                    <a:lnTo>
                      <a:pt x="77" y="256"/>
                    </a:lnTo>
                    <a:lnTo>
                      <a:pt x="76" y="255"/>
                    </a:lnTo>
                    <a:lnTo>
                      <a:pt x="76" y="254"/>
                    </a:lnTo>
                    <a:lnTo>
                      <a:pt x="76" y="253"/>
                    </a:lnTo>
                    <a:lnTo>
                      <a:pt x="77" y="252"/>
                    </a:lnTo>
                    <a:lnTo>
                      <a:pt x="96" y="241"/>
                    </a:lnTo>
                    <a:lnTo>
                      <a:pt x="118" y="236"/>
                    </a:lnTo>
                    <a:lnTo>
                      <a:pt x="125" y="236"/>
                    </a:lnTo>
                    <a:lnTo>
                      <a:pt x="133" y="236"/>
                    </a:lnTo>
                    <a:lnTo>
                      <a:pt x="142" y="239"/>
                    </a:lnTo>
                    <a:lnTo>
                      <a:pt x="147" y="212"/>
                    </a:lnTo>
                    <a:lnTo>
                      <a:pt x="138" y="219"/>
                    </a:lnTo>
                    <a:lnTo>
                      <a:pt x="127" y="222"/>
                    </a:lnTo>
                    <a:lnTo>
                      <a:pt x="115" y="223"/>
                    </a:lnTo>
                    <a:lnTo>
                      <a:pt x="104" y="222"/>
                    </a:lnTo>
                    <a:lnTo>
                      <a:pt x="103" y="221"/>
                    </a:lnTo>
                    <a:lnTo>
                      <a:pt x="103" y="220"/>
                    </a:lnTo>
                    <a:lnTo>
                      <a:pt x="103" y="219"/>
                    </a:lnTo>
                    <a:lnTo>
                      <a:pt x="103" y="218"/>
                    </a:lnTo>
                    <a:lnTo>
                      <a:pt x="114" y="210"/>
                    </a:lnTo>
                    <a:lnTo>
                      <a:pt x="125" y="205"/>
                    </a:lnTo>
                    <a:lnTo>
                      <a:pt x="136" y="201"/>
                    </a:lnTo>
                    <a:lnTo>
                      <a:pt x="149" y="203"/>
                    </a:lnTo>
                    <a:lnTo>
                      <a:pt x="151" y="179"/>
                    </a:lnTo>
                    <a:lnTo>
                      <a:pt x="139" y="191"/>
                    </a:lnTo>
                    <a:lnTo>
                      <a:pt x="124" y="198"/>
                    </a:lnTo>
                    <a:lnTo>
                      <a:pt x="107" y="205"/>
                    </a:lnTo>
                    <a:lnTo>
                      <a:pt x="91" y="209"/>
                    </a:lnTo>
                    <a:lnTo>
                      <a:pt x="90" y="209"/>
                    </a:lnTo>
                    <a:lnTo>
                      <a:pt x="89" y="208"/>
                    </a:lnTo>
                    <a:lnTo>
                      <a:pt x="88" y="207"/>
                    </a:lnTo>
                    <a:lnTo>
                      <a:pt x="89" y="206"/>
                    </a:lnTo>
                    <a:lnTo>
                      <a:pt x="101" y="192"/>
                    </a:lnTo>
                    <a:lnTo>
                      <a:pt x="116" y="180"/>
                    </a:lnTo>
                    <a:lnTo>
                      <a:pt x="133" y="172"/>
                    </a:lnTo>
                    <a:lnTo>
                      <a:pt x="152" y="170"/>
                    </a:lnTo>
                    <a:lnTo>
                      <a:pt x="153" y="146"/>
                    </a:lnTo>
                    <a:lnTo>
                      <a:pt x="149" y="151"/>
                    </a:lnTo>
                    <a:lnTo>
                      <a:pt x="143" y="155"/>
                    </a:lnTo>
                    <a:lnTo>
                      <a:pt x="137" y="158"/>
                    </a:lnTo>
                    <a:lnTo>
                      <a:pt x="128" y="161"/>
                    </a:lnTo>
                    <a:lnTo>
                      <a:pt x="119" y="163"/>
                    </a:lnTo>
                    <a:lnTo>
                      <a:pt x="111" y="167"/>
                    </a:lnTo>
                    <a:lnTo>
                      <a:pt x="109" y="167"/>
                    </a:lnTo>
                    <a:lnTo>
                      <a:pt x="108" y="165"/>
                    </a:lnTo>
                    <a:lnTo>
                      <a:pt x="107" y="164"/>
                    </a:lnTo>
                    <a:lnTo>
                      <a:pt x="107" y="163"/>
                    </a:lnTo>
                    <a:lnTo>
                      <a:pt x="116" y="152"/>
                    </a:lnTo>
                    <a:lnTo>
                      <a:pt x="127" y="144"/>
                    </a:lnTo>
                    <a:lnTo>
                      <a:pt x="139" y="138"/>
                    </a:lnTo>
                    <a:lnTo>
                      <a:pt x="153" y="137"/>
                    </a:lnTo>
                    <a:lnTo>
                      <a:pt x="151" y="105"/>
                    </a:lnTo>
                    <a:lnTo>
                      <a:pt x="138" y="120"/>
                    </a:lnTo>
                    <a:lnTo>
                      <a:pt x="121" y="129"/>
                    </a:lnTo>
                    <a:lnTo>
                      <a:pt x="102" y="135"/>
                    </a:lnTo>
                    <a:lnTo>
                      <a:pt x="101" y="135"/>
                    </a:lnTo>
                    <a:lnTo>
                      <a:pt x="101" y="134"/>
                    </a:lnTo>
                    <a:lnTo>
                      <a:pt x="100" y="133"/>
                    </a:lnTo>
                    <a:lnTo>
                      <a:pt x="100" y="132"/>
                    </a:lnTo>
                    <a:lnTo>
                      <a:pt x="109" y="119"/>
                    </a:lnTo>
                    <a:lnTo>
                      <a:pt x="121" y="109"/>
                    </a:lnTo>
                    <a:lnTo>
                      <a:pt x="135" y="102"/>
                    </a:lnTo>
                    <a:lnTo>
                      <a:pt x="150" y="99"/>
                    </a:lnTo>
                    <a:lnTo>
                      <a:pt x="150" y="99"/>
                    </a:lnTo>
                    <a:lnTo>
                      <a:pt x="150" y="95"/>
                    </a:lnTo>
                    <a:lnTo>
                      <a:pt x="141" y="56"/>
                    </a:lnTo>
                    <a:lnTo>
                      <a:pt x="139" y="56"/>
                    </a:lnTo>
                    <a:lnTo>
                      <a:pt x="139" y="57"/>
                    </a:lnTo>
                    <a:lnTo>
                      <a:pt x="130" y="73"/>
                    </a:lnTo>
                    <a:lnTo>
                      <a:pt x="116" y="86"/>
                    </a:lnTo>
                    <a:lnTo>
                      <a:pt x="100" y="97"/>
                    </a:lnTo>
                    <a:lnTo>
                      <a:pt x="83" y="103"/>
                    </a:lnTo>
                    <a:lnTo>
                      <a:pt x="81" y="103"/>
                    </a:lnTo>
                    <a:lnTo>
                      <a:pt x="80" y="102"/>
                    </a:lnTo>
                    <a:lnTo>
                      <a:pt x="80" y="101"/>
                    </a:lnTo>
                    <a:lnTo>
                      <a:pt x="87" y="87"/>
                    </a:lnTo>
                    <a:lnTo>
                      <a:pt x="96" y="76"/>
                    </a:lnTo>
                    <a:lnTo>
                      <a:pt x="108" y="67"/>
                    </a:lnTo>
                    <a:lnTo>
                      <a:pt x="117" y="61"/>
                    </a:lnTo>
                    <a:lnTo>
                      <a:pt x="129" y="55"/>
                    </a:lnTo>
                    <a:lnTo>
                      <a:pt x="140" y="54"/>
                    </a:lnTo>
                    <a:lnTo>
                      <a:pt x="140" y="53"/>
                    </a:lnTo>
                    <a:lnTo>
                      <a:pt x="130" y="27"/>
                    </a:lnTo>
                    <a:lnTo>
                      <a:pt x="117" y="2"/>
                    </a:lnTo>
                    <a:lnTo>
                      <a:pt x="117" y="1"/>
                    </a:lnTo>
                    <a:lnTo>
                      <a:pt x="118" y="0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8" name="Freeform 856"/>
              <p:cNvSpPr/>
              <p:nvPr/>
            </p:nvSpPr>
            <p:spPr bwMode="auto">
              <a:xfrm>
                <a:off x="7843838" y="2436813"/>
                <a:ext cx="544513" cy="654050"/>
              </a:xfrm>
              <a:custGeom>
                <a:avLst/>
                <a:gdLst>
                  <a:gd name="T0" fmla="*/ 294 w 343"/>
                  <a:gd name="T1" fmla="*/ 30 h 412"/>
                  <a:gd name="T2" fmla="*/ 319 w 343"/>
                  <a:gd name="T3" fmla="*/ 23 h 412"/>
                  <a:gd name="T4" fmla="*/ 330 w 343"/>
                  <a:gd name="T5" fmla="*/ 34 h 412"/>
                  <a:gd name="T6" fmla="*/ 322 w 343"/>
                  <a:gd name="T7" fmla="*/ 60 h 412"/>
                  <a:gd name="T8" fmla="*/ 278 w 343"/>
                  <a:gd name="T9" fmla="*/ 47 h 412"/>
                  <a:gd name="T10" fmla="*/ 291 w 343"/>
                  <a:gd name="T11" fmla="*/ 71 h 412"/>
                  <a:gd name="T12" fmla="*/ 256 w 343"/>
                  <a:gd name="T13" fmla="*/ 70 h 412"/>
                  <a:gd name="T14" fmla="*/ 282 w 343"/>
                  <a:gd name="T15" fmla="*/ 94 h 412"/>
                  <a:gd name="T16" fmla="*/ 242 w 343"/>
                  <a:gd name="T17" fmla="*/ 95 h 412"/>
                  <a:gd name="T18" fmla="*/ 243 w 343"/>
                  <a:gd name="T19" fmla="*/ 109 h 412"/>
                  <a:gd name="T20" fmla="*/ 217 w 343"/>
                  <a:gd name="T21" fmla="*/ 116 h 412"/>
                  <a:gd name="T22" fmla="*/ 235 w 343"/>
                  <a:gd name="T23" fmla="*/ 135 h 412"/>
                  <a:gd name="T24" fmla="*/ 202 w 343"/>
                  <a:gd name="T25" fmla="*/ 144 h 412"/>
                  <a:gd name="T26" fmla="*/ 194 w 343"/>
                  <a:gd name="T27" fmla="*/ 158 h 412"/>
                  <a:gd name="T28" fmla="*/ 168 w 343"/>
                  <a:gd name="T29" fmla="*/ 161 h 412"/>
                  <a:gd name="T30" fmla="*/ 168 w 343"/>
                  <a:gd name="T31" fmla="*/ 176 h 412"/>
                  <a:gd name="T32" fmla="*/ 198 w 343"/>
                  <a:gd name="T33" fmla="*/ 192 h 412"/>
                  <a:gd name="T34" fmla="*/ 119 w 343"/>
                  <a:gd name="T35" fmla="*/ 204 h 412"/>
                  <a:gd name="T36" fmla="*/ 162 w 343"/>
                  <a:gd name="T37" fmla="*/ 212 h 412"/>
                  <a:gd name="T38" fmla="*/ 114 w 343"/>
                  <a:gd name="T39" fmla="*/ 212 h 412"/>
                  <a:gd name="T40" fmla="*/ 171 w 343"/>
                  <a:gd name="T41" fmla="*/ 227 h 412"/>
                  <a:gd name="T42" fmla="*/ 116 w 343"/>
                  <a:gd name="T43" fmla="*/ 246 h 412"/>
                  <a:gd name="T44" fmla="*/ 136 w 343"/>
                  <a:gd name="T45" fmla="*/ 260 h 412"/>
                  <a:gd name="T46" fmla="*/ 113 w 343"/>
                  <a:gd name="T47" fmla="*/ 275 h 412"/>
                  <a:gd name="T48" fmla="*/ 133 w 343"/>
                  <a:gd name="T49" fmla="*/ 292 h 412"/>
                  <a:gd name="T50" fmla="*/ 107 w 343"/>
                  <a:gd name="T51" fmla="*/ 310 h 412"/>
                  <a:gd name="T52" fmla="*/ 71 w 343"/>
                  <a:gd name="T53" fmla="*/ 352 h 412"/>
                  <a:gd name="T54" fmla="*/ 140 w 343"/>
                  <a:gd name="T55" fmla="*/ 328 h 412"/>
                  <a:gd name="T56" fmla="*/ 103 w 343"/>
                  <a:gd name="T57" fmla="*/ 353 h 412"/>
                  <a:gd name="T58" fmla="*/ 70 w 343"/>
                  <a:gd name="T59" fmla="*/ 383 h 412"/>
                  <a:gd name="T60" fmla="*/ 65 w 343"/>
                  <a:gd name="T61" fmla="*/ 383 h 412"/>
                  <a:gd name="T62" fmla="*/ 0 w 343"/>
                  <a:gd name="T63" fmla="*/ 301 h 412"/>
                  <a:gd name="T64" fmla="*/ 53 w 343"/>
                  <a:gd name="T65" fmla="*/ 326 h 412"/>
                  <a:gd name="T66" fmla="*/ 44 w 343"/>
                  <a:gd name="T67" fmla="*/ 291 h 412"/>
                  <a:gd name="T68" fmla="*/ 31 w 343"/>
                  <a:gd name="T69" fmla="*/ 252 h 412"/>
                  <a:gd name="T70" fmla="*/ 55 w 343"/>
                  <a:gd name="T71" fmla="*/ 252 h 412"/>
                  <a:gd name="T72" fmla="*/ 49 w 343"/>
                  <a:gd name="T73" fmla="*/ 219 h 412"/>
                  <a:gd name="T74" fmla="*/ 96 w 343"/>
                  <a:gd name="T75" fmla="*/ 238 h 412"/>
                  <a:gd name="T76" fmla="*/ 59 w 343"/>
                  <a:gd name="T77" fmla="*/ 209 h 412"/>
                  <a:gd name="T78" fmla="*/ 71 w 343"/>
                  <a:gd name="T79" fmla="*/ 190 h 412"/>
                  <a:gd name="T80" fmla="*/ 102 w 343"/>
                  <a:gd name="T81" fmla="*/ 207 h 412"/>
                  <a:gd name="T82" fmla="*/ 85 w 343"/>
                  <a:gd name="T83" fmla="*/ 173 h 412"/>
                  <a:gd name="T84" fmla="*/ 110 w 343"/>
                  <a:gd name="T85" fmla="*/ 186 h 412"/>
                  <a:gd name="T86" fmla="*/ 107 w 343"/>
                  <a:gd name="T87" fmla="*/ 149 h 412"/>
                  <a:gd name="T88" fmla="*/ 109 w 343"/>
                  <a:gd name="T89" fmla="*/ 116 h 412"/>
                  <a:gd name="T90" fmla="*/ 143 w 343"/>
                  <a:gd name="T91" fmla="*/ 152 h 412"/>
                  <a:gd name="T92" fmla="*/ 135 w 343"/>
                  <a:gd name="T93" fmla="*/ 128 h 412"/>
                  <a:gd name="T94" fmla="*/ 152 w 343"/>
                  <a:gd name="T95" fmla="*/ 132 h 412"/>
                  <a:gd name="T96" fmla="*/ 159 w 343"/>
                  <a:gd name="T97" fmla="*/ 110 h 412"/>
                  <a:gd name="T98" fmla="*/ 171 w 343"/>
                  <a:gd name="T99" fmla="*/ 56 h 412"/>
                  <a:gd name="T100" fmla="*/ 175 w 343"/>
                  <a:gd name="T101" fmla="*/ 107 h 412"/>
                  <a:gd name="T102" fmla="*/ 188 w 343"/>
                  <a:gd name="T103" fmla="*/ 60 h 412"/>
                  <a:gd name="T104" fmla="*/ 202 w 343"/>
                  <a:gd name="T105" fmla="*/ 63 h 412"/>
                  <a:gd name="T106" fmla="*/ 214 w 343"/>
                  <a:gd name="T107" fmla="*/ 76 h 412"/>
                  <a:gd name="T108" fmla="*/ 243 w 343"/>
                  <a:gd name="T109" fmla="*/ 6 h 412"/>
                  <a:gd name="T110" fmla="*/ 246 w 343"/>
                  <a:gd name="T111" fmla="*/ 41 h 412"/>
                  <a:gd name="T112" fmla="*/ 271 w 343"/>
                  <a:gd name="T113" fmla="*/ 14 h 412"/>
                  <a:gd name="T114" fmla="*/ 277 w 343"/>
                  <a:gd name="T115" fmla="*/ 4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43" h="412">
                    <a:moveTo>
                      <a:pt x="308" y="0"/>
                    </a:moveTo>
                    <a:lnTo>
                      <a:pt x="310" y="1"/>
                    </a:lnTo>
                    <a:lnTo>
                      <a:pt x="310" y="2"/>
                    </a:lnTo>
                    <a:lnTo>
                      <a:pt x="305" y="15"/>
                    </a:lnTo>
                    <a:lnTo>
                      <a:pt x="296" y="27"/>
                    </a:lnTo>
                    <a:lnTo>
                      <a:pt x="294" y="30"/>
                    </a:lnTo>
                    <a:lnTo>
                      <a:pt x="291" y="34"/>
                    </a:lnTo>
                    <a:lnTo>
                      <a:pt x="288" y="37"/>
                    </a:lnTo>
                    <a:lnTo>
                      <a:pt x="299" y="34"/>
                    </a:lnTo>
                    <a:lnTo>
                      <a:pt x="299" y="33"/>
                    </a:lnTo>
                    <a:lnTo>
                      <a:pt x="299" y="32"/>
                    </a:lnTo>
                    <a:lnTo>
                      <a:pt x="319" y="23"/>
                    </a:lnTo>
                    <a:lnTo>
                      <a:pt x="341" y="21"/>
                    </a:lnTo>
                    <a:lnTo>
                      <a:pt x="342" y="21"/>
                    </a:lnTo>
                    <a:lnTo>
                      <a:pt x="343" y="22"/>
                    </a:lnTo>
                    <a:lnTo>
                      <a:pt x="343" y="23"/>
                    </a:lnTo>
                    <a:lnTo>
                      <a:pt x="342" y="24"/>
                    </a:lnTo>
                    <a:lnTo>
                      <a:pt x="330" y="34"/>
                    </a:lnTo>
                    <a:lnTo>
                      <a:pt x="315" y="38"/>
                    </a:lnTo>
                    <a:lnTo>
                      <a:pt x="300" y="37"/>
                    </a:lnTo>
                    <a:lnTo>
                      <a:pt x="286" y="44"/>
                    </a:lnTo>
                    <a:lnTo>
                      <a:pt x="304" y="48"/>
                    </a:lnTo>
                    <a:lnTo>
                      <a:pt x="320" y="59"/>
                    </a:lnTo>
                    <a:lnTo>
                      <a:pt x="322" y="60"/>
                    </a:lnTo>
                    <a:lnTo>
                      <a:pt x="322" y="61"/>
                    </a:lnTo>
                    <a:lnTo>
                      <a:pt x="320" y="62"/>
                    </a:lnTo>
                    <a:lnTo>
                      <a:pt x="308" y="63"/>
                    </a:lnTo>
                    <a:lnTo>
                      <a:pt x="296" y="61"/>
                    </a:lnTo>
                    <a:lnTo>
                      <a:pt x="287" y="56"/>
                    </a:lnTo>
                    <a:lnTo>
                      <a:pt x="278" y="47"/>
                    </a:lnTo>
                    <a:lnTo>
                      <a:pt x="278" y="47"/>
                    </a:lnTo>
                    <a:lnTo>
                      <a:pt x="277" y="47"/>
                    </a:lnTo>
                    <a:lnTo>
                      <a:pt x="254" y="58"/>
                    </a:lnTo>
                    <a:lnTo>
                      <a:pt x="274" y="62"/>
                    </a:lnTo>
                    <a:lnTo>
                      <a:pt x="290" y="70"/>
                    </a:lnTo>
                    <a:lnTo>
                      <a:pt x="291" y="71"/>
                    </a:lnTo>
                    <a:lnTo>
                      <a:pt x="291" y="72"/>
                    </a:lnTo>
                    <a:lnTo>
                      <a:pt x="290" y="73"/>
                    </a:lnTo>
                    <a:lnTo>
                      <a:pt x="289" y="74"/>
                    </a:lnTo>
                    <a:lnTo>
                      <a:pt x="278" y="75"/>
                    </a:lnTo>
                    <a:lnTo>
                      <a:pt x="267" y="74"/>
                    </a:lnTo>
                    <a:lnTo>
                      <a:pt x="256" y="70"/>
                    </a:lnTo>
                    <a:lnTo>
                      <a:pt x="247" y="62"/>
                    </a:lnTo>
                    <a:lnTo>
                      <a:pt x="246" y="62"/>
                    </a:lnTo>
                    <a:lnTo>
                      <a:pt x="229" y="74"/>
                    </a:lnTo>
                    <a:lnTo>
                      <a:pt x="256" y="80"/>
                    </a:lnTo>
                    <a:lnTo>
                      <a:pt x="282" y="93"/>
                    </a:lnTo>
                    <a:lnTo>
                      <a:pt x="282" y="94"/>
                    </a:lnTo>
                    <a:lnTo>
                      <a:pt x="282" y="95"/>
                    </a:lnTo>
                    <a:lnTo>
                      <a:pt x="282" y="96"/>
                    </a:lnTo>
                    <a:lnTo>
                      <a:pt x="281" y="96"/>
                    </a:lnTo>
                    <a:lnTo>
                      <a:pt x="268" y="99"/>
                    </a:lnTo>
                    <a:lnTo>
                      <a:pt x="255" y="98"/>
                    </a:lnTo>
                    <a:lnTo>
                      <a:pt x="242" y="95"/>
                    </a:lnTo>
                    <a:lnTo>
                      <a:pt x="231" y="88"/>
                    </a:lnTo>
                    <a:lnTo>
                      <a:pt x="221" y="80"/>
                    </a:lnTo>
                    <a:lnTo>
                      <a:pt x="200" y="97"/>
                    </a:lnTo>
                    <a:lnTo>
                      <a:pt x="215" y="98"/>
                    </a:lnTo>
                    <a:lnTo>
                      <a:pt x="229" y="102"/>
                    </a:lnTo>
                    <a:lnTo>
                      <a:pt x="243" y="109"/>
                    </a:lnTo>
                    <a:lnTo>
                      <a:pt x="243" y="109"/>
                    </a:lnTo>
                    <a:lnTo>
                      <a:pt x="244" y="110"/>
                    </a:lnTo>
                    <a:lnTo>
                      <a:pt x="244" y="112"/>
                    </a:lnTo>
                    <a:lnTo>
                      <a:pt x="243" y="112"/>
                    </a:lnTo>
                    <a:lnTo>
                      <a:pt x="230" y="117"/>
                    </a:lnTo>
                    <a:lnTo>
                      <a:pt x="217" y="116"/>
                    </a:lnTo>
                    <a:lnTo>
                      <a:pt x="205" y="111"/>
                    </a:lnTo>
                    <a:lnTo>
                      <a:pt x="193" y="105"/>
                    </a:lnTo>
                    <a:lnTo>
                      <a:pt x="176" y="122"/>
                    </a:lnTo>
                    <a:lnTo>
                      <a:pt x="197" y="123"/>
                    </a:lnTo>
                    <a:lnTo>
                      <a:pt x="217" y="128"/>
                    </a:lnTo>
                    <a:lnTo>
                      <a:pt x="235" y="135"/>
                    </a:lnTo>
                    <a:lnTo>
                      <a:pt x="236" y="136"/>
                    </a:lnTo>
                    <a:lnTo>
                      <a:pt x="236" y="137"/>
                    </a:lnTo>
                    <a:lnTo>
                      <a:pt x="235" y="138"/>
                    </a:lnTo>
                    <a:lnTo>
                      <a:pt x="235" y="140"/>
                    </a:lnTo>
                    <a:lnTo>
                      <a:pt x="218" y="144"/>
                    </a:lnTo>
                    <a:lnTo>
                      <a:pt x="202" y="144"/>
                    </a:lnTo>
                    <a:lnTo>
                      <a:pt x="185" y="138"/>
                    </a:lnTo>
                    <a:lnTo>
                      <a:pt x="171" y="129"/>
                    </a:lnTo>
                    <a:lnTo>
                      <a:pt x="158" y="145"/>
                    </a:lnTo>
                    <a:lnTo>
                      <a:pt x="171" y="146"/>
                    </a:lnTo>
                    <a:lnTo>
                      <a:pt x="183" y="150"/>
                    </a:lnTo>
                    <a:lnTo>
                      <a:pt x="194" y="158"/>
                    </a:lnTo>
                    <a:lnTo>
                      <a:pt x="194" y="159"/>
                    </a:lnTo>
                    <a:lnTo>
                      <a:pt x="194" y="160"/>
                    </a:lnTo>
                    <a:lnTo>
                      <a:pt x="193" y="161"/>
                    </a:lnTo>
                    <a:lnTo>
                      <a:pt x="185" y="164"/>
                    </a:lnTo>
                    <a:lnTo>
                      <a:pt x="176" y="164"/>
                    </a:lnTo>
                    <a:lnTo>
                      <a:pt x="168" y="161"/>
                    </a:lnTo>
                    <a:lnTo>
                      <a:pt x="162" y="160"/>
                    </a:lnTo>
                    <a:lnTo>
                      <a:pt x="156" y="159"/>
                    </a:lnTo>
                    <a:lnTo>
                      <a:pt x="150" y="156"/>
                    </a:lnTo>
                    <a:lnTo>
                      <a:pt x="135" y="177"/>
                    </a:lnTo>
                    <a:lnTo>
                      <a:pt x="151" y="174"/>
                    </a:lnTo>
                    <a:lnTo>
                      <a:pt x="168" y="176"/>
                    </a:lnTo>
                    <a:lnTo>
                      <a:pt x="184" y="181"/>
                    </a:lnTo>
                    <a:lnTo>
                      <a:pt x="198" y="188"/>
                    </a:lnTo>
                    <a:lnTo>
                      <a:pt x="199" y="189"/>
                    </a:lnTo>
                    <a:lnTo>
                      <a:pt x="199" y="190"/>
                    </a:lnTo>
                    <a:lnTo>
                      <a:pt x="199" y="191"/>
                    </a:lnTo>
                    <a:lnTo>
                      <a:pt x="198" y="192"/>
                    </a:lnTo>
                    <a:lnTo>
                      <a:pt x="175" y="195"/>
                    </a:lnTo>
                    <a:lnTo>
                      <a:pt x="154" y="192"/>
                    </a:lnTo>
                    <a:lnTo>
                      <a:pt x="147" y="190"/>
                    </a:lnTo>
                    <a:lnTo>
                      <a:pt x="139" y="186"/>
                    </a:lnTo>
                    <a:lnTo>
                      <a:pt x="132" y="181"/>
                    </a:lnTo>
                    <a:lnTo>
                      <a:pt x="119" y="204"/>
                    </a:lnTo>
                    <a:lnTo>
                      <a:pt x="130" y="202"/>
                    </a:lnTo>
                    <a:lnTo>
                      <a:pt x="140" y="202"/>
                    </a:lnTo>
                    <a:lnTo>
                      <a:pt x="151" y="204"/>
                    </a:lnTo>
                    <a:lnTo>
                      <a:pt x="161" y="209"/>
                    </a:lnTo>
                    <a:lnTo>
                      <a:pt x="162" y="210"/>
                    </a:lnTo>
                    <a:lnTo>
                      <a:pt x="162" y="212"/>
                    </a:lnTo>
                    <a:lnTo>
                      <a:pt x="162" y="213"/>
                    </a:lnTo>
                    <a:lnTo>
                      <a:pt x="161" y="214"/>
                    </a:lnTo>
                    <a:lnTo>
                      <a:pt x="149" y="217"/>
                    </a:lnTo>
                    <a:lnTo>
                      <a:pt x="137" y="219"/>
                    </a:lnTo>
                    <a:lnTo>
                      <a:pt x="125" y="218"/>
                    </a:lnTo>
                    <a:lnTo>
                      <a:pt x="114" y="212"/>
                    </a:lnTo>
                    <a:lnTo>
                      <a:pt x="102" y="233"/>
                    </a:lnTo>
                    <a:lnTo>
                      <a:pt x="119" y="228"/>
                    </a:lnTo>
                    <a:lnTo>
                      <a:pt x="135" y="225"/>
                    </a:lnTo>
                    <a:lnTo>
                      <a:pt x="152" y="225"/>
                    </a:lnTo>
                    <a:lnTo>
                      <a:pt x="170" y="227"/>
                    </a:lnTo>
                    <a:lnTo>
                      <a:pt x="171" y="227"/>
                    </a:lnTo>
                    <a:lnTo>
                      <a:pt x="171" y="228"/>
                    </a:lnTo>
                    <a:lnTo>
                      <a:pt x="172" y="229"/>
                    </a:lnTo>
                    <a:lnTo>
                      <a:pt x="171" y="230"/>
                    </a:lnTo>
                    <a:lnTo>
                      <a:pt x="155" y="240"/>
                    </a:lnTo>
                    <a:lnTo>
                      <a:pt x="136" y="244"/>
                    </a:lnTo>
                    <a:lnTo>
                      <a:pt x="116" y="246"/>
                    </a:lnTo>
                    <a:lnTo>
                      <a:pt x="98" y="242"/>
                    </a:lnTo>
                    <a:lnTo>
                      <a:pt x="89" y="264"/>
                    </a:lnTo>
                    <a:lnTo>
                      <a:pt x="99" y="260"/>
                    </a:lnTo>
                    <a:lnTo>
                      <a:pt x="109" y="258"/>
                    </a:lnTo>
                    <a:lnTo>
                      <a:pt x="123" y="260"/>
                    </a:lnTo>
                    <a:lnTo>
                      <a:pt x="136" y="260"/>
                    </a:lnTo>
                    <a:lnTo>
                      <a:pt x="137" y="260"/>
                    </a:lnTo>
                    <a:lnTo>
                      <a:pt x="138" y="261"/>
                    </a:lnTo>
                    <a:lnTo>
                      <a:pt x="138" y="263"/>
                    </a:lnTo>
                    <a:lnTo>
                      <a:pt x="138" y="264"/>
                    </a:lnTo>
                    <a:lnTo>
                      <a:pt x="126" y="270"/>
                    </a:lnTo>
                    <a:lnTo>
                      <a:pt x="113" y="275"/>
                    </a:lnTo>
                    <a:lnTo>
                      <a:pt x="99" y="275"/>
                    </a:lnTo>
                    <a:lnTo>
                      <a:pt x="86" y="272"/>
                    </a:lnTo>
                    <a:lnTo>
                      <a:pt x="77" y="302"/>
                    </a:lnTo>
                    <a:lnTo>
                      <a:pt x="95" y="293"/>
                    </a:lnTo>
                    <a:lnTo>
                      <a:pt x="113" y="290"/>
                    </a:lnTo>
                    <a:lnTo>
                      <a:pt x="133" y="292"/>
                    </a:lnTo>
                    <a:lnTo>
                      <a:pt x="134" y="293"/>
                    </a:lnTo>
                    <a:lnTo>
                      <a:pt x="134" y="294"/>
                    </a:lnTo>
                    <a:lnTo>
                      <a:pt x="134" y="296"/>
                    </a:lnTo>
                    <a:lnTo>
                      <a:pt x="134" y="297"/>
                    </a:lnTo>
                    <a:lnTo>
                      <a:pt x="121" y="304"/>
                    </a:lnTo>
                    <a:lnTo>
                      <a:pt x="107" y="310"/>
                    </a:lnTo>
                    <a:lnTo>
                      <a:pt x="91" y="312"/>
                    </a:lnTo>
                    <a:lnTo>
                      <a:pt x="76" y="309"/>
                    </a:lnTo>
                    <a:lnTo>
                      <a:pt x="75" y="309"/>
                    </a:lnTo>
                    <a:lnTo>
                      <a:pt x="74" y="313"/>
                    </a:lnTo>
                    <a:lnTo>
                      <a:pt x="70" y="351"/>
                    </a:lnTo>
                    <a:lnTo>
                      <a:pt x="71" y="352"/>
                    </a:lnTo>
                    <a:lnTo>
                      <a:pt x="72" y="351"/>
                    </a:lnTo>
                    <a:lnTo>
                      <a:pt x="83" y="342"/>
                    </a:lnTo>
                    <a:lnTo>
                      <a:pt x="96" y="336"/>
                    </a:lnTo>
                    <a:lnTo>
                      <a:pt x="111" y="332"/>
                    </a:lnTo>
                    <a:lnTo>
                      <a:pt x="125" y="328"/>
                    </a:lnTo>
                    <a:lnTo>
                      <a:pt x="140" y="328"/>
                    </a:lnTo>
                    <a:lnTo>
                      <a:pt x="142" y="328"/>
                    </a:lnTo>
                    <a:lnTo>
                      <a:pt x="142" y="330"/>
                    </a:lnTo>
                    <a:lnTo>
                      <a:pt x="142" y="332"/>
                    </a:lnTo>
                    <a:lnTo>
                      <a:pt x="131" y="341"/>
                    </a:lnTo>
                    <a:lnTo>
                      <a:pt x="118" y="349"/>
                    </a:lnTo>
                    <a:lnTo>
                      <a:pt x="103" y="353"/>
                    </a:lnTo>
                    <a:lnTo>
                      <a:pt x="96" y="356"/>
                    </a:lnTo>
                    <a:lnTo>
                      <a:pt x="87" y="357"/>
                    </a:lnTo>
                    <a:lnTo>
                      <a:pt x="77" y="357"/>
                    </a:lnTo>
                    <a:lnTo>
                      <a:pt x="70" y="354"/>
                    </a:lnTo>
                    <a:lnTo>
                      <a:pt x="68" y="356"/>
                    </a:lnTo>
                    <a:lnTo>
                      <a:pt x="70" y="383"/>
                    </a:lnTo>
                    <a:lnTo>
                      <a:pt x="73" y="411"/>
                    </a:lnTo>
                    <a:lnTo>
                      <a:pt x="72" y="412"/>
                    </a:lnTo>
                    <a:lnTo>
                      <a:pt x="72" y="412"/>
                    </a:lnTo>
                    <a:lnTo>
                      <a:pt x="70" y="412"/>
                    </a:lnTo>
                    <a:lnTo>
                      <a:pt x="70" y="411"/>
                    </a:lnTo>
                    <a:lnTo>
                      <a:pt x="65" y="383"/>
                    </a:lnTo>
                    <a:lnTo>
                      <a:pt x="64" y="354"/>
                    </a:lnTo>
                    <a:lnTo>
                      <a:pt x="44" y="348"/>
                    </a:lnTo>
                    <a:lnTo>
                      <a:pt x="27" y="336"/>
                    </a:lnTo>
                    <a:lnTo>
                      <a:pt x="12" y="321"/>
                    </a:lnTo>
                    <a:lnTo>
                      <a:pt x="0" y="302"/>
                    </a:lnTo>
                    <a:lnTo>
                      <a:pt x="0" y="301"/>
                    </a:lnTo>
                    <a:lnTo>
                      <a:pt x="0" y="300"/>
                    </a:lnTo>
                    <a:lnTo>
                      <a:pt x="1" y="299"/>
                    </a:lnTo>
                    <a:lnTo>
                      <a:pt x="3" y="299"/>
                    </a:lnTo>
                    <a:lnTo>
                      <a:pt x="22" y="304"/>
                    </a:lnTo>
                    <a:lnTo>
                      <a:pt x="39" y="314"/>
                    </a:lnTo>
                    <a:lnTo>
                      <a:pt x="53" y="326"/>
                    </a:lnTo>
                    <a:lnTo>
                      <a:pt x="65" y="342"/>
                    </a:lnTo>
                    <a:lnTo>
                      <a:pt x="71" y="309"/>
                    </a:lnTo>
                    <a:lnTo>
                      <a:pt x="63" y="309"/>
                    </a:lnTo>
                    <a:lnTo>
                      <a:pt x="55" y="303"/>
                    </a:lnTo>
                    <a:lnTo>
                      <a:pt x="49" y="298"/>
                    </a:lnTo>
                    <a:lnTo>
                      <a:pt x="44" y="291"/>
                    </a:lnTo>
                    <a:lnTo>
                      <a:pt x="34" y="274"/>
                    </a:lnTo>
                    <a:lnTo>
                      <a:pt x="27" y="254"/>
                    </a:lnTo>
                    <a:lnTo>
                      <a:pt x="28" y="253"/>
                    </a:lnTo>
                    <a:lnTo>
                      <a:pt x="28" y="252"/>
                    </a:lnTo>
                    <a:lnTo>
                      <a:pt x="29" y="251"/>
                    </a:lnTo>
                    <a:lnTo>
                      <a:pt x="31" y="252"/>
                    </a:lnTo>
                    <a:lnTo>
                      <a:pt x="48" y="265"/>
                    </a:lnTo>
                    <a:lnTo>
                      <a:pt x="62" y="281"/>
                    </a:lnTo>
                    <a:lnTo>
                      <a:pt x="73" y="300"/>
                    </a:lnTo>
                    <a:lnTo>
                      <a:pt x="82" y="270"/>
                    </a:lnTo>
                    <a:lnTo>
                      <a:pt x="67" y="264"/>
                    </a:lnTo>
                    <a:lnTo>
                      <a:pt x="55" y="252"/>
                    </a:lnTo>
                    <a:lnTo>
                      <a:pt x="49" y="238"/>
                    </a:lnTo>
                    <a:lnTo>
                      <a:pt x="46" y="221"/>
                    </a:lnTo>
                    <a:lnTo>
                      <a:pt x="46" y="220"/>
                    </a:lnTo>
                    <a:lnTo>
                      <a:pt x="47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61" y="228"/>
                    </a:lnTo>
                    <a:lnTo>
                      <a:pt x="71" y="240"/>
                    </a:lnTo>
                    <a:lnTo>
                      <a:pt x="78" y="252"/>
                    </a:lnTo>
                    <a:lnTo>
                      <a:pt x="83" y="266"/>
                    </a:lnTo>
                    <a:lnTo>
                      <a:pt x="84" y="266"/>
                    </a:lnTo>
                    <a:lnTo>
                      <a:pt x="96" y="238"/>
                    </a:lnTo>
                    <a:lnTo>
                      <a:pt x="96" y="238"/>
                    </a:lnTo>
                    <a:lnTo>
                      <a:pt x="96" y="238"/>
                    </a:lnTo>
                    <a:lnTo>
                      <a:pt x="96" y="238"/>
                    </a:lnTo>
                    <a:lnTo>
                      <a:pt x="80" y="232"/>
                    </a:lnTo>
                    <a:lnTo>
                      <a:pt x="68" y="222"/>
                    </a:lnTo>
                    <a:lnTo>
                      <a:pt x="59" y="209"/>
                    </a:lnTo>
                    <a:lnTo>
                      <a:pt x="52" y="194"/>
                    </a:lnTo>
                    <a:lnTo>
                      <a:pt x="49" y="179"/>
                    </a:lnTo>
                    <a:lnTo>
                      <a:pt x="49" y="178"/>
                    </a:lnTo>
                    <a:lnTo>
                      <a:pt x="51" y="177"/>
                    </a:lnTo>
                    <a:lnTo>
                      <a:pt x="53" y="177"/>
                    </a:lnTo>
                    <a:lnTo>
                      <a:pt x="71" y="190"/>
                    </a:lnTo>
                    <a:lnTo>
                      <a:pt x="85" y="206"/>
                    </a:lnTo>
                    <a:lnTo>
                      <a:pt x="90" y="214"/>
                    </a:lnTo>
                    <a:lnTo>
                      <a:pt x="95" y="222"/>
                    </a:lnTo>
                    <a:lnTo>
                      <a:pt x="98" y="232"/>
                    </a:lnTo>
                    <a:lnTo>
                      <a:pt x="111" y="208"/>
                    </a:lnTo>
                    <a:lnTo>
                      <a:pt x="102" y="207"/>
                    </a:lnTo>
                    <a:lnTo>
                      <a:pt x="96" y="202"/>
                    </a:lnTo>
                    <a:lnTo>
                      <a:pt x="90" y="195"/>
                    </a:lnTo>
                    <a:lnTo>
                      <a:pt x="88" y="192"/>
                    </a:lnTo>
                    <a:lnTo>
                      <a:pt x="86" y="189"/>
                    </a:lnTo>
                    <a:lnTo>
                      <a:pt x="85" y="184"/>
                    </a:lnTo>
                    <a:lnTo>
                      <a:pt x="85" y="173"/>
                    </a:lnTo>
                    <a:lnTo>
                      <a:pt x="88" y="162"/>
                    </a:lnTo>
                    <a:lnTo>
                      <a:pt x="88" y="161"/>
                    </a:lnTo>
                    <a:lnTo>
                      <a:pt x="90" y="160"/>
                    </a:lnTo>
                    <a:lnTo>
                      <a:pt x="91" y="160"/>
                    </a:lnTo>
                    <a:lnTo>
                      <a:pt x="102" y="172"/>
                    </a:lnTo>
                    <a:lnTo>
                      <a:pt x="110" y="186"/>
                    </a:lnTo>
                    <a:lnTo>
                      <a:pt x="114" y="202"/>
                    </a:lnTo>
                    <a:lnTo>
                      <a:pt x="127" y="180"/>
                    </a:lnTo>
                    <a:lnTo>
                      <a:pt x="120" y="174"/>
                    </a:lnTo>
                    <a:lnTo>
                      <a:pt x="114" y="167"/>
                    </a:lnTo>
                    <a:lnTo>
                      <a:pt x="110" y="158"/>
                    </a:lnTo>
                    <a:lnTo>
                      <a:pt x="107" y="149"/>
                    </a:lnTo>
                    <a:lnTo>
                      <a:pt x="103" y="138"/>
                    </a:lnTo>
                    <a:lnTo>
                      <a:pt x="102" y="128"/>
                    </a:lnTo>
                    <a:lnTo>
                      <a:pt x="104" y="117"/>
                    </a:lnTo>
                    <a:lnTo>
                      <a:pt x="106" y="116"/>
                    </a:lnTo>
                    <a:lnTo>
                      <a:pt x="107" y="114"/>
                    </a:lnTo>
                    <a:lnTo>
                      <a:pt x="109" y="116"/>
                    </a:lnTo>
                    <a:lnTo>
                      <a:pt x="120" y="126"/>
                    </a:lnTo>
                    <a:lnTo>
                      <a:pt x="128" y="142"/>
                    </a:lnTo>
                    <a:lnTo>
                      <a:pt x="133" y="158"/>
                    </a:lnTo>
                    <a:lnTo>
                      <a:pt x="131" y="174"/>
                    </a:lnTo>
                    <a:lnTo>
                      <a:pt x="145" y="154"/>
                    </a:lnTo>
                    <a:lnTo>
                      <a:pt x="143" y="152"/>
                    </a:lnTo>
                    <a:lnTo>
                      <a:pt x="140" y="149"/>
                    </a:lnTo>
                    <a:lnTo>
                      <a:pt x="139" y="146"/>
                    </a:lnTo>
                    <a:lnTo>
                      <a:pt x="138" y="143"/>
                    </a:lnTo>
                    <a:lnTo>
                      <a:pt x="137" y="141"/>
                    </a:lnTo>
                    <a:lnTo>
                      <a:pt x="136" y="138"/>
                    </a:lnTo>
                    <a:lnTo>
                      <a:pt x="135" y="128"/>
                    </a:lnTo>
                    <a:lnTo>
                      <a:pt x="138" y="117"/>
                    </a:lnTo>
                    <a:lnTo>
                      <a:pt x="146" y="108"/>
                    </a:lnTo>
                    <a:lnTo>
                      <a:pt x="147" y="107"/>
                    </a:lnTo>
                    <a:lnTo>
                      <a:pt x="149" y="108"/>
                    </a:lnTo>
                    <a:lnTo>
                      <a:pt x="149" y="109"/>
                    </a:lnTo>
                    <a:lnTo>
                      <a:pt x="152" y="132"/>
                    </a:lnTo>
                    <a:lnTo>
                      <a:pt x="151" y="136"/>
                    </a:lnTo>
                    <a:lnTo>
                      <a:pt x="151" y="141"/>
                    </a:lnTo>
                    <a:lnTo>
                      <a:pt x="150" y="146"/>
                    </a:lnTo>
                    <a:lnTo>
                      <a:pt x="150" y="146"/>
                    </a:lnTo>
                    <a:lnTo>
                      <a:pt x="164" y="129"/>
                    </a:lnTo>
                    <a:lnTo>
                      <a:pt x="159" y="110"/>
                    </a:lnTo>
                    <a:lnTo>
                      <a:pt x="158" y="92"/>
                    </a:lnTo>
                    <a:lnTo>
                      <a:pt x="160" y="73"/>
                    </a:lnTo>
                    <a:lnTo>
                      <a:pt x="168" y="56"/>
                    </a:lnTo>
                    <a:lnTo>
                      <a:pt x="169" y="54"/>
                    </a:lnTo>
                    <a:lnTo>
                      <a:pt x="170" y="54"/>
                    </a:lnTo>
                    <a:lnTo>
                      <a:pt x="171" y="56"/>
                    </a:lnTo>
                    <a:lnTo>
                      <a:pt x="172" y="57"/>
                    </a:lnTo>
                    <a:lnTo>
                      <a:pt x="176" y="70"/>
                    </a:lnTo>
                    <a:lnTo>
                      <a:pt x="178" y="85"/>
                    </a:lnTo>
                    <a:lnTo>
                      <a:pt x="176" y="99"/>
                    </a:lnTo>
                    <a:lnTo>
                      <a:pt x="175" y="102"/>
                    </a:lnTo>
                    <a:lnTo>
                      <a:pt x="175" y="107"/>
                    </a:lnTo>
                    <a:lnTo>
                      <a:pt x="175" y="112"/>
                    </a:lnTo>
                    <a:lnTo>
                      <a:pt x="174" y="117"/>
                    </a:lnTo>
                    <a:lnTo>
                      <a:pt x="190" y="100"/>
                    </a:lnTo>
                    <a:lnTo>
                      <a:pt x="186" y="87"/>
                    </a:lnTo>
                    <a:lnTo>
                      <a:pt x="185" y="73"/>
                    </a:lnTo>
                    <a:lnTo>
                      <a:pt x="188" y="60"/>
                    </a:lnTo>
                    <a:lnTo>
                      <a:pt x="194" y="47"/>
                    </a:lnTo>
                    <a:lnTo>
                      <a:pt x="194" y="46"/>
                    </a:lnTo>
                    <a:lnTo>
                      <a:pt x="196" y="46"/>
                    </a:lnTo>
                    <a:lnTo>
                      <a:pt x="197" y="47"/>
                    </a:lnTo>
                    <a:lnTo>
                      <a:pt x="197" y="48"/>
                    </a:lnTo>
                    <a:lnTo>
                      <a:pt x="202" y="63"/>
                    </a:lnTo>
                    <a:lnTo>
                      <a:pt x="202" y="78"/>
                    </a:lnTo>
                    <a:lnTo>
                      <a:pt x="197" y="94"/>
                    </a:lnTo>
                    <a:lnTo>
                      <a:pt x="212" y="80"/>
                    </a:lnTo>
                    <a:lnTo>
                      <a:pt x="215" y="78"/>
                    </a:lnTo>
                    <a:lnTo>
                      <a:pt x="215" y="77"/>
                    </a:lnTo>
                    <a:lnTo>
                      <a:pt x="214" y="76"/>
                    </a:lnTo>
                    <a:lnTo>
                      <a:pt x="212" y="57"/>
                    </a:lnTo>
                    <a:lnTo>
                      <a:pt x="217" y="37"/>
                    </a:lnTo>
                    <a:lnTo>
                      <a:pt x="226" y="21"/>
                    </a:lnTo>
                    <a:lnTo>
                      <a:pt x="240" y="5"/>
                    </a:lnTo>
                    <a:lnTo>
                      <a:pt x="241" y="5"/>
                    </a:lnTo>
                    <a:lnTo>
                      <a:pt x="243" y="6"/>
                    </a:lnTo>
                    <a:lnTo>
                      <a:pt x="243" y="8"/>
                    </a:lnTo>
                    <a:lnTo>
                      <a:pt x="241" y="30"/>
                    </a:lnTo>
                    <a:lnTo>
                      <a:pt x="233" y="52"/>
                    </a:lnTo>
                    <a:lnTo>
                      <a:pt x="222" y="73"/>
                    </a:lnTo>
                    <a:lnTo>
                      <a:pt x="244" y="59"/>
                    </a:lnTo>
                    <a:lnTo>
                      <a:pt x="246" y="41"/>
                    </a:lnTo>
                    <a:lnTo>
                      <a:pt x="255" y="25"/>
                    </a:lnTo>
                    <a:lnTo>
                      <a:pt x="267" y="13"/>
                    </a:lnTo>
                    <a:lnTo>
                      <a:pt x="268" y="12"/>
                    </a:lnTo>
                    <a:lnTo>
                      <a:pt x="270" y="13"/>
                    </a:lnTo>
                    <a:lnTo>
                      <a:pt x="270" y="13"/>
                    </a:lnTo>
                    <a:lnTo>
                      <a:pt x="271" y="14"/>
                    </a:lnTo>
                    <a:lnTo>
                      <a:pt x="268" y="27"/>
                    </a:lnTo>
                    <a:lnTo>
                      <a:pt x="264" y="40"/>
                    </a:lnTo>
                    <a:lnTo>
                      <a:pt x="256" y="51"/>
                    </a:lnTo>
                    <a:lnTo>
                      <a:pt x="276" y="42"/>
                    </a:lnTo>
                    <a:lnTo>
                      <a:pt x="276" y="41"/>
                    </a:lnTo>
                    <a:lnTo>
                      <a:pt x="277" y="40"/>
                    </a:lnTo>
                    <a:lnTo>
                      <a:pt x="277" y="39"/>
                    </a:lnTo>
                    <a:lnTo>
                      <a:pt x="283" y="24"/>
                    </a:lnTo>
                    <a:lnTo>
                      <a:pt x="293" y="10"/>
                    </a:lnTo>
                    <a:lnTo>
                      <a:pt x="307" y="0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9" name="Freeform 857"/>
              <p:cNvSpPr/>
              <p:nvPr/>
            </p:nvSpPr>
            <p:spPr bwMode="auto">
              <a:xfrm>
                <a:off x="8083551" y="3276601"/>
                <a:ext cx="757238" cy="319088"/>
              </a:xfrm>
              <a:custGeom>
                <a:avLst/>
                <a:gdLst>
                  <a:gd name="T0" fmla="*/ 173 w 477"/>
                  <a:gd name="T1" fmla="*/ 55 h 201"/>
                  <a:gd name="T2" fmla="*/ 183 w 477"/>
                  <a:gd name="T3" fmla="*/ 63 h 201"/>
                  <a:gd name="T4" fmla="*/ 196 w 477"/>
                  <a:gd name="T5" fmla="*/ 34 h 201"/>
                  <a:gd name="T6" fmla="*/ 213 w 477"/>
                  <a:gd name="T7" fmla="*/ 28 h 201"/>
                  <a:gd name="T8" fmla="*/ 222 w 477"/>
                  <a:gd name="T9" fmla="*/ 56 h 201"/>
                  <a:gd name="T10" fmla="*/ 256 w 477"/>
                  <a:gd name="T11" fmla="*/ 10 h 201"/>
                  <a:gd name="T12" fmla="*/ 247 w 477"/>
                  <a:gd name="T13" fmla="*/ 58 h 201"/>
                  <a:gd name="T14" fmla="*/ 258 w 477"/>
                  <a:gd name="T15" fmla="*/ 57 h 201"/>
                  <a:gd name="T16" fmla="*/ 289 w 477"/>
                  <a:gd name="T17" fmla="*/ 48 h 201"/>
                  <a:gd name="T18" fmla="*/ 261 w 477"/>
                  <a:gd name="T19" fmla="*/ 75 h 201"/>
                  <a:gd name="T20" fmla="*/ 344 w 477"/>
                  <a:gd name="T21" fmla="*/ 27 h 201"/>
                  <a:gd name="T22" fmla="*/ 313 w 477"/>
                  <a:gd name="T23" fmla="*/ 67 h 201"/>
                  <a:gd name="T24" fmla="*/ 321 w 477"/>
                  <a:gd name="T25" fmla="*/ 81 h 201"/>
                  <a:gd name="T26" fmla="*/ 367 w 477"/>
                  <a:gd name="T27" fmla="*/ 47 h 201"/>
                  <a:gd name="T28" fmla="*/ 351 w 477"/>
                  <a:gd name="T29" fmla="*/ 88 h 201"/>
                  <a:gd name="T30" fmla="*/ 394 w 477"/>
                  <a:gd name="T31" fmla="*/ 59 h 201"/>
                  <a:gd name="T32" fmla="*/ 427 w 477"/>
                  <a:gd name="T33" fmla="*/ 65 h 201"/>
                  <a:gd name="T34" fmla="*/ 412 w 477"/>
                  <a:gd name="T35" fmla="*/ 91 h 201"/>
                  <a:gd name="T36" fmla="*/ 438 w 477"/>
                  <a:gd name="T37" fmla="*/ 97 h 201"/>
                  <a:gd name="T38" fmla="*/ 421 w 477"/>
                  <a:gd name="T39" fmla="*/ 121 h 201"/>
                  <a:gd name="T40" fmla="*/ 473 w 477"/>
                  <a:gd name="T41" fmla="*/ 123 h 201"/>
                  <a:gd name="T42" fmla="*/ 430 w 477"/>
                  <a:gd name="T43" fmla="*/ 130 h 201"/>
                  <a:gd name="T44" fmla="*/ 476 w 477"/>
                  <a:gd name="T45" fmla="*/ 169 h 201"/>
                  <a:gd name="T46" fmla="*/ 444 w 477"/>
                  <a:gd name="T47" fmla="*/ 154 h 201"/>
                  <a:gd name="T48" fmla="*/ 432 w 477"/>
                  <a:gd name="T49" fmla="*/ 180 h 201"/>
                  <a:gd name="T50" fmla="*/ 417 w 477"/>
                  <a:gd name="T51" fmla="*/ 127 h 201"/>
                  <a:gd name="T52" fmla="*/ 406 w 477"/>
                  <a:gd name="T53" fmla="*/ 157 h 201"/>
                  <a:gd name="T54" fmla="*/ 385 w 477"/>
                  <a:gd name="T55" fmla="*/ 122 h 201"/>
                  <a:gd name="T56" fmla="*/ 383 w 477"/>
                  <a:gd name="T57" fmla="*/ 164 h 201"/>
                  <a:gd name="T58" fmla="*/ 363 w 477"/>
                  <a:gd name="T59" fmla="*/ 143 h 201"/>
                  <a:gd name="T60" fmla="*/ 343 w 477"/>
                  <a:gd name="T61" fmla="*/ 120 h 201"/>
                  <a:gd name="T62" fmla="*/ 333 w 477"/>
                  <a:gd name="T63" fmla="*/ 131 h 201"/>
                  <a:gd name="T64" fmla="*/ 316 w 477"/>
                  <a:gd name="T65" fmla="*/ 125 h 201"/>
                  <a:gd name="T66" fmla="*/ 304 w 477"/>
                  <a:gd name="T67" fmla="*/ 140 h 201"/>
                  <a:gd name="T68" fmla="*/ 277 w 477"/>
                  <a:gd name="T69" fmla="*/ 110 h 201"/>
                  <a:gd name="T70" fmla="*/ 262 w 477"/>
                  <a:gd name="T71" fmla="*/ 113 h 201"/>
                  <a:gd name="T72" fmla="*/ 238 w 477"/>
                  <a:gd name="T73" fmla="*/ 97 h 201"/>
                  <a:gd name="T74" fmla="*/ 255 w 477"/>
                  <a:gd name="T75" fmla="*/ 155 h 201"/>
                  <a:gd name="T76" fmla="*/ 222 w 477"/>
                  <a:gd name="T77" fmla="*/ 94 h 201"/>
                  <a:gd name="T78" fmla="*/ 217 w 477"/>
                  <a:gd name="T79" fmla="*/ 132 h 201"/>
                  <a:gd name="T80" fmla="*/ 195 w 477"/>
                  <a:gd name="T81" fmla="*/ 115 h 201"/>
                  <a:gd name="T82" fmla="*/ 193 w 477"/>
                  <a:gd name="T83" fmla="*/ 124 h 201"/>
                  <a:gd name="T84" fmla="*/ 205 w 477"/>
                  <a:gd name="T85" fmla="*/ 156 h 201"/>
                  <a:gd name="T86" fmla="*/ 136 w 477"/>
                  <a:gd name="T87" fmla="*/ 105 h 201"/>
                  <a:gd name="T88" fmla="*/ 162 w 477"/>
                  <a:gd name="T89" fmla="*/ 145 h 201"/>
                  <a:gd name="T90" fmla="*/ 127 w 477"/>
                  <a:gd name="T91" fmla="*/ 119 h 201"/>
                  <a:gd name="T92" fmla="*/ 133 w 477"/>
                  <a:gd name="T93" fmla="*/ 164 h 201"/>
                  <a:gd name="T94" fmla="*/ 93 w 477"/>
                  <a:gd name="T95" fmla="*/ 137 h 201"/>
                  <a:gd name="T96" fmla="*/ 48 w 477"/>
                  <a:gd name="T97" fmla="*/ 147 h 201"/>
                  <a:gd name="T98" fmla="*/ 111 w 477"/>
                  <a:gd name="T99" fmla="*/ 199 h 201"/>
                  <a:gd name="T100" fmla="*/ 59 w 477"/>
                  <a:gd name="T101" fmla="*/ 171 h 201"/>
                  <a:gd name="T102" fmla="*/ 1 w 477"/>
                  <a:gd name="T103" fmla="*/ 191 h 201"/>
                  <a:gd name="T104" fmla="*/ 36 w 477"/>
                  <a:gd name="T105" fmla="*/ 118 h 201"/>
                  <a:gd name="T106" fmla="*/ 48 w 477"/>
                  <a:gd name="T107" fmla="*/ 41 h 201"/>
                  <a:gd name="T108" fmla="*/ 83 w 477"/>
                  <a:gd name="T109" fmla="*/ 116 h 201"/>
                  <a:gd name="T110" fmla="*/ 88 w 477"/>
                  <a:gd name="T111" fmla="*/ 55 h 201"/>
                  <a:gd name="T112" fmla="*/ 104 w 477"/>
                  <a:gd name="T113" fmla="*/ 62 h 201"/>
                  <a:gd name="T114" fmla="*/ 126 w 477"/>
                  <a:gd name="T115" fmla="*/ 43 h 201"/>
                  <a:gd name="T116" fmla="*/ 140 w 477"/>
                  <a:gd name="T117" fmla="*/ 48 h 201"/>
                  <a:gd name="T118" fmla="*/ 154 w 477"/>
                  <a:gd name="T119" fmla="*/ 88 h 201"/>
                  <a:gd name="T120" fmla="*/ 163 w 477"/>
                  <a:gd name="T121" fmla="*/ 15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77" h="201">
                    <a:moveTo>
                      <a:pt x="174" y="0"/>
                    </a:moveTo>
                    <a:lnTo>
                      <a:pt x="175" y="0"/>
                    </a:lnTo>
                    <a:lnTo>
                      <a:pt x="176" y="1"/>
                    </a:lnTo>
                    <a:lnTo>
                      <a:pt x="177" y="3"/>
                    </a:lnTo>
                    <a:lnTo>
                      <a:pt x="177" y="29"/>
                    </a:lnTo>
                    <a:lnTo>
                      <a:pt x="173" y="55"/>
                    </a:lnTo>
                    <a:lnTo>
                      <a:pt x="171" y="65"/>
                    </a:lnTo>
                    <a:lnTo>
                      <a:pt x="166" y="76"/>
                    </a:lnTo>
                    <a:lnTo>
                      <a:pt x="161" y="87"/>
                    </a:lnTo>
                    <a:lnTo>
                      <a:pt x="187" y="82"/>
                    </a:lnTo>
                    <a:lnTo>
                      <a:pt x="184" y="73"/>
                    </a:lnTo>
                    <a:lnTo>
                      <a:pt x="183" y="63"/>
                    </a:lnTo>
                    <a:lnTo>
                      <a:pt x="185" y="53"/>
                    </a:lnTo>
                    <a:lnTo>
                      <a:pt x="186" y="49"/>
                    </a:lnTo>
                    <a:lnTo>
                      <a:pt x="187" y="46"/>
                    </a:lnTo>
                    <a:lnTo>
                      <a:pt x="188" y="43"/>
                    </a:lnTo>
                    <a:lnTo>
                      <a:pt x="190" y="39"/>
                    </a:lnTo>
                    <a:lnTo>
                      <a:pt x="196" y="34"/>
                    </a:lnTo>
                    <a:lnTo>
                      <a:pt x="202" y="31"/>
                    </a:lnTo>
                    <a:lnTo>
                      <a:pt x="209" y="26"/>
                    </a:lnTo>
                    <a:lnTo>
                      <a:pt x="211" y="26"/>
                    </a:lnTo>
                    <a:lnTo>
                      <a:pt x="212" y="26"/>
                    </a:lnTo>
                    <a:lnTo>
                      <a:pt x="213" y="27"/>
                    </a:lnTo>
                    <a:lnTo>
                      <a:pt x="213" y="28"/>
                    </a:lnTo>
                    <a:lnTo>
                      <a:pt x="211" y="48"/>
                    </a:lnTo>
                    <a:lnTo>
                      <a:pt x="204" y="65"/>
                    </a:lnTo>
                    <a:lnTo>
                      <a:pt x="195" y="81"/>
                    </a:lnTo>
                    <a:lnTo>
                      <a:pt x="220" y="77"/>
                    </a:lnTo>
                    <a:lnTo>
                      <a:pt x="220" y="67"/>
                    </a:lnTo>
                    <a:lnTo>
                      <a:pt x="222" y="56"/>
                    </a:lnTo>
                    <a:lnTo>
                      <a:pt x="226" y="45"/>
                    </a:lnTo>
                    <a:lnTo>
                      <a:pt x="232" y="36"/>
                    </a:lnTo>
                    <a:lnTo>
                      <a:pt x="236" y="27"/>
                    </a:lnTo>
                    <a:lnTo>
                      <a:pt x="241" y="20"/>
                    </a:lnTo>
                    <a:lnTo>
                      <a:pt x="248" y="13"/>
                    </a:lnTo>
                    <a:lnTo>
                      <a:pt x="256" y="10"/>
                    </a:lnTo>
                    <a:lnTo>
                      <a:pt x="258" y="10"/>
                    </a:lnTo>
                    <a:lnTo>
                      <a:pt x="259" y="11"/>
                    </a:lnTo>
                    <a:lnTo>
                      <a:pt x="259" y="13"/>
                    </a:lnTo>
                    <a:lnTo>
                      <a:pt x="258" y="28"/>
                    </a:lnTo>
                    <a:lnTo>
                      <a:pt x="255" y="44"/>
                    </a:lnTo>
                    <a:lnTo>
                      <a:pt x="247" y="58"/>
                    </a:lnTo>
                    <a:lnTo>
                      <a:pt x="238" y="69"/>
                    </a:lnTo>
                    <a:lnTo>
                      <a:pt x="226" y="76"/>
                    </a:lnTo>
                    <a:lnTo>
                      <a:pt x="250" y="75"/>
                    </a:lnTo>
                    <a:lnTo>
                      <a:pt x="252" y="69"/>
                    </a:lnTo>
                    <a:lnTo>
                      <a:pt x="256" y="61"/>
                    </a:lnTo>
                    <a:lnTo>
                      <a:pt x="258" y="57"/>
                    </a:lnTo>
                    <a:lnTo>
                      <a:pt x="267" y="47"/>
                    </a:lnTo>
                    <a:lnTo>
                      <a:pt x="276" y="43"/>
                    </a:lnTo>
                    <a:lnTo>
                      <a:pt x="288" y="44"/>
                    </a:lnTo>
                    <a:lnTo>
                      <a:pt x="289" y="45"/>
                    </a:lnTo>
                    <a:lnTo>
                      <a:pt x="289" y="46"/>
                    </a:lnTo>
                    <a:lnTo>
                      <a:pt x="289" y="48"/>
                    </a:lnTo>
                    <a:lnTo>
                      <a:pt x="282" y="58"/>
                    </a:lnTo>
                    <a:lnTo>
                      <a:pt x="273" y="67"/>
                    </a:lnTo>
                    <a:lnTo>
                      <a:pt x="269" y="70"/>
                    </a:lnTo>
                    <a:lnTo>
                      <a:pt x="265" y="73"/>
                    </a:lnTo>
                    <a:lnTo>
                      <a:pt x="261" y="75"/>
                    </a:lnTo>
                    <a:lnTo>
                      <a:pt x="261" y="75"/>
                    </a:lnTo>
                    <a:lnTo>
                      <a:pt x="283" y="76"/>
                    </a:lnTo>
                    <a:lnTo>
                      <a:pt x="294" y="58"/>
                    </a:lnTo>
                    <a:lnTo>
                      <a:pt x="308" y="44"/>
                    </a:lnTo>
                    <a:lnTo>
                      <a:pt x="324" y="33"/>
                    </a:lnTo>
                    <a:lnTo>
                      <a:pt x="343" y="27"/>
                    </a:lnTo>
                    <a:lnTo>
                      <a:pt x="344" y="27"/>
                    </a:lnTo>
                    <a:lnTo>
                      <a:pt x="345" y="28"/>
                    </a:lnTo>
                    <a:lnTo>
                      <a:pt x="345" y="29"/>
                    </a:lnTo>
                    <a:lnTo>
                      <a:pt x="345" y="32"/>
                    </a:lnTo>
                    <a:lnTo>
                      <a:pt x="336" y="46"/>
                    </a:lnTo>
                    <a:lnTo>
                      <a:pt x="325" y="57"/>
                    </a:lnTo>
                    <a:lnTo>
                      <a:pt x="313" y="67"/>
                    </a:lnTo>
                    <a:lnTo>
                      <a:pt x="311" y="69"/>
                    </a:lnTo>
                    <a:lnTo>
                      <a:pt x="308" y="71"/>
                    </a:lnTo>
                    <a:lnTo>
                      <a:pt x="305" y="73"/>
                    </a:lnTo>
                    <a:lnTo>
                      <a:pt x="301" y="75"/>
                    </a:lnTo>
                    <a:lnTo>
                      <a:pt x="298" y="77"/>
                    </a:lnTo>
                    <a:lnTo>
                      <a:pt x="321" y="81"/>
                    </a:lnTo>
                    <a:lnTo>
                      <a:pt x="329" y="68"/>
                    </a:lnTo>
                    <a:lnTo>
                      <a:pt x="340" y="57"/>
                    </a:lnTo>
                    <a:lnTo>
                      <a:pt x="352" y="49"/>
                    </a:lnTo>
                    <a:lnTo>
                      <a:pt x="366" y="46"/>
                    </a:lnTo>
                    <a:lnTo>
                      <a:pt x="367" y="46"/>
                    </a:lnTo>
                    <a:lnTo>
                      <a:pt x="367" y="47"/>
                    </a:lnTo>
                    <a:lnTo>
                      <a:pt x="368" y="48"/>
                    </a:lnTo>
                    <a:lnTo>
                      <a:pt x="368" y="50"/>
                    </a:lnTo>
                    <a:lnTo>
                      <a:pt x="358" y="64"/>
                    </a:lnTo>
                    <a:lnTo>
                      <a:pt x="345" y="76"/>
                    </a:lnTo>
                    <a:lnTo>
                      <a:pt x="330" y="83"/>
                    </a:lnTo>
                    <a:lnTo>
                      <a:pt x="351" y="88"/>
                    </a:lnTo>
                    <a:lnTo>
                      <a:pt x="354" y="89"/>
                    </a:lnTo>
                    <a:lnTo>
                      <a:pt x="354" y="87"/>
                    </a:lnTo>
                    <a:lnTo>
                      <a:pt x="354" y="86"/>
                    </a:lnTo>
                    <a:lnTo>
                      <a:pt x="366" y="73"/>
                    </a:lnTo>
                    <a:lnTo>
                      <a:pt x="379" y="64"/>
                    </a:lnTo>
                    <a:lnTo>
                      <a:pt x="394" y="59"/>
                    </a:lnTo>
                    <a:lnTo>
                      <a:pt x="411" y="58"/>
                    </a:lnTo>
                    <a:lnTo>
                      <a:pt x="426" y="60"/>
                    </a:lnTo>
                    <a:lnTo>
                      <a:pt x="427" y="61"/>
                    </a:lnTo>
                    <a:lnTo>
                      <a:pt x="428" y="62"/>
                    </a:lnTo>
                    <a:lnTo>
                      <a:pt x="428" y="64"/>
                    </a:lnTo>
                    <a:lnTo>
                      <a:pt x="427" y="65"/>
                    </a:lnTo>
                    <a:lnTo>
                      <a:pt x="407" y="80"/>
                    </a:lnTo>
                    <a:lnTo>
                      <a:pt x="385" y="88"/>
                    </a:lnTo>
                    <a:lnTo>
                      <a:pt x="363" y="92"/>
                    </a:lnTo>
                    <a:lnTo>
                      <a:pt x="387" y="103"/>
                    </a:lnTo>
                    <a:lnTo>
                      <a:pt x="399" y="95"/>
                    </a:lnTo>
                    <a:lnTo>
                      <a:pt x="412" y="91"/>
                    </a:lnTo>
                    <a:lnTo>
                      <a:pt x="425" y="89"/>
                    </a:lnTo>
                    <a:lnTo>
                      <a:pt x="438" y="93"/>
                    </a:lnTo>
                    <a:lnTo>
                      <a:pt x="439" y="93"/>
                    </a:lnTo>
                    <a:lnTo>
                      <a:pt x="439" y="95"/>
                    </a:lnTo>
                    <a:lnTo>
                      <a:pt x="439" y="96"/>
                    </a:lnTo>
                    <a:lnTo>
                      <a:pt x="438" y="97"/>
                    </a:lnTo>
                    <a:lnTo>
                      <a:pt x="427" y="104"/>
                    </a:lnTo>
                    <a:lnTo>
                      <a:pt x="414" y="108"/>
                    </a:lnTo>
                    <a:lnTo>
                      <a:pt x="401" y="109"/>
                    </a:lnTo>
                    <a:lnTo>
                      <a:pt x="419" y="121"/>
                    </a:lnTo>
                    <a:lnTo>
                      <a:pt x="420" y="121"/>
                    </a:lnTo>
                    <a:lnTo>
                      <a:pt x="421" y="121"/>
                    </a:lnTo>
                    <a:lnTo>
                      <a:pt x="423" y="120"/>
                    </a:lnTo>
                    <a:lnTo>
                      <a:pt x="439" y="116"/>
                    </a:lnTo>
                    <a:lnTo>
                      <a:pt x="455" y="116"/>
                    </a:lnTo>
                    <a:lnTo>
                      <a:pt x="473" y="121"/>
                    </a:lnTo>
                    <a:lnTo>
                      <a:pt x="473" y="122"/>
                    </a:lnTo>
                    <a:lnTo>
                      <a:pt x="473" y="123"/>
                    </a:lnTo>
                    <a:lnTo>
                      <a:pt x="473" y="124"/>
                    </a:lnTo>
                    <a:lnTo>
                      <a:pt x="472" y="125"/>
                    </a:lnTo>
                    <a:lnTo>
                      <a:pt x="459" y="130"/>
                    </a:lnTo>
                    <a:lnTo>
                      <a:pt x="444" y="131"/>
                    </a:lnTo>
                    <a:lnTo>
                      <a:pt x="438" y="131"/>
                    </a:lnTo>
                    <a:lnTo>
                      <a:pt x="430" y="130"/>
                    </a:lnTo>
                    <a:lnTo>
                      <a:pt x="440" y="137"/>
                    </a:lnTo>
                    <a:lnTo>
                      <a:pt x="440" y="136"/>
                    </a:lnTo>
                    <a:lnTo>
                      <a:pt x="442" y="136"/>
                    </a:lnTo>
                    <a:lnTo>
                      <a:pt x="455" y="145"/>
                    </a:lnTo>
                    <a:lnTo>
                      <a:pt x="466" y="156"/>
                    </a:lnTo>
                    <a:lnTo>
                      <a:pt x="476" y="169"/>
                    </a:lnTo>
                    <a:lnTo>
                      <a:pt x="477" y="171"/>
                    </a:lnTo>
                    <a:lnTo>
                      <a:pt x="476" y="173"/>
                    </a:lnTo>
                    <a:lnTo>
                      <a:pt x="474" y="173"/>
                    </a:lnTo>
                    <a:lnTo>
                      <a:pt x="463" y="170"/>
                    </a:lnTo>
                    <a:lnTo>
                      <a:pt x="452" y="164"/>
                    </a:lnTo>
                    <a:lnTo>
                      <a:pt x="444" y="154"/>
                    </a:lnTo>
                    <a:lnTo>
                      <a:pt x="438" y="142"/>
                    </a:lnTo>
                    <a:lnTo>
                      <a:pt x="425" y="132"/>
                    </a:lnTo>
                    <a:lnTo>
                      <a:pt x="432" y="154"/>
                    </a:lnTo>
                    <a:lnTo>
                      <a:pt x="433" y="177"/>
                    </a:lnTo>
                    <a:lnTo>
                      <a:pt x="433" y="179"/>
                    </a:lnTo>
                    <a:lnTo>
                      <a:pt x="432" y="180"/>
                    </a:lnTo>
                    <a:lnTo>
                      <a:pt x="430" y="179"/>
                    </a:lnTo>
                    <a:lnTo>
                      <a:pt x="423" y="168"/>
                    </a:lnTo>
                    <a:lnTo>
                      <a:pt x="417" y="155"/>
                    </a:lnTo>
                    <a:lnTo>
                      <a:pt x="415" y="142"/>
                    </a:lnTo>
                    <a:lnTo>
                      <a:pt x="417" y="128"/>
                    </a:lnTo>
                    <a:lnTo>
                      <a:pt x="417" y="127"/>
                    </a:lnTo>
                    <a:lnTo>
                      <a:pt x="417" y="127"/>
                    </a:lnTo>
                    <a:lnTo>
                      <a:pt x="393" y="112"/>
                    </a:lnTo>
                    <a:lnTo>
                      <a:pt x="400" y="125"/>
                    </a:lnTo>
                    <a:lnTo>
                      <a:pt x="404" y="141"/>
                    </a:lnTo>
                    <a:lnTo>
                      <a:pt x="406" y="156"/>
                    </a:lnTo>
                    <a:lnTo>
                      <a:pt x="406" y="157"/>
                    </a:lnTo>
                    <a:lnTo>
                      <a:pt x="405" y="158"/>
                    </a:lnTo>
                    <a:lnTo>
                      <a:pt x="404" y="158"/>
                    </a:lnTo>
                    <a:lnTo>
                      <a:pt x="402" y="157"/>
                    </a:lnTo>
                    <a:lnTo>
                      <a:pt x="394" y="147"/>
                    </a:lnTo>
                    <a:lnTo>
                      <a:pt x="389" y="135"/>
                    </a:lnTo>
                    <a:lnTo>
                      <a:pt x="385" y="122"/>
                    </a:lnTo>
                    <a:lnTo>
                      <a:pt x="385" y="108"/>
                    </a:lnTo>
                    <a:lnTo>
                      <a:pt x="385" y="108"/>
                    </a:lnTo>
                    <a:lnTo>
                      <a:pt x="366" y="99"/>
                    </a:lnTo>
                    <a:lnTo>
                      <a:pt x="375" y="120"/>
                    </a:lnTo>
                    <a:lnTo>
                      <a:pt x="380" y="141"/>
                    </a:lnTo>
                    <a:lnTo>
                      <a:pt x="383" y="164"/>
                    </a:lnTo>
                    <a:lnTo>
                      <a:pt x="383" y="165"/>
                    </a:lnTo>
                    <a:lnTo>
                      <a:pt x="382" y="166"/>
                    </a:lnTo>
                    <a:lnTo>
                      <a:pt x="381" y="167"/>
                    </a:lnTo>
                    <a:lnTo>
                      <a:pt x="380" y="166"/>
                    </a:lnTo>
                    <a:lnTo>
                      <a:pt x="370" y="156"/>
                    </a:lnTo>
                    <a:lnTo>
                      <a:pt x="363" y="143"/>
                    </a:lnTo>
                    <a:lnTo>
                      <a:pt x="357" y="128"/>
                    </a:lnTo>
                    <a:lnTo>
                      <a:pt x="355" y="111"/>
                    </a:lnTo>
                    <a:lnTo>
                      <a:pt x="357" y="96"/>
                    </a:lnTo>
                    <a:lnTo>
                      <a:pt x="330" y="88"/>
                    </a:lnTo>
                    <a:lnTo>
                      <a:pt x="337" y="103"/>
                    </a:lnTo>
                    <a:lnTo>
                      <a:pt x="343" y="120"/>
                    </a:lnTo>
                    <a:lnTo>
                      <a:pt x="346" y="137"/>
                    </a:lnTo>
                    <a:lnTo>
                      <a:pt x="346" y="139"/>
                    </a:lnTo>
                    <a:lnTo>
                      <a:pt x="345" y="141"/>
                    </a:lnTo>
                    <a:lnTo>
                      <a:pt x="344" y="141"/>
                    </a:lnTo>
                    <a:lnTo>
                      <a:pt x="343" y="141"/>
                    </a:lnTo>
                    <a:lnTo>
                      <a:pt x="333" y="131"/>
                    </a:lnTo>
                    <a:lnTo>
                      <a:pt x="325" y="118"/>
                    </a:lnTo>
                    <a:lnTo>
                      <a:pt x="321" y="103"/>
                    </a:lnTo>
                    <a:lnTo>
                      <a:pt x="320" y="86"/>
                    </a:lnTo>
                    <a:lnTo>
                      <a:pt x="295" y="83"/>
                    </a:lnTo>
                    <a:lnTo>
                      <a:pt x="307" y="104"/>
                    </a:lnTo>
                    <a:lnTo>
                      <a:pt x="316" y="125"/>
                    </a:lnTo>
                    <a:lnTo>
                      <a:pt x="321" y="149"/>
                    </a:lnTo>
                    <a:lnTo>
                      <a:pt x="320" y="152"/>
                    </a:lnTo>
                    <a:lnTo>
                      <a:pt x="320" y="153"/>
                    </a:lnTo>
                    <a:lnTo>
                      <a:pt x="319" y="153"/>
                    </a:lnTo>
                    <a:lnTo>
                      <a:pt x="318" y="153"/>
                    </a:lnTo>
                    <a:lnTo>
                      <a:pt x="304" y="140"/>
                    </a:lnTo>
                    <a:lnTo>
                      <a:pt x="294" y="122"/>
                    </a:lnTo>
                    <a:lnTo>
                      <a:pt x="287" y="104"/>
                    </a:lnTo>
                    <a:lnTo>
                      <a:pt x="286" y="83"/>
                    </a:lnTo>
                    <a:lnTo>
                      <a:pt x="267" y="82"/>
                    </a:lnTo>
                    <a:lnTo>
                      <a:pt x="273" y="95"/>
                    </a:lnTo>
                    <a:lnTo>
                      <a:pt x="277" y="110"/>
                    </a:lnTo>
                    <a:lnTo>
                      <a:pt x="277" y="125"/>
                    </a:lnTo>
                    <a:lnTo>
                      <a:pt x="277" y="127"/>
                    </a:lnTo>
                    <a:lnTo>
                      <a:pt x="276" y="128"/>
                    </a:lnTo>
                    <a:lnTo>
                      <a:pt x="275" y="128"/>
                    </a:lnTo>
                    <a:lnTo>
                      <a:pt x="268" y="122"/>
                    </a:lnTo>
                    <a:lnTo>
                      <a:pt x="262" y="113"/>
                    </a:lnTo>
                    <a:lnTo>
                      <a:pt x="259" y="104"/>
                    </a:lnTo>
                    <a:lnTo>
                      <a:pt x="257" y="97"/>
                    </a:lnTo>
                    <a:lnTo>
                      <a:pt x="253" y="89"/>
                    </a:lnTo>
                    <a:lnTo>
                      <a:pt x="252" y="82"/>
                    </a:lnTo>
                    <a:lnTo>
                      <a:pt x="227" y="83"/>
                    </a:lnTo>
                    <a:lnTo>
                      <a:pt x="238" y="97"/>
                    </a:lnTo>
                    <a:lnTo>
                      <a:pt x="248" y="113"/>
                    </a:lnTo>
                    <a:lnTo>
                      <a:pt x="253" y="133"/>
                    </a:lnTo>
                    <a:lnTo>
                      <a:pt x="257" y="153"/>
                    </a:lnTo>
                    <a:lnTo>
                      <a:pt x="257" y="154"/>
                    </a:lnTo>
                    <a:lnTo>
                      <a:pt x="256" y="155"/>
                    </a:lnTo>
                    <a:lnTo>
                      <a:pt x="255" y="155"/>
                    </a:lnTo>
                    <a:lnTo>
                      <a:pt x="253" y="154"/>
                    </a:lnTo>
                    <a:lnTo>
                      <a:pt x="241" y="142"/>
                    </a:lnTo>
                    <a:lnTo>
                      <a:pt x="233" y="128"/>
                    </a:lnTo>
                    <a:lnTo>
                      <a:pt x="226" y="111"/>
                    </a:lnTo>
                    <a:lnTo>
                      <a:pt x="224" y="104"/>
                    </a:lnTo>
                    <a:lnTo>
                      <a:pt x="222" y="94"/>
                    </a:lnTo>
                    <a:lnTo>
                      <a:pt x="222" y="83"/>
                    </a:lnTo>
                    <a:lnTo>
                      <a:pt x="195" y="86"/>
                    </a:lnTo>
                    <a:lnTo>
                      <a:pt x="203" y="95"/>
                    </a:lnTo>
                    <a:lnTo>
                      <a:pt x="211" y="106"/>
                    </a:lnTo>
                    <a:lnTo>
                      <a:pt x="215" y="119"/>
                    </a:lnTo>
                    <a:lnTo>
                      <a:pt x="217" y="132"/>
                    </a:lnTo>
                    <a:lnTo>
                      <a:pt x="216" y="133"/>
                    </a:lnTo>
                    <a:lnTo>
                      <a:pt x="216" y="134"/>
                    </a:lnTo>
                    <a:lnTo>
                      <a:pt x="214" y="135"/>
                    </a:lnTo>
                    <a:lnTo>
                      <a:pt x="213" y="134"/>
                    </a:lnTo>
                    <a:lnTo>
                      <a:pt x="203" y="125"/>
                    </a:lnTo>
                    <a:lnTo>
                      <a:pt x="195" y="115"/>
                    </a:lnTo>
                    <a:lnTo>
                      <a:pt x="188" y="103"/>
                    </a:lnTo>
                    <a:lnTo>
                      <a:pt x="186" y="87"/>
                    </a:lnTo>
                    <a:lnTo>
                      <a:pt x="162" y="92"/>
                    </a:lnTo>
                    <a:lnTo>
                      <a:pt x="174" y="100"/>
                    </a:lnTo>
                    <a:lnTo>
                      <a:pt x="184" y="111"/>
                    </a:lnTo>
                    <a:lnTo>
                      <a:pt x="193" y="124"/>
                    </a:lnTo>
                    <a:lnTo>
                      <a:pt x="201" y="139"/>
                    </a:lnTo>
                    <a:lnTo>
                      <a:pt x="209" y="152"/>
                    </a:lnTo>
                    <a:lnTo>
                      <a:pt x="209" y="154"/>
                    </a:lnTo>
                    <a:lnTo>
                      <a:pt x="209" y="155"/>
                    </a:lnTo>
                    <a:lnTo>
                      <a:pt x="208" y="156"/>
                    </a:lnTo>
                    <a:lnTo>
                      <a:pt x="205" y="156"/>
                    </a:lnTo>
                    <a:lnTo>
                      <a:pt x="189" y="146"/>
                    </a:lnTo>
                    <a:lnTo>
                      <a:pt x="174" y="132"/>
                    </a:lnTo>
                    <a:lnTo>
                      <a:pt x="161" y="115"/>
                    </a:lnTo>
                    <a:lnTo>
                      <a:pt x="153" y="94"/>
                    </a:lnTo>
                    <a:lnTo>
                      <a:pt x="130" y="101"/>
                    </a:lnTo>
                    <a:lnTo>
                      <a:pt x="136" y="105"/>
                    </a:lnTo>
                    <a:lnTo>
                      <a:pt x="141" y="110"/>
                    </a:lnTo>
                    <a:lnTo>
                      <a:pt x="147" y="116"/>
                    </a:lnTo>
                    <a:lnTo>
                      <a:pt x="152" y="125"/>
                    </a:lnTo>
                    <a:lnTo>
                      <a:pt x="156" y="134"/>
                    </a:lnTo>
                    <a:lnTo>
                      <a:pt x="162" y="144"/>
                    </a:lnTo>
                    <a:lnTo>
                      <a:pt x="162" y="145"/>
                    </a:lnTo>
                    <a:lnTo>
                      <a:pt x="162" y="147"/>
                    </a:lnTo>
                    <a:lnTo>
                      <a:pt x="161" y="148"/>
                    </a:lnTo>
                    <a:lnTo>
                      <a:pt x="160" y="148"/>
                    </a:lnTo>
                    <a:lnTo>
                      <a:pt x="147" y="142"/>
                    </a:lnTo>
                    <a:lnTo>
                      <a:pt x="136" y="132"/>
                    </a:lnTo>
                    <a:lnTo>
                      <a:pt x="127" y="119"/>
                    </a:lnTo>
                    <a:lnTo>
                      <a:pt x="121" y="104"/>
                    </a:lnTo>
                    <a:lnTo>
                      <a:pt x="92" y="117"/>
                    </a:lnTo>
                    <a:lnTo>
                      <a:pt x="105" y="124"/>
                    </a:lnTo>
                    <a:lnTo>
                      <a:pt x="117" y="135"/>
                    </a:lnTo>
                    <a:lnTo>
                      <a:pt x="127" y="148"/>
                    </a:lnTo>
                    <a:lnTo>
                      <a:pt x="133" y="164"/>
                    </a:lnTo>
                    <a:lnTo>
                      <a:pt x="133" y="166"/>
                    </a:lnTo>
                    <a:lnTo>
                      <a:pt x="132" y="167"/>
                    </a:lnTo>
                    <a:lnTo>
                      <a:pt x="131" y="167"/>
                    </a:lnTo>
                    <a:lnTo>
                      <a:pt x="117" y="161"/>
                    </a:lnTo>
                    <a:lnTo>
                      <a:pt x="104" y="151"/>
                    </a:lnTo>
                    <a:lnTo>
                      <a:pt x="93" y="137"/>
                    </a:lnTo>
                    <a:lnTo>
                      <a:pt x="87" y="120"/>
                    </a:lnTo>
                    <a:lnTo>
                      <a:pt x="85" y="120"/>
                    </a:lnTo>
                    <a:lnTo>
                      <a:pt x="81" y="122"/>
                    </a:lnTo>
                    <a:lnTo>
                      <a:pt x="65" y="133"/>
                    </a:lnTo>
                    <a:lnTo>
                      <a:pt x="48" y="145"/>
                    </a:lnTo>
                    <a:lnTo>
                      <a:pt x="48" y="147"/>
                    </a:lnTo>
                    <a:lnTo>
                      <a:pt x="49" y="146"/>
                    </a:lnTo>
                    <a:lnTo>
                      <a:pt x="67" y="153"/>
                    </a:lnTo>
                    <a:lnTo>
                      <a:pt x="83" y="165"/>
                    </a:lnTo>
                    <a:lnTo>
                      <a:pt x="97" y="180"/>
                    </a:lnTo>
                    <a:lnTo>
                      <a:pt x="109" y="196"/>
                    </a:lnTo>
                    <a:lnTo>
                      <a:pt x="111" y="199"/>
                    </a:lnTo>
                    <a:lnTo>
                      <a:pt x="109" y="200"/>
                    </a:lnTo>
                    <a:lnTo>
                      <a:pt x="108" y="201"/>
                    </a:lnTo>
                    <a:lnTo>
                      <a:pt x="93" y="197"/>
                    </a:lnTo>
                    <a:lnTo>
                      <a:pt x="80" y="190"/>
                    </a:lnTo>
                    <a:lnTo>
                      <a:pt x="67" y="180"/>
                    </a:lnTo>
                    <a:lnTo>
                      <a:pt x="59" y="171"/>
                    </a:lnTo>
                    <a:lnTo>
                      <a:pt x="51" y="159"/>
                    </a:lnTo>
                    <a:lnTo>
                      <a:pt x="45" y="147"/>
                    </a:lnTo>
                    <a:lnTo>
                      <a:pt x="45" y="147"/>
                    </a:lnTo>
                    <a:lnTo>
                      <a:pt x="23" y="168"/>
                    </a:lnTo>
                    <a:lnTo>
                      <a:pt x="3" y="191"/>
                    </a:lnTo>
                    <a:lnTo>
                      <a:pt x="1" y="191"/>
                    </a:lnTo>
                    <a:lnTo>
                      <a:pt x="0" y="191"/>
                    </a:lnTo>
                    <a:lnTo>
                      <a:pt x="0" y="190"/>
                    </a:lnTo>
                    <a:lnTo>
                      <a:pt x="0" y="188"/>
                    </a:lnTo>
                    <a:lnTo>
                      <a:pt x="20" y="164"/>
                    </a:lnTo>
                    <a:lnTo>
                      <a:pt x="43" y="143"/>
                    </a:lnTo>
                    <a:lnTo>
                      <a:pt x="36" y="118"/>
                    </a:lnTo>
                    <a:lnTo>
                      <a:pt x="34" y="93"/>
                    </a:lnTo>
                    <a:lnTo>
                      <a:pt x="37" y="67"/>
                    </a:lnTo>
                    <a:lnTo>
                      <a:pt x="45" y="43"/>
                    </a:lnTo>
                    <a:lnTo>
                      <a:pt x="46" y="41"/>
                    </a:lnTo>
                    <a:lnTo>
                      <a:pt x="47" y="41"/>
                    </a:lnTo>
                    <a:lnTo>
                      <a:pt x="48" y="41"/>
                    </a:lnTo>
                    <a:lnTo>
                      <a:pt x="49" y="43"/>
                    </a:lnTo>
                    <a:lnTo>
                      <a:pt x="56" y="64"/>
                    </a:lnTo>
                    <a:lnTo>
                      <a:pt x="59" y="88"/>
                    </a:lnTo>
                    <a:lnTo>
                      <a:pt x="58" y="111"/>
                    </a:lnTo>
                    <a:lnTo>
                      <a:pt x="53" y="134"/>
                    </a:lnTo>
                    <a:lnTo>
                      <a:pt x="83" y="116"/>
                    </a:lnTo>
                    <a:lnTo>
                      <a:pt x="79" y="110"/>
                    </a:lnTo>
                    <a:lnTo>
                      <a:pt x="78" y="101"/>
                    </a:lnTo>
                    <a:lnTo>
                      <a:pt x="78" y="93"/>
                    </a:lnTo>
                    <a:lnTo>
                      <a:pt x="79" y="85"/>
                    </a:lnTo>
                    <a:lnTo>
                      <a:pt x="81" y="77"/>
                    </a:lnTo>
                    <a:lnTo>
                      <a:pt x="88" y="55"/>
                    </a:lnTo>
                    <a:lnTo>
                      <a:pt x="100" y="34"/>
                    </a:lnTo>
                    <a:lnTo>
                      <a:pt x="101" y="34"/>
                    </a:lnTo>
                    <a:lnTo>
                      <a:pt x="103" y="34"/>
                    </a:lnTo>
                    <a:lnTo>
                      <a:pt x="104" y="35"/>
                    </a:lnTo>
                    <a:lnTo>
                      <a:pt x="104" y="36"/>
                    </a:lnTo>
                    <a:lnTo>
                      <a:pt x="104" y="62"/>
                    </a:lnTo>
                    <a:lnTo>
                      <a:pt x="100" y="87"/>
                    </a:lnTo>
                    <a:lnTo>
                      <a:pt x="91" y="111"/>
                    </a:lnTo>
                    <a:lnTo>
                      <a:pt x="119" y="99"/>
                    </a:lnTo>
                    <a:lnTo>
                      <a:pt x="117" y="80"/>
                    </a:lnTo>
                    <a:lnTo>
                      <a:pt x="119" y="60"/>
                    </a:lnTo>
                    <a:lnTo>
                      <a:pt x="126" y="43"/>
                    </a:lnTo>
                    <a:lnTo>
                      <a:pt x="137" y="28"/>
                    </a:lnTo>
                    <a:lnTo>
                      <a:pt x="138" y="27"/>
                    </a:lnTo>
                    <a:lnTo>
                      <a:pt x="139" y="28"/>
                    </a:lnTo>
                    <a:lnTo>
                      <a:pt x="140" y="29"/>
                    </a:lnTo>
                    <a:lnTo>
                      <a:pt x="140" y="31"/>
                    </a:lnTo>
                    <a:lnTo>
                      <a:pt x="140" y="48"/>
                    </a:lnTo>
                    <a:lnTo>
                      <a:pt x="138" y="65"/>
                    </a:lnTo>
                    <a:lnTo>
                      <a:pt x="132" y="83"/>
                    </a:lnTo>
                    <a:lnTo>
                      <a:pt x="124" y="96"/>
                    </a:lnTo>
                    <a:lnTo>
                      <a:pt x="125" y="97"/>
                    </a:lnTo>
                    <a:lnTo>
                      <a:pt x="154" y="88"/>
                    </a:lnTo>
                    <a:lnTo>
                      <a:pt x="154" y="88"/>
                    </a:lnTo>
                    <a:lnTo>
                      <a:pt x="154" y="88"/>
                    </a:lnTo>
                    <a:lnTo>
                      <a:pt x="154" y="88"/>
                    </a:lnTo>
                    <a:lnTo>
                      <a:pt x="150" y="70"/>
                    </a:lnTo>
                    <a:lnTo>
                      <a:pt x="151" y="51"/>
                    </a:lnTo>
                    <a:lnTo>
                      <a:pt x="155" y="32"/>
                    </a:lnTo>
                    <a:lnTo>
                      <a:pt x="163" y="15"/>
                    </a:lnTo>
                    <a:lnTo>
                      <a:pt x="173" y="1"/>
                    </a:lnTo>
                    <a:lnTo>
                      <a:pt x="174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0" name="Freeform 858"/>
              <p:cNvSpPr/>
              <p:nvPr/>
            </p:nvSpPr>
            <p:spPr bwMode="auto">
              <a:xfrm>
                <a:off x="6719888" y="3792538"/>
                <a:ext cx="295275" cy="606425"/>
              </a:xfrm>
              <a:custGeom>
                <a:avLst/>
                <a:gdLst>
                  <a:gd name="T0" fmla="*/ 169 w 186"/>
                  <a:gd name="T1" fmla="*/ 49 h 382"/>
                  <a:gd name="T2" fmla="*/ 180 w 186"/>
                  <a:gd name="T3" fmla="*/ 64 h 382"/>
                  <a:gd name="T4" fmla="*/ 172 w 186"/>
                  <a:gd name="T5" fmla="*/ 106 h 382"/>
                  <a:gd name="T6" fmla="*/ 171 w 186"/>
                  <a:gd name="T7" fmla="*/ 61 h 382"/>
                  <a:gd name="T8" fmla="*/ 147 w 186"/>
                  <a:gd name="T9" fmla="*/ 96 h 382"/>
                  <a:gd name="T10" fmla="*/ 154 w 186"/>
                  <a:gd name="T11" fmla="*/ 148 h 382"/>
                  <a:gd name="T12" fmla="*/ 149 w 186"/>
                  <a:gd name="T13" fmla="*/ 117 h 382"/>
                  <a:gd name="T14" fmla="*/ 139 w 186"/>
                  <a:gd name="T15" fmla="*/ 170 h 382"/>
                  <a:gd name="T16" fmla="*/ 180 w 186"/>
                  <a:gd name="T17" fmla="*/ 206 h 382"/>
                  <a:gd name="T18" fmla="*/ 170 w 186"/>
                  <a:gd name="T19" fmla="*/ 225 h 382"/>
                  <a:gd name="T20" fmla="*/ 154 w 186"/>
                  <a:gd name="T21" fmla="*/ 193 h 382"/>
                  <a:gd name="T22" fmla="*/ 169 w 186"/>
                  <a:gd name="T23" fmla="*/ 254 h 382"/>
                  <a:gd name="T24" fmla="*/ 186 w 186"/>
                  <a:gd name="T25" fmla="*/ 283 h 382"/>
                  <a:gd name="T26" fmla="*/ 166 w 186"/>
                  <a:gd name="T27" fmla="*/ 265 h 382"/>
                  <a:gd name="T28" fmla="*/ 154 w 186"/>
                  <a:gd name="T29" fmla="*/ 276 h 382"/>
                  <a:gd name="T30" fmla="*/ 137 w 186"/>
                  <a:gd name="T31" fmla="*/ 318 h 382"/>
                  <a:gd name="T32" fmla="*/ 149 w 186"/>
                  <a:gd name="T33" fmla="*/ 275 h 382"/>
                  <a:gd name="T34" fmla="*/ 143 w 186"/>
                  <a:gd name="T35" fmla="*/ 267 h 382"/>
                  <a:gd name="T36" fmla="*/ 126 w 186"/>
                  <a:gd name="T37" fmla="*/ 274 h 382"/>
                  <a:gd name="T38" fmla="*/ 132 w 186"/>
                  <a:gd name="T39" fmla="*/ 247 h 382"/>
                  <a:gd name="T40" fmla="*/ 145 w 186"/>
                  <a:gd name="T41" fmla="*/ 194 h 382"/>
                  <a:gd name="T42" fmla="*/ 144 w 186"/>
                  <a:gd name="T43" fmla="*/ 195 h 382"/>
                  <a:gd name="T44" fmla="*/ 137 w 186"/>
                  <a:gd name="T45" fmla="*/ 217 h 382"/>
                  <a:gd name="T46" fmla="*/ 124 w 186"/>
                  <a:gd name="T47" fmla="*/ 188 h 382"/>
                  <a:gd name="T48" fmla="*/ 115 w 186"/>
                  <a:gd name="T49" fmla="*/ 143 h 382"/>
                  <a:gd name="T50" fmla="*/ 104 w 186"/>
                  <a:gd name="T51" fmla="*/ 208 h 382"/>
                  <a:gd name="T52" fmla="*/ 87 w 186"/>
                  <a:gd name="T53" fmla="*/ 218 h 382"/>
                  <a:gd name="T54" fmla="*/ 95 w 186"/>
                  <a:gd name="T55" fmla="*/ 188 h 382"/>
                  <a:gd name="T56" fmla="*/ 71 w 186"/>
                  <a:gd name="T57" fmla="*/ 215 h 382"/>
                  <a:gd name="T58" fmla="*/ 85 w 186"/>
                  <a:gd name="T59" fmla="*/ 262 h 382"/>
                  <a:gd name="T60" fmla="*/ 68 w 186"/>
                  <a:gd name="T61" fmla="*/ 256 h 382"/>
                  <a:gd name="T62" fmla="*/ 70 w 186"/>
                  <a:gd name="T63" fmla="*/ 217 h 382"/>
                  <a:gd name="T64" fmla="*/ 68 w 186"/>
                  <a:gd name="T65" fmla="*/ 290 h 382"/>
                  <a:gd name="T66" fmla="*/ 75 w 186"/>
                  <a:gd name="T67" fmla="*/ 318 h 382"/>
                  <a:gd name="T68" fmla="*/ 50 w 186"/>
                  <a:gd name="T69" fmla="*/ 302 h 382"/>
                  <a:gd name="T70" fmla="*/ 96 w 186"/>
                  <a:gd name="T71" fmla="*/ 372 h 382"/>
                  <a:gd name="T72" fmla="*/ 71 w 186"/>
                  <a:gd name="T73" fmla="*/ 370 h 382"/>
                  <a:gd name="T74" fmla="*/ 43 w 186"/>
                  <a:gd name="T75" fmla="*/ 321 h 382"/>
                  <a:gd name="T76" fmla="*/ 16 w 186"/>
                  <a:gd name="T77" fmla="*/ 357 h 382"/>
                  <a:gd name="T78" fmla="*/ 27 w 186"/>
                  <a:gd name="T79" fmla="*/ 326 h 382"/>
                  <a:gd name="T80" fmla="*/ 50 w 186"/>
                  <a:gd name="T81" fmla="*/ 252 h 382"/>
                  <a:gd name="T82" fmla="*/ 13 w 186"/>
                  <a:gd name="T83" fmla="*/ 312 h 382"/>
                  <a:gd name="T84" fmla="*/ 10 w 186"/>
                  <a:gd name="T85" fmla="*/ 277 h 382"/>
                  <a:gd name="T86" fmla="*/ 89 w 186"/>
                  <a:gd name="T87" fmla="*/ 175 h 382"/>
                  <a:gd name="T88" fmla="*/ 40 w 186"/>
                  <a:gd name="T89" fmla="*/ 204 h 382"/>
                  <a:gd name="T90" fmla="*/ 78 w 186"/>
                  <a:gd name="T91" fmla="*/ 174 h 382"/>
                  <a:gd name="T92" fmla="*/ 154 w 186"/>
                  <a:gd name="T93" fmla="*/ 74 h 382"/>
                  <a:gd name="T94" fmla="*/ 111 w 186"/>
                  <a:gd name="T95" fmla="*/ 92 h 382"/>
                  <a:gd name="T96" fmla="*/ 95 w 186"/>
                  <a:gd name="T97" fmla="*/ 136 h 382"/>
                  <a:gd name="T98" fmla="*/ 101 w 186"/>
                  <a:gd name="T99" fmla="*/ 103 h 382"/>
                  <a:gd name="T100" fmla="*/ 94 w 186"/>
                  <a:gd name="T101" fmla="*/ 98 h 382"/>
                  <a:gd name="T102" fmla="*/ 70 w 186"/>
                  <a:gd name="T103" fmla="*/ 147 h 382"/>
                  <a:gd name="T104" fmla="*/ 74 w 186"/>
                  <a:gd name="T105" fmla="*/ 114 h 382"/>
                  <a:gd name="T106" fmla="*/ 107 w 186"/>
                  <a:gd name="T107" fmla="*/ 78 h 382"/>
                  <a:gd name="T108" fmla="*/ 79 w 186"/>
                  <a:gd name="T109" fmla="*/ 71 h 382"/>
                  <a:gd name="T110" fmla="*/ 113 w 186"/>
                  <a:gd name="T111" fmla="*/ 66 h 382"/>
                  <a:gd name="T112" fmla="*/ 155 w 186"/>
                  <a:gd name="T113" fmla="*/ 7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" h="382">
                    <a:moveTo>
                      <a:pt x="160" y="0"/>
                    </a:moveTo>
                    <a:lnTo>
                      <a:pt x="161" y="1"/>
                    </a:lnTo>
                    <a:lnTo>
                      <a:pt x="167" y="15"/>
                    </a:lnTo>
                    <a:lnTo>
                      <a:pt x="169" y="32"/>
                    </a:lnTo>
                    <a:lnTo>
                      <a:pt x="167" y="47"/>
                    </a:lnTo>
                    <a:lnTo>
                      <a:pt x="168" y="47"/>
                    </a:lnTo>
                    <a:lnTo>
                      <a:pt x="169" y="48"/>
                    </a:lnTo>
                    <a:lnTo>
                      <a:pt x="169" y="49"/>
                    </a:lnTo>
                    <a:lnTo>
                      <a:pt x="169" y="49"/>
                    </a:lnTo>
                    <a:lnTo>
                      <a:pt x="170" y="50"/>
                    </a:lnTo>
                    <a:lnTo>
                      <a:pt x="171" y="52"/>
                    </a:lnTo>
                    <a:lnTo>
                      <a:pt x="172" y="54"/>
                    </a:lnTo>
                    <a:lnTo>
                      <a:pt x="173" y="55"/>
                    </a:lnTo>
                    <a:lnTo>
                      <a:pt x="174" y="58"/>
                    </a:lnTo>
                    <a:lnTo>
                      <a:pt x="175" y="61"/>
                    </a:lnTo>
                    <a:lnTo>
                      <a:pt x="180" y="64"/>
                    </a:lnTo>
                    <a:lnTo>
                      <a:pt x="182" y="69"/>
                    </a:lnTo>
                    <a:lnTo>
                      <a:pt x="184" y="74"/>
                    </a:lnTo>
                    <a:lnTo>
                      <a:pt x="184" y="80"/>
                    </a:lnTo>
                    <a:lnTo>
                      <a:pt x="184" y="90"/>
                    </a:lnTo>
                    <a:lnTo>
                      <a:pt x="181" y="99"/>
                    </a:lnTo>
                    <a:lnTo>
                      <a:pt x="174" y="106"/>
                    </a:lnTo>
                    <a:lnTo>
                      <a:pt x="173" y="107"/>
                    </a:lnTo>
                    <a:lnTo>
                      <a:pt x="172" y="106"/>
                    </a:lnTo>
                    <a:lnTo>
                      <a:pt x="172" y="106"/>
                    </a:lnTo>
                    <a:lnTo>
                      <a:pt x="167" y="92"/>
                    </a:lnTo>
                    <a:lnTo>
                      <a:pt x="167" y="78"/>
                    </a:lnTo>
                    <a:lnTo>
                      <a:pt x="171" y="63"/>
                    </a:lnTo>
                    <a:lnTo>
                      <a:pt x="171" y="62"/>
                    </a:lnTo>
                    <a:lnTo>
                      <a:pt x="172" y="62"/>
                    </a:lnTo>
                    <a:lnTo>
                      <a:pt x="172" y="62"/>
                    </a:lnTo>
                    <a:lnTo>
                      <a:pt x="171" y="61"/>
                    </a:lnTo>
                    <a:lnTo>
                      <a:pt x="170" y="57"/>
                    </a:lnTo>
                    <a:lnTo>
                      <a:pt x="168" y="54"/>
                    </a:lnTo>
                    <a:lnTo>
                      <a:pt x="166" y="51"/>
                    </a:lnTo>
                    <a:lnTo>
                      <a:pt x="164" y="59"/>
                    </a:lnTo>
                    <a:lnTo>
                      <a:pt x="161" y="66"/>
                    </a:lnTo>
                    <a:lnTo>
                      <a:pt x="155" y="81"/>
                    </a:lnTo>
                    <a:lnTo>
                      <a:pt x="146" y="96"/>
                    </a:lnTo>
                    <a:lnTo>
                      <a:pt x="147" y="96"/>
                    </a:lnTo>
                    <a:lnTo>
                      <a:pt x="150" y="105"/>
                    </a:lnTo>
                    <a:lnTo>
                      <a:pt x="152" y="115"/>
                    </a:lnTo>
                    <a:lnTo>
                      <a:pt x="152" y="117"/>
                    </a:lnTo>
                    <a:lnTo>
                      <a:pt x="154" y="117"/>
                    </a:lnTo>
                    <a:lnTo>
                      <a:pt x="155" y="117"/>
                    </a:lnTo>
                    <a:lnTo>
                      <a:pt x="159" y="128"/>
                    </a:lnTo>
                    <a:lnTo>
                      <a:pt x="158" y="139"/>
                    </a:lnTo>
                    <a:lnTo>
                      <a:pt x="154" y="148"/>
                    </a:lnTo>
                    <a:lnTo>
                      <a:pt x="145" y="156"/>
                    </a:lnTo>
                    <a:lnTo>
                      <a:pt x="144" y="156"/>
                    </a:lnTo>
                    <a:lnTo>
                      <a:pt x="143" y="156"/>
                    </a:lnTo>
                    <a:lnTo>
                      <a:pt x="142" y="155"/>
                    </a:lnTo>
                    <a:lnTo>
                      <a:pt x="140" y="144"/>
                    </a:lnTo>
                    <a:lnTo>
                      <a:pt x="140" y="134"/>
                    </a:lnTo>
                    <a:lnTo>
                      <a:pt x="143" y="124"/>
                    </a:lnTo>
                    <a:lnTo>
                      <a:pt x="149" y="117"/>
                    </a:lnTo>
                    <a:lnTo>
                      <a:pt x="149" y="116"/>
                    </a:lnTo>
                    <a:lnTo>
                      <a:pt x="148" y="107"/>
                    </a:lnTo>
                    <a:lnTo>
                      <a:pt x="145" y="98"/>
                    </a:lnTo>
                    <a:lnTo>
                      <a:pt x="133" y="117"/>
                    </a:lnTo>
                    <a:lnTo>
                      <a:pt x="120" y="136"/>
                    </a:lnTo>
                    <a:lnTo>
                      <a:pt x="116" y="141"/>
                    </a:lnTo>
                    <a:lnTo>
                      <a:pt x="130" y="155"/>
                    </a:lnTo>
                    <a:lnTo>
                      <a:pt x="139" y="170"/>
                    </a:lnTo>
                    <a:lnTo>
                      <a:pt x="147" y="188"/>
                    </a:lnTo>
                    <a:lnTo>
                      <a:pt x="152" y="189"/>
                    </a:lnTo>
                    <a:lnTo>
                      <a:pt x="158" y="192"/>
                    </a:lnTo>
                    <a:lnTo>
                      <a:pt x="163" y="195"/>
                    </a:lnTo>
                    <a:lnTo>
                      <a:pt x="168" y="196"/>
                    </a:lnTo>
                    <a:lnTo>
                      <a:pt x="172" y="199"/>
                    </a:lnTo>
                    <a:lnTo>
                      <a:pt x="176" y="202"/>
                    </a:lnTo>
                    <a:lnTo>
                      <a:pt x="180" y="206"/>
                    </a:lnTo>
                    <a:lnTo>
                      <a:pt x="182" y="213"/>
                    </a:lnTo>
                    <a:lnTo>
                      <a:pt x="183" y="220"/>
                    </a:lnTo>
                    <a:lnTo>
                      <a:pt x="181" y="227"/>
                    </a:lnTo>
                    <a:lnTo>
                      <a:pt x="179" y="228"/>
                    </a:lnTo>
                    <a:lnTo>
                      <a:pt x="176" y="229"/>
                    </a:lnTo>
                    <a:lnTo>
                      <a:pt x="174" y="228"/>
                    </a:lnTo>
                    <a:lnTo>
                      <a:pt x="172" y="227"/>
                    </a:lnTo>
                    <a:lnTo>
                      <a:pt x="170" y="225"/>
                    </a:lnTo>
                    <a:lnTo>
                      <a:pt x="169" y="224"/>
                    </a:lnTo>
                    <a:lnTo>
                      <a:pt x="168" y="222"/>
                    </a:lnTo>
                    <a:lnTo>
                      <a:pt x="161" y="211"/>
                    </a:lnTo>
                    <a:lnTo>
                      <a:pt x="160" y="200"/>
                    </a:lnTo>
                    <a:lnTo>
                      <a:pt x="159" y="199"/>
                    </a:lnTo>
                    <a:lnTo>
                      <a:pt x="159" y="198"/>
                    </a:lnTo>
                    <a:lnTo>
                      <a:pt x="159" y="196"/>
                    </a:lnTo>
                    <a:lnTo>
                      <a:pt x="154" y="193"/>
                    </a:lnTo>
                    <a:lnTo>
                      <a:pt x="148" y="191"/>
                    </a:lnTo>
                    <a:lnTo>
                      <a:pt x="155" y="213"/>
                    </a:lnTo>
                    <a:lnTo>
                      <a:pt x="157" y="230"/>
                    </a:lnTo>
                    <a:lnTo>
                      <a:pt x="157" y="247"/>
                    </a:lnTo>
                    <a:lnTo>
                      <a:pt x="157" y="247"/>
                    </a:lnTo>
                    <a:lnTo>
                      <a:pt x="161" y="249"/>
                    </a:lnTo>
                    <a:lnTo>
                      <a:pt x="166" y="251"/>
                    </a:lnTo>
                    <a:lnTo>
                      <a:pt x="169" y="254"/>
                    </a:lnTo>
                    <a:lnTo>
                      <a:pt x="172" y="258"/>
                    </a:lnTo>
                    <a:lnTo>
                      <a:pt x="175" y="259"/>
                    </a:lnTo>
                    <a:lnTo>
                      <a:pt x="179" y="261"/>
                    </a:lnTo>
                    <a:lnTo>
                      <a:pt x="181" y="263"/>
                    </a:lnTo>
                    <a:lnTo>
                      <a:pt x="183" y="266"/>
                    </a:lnTo>
                    <a:lnTo>
                      <a:pt x="185" y="270"/>
                    </a:lnTo>
                    <a:lnTo>
                      <a:pt x="186" y="273"/>
                    </a:lnTo>
                    <a:lnTo>
                      <a:pt x="186" y="283"/>
                    </a:lnTo>
                    <a:lnTo>
                      <a:pt x="183" y="291"/>
                    </a:lnTo>
                    <a:lnTo>
                      <a:pt x="176" y="298"/>
                    </a:lnTo>
                    <a:lnTo>
                      <a:pt x="175" y="298"/>
                    </a:lnTo>
                    <a:lnTo>
                      <a:pt x="174" y="297"/>
                    </a:lnTo>
                    <a:lnTo>
                      <a:pt x="169" y="288"/>
                    </a:lnTo>
                    <a:lnTo>
                      <a:pt x="166" y="278"/>
                    </a:lnTo>
                    <a:lnTo>
                      <a:pt x="166" y="273"/>
                    </a:lnTo>
                    <a:lnTo>
                      <a:pt x="166" y="265"/>
                    </a:lnTo>
                    <a:lnTo>
                      <a:pt x="168" y="260"/>
                    </a:lnTo>
                    <a:lnTo>
                      <a:pt x="168" y="260"/>
                    </a:lnTo>
                    <a:lnTo>
                      <a:pt x="169" y="259"/>
                    </a:lnTo>
                    <a:lnTo>
                      <a:pt x="166" y="255"/>
                    </a:lnTo>
                    <a:lnTo>
                      <a:pt x="161" y="252"/>
                    </a:lnTo>
                    <a:lnTo>
                      <a:pt x="157" y="250"/>
                    </a:lnTo>
                    <a:lnTo>
                      <a:pt x="157" y="255"/>
                    </a:lnTo>
                    <a:lnTo>
                      <a:pt x="154" y="276"/>
                    </a:lnTo>
                    <a:lnTo>
                      <a:pt x="152" y="279"/>
                    </a:lnTo>
                    <a:lnTo>
                      <a:pt x="152" y="279"/>
                    </a:lnTo>
                    <a:lnTo>
                      <a:pt x="156" y="290"/>
                    </a:lnTo>
                    <a:lnTo>
                      <a:pt x="155" y="301"/>
                    </a:lnTo>
                    <a:lnTo>
                      <a:pt x="148" y="310"/>
                    </a:lnTo>
                    <a:lnTo>
                      <a:pt x="139" y="318"/>
                    </a:lnTo>
                    <a:lnTo>
                      <a:pt x="138" y="318"/>
                    </a:lnTo>
                    <a:lnTo>
                      <a:pt x="137" y="318"/>
                    </a:lnTo>
                    <a:lnTo>
                      <a:pt x="134" y="311"/>
                    </a:lnTo>
                    <a:lnTo>
                      <a:pt x="133" y="303"/>
                    </a:lnTo>
                    <a:lnTo>
                      <a:pt x="134" y="296"/>
                    </a:lnTo>
                    <a:lnTo>
                      <a:pt x="136" y="287"/>
                    </a:lnTo>
                    <a:lnTo>
                      <a:pt x="142" y="280"/>
                    </a:lnTo>
                    <a:lnTo>
                      <a:pt x="148" y="277"/>
                    </a:lnTo>
                    <a:lnTo>
                      <a:pt x="148" y="277"/>
                    </a:lnTo>
                    <a:lnTo>
                      <a:pt x="149" y="275"/>
                    </a:lnTo>
                    <a:lnTo>
                      <a:pt x="152" y="254"/>
                    </a:lnTo>
                    <a:lnTo>
                      <a:pt x="152" y="232"/>
                    </a:lnTo>
                    <a:lnTo>
                      <a:pt x="148" y="237"/>
                    </a:lnTo>
                    <a:lnTo>
                      <a:pt x="144" y="241"/>
                    </a:lnTo>
                    <a:lnTo>
                      <a:pt x="143" y="244"/>
                    </a:lnTo>
                    <a:lnTo>
                      <a:pt x="146" y="254"/>
                    </a:lnTo>
                    <a:lnTo>
                      <a:pt x="144" y="265"/>
                    </a:lnTo>
                    <a:lnTo>
                      <a:pt x="143" y="267"/>
                    </a:lnTo>
                    <a:lnTo>
                      <a:pt x="142" y="271"/>
                    </a:lnTo>
                    <a:lnTo>
                      <a:pt x="139" y="274"/>
                    </a:lnTo>
                    <a:lnTo>
                      <a:pt x="136" y="276"/>
                    </a:lnTo>
                    <a:lnTo>
                      <a:pt x="134" y="277"/>
                    </a:lnTo>
                    <a:lnTo>
                      <a:pt x="131" y="278"/>
                    </a:lnTo>
                    <a:lnTo>
                      <a:pt x="128" y="278"/>
                    </a:lnTo>
                    <a:lnTo>
                      <a:pt x="126" y="276"/>
                    </a:lnTo>
                    <a:lnTo>
                      <a:pt x="126" y="274"/>
                    </a:lnTo>
                    <a:lnTo>
                      <a:pt x="126" y="271"/>
                    </a:lnTo>
                    <a:lnTo>
                      <a:pt x="126" y="266"/>
                    </a:lnTo>
                    <a:lnTo>
                      <a:pt x="127" y="262"/>
                    </a:lnTo>
                    <a:lnTo>
                      <a:pt x="128" y="259"/>
                    </a:lnTo>
                    <a:lnTo>
                      <a:pt x="128" y="255"/>
                    </a:lnTo>
                    <a:lnTo>
                      <a:pt x="130" y="252"/>
                    </a:lnTo>
                    <a:lnTo>
                      <a:pt x="131" y="249"/>
                    </a:lnTo>
                    <a:lnTo>
                      <a:pt x="132" y="247"/>
                    </a:lnTo>
                    <a:lnTo>
                      <a:pt x="134" y="244"/>
                    </a:lnTo>
                    <a:lnTo>
                      <a:pt x="137" y="242"/>
                    </a:lnTo>
                    <a:lnTo>
                      <a:pt x="140" y="242"/>
                    </a:lnTo>
                    <a:lnTo>
                      <a:pt x="144" y="237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0" y="214"/>
                    </a:lnTo>
                    <a:lnTo>
                      <a:pt x="145" y="194"/>
                    </a:lnTo>
                    <a:lnTo>
                      <a:pt x="137" y="175"/>
                    </a:lnTo>
                    <a:lnTo>
                      <a:pt x="132" y="167"/>
                    </a:lnTo>
                    <a:lnTo>
                      <a:pt x="132" y="174"/>
                    </a:lnTo>
                    <a:lnTo>
                      <a:pt x="132" y="180"/>
                    </a:lnTo>
                    <a:lnTo>
                      <a:pt x="133" y="184"/>
                    </a:lnTo>
                    <a:lnTo>
                      <a:pt x="133" y="184"/>
                    </a:lnTo>
                    <a:lnTo>
                      <a:pt x="139" y="189"/>
                    </a:lnTo>
                    <a:lnTo>
                      <a:pt x="144" y="195"/>
                    </a:lnTo>
                    <a:lnTo>
                      <a:pt x="145" y="202"/>
                    </a:lnTo>
                    <a:lnTo>
                      <a:pt x="145" y="205"/>
                    </a:lnTo>
                    <a:lnTo>
                      <a:pt x="145" y="207"/>
                    </a:lnTo>
                    <a:lnTo>
                      <a:pt x="145" y="211"/>
                    </a:lnTo>
                    <a:lnTo>
                      <a:pt x="144" y="213"/>
                    </a:lnTo>
                    <a:lnTo>
                      <a:pt x="142" y="215"/>
                    </a:lnTo>
                    <a:lnTo>
                      <a:pt x="140" y="217"/>
                    </a:lnTo>
                    <a:lnTo>
                      <a:pt x="137" y="217"/>
                    </a:lnTo>
                    <a:lnTo>
                      <a:pt x="135" y="217"/>
                    </a:lnTo>
                    <a:lnTo>
                      <a:pt x="131" y="214"/>
                    </a:lnTo>
                    <a:lnTo>
                      <a:pt x="127" y="207"/>
                    </a:lnTo>
                    <a:lnTo>
                      <a:pt x="126" y="201"/>
                    </a:lnTo>
                    <a:lnTo>
                      <a:pt x="125" y="195"/>
                    </a:lnTo>
                    <a:lnTo>
                      <a:pt x="125" y="193"/>
                    </a:lnTo>
                    <a:lnTo>
                      <a:pt x="124" y="191"/>
                    </a:lnTo>
                    <a:lnTo>
                      <a:pt x="124" y="188"/>
                    </a:lnTo>
                    <a:lnTo>
                      <a:pt x="125" y="186"/>
                    </a:lnTo>
                    <a:lnTo>
                      <a:pt x="126" y="183"/>
                    </a:lnTo>
                    <a:lnTo>
                      <a:pt x="127" y="182"/>
                    </a:lnTo>
                    <a:lnTo>
                      <a:pt x="128" y="182"/>
                    </a:lnTo>
                    <a:lnTo>
                      <a:pt x="128" y="174"/>
                    </a:lnTo>
                    <a:lnTo>
                      <a:pt x="130" y="165"/>
                    </a:lnTo>
                    <a:lnTo>
                      <a:pt x="131" y="164"/>
                    </a:lnTo>
                    <a:lnTo>
                      <a:pt x="115" y="143"/>
                    </a:lnTo>
                    <a:lnTo>
                      <a:pt x="104" y="159"/>
                    </a:lnTo>
                    <a:lnTo>
                      <a:pt x="104" y="160"/>
                    </a:lnTo>
                    <a:lnTo>
                      <a:pt x="106" y="170"/>
                    </a:lnTo>
                    <a:lnTo>
                      <a:pt x="106" y="180"/>
                    </a:lnTo>
                    <a:lnTo>
                      <a:pt x="104" y="186"/>
                    </a:lnTo>
                    <a:lnTo>
                      <a:pt x="106" y="186"/>
                    </a:lnTo>
                    <a:lnTo>
                      <a:pt x="107" y="198"/>
                    </a:lnTo>
                    <a:lnTo>
                      <a:pt x="104" y="208"/>
                    </a:lnTo>
                    <a:lnTo>
                      <a:pt x="103" y="211"/>
                    </a:lnTo>
                    <a:lnTo>
                      <a:pt x="101" y="214"/>
                    </a:lnTo>
                    <a:lnTo>
                      <a:pt x="99" y="216"/>
                    </a:lnTo>
                    <a:lnTo>
                      <a:pt x="97" y="219"/>
                    </a:lnTo>
                    <a:lnTo>
                      <a:pt x="94" y="220"/>
                    </a:lnTo>
                    <a:lnTo>
                      <a:pt x="90" y="220"/>
                    </a:lnTo>
                    <a:lnTo>
                      <a:pt x="88" y="220"/>
                    </a:lnTo>
                    <a:lnTo>
                      <a:pt x="87" y="218"/>
                    </a:lnTo>
                    <a:lnTo>
                      <a:pt x="87" y="216"/>
                    </a:lnTo>
                    <a:lnTo>
                      <a:pt x="86" y="214"/>
                    </a:lnTo>
                    <a:lnTo>
                      <a:pt x="86" y="211"/>
                    </a:lnTo>
                    <a:lnTo>
                      <a:pt x="87" y="208"/>
                    </a:lnTo>
                    <a:lnTo>
                      <a:pt x="87" y="205"/>
                    </a:lnTo>
                    <a:lnTo>
                      <a:pt x="88" y="204"/>
                    </a:lnTo>
                    <a:lnTo>
                      <a:pt x="90" y="195"/>
                    </a:lnTo>
                    <a:lnTo>
                      <a:pt x="95" y="188"/>
                    </a:lnTo>
                    <a:lnTo>
                      <a:pt x="101" y="182"/>
                    </a:lnTo>
                    <a:lnTo>
                      <a:pt x="102" y="182"/>
                    </a:lnTo>
                    <a:lnTo>
                      <a:pt x="102" y="180"/>
                    </a:lnTo>
                    <a:lnTo>
                      <a:pt x="102" y="171"/>
                    </a:lnTo>
                    <a:lnTo>
                      <a:pt x="102" y="163"/>
                    </a:lnTo>
                    <a:lnTo>
                      <a:pt x="75" y="207"/>
                    </a:lnTo>
                    <a:lnTo>
                      <a:pt x="71" y="214"/>
                    </a:lnTo>
                    <a:lnTo>
                      <a:pt x="71" y="215"/>
                    </a:lnTo>
                    <a:lnTo>
                      <a:pt x="74" y="220"/>
                    </a:lnTo>
                    <a:lnTo>
                      <a:pt x="77" y="227"/>
                    </a:lnTo>
                    <a:lnTo>
                      <a:pt x="77" y="227"/>
                    </a:lnTo>
                    <a:lnTo>
                      <a:pt x="84" y="231"/>
                    </a:lnTo>
                    <a:lnTo>
                      <a:pt x="88" y="239"/>
                    </a:lnTo>
                    <a:lnTo>
                      <a:pt x="90" y="247"/>
                    </a:lnTo>
                    <a:lnTo>
                      <a:pt x="89" y="254"/>
                    </a:lnTo>
                    <a:lnTo>
                      <a:pt x="85" y="262"/>
                    </a:lnTo>
                    <a:lnTo>
                      <a:pt x="79" y="267"/>
                    </a:lnTo>
                    <a:lnTo>
                      <a:pt x="76" y="268"/>
                    </a:lnTo>
                    <a:lnTo>
                      <a:pt x="74" y="267"/>
                    </a:lnTo>
                    <a:lnTo>
                      <a:pt x="72" y="266"/>
                    </a:lnTo>
                    <a:lnTo>
                      <a:pt x="71" y="264"/>
                    </a:lnTo>
                    <a:lnTo>
                      <a:pt x="70" y="262"/>
                    </a:lnTo>
                    <a:lnTo>
                      <a:pt x="68" y="259"/>
                    </a:lnTo>
                    <a:lnTo>
                      <a:pt x="68" y="256"/>
                    </a:lnTo>
                    <a:lnTo>
                      <a:pt x="67" y="254"/>
                    </a:lnTo>
                    <a:lnTo>
                      <a:pt x="67" y="241"/>
                    </a:lnTo>
                    <a:lnTo>
                      <a:pt x="73" y="229"/>
                    </a:lnTo>
                    <a:lnTo>
                      <a:pt x="73" y="228"/>
                    </a:lnTo>
                    <a:lnTo>
                      <a:pt x="74" y="228"/>
                    </a:lnTo>
                    <a:lnTo>
                      <a:pt x="74" y="228"/>
                    </a:lnTo>
                    <a:lnTo>
                      <a:pt x="72" y="223"/>
                    </a:lnTo>
                    <a:lnTo>
                      <a:pt x="70" y="217"/>
                    </a:lnTo>
                    <a:lnTo>
                      <a:pt x="58" y="243"/>
                    </a:lnTo>
                    <a:lnTo>
                      <a:pt x="50" y="272"/>
                    </a:lnTo>
                    <a:lnTo>
                      <a:pt x="53" y="279"/>
                    </a:lnTo>
                    <a:lnTo>
                      <a:pt x="58" y="287"/>
                    </a:lnTo>
                    <a:lnTo>
                      <a:pt x="60" y="290"/>
                    </a:lnTo>
                    <a:lnTo>
                      <a:pt x="62" y="289"/>
                    </a:lnTo>
                    <a:lnTo>
                      <a:pt x="65" y="289"/>
                    </a:lnTo>
                    <a:lnTo>
                      <a:pt x="68" y="290"/>
                    </a:lnTo>
                    <a:lnTo>
                      <a:pt x="72" y="292"/>
                    </a:lnTo>
                    <a:lnTo>
                      <a:pt x="74" y="294"/>
                    </a:lnTo>
                    <a:lnTo>
                      <a:pt x="85" y="306"/>
                    </a:lnTo>
                    <a:lnTo>
                      <a:pt x="91" y="320"/>
                    </a:lnTo>
                    <a:lnTo>
                      <a:pt x="91" y="321"/>
                    </a:lnTo>
                    <a:lnTo>
                      <a:pt x="90" y="322"/>
                    </a:lnTo>
                    <a:lnTo>
                      <a:pt x="89" y="322"/>
                    </a:lnTo>
                    <a:lnTo>
                      <a:pt x="75" y="318"/>
                    </a:lnTo>
                    <a:lnTo>
                      <a:pt x="65" y="308"/>
                    </a:lnTo>
                    <a:lnTo>
                      <a:pt x="59" y="296"/>
                    </a:lnTo>
                    <a:lnTo>
                      <a:pt x="59" y="294"/>
                    </a:lnTo>
                    <a:lnTo>
                      <a:pt x="55" y="288"/>
                    </a:lnTo>
                    <a:lnTo>
                      <a:pt x="52" y="283"/>
                    </a:lnTo>
                    <a:lnTo>
                      <a:pt x="49" y="277"/>
                    </a:lnTo>
                    <a:lnTo>
                      <a:pt x="49" y="280"/>
                    </a:lnTo>
                    <a:lnTo>
                      <a:pt x="50" y="302"/>
                    </a:lnTo>
                    <a:lnTo>
                      <a:pt x="54" y="323"/>
                    </a:lnTo>
                    <a:lnTo>
                      <a:pt x="63" y="343"/>
                    </a:lnTo>
                    <a:lnTo>
                      <a:pt x="76" y="347"/>
                    </a:lnTo>
                    <a:lnTo>
                      <a:pt x="87" y="355"/>
                    </a:lnTo>
                    <a:lnTo>
                      <a:pt x="91" y="360"/>
                    </a:lnTo>
                    <a:lnTo>
                      <a:pt x="94" y="367"/>
                    </a:lnTo>
                    <a:lnTo>
                      <a:pt x="95" y="369"/>
                    </a:lnTo>
                    <a:lnTo>
                      <a:pt x="96" y="372"/>
                    </a:lnTo>
                    <a:lnTo>
                      <a:pt x="96" y="374"/>
                    </a:lnTo>
                    <a:lnTo>
                      <a:pt x="96" y="378"/>
                    </a:lnTo>
                    <a:lnTo>
                      <a:pt x="95" y="380"/>
                    </a:lnTo>
                    <a:lnTo>
                      <a:pt x="90" y="382"/>
                    </a:lnTo>
                    <a:lnTo>
                      <a:pt x="85" y="381"/>
                    </a:lnTo>
                    <a:lnTo>
                      <a:pt x="79" y="378"/>
                    </a:lnTo>
                    <a:lnTo>
                      <a:pt x="74" y="373"/>
                    </a:lnTo>
                    <a:lnTo>
                      <a:pt x="71" y="370"/>
                    </a:lnTo>
                    <a:lnTo>
                      <a:pt x="66" y="366"/>
                    </a:lnTo>
                    <a:lnTo>
                      <a:pt x="61" y="360"/>
                    </a:lnTo>
                    <a:lnTo>
                      <a:pt x="59" y="354"/>
                    </a:lnTo>
                    <a:lnTo>
                      <a:pt x="59" y="347"/>
                    </a:lnTo>
                    <a:lnTo>
                      <a:pt x="60" y="346"/>
                    </a:lnTo>
                    <a:lnTo>
                      <a:pt x="51" y="331"/>
                    </a:lnTo>
                    <a:lnTo>
                      <a:pt x="46" y="313"/>
                    </a:lnTo>
                    <a:lnTo>
                      <a:pt x="43" y="321"/>
                    </a:lnTo>
                    <a:lnTo>
                      <a:pt x="39" y="327"/>
                    </a:lnTo>
                    <a:lnTo>
                      <a:pt x="38" y="330"/>
                    </a:lnTo>
                    <a:lnTo>
                      <a:pt x="39" y="330"/>
                    </a:lnTo>
                    <a:lnTo>
                      <a:pt x="40" y="331"/>
                    </a:lnTo>
                    <a:lnTo>
                      <a:pt x="40" y="332"/>
                    </a:lnTo>
                    <a:lnTo>
                      <a:pt x="35" y="343"/>
                    </a:lnTo>
                    <a:lnTo>
                      <a:pt x="26" y="350"/>
                    </a:lnTo>
                    <a:lnTo>
                      <a:pt x="16" y="357"/>
                    </a:lnTo>
                    <a:lnTo>
                      <a:pt x="4" y="359"/>
                    </a:lnTo>
                    <a:lnTo>
                      <a:pt x="3" y="359"/>
                    </a:lnTo>
                    <a:lnTo>
                      <a:pt x="2" y="358"/>
                    </a:lnTo>
                    <a:lnTo>
                      <a:pt x="2" y="357"/>
                    </a:lnTo>
                    <a:lnTo>
                      <a:pt x="8" y="344"/>
                    </a:lnTo>
                    <a:lnTo>
                      <a:pt x="18" y="332"/>
                    </a:lnTo>
                    <a:lnTo>
                      <a:pt x="22" y="330"/>
                    </a:lnTo>
                    <a:lnTo>
                      <a:pt x="27" y="326"/>
                    </a:lnTo>
                    <a:lnTo>
                      <a:pt x="32" y="324"/>
                    </a:lnTo>
                    <a:lnTo>
                      <a:pt x="36" y="326"/>
                    </a:lnTo>
                    <a:lnTo>
                      <a:pt x="37" y="325"/>
                    </a:lnTo>
                    <a:lnTo>
                      <a:pt x="41" y="316"/>
                    </a:lnTo>
                    <a:lnTo>
                      <a:pt x="46" y="308"/>
                    </a:lnTo>
                    <a:lnTo>
                      <a:pt x="44" y="289"/>
                    </a:lnTo>
                    <a:lnTo>
                      <a:pt x="46" y="271"/>
                    </a:lnTo>
                    <a:lnTo>
                      <a:pt x="50" y="252"/>
                    </a:lnTo>
                    <a:lnTo>
                      <a:pt x="38" y="261"/>
                    </a:lnTo>
                    <a:lnTo>
                      <a:pt x="28" y="271"/>
                    </a:lnTo>
                    <a:lnTo>
                      <a:pt x="28" y="271"/>
                    </a:lnTo>
                    <a:lnTo>
                      <a:pt x="29" y="272"/>
                    </a:lnTo>
                    <a:lnTo>
                      <a:pt x="30" y="284"/>
                    </a:lnTo>
                    <a:lnTo>
                      <a:pt x="27" y="295"/>
                    </a:lnTo>
                    <a:lnTo>
                      <a:pt x="22" y="304"/>
                    </a:lnTo>
                    <a:lnTo>
                      <a:pt x="13" y="312"/>
                    </a:lnTo>
                    <a:lnTo>
                      <a:pt x="2" y="318"/>
                    </a:lnTo>
                    <a:lnTo>
                      <a:pt x="1" y="318"/>
                    </a:lnTo>
                    <a:lnTo>
                      <a:pt x="0" y="318"/>
                    </a:lnTo>
                    <a:lnTo>
                      <a:pt x="0" y="316"/>
                    </a:lnTo>
                    <a:lnTo>
                      <a:pt x="0" y="306"/>
                    </a:lnTo>
                    <a:lnTo>
                      <a:pt x="1" y="295"/>
                    </a:lnTo>
                    <a:lnTo>
                      <a:pt x="5" y="284"/>
                    </a:lnTo>
                    <a:lnTo>
                      <a:pt x="10" y="277"/>
                    </a:lnTo>
                    <a:lnTo>
                      <a:pt x="16" y="272"/>
                    </a:lnTo>
                    <a:lnTo>
                      <a:pt x="24" y="270"/>
                    </a:lnTo>
                    <a:lnTo>
                      <a:pt x="36" y="258"/>
                    </a:lnTo>
                    <a:lnTo>
                      <a:pt x="51" y="250"/>
                    </a:lnTo>
                    <a:lnTo>
                      <a:pt x="59" y="228"/>
                    </a:lnTo>
                    <a:lnTo>
                      <a:pt x="73" y="201"/>
                    </a:lnTo>
                    <a:lnTo>
                      <a:pt x="89" y="175"/>
                    </a:lnTo>
                    <a:lnTo>
                      <a:pt x="89" y="175"/>
                    </a:lnTo>
                    <a:lnTo>
                      <a:pt x="83" y="176"/>
                    </a:lnTo>
                    <a:lnTo>
                      <a:pt x="76" y="179"/>
                    </a:lnTo>
                    <a:lnTo>
                      <a:pt x="76" y="180"/>
                    </a:lnTo>
                    <a:lnTo>
                      <a:pt x="71" y="190"/>
                    </a:lnTo>
                    <a:lnTo>
                      <a:pt x="62" y="198"/>
                    </a:lnTo>
                    <a:lnTo>
                      <a:pt x="52" y="203"/>
                    </a:lnTo>
                    <a:lnTo>
                      <a:pt x="41" y="204"/>
                    </a:lnTo>
                    <a:lnTo>
                      <a:pt x="40" y="204"/>
                    </a:lnTo>
                    <a:lnTo>
                      <a:pt x="39" y="203"/>
                    </a:lnTo>
                    <a:lnTo>
                      <a:pt x="39" y="202"/>
                    </a:lnTo>
                    <a:lnTo>
                      <a:pt x="42" y="193"/>
                    </a:lnTo>
                    <a:lnTo>
                      <a:pt x="48" y="184"/>
                    </a:lnTo>
                    <a:lnTo>
                      <a:pt x="55" y="177"/>
                    </a:lnTo>
                    <a:lnTo>
                      <a:pt x="64" y="174"/>
                    </a:lnTo>
                    <a:lnTo>
                      <a:pt x="74" y="176"/>
                    </a:lnTo>
                    <a:lnTo>
                      <a:pt x="78" y="174"/>
                    </a:lnTo>
                    <a:lnTo>
                      <a:pt x="84" y="172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90" y="174"/>
                    </a:lnTo>
                    <a:lnTo>
                      <a:pt x="100" y="157"/>
                    </a:lnTo>
                    <a:lnTo>
                      <a:pt x="125" y="121"/>
                    </a:lnTo>
                    <a:lnTo>
                      <a:pt x="148" y="84"/>
                    </a:lnTo>
                    <a:lnTo>
                      <a:pt x="154" y="74"/>
                    </a:lnTo>
                    <a:lnTo>
                      <a:pt x="150" y="74"/>
                    </a:lnTo>
                    <a:lnTo>
                      <a:pt x="147" y="74"/>
                    </a:lnTo>
                    <a:lnTo>
                      <a:pt x="144" y="74"/>
                    </a:lnTo>
                    <a:lnTo>
                      <a:pt x="142" y="75"/>
                    </a:lnTo>
                    <a:lnTo>
                      <a:pt x="139" y="75"/>
                    </a:lnTo>
                    <a:lnTo>
                      <a:pt x="127" y="79"/>
                    </a:lnTo>
                    <a:lnTo>
                      <a:pt x="110" y="87"/>
                    </a:lnTo>
                    <a:lnTo>
                      <a:pt x="111" y="92"/>
                    </a:lnTo>
                    <a:lnTo>
                      <a:pt x="111" y="97"/>
                    </a:lnTo>
                    <a:lnTo>
                      <a:pt x="110" y="103"/>
                    </a:lnTo>
                    <a:lnTo>
                      <a:pt x="111" y="103"/>
                    </a:lnTo>
                    <a:lnTo>
                      <a:pt x="112" y="104"/>
                    </a:lnTo>
                    <a:lnTo>
                      <a:pt x="110" y="117"/>
                    </a:lnTo>
                    <a:lnTo>
                      <a:pt x="104" y="128"/>
                    </a:lnTo>
                    <a:lnTo>
                      <a:pt x="96" y="136"/>
                    </a:lnTo>
                    <a:lnTo>
                      <a:pt x="95" y="136"/>
                    </a:lnTo>
                    <a:lnTo>
                      <a:pt x="94" y="136"/>
                    </a:lnTo>
                    <a:lnTo>
                      <a:pt x="94" y="135"/>
                    </a:lnTo>
                    <a:lnTo>
                      <a:pt x="92" y="124"/>
                    </a:lnTo>
                    <a:lnTo>
                      <a:pt x="95" y="114"/>
                    </a:lnTo>
                    <a:lnTo>
                      <a:pt x="96" y="110"/>
                    </a:lnTo>
                    <a:lnTo>
                      <a:pt x="98" y="108"/>
                    </a:lnTo>
                    <a:lnTo>
                      <a:pt x="99" y="105"/>
                    </a:lnTo>
                    <a:lnTo>
                      <a:pt x="101" y="103"/>
                    </a:lnTo>
                    <a:lnTo>
                      <a:pt x="103" y="102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08" y="94"/>
                    </a:lnTo>
                    <a:lnTo>
                      <a:pt x="108" y="88"/>
                    </a:lnTo>
                    <a:lnTo>
                      <a:pt x="104" y="91"/>
                    </a:lnTo>
                    <a:lnTo>
                      <a:pt x="94" y="98"/>
                    </a:lnTo>
                    <a:lnTo>
                      <a:pt x="85" y="107"/>
                    </a:lnTo>
                    <a:lnTo>
                      <a:pt x="82" y="111"/>
                    </a:lnTo>
                    <a:lnTo>
                      <a:pt x="78" y="116"/>
                    </a:lnTo>
                    <a:lnTo>
                      <a:pt x="79" y="117"/>
                    </a:lnTo>
                    <a:lnTo>
                      <a:pt x="79" y="118"/>
                    </a:lnTo>
                    <a:lnTo>
                      <a:pt x="78" y="128"/>
                    </a:lnTo>
                    <a:lnTo>
                      <a:pt x="75" y="139"/>
                    </a:lnTo>
                    <a:lnTo>
                      <a:pt x="70" y="147"/>
                    </a:lnTo>
                    <a:lnTo>
                      <a:pt x="62" y="154"/>
                    </a:lnTo>
                    <a:lnTo>
                      <a:pt x="61" y="154"/>
                    </a:lnTo>
                    <a:lnTo>
                      <a:pt x="60" y="154"/>
                    </a:lnTo>
                    <a:lnTo>
                      <a:pt x="59" y="153"/>
                    </a:lnTo>
                    <a:lnTo>
                      <a:pt x="58" y="142"/>
                    </a:lnTo>
                    <a:lnTo>
                      <a:pt x="60" y="130"/>
                    </a:lnTo>
                    <a:lnTo>
                      <a:pt x="65" y="120"/>
                    </a:lnTo>
                    <a:lnTo>
                      <a:pt x="74" y="114"/>
                    </a:lnTo>
                    <a:lnTo>
                      <a:pt x="75" y="114"/>
                    </a:lnTo>
                    <a:lnTo>
                      <a:pt x="89" y="97"/>
                    </a:lnTo>
                    <a:lnTo>
                      <a:pt x="107" y="84"/>
                    </a:lnTo>
                    <a:lnTo>
                      <a:pt x="127" y="75"/>
                    </a:lnTo>
                    <a:lnTo>
                      <a:pt x="124" y="73"/>
                    </a:lnTo>
                    <a:lnTo>
                      <a:pt x="120" y="71"/>
                    </a:lnTo>
                    <a:lnTo>
                      <a:pt x="116" y="70"/>
                    </a:lnTo>
                    <a:lnTo>
                      <a:pt x="107" y="78"/>
                    </a:lnTo>
                    <a:lnTo>
                      <a:pt x="95" y="80"/>
                    </a:lnTo>
                    <a:lnTo>
                      <a:pt x="92" y="80"/>
                    </a:lnTo>
                    <a:lnTo>
                      <a:pt x="89" y="80"/>
                    </a:lnTo>
                    <a:lnTo>
                      <a:pt x="86" y="79"/>
                    </a:lnTo>
                    <a:lnTo>
                      <a:pt x="84" y="78"/>
                    </a:lnTo>
                    <a:lnTo>
                      <a:pt x="80" y="75"/>
                    </a:lnTo>
                    <a:lnTo>
                      <a:pt x="79" y="73"/>
                    </a:lnTo>
                    <a:lnTo>
                      <a:pt x="79" y="71"/>
                    </a:lnTo>
                    <a:lnTo>
                      <a:pt x="80" y="69"/>
                    </a:lnTo>
                    <a:lnTo>
                      <a:pt x="83" y="66"/>
                    </a:lnTo>
                    <a:lnTo>
                      <a:pt x="86" y="64"/>
                    </a:lnTo>
                    <a:lnTo>
                      <a:pt x="89" y="62"/>
                    </a:lnTo>
                    <a:lnTo>
                      <a:pt x="92" y="61"/>
                    </a:lnTo>
                    <a:lnTo>
                      <a:pt x="95" y="61"/>
                    </a:lnTo>
                    <a:lnTo>
                      <a:pt x="104" y="61"/>
                    </a:lnTo>
                    <a:lnTo>
                      <a:pt x="113" y="66"/>
                    </a:lnTo>
                    <a:lnTo>
                      <a:pt x="118" y="67"/>
                    </a:lnTo>
                    <a:lnTo>
                      <a:pt x="122" y="69"/>
                    </a:lnTo>
                    <a:lnTo>
                      <a:pt x="126" y="71"/>
                    </a:lnTo>
                    <a:lnTo>
                      <a:pt x="130" y="74"/>
                    </a:lnTo>
                    <a:lnTo>
                      <a:pt x="135" y="73"/>
                    </a:lnTo>
                    <a:lnTo>
                      <a:pt x="140" y="72"/>
                    </a:lnTo>
                    <a:lnTo>
                      <a:pt x="148" y="71"/>
                    </a:lnTo>
                    <a:lnTo>
                      <a:pt x="155" y="72"/>
                    </a:lnTo>
                    <a:lnTo>
                      <a:pt x="160" y="55"/>
                    </a:lnTo>
                    <a:lnTo>
                      <a:pt x="163" y="37"/>
                    </a:lnTo>
                    <a:lnTo>
                      <a:pt x="163" y="20"/>
                    </a:lnTo>
                    <a:lnTo>
                      <a:pt x="159" y="1"/>
                    </a:lnTo>
                    <a:lnTo>
                      <a:pt x="159" y="0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1" name="Freeform 859"/>
              <p:cNvSpPr/>
              <p:nvPr/>
            </p:nvSpPr>
            <p:spPr bwMode="auto">
              <a:xfrm>
                <a:off x="6437313" y="3603626"/>
                <a:ext cx="471488" cy="277813"/>
              </a:xfrm>
              <a:custGeom>
                <a:avLst/>
                <a:gdLst>
                  <a:gd name="T0" fmla="*/ 118 w 297"/>
                  <a:gd name="T1" fmla="*/ 1 h 175"/>
                  <a:gd name="T2" fmla="*/ 138 w 297"/>
                  <a:gd name="T3" fmla="*/ 7 h 175"/>
                  <a:gd name="T4" fmla="*/ 162 w 297"/>
                  <a:gd name="T5" fmla="*/ 10 h 175"/>
                  <a:gd name="T6" fmla="*/ 189 w 297"/>
                  <a:gd name="T7" fmla="*/ 21 h 175"/>
                  <a:gd name="T8" fmla="*/ 205 w 297"/>
                  <a:gd name="T9" fmla="*/ 43 h 175"/>
                  <a:gd name="T10" fmla="*/ 250 w 297"/>
                  <a:gd name="T11" fmla="*/ 26 h 175"/>
                  <a:gd name="T12" fmla="*/ 296 w 297"/>
                  <a:gd name="T13" fmla="*/ 14 h 175"/>
                  <a:gd name="T14" fmla="*/ 297 w 297"/>
                  <a:gd name="T15" fmla="*/ 15 h 175"/>
                  <a:gd name="T16" fmla="*/ 254 w 297"/>
                  <a:gd name="T17" fmla="*/ 31 h 175"/>
                  <a:gd name="T18" fmla="*/ 220 w 297"/>
                  <a:gd name="T19" fmla="*/ 54 h 175"/>
                  <a:gd name="T20" fmla="*/ 229 w 297"/>
                  <a:gd name="T21" fmla="*/ 75 h 175"/>
                  <a:gd name="T22" fmla="*/ 230 w 297"/>
                  <a:gd name="T23" fmla="*/ 98 h 175"/>
                  <a:gd name="T24" fmla="*/ 222 w 297"/>
                  <a:gd name="T25" fmla="*/ 126 h 175"/>
                  <a:gd name="T26" fmla="*/ 206 w 297"/>
                  <a:gd name="T27" fmla="*/ 151 h 175"/>
                  <a:gd name="T28" fmla="*/ 193 w 297"/>
                  <a:gd name="T29" fmla="*/ 158 h 175"/>
                  <a:gd name="T30" fmla="*/ 190 w 297"/>
                  <a:gd name="T31" fmla="*/ 156 h 175"/>
                  <a:gd name="T32" fmla="*/ 190 w 297"/>
                  <a:gd name="T33" fmla="*/ 140 h 175"/>
                  <a:gd name="T34" fmla="*/ 184 w 297"/>
                  <a:gd name="T35" fmla="*/ 109 h 175"/>
                  <a:gd name="T36" fmla="*/ 184 w 297"/>
                  <a:gd name="T37" fmla="*/ 79 h 175"/>
                  <a:gd name="T38" fmla="*/ 197 w 297"/>
                  <a:gd name="T39" fmla="*/ 51 h 175"/>
                  <a:gd name="T40" fmla="*/ 146 w 297"/>
                  <a:gd name="T41" fmla="*/ 75 h 175"/>
                  <a:gd name="T42" fmla="*/ 159 w 297"/>
                  <a:gd name="T43" fmla="*/ 106 h 175"/>
                  <a:gd name="T44" fmla="*/ 157 w 297"/>
                  <a:gd name="T45" fmla="*/ 139 h 175"/>
                  <a:gd name="T46" fmla="*/ 144 w 297"/>
                  <a:gd name="T47" fmla="*/ 163 h 175"/>
                  <a:gd name="T48" fmla="*/ 121 w 297"/>
                  <a:gd name="T49" fmla="*/ 175 h 175"/>
                  <a:gd name="T50" fmla="*/ 106 w 297"/>
                  <a:gd name="T51" fmla="*/ 174 h 175"/>
                  <a:gd name="T52" fmla="*/ 106 w 297"/>
                  <a:gd name="T53" fmla="*/ 170 h 175"/>
                  <a:gd name="T54" fmla="*/ 114 w 297"/>
                  <a:gd name="T55" fmla="*/ 159 h 175"/>
                  <a:gd name="T56" fmla="*/ 118 w 297"/>
                  <a:gd name="T57" fmla="*/ 137 h 175"/>
                  <a:gd name="T58" fmla="*/ 119 w 297"/>
                  <a:gd name="T59" fmla="*/ 113 h 175"/>
                  <a:gd name="T60" fmla="*/ 132 w 297"/>
                  <a:gd name="T61" fmla="*/ 84 h 175"/>
                  <a:gd name="T62" fmla="*/ 105 w 297"/>
                  <a:gd name="T63" fmla="*/ 99 h 175"/>
                  <a:gd name="T64" fmla="*/ 98 w 297"/>
                  <a:gd name="T65" fmla="*/ 119 h 175"/>
                  <a:gd name="T66" fmla="*/ 81 w 297"/>
                  <a:gd name="T67" fmla="*/ 131 h 175"/>
                  <a:gd name="T68" fmla="*/ 52 w 297"/>
                  <a:gd name="T69" fmla="*/ 134 h 175"/>
                  <a:gd name="T70" fmla="*/ 17 w 297"/>
                  <a:gd name="T71" fmla="*/ 125 h 175"/>
                  <a:gd name="T72" fmla="*/ 1 w 297"/>
                  <a:gd name="T73" fmla="*/ 116 h 175"/>
                  <a:gd name="T74" fmla="*/ 1 w 297"/>
                  <a:gd name="T75" fmla="*/ 113 h 175"/>
                  <a:gd name="T76" fmla="*/ 3 w 297"/>
                  <a:gd name="T77" fmla="*/ 111 h 175"/>
                  <a:gd name="T78" fmla="*/ 28 w 297"/>
                  <a:gd name="T79" fmla="*/ 103 h 175"/>
                  <a:gd name="T80" fmla="*/ 52 w 297"/>
                  <a:gd name="T81" fmla="*/ 90 h 175"/>
                  <a:gd name="T82" fmla="*/ 83 w 297"/>
                  <a:gd name="T83" fmla="*/ 91 h 175"/>
                  <a:gd name="T84" fmla="*/ 112 w 297"/>
                  <a:gd name="T85" fmla="*/ 87 h 175"/>
                  <a:gd name="T86" fmla="*/ 116 w 297"/>
                  <a:gd name="T87" fmla="*/ 81 h 175"/>
                  <a:gd name="T88" fmla="*/ 88 w 297"/>
                  <a:gd name="T89" fmla="*/ 79 h 175"/>
                  <a:gd name="T90" fmla="*/ 57 w 297"/>
                  <a:gd name="T91" fmla="*/ 61 h 175"/>
                  <a:gd name="T92" fmla="*/ 39 w 297"/>
                  <a:gd name="T93" fmla="*/ 51 h 175"/>
                  <a:gd name="T94" fmla="*/ 39 w 297"/>
                  <a:gd name="T95" fmla="*/ 48 h 175"/>
                  <a:gd name="T96" fmla="*/ 41 w 297"/>
                  <a:gd name="T97" fmla="*/ 47 h 175"/>
                  <a:gd name="T98" fmla="*/ 61 w 297"/>
                  <a:gd name="T99" fmla="*/ 39 h 175"/>
                  <a:gd name="T100" fmla="*/ 85 w 297"/>
                  <a:gd name="T101" fmla="*/ 34 h 175"/>
                  <a:gd name="T102" fmla="*/ 117 w 297"/>
                  <a:gd name="T103" fmla="*/ 44 h 175"/>
                  <a:gd name="T104" fmla="*/ 142 w 297"/>
                  <a:gd name="T105" fmla="*/ 71 h 175"/>
                  <a:gd name="T106" fmla="*/ 189 w 297"/>
                  <a:gd name="T107" fmla="*/ 50 h 175"/>
                  <a:gd name="T108" fmla="*/ 156 w 297"/>
                  <a:gd name="T109" fmla="*/ 47 h 175"/>
                  <a:gd name="T110" fmla="*/ 129 w 297"/>
                  <a:gd name="T111" fmla="*/ 32 h 175"/>
                  <a:gd name="T112" fmla="*/ 113 w 297"/>
                  <a:gd name="T113" fmla="*/ 5 h 175"/>
                  <a:gd name="T114" fmla="*/ 114 w 297"/>
                  <a:gd name="T115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97" h="175">
                    <a:moveTo>
                      <a:pt x="116" y="0"/>
                    </a:moveTo>
                    <a:lnTo>
                      <a:pt x="118" y="1"/>
                    </a:lnTo>
                    <a:lnTo>
                      <a:pt x="126" y="6"/>
                    </a:lnTo>
                    <a:lnTo>
                      <a:pt x="138" y="7"/>
                    </a:lnTo>
                    <a:lnTo>
                      <a:pt x="148" y="8"/>
                    </a:lnTo>
                    <a:lnTo>
                      <a:pt x="162" y="10"/>
                    </a:lnTo>
                    <a:lnTo>
                      <a:pt x="177" y="13"/>
                    </a:lnTo>
                    <a:lnTo>
                      <a:pt x="189" y="21"/>
                    </a:lnTo>
                    <a:lnTo>
                      <a:pt x="198" y="31"/>
                    </a:lnTo>
                    <a:lnTo>
                      <a:pt x="205" y="43"/>
                    </a:lnTo>
                    <a:lnTo>
                      <a:pt x="206" y="43"/>
                    </a:lnTo>
                    <a:lnTo>
                      <a:pt x="250" y="26"/>
                    </a:lnTo>
                    <a:lnTo>
                      <a:pt x="296" y="14"/>
                    </a:lnTo>
                    <a:lnTo>
                      <a:pt x="296" y="14"/>
                    </a:lnTo>
                    <a:lnTo>
                      <a:pt x="297" y="14"/>
                    </a:lnTo>
                    <a:lnTo>
                      <a:pt x="297" y="15"/>
                    </a:lnTo>
                    <a:lnTo>
                      <a:pt x="296" y="17"/>
                    </a:lnTo>
                    <a:lnTo>
                      <a:pt x="254" y="31"/>
                    </a:lnTo>
                    <a:lnTo>
                      <a:pt x="213" y="46"/>
                    </a:lnTo>
                    <a:lnTo>
                      <a:pt x="220" y="54"/>
                    </a:lnTo>
                    <a:lnTo>
                      <a:pt x="226" y="63"/>
                    </a:lnTo>
                    <a:lnTo>
                      <a:pt x="229" y="75"/>
                    </a:lnTo>
                    <a:lnTo>
                      <a:pt x="231" y="87"/>
                    </a:lnTo>
                    <a:lnTo>
                      <a:pt x="230" y="98"/>
                    </a:lnTo>
                    <a:lnTo>
                      <a:pt x="227" y="111"/>
                    </a:lnTo>
                    <a:lnTo>
                      <a:pt x="222" y="126"/>
                    </a:lnTo>
                    <a:lnTo>
                      <a:pt x="215" y="140"/>
                    </a:lnTo>
                    <a:lnTo>
                      <a:pt x="206" y="151"/>
                    </a:lnTo>
                    <a:lnTo>
                      <a:pt x="194" y="158"/>
                    </a:lnTo>
                    <a:lnTo>
                      <a:pt x="193" y="158"/>
                    </a:lnTo>
                    <a:lnTo>
                      <a:pt x="191" y="157"/>
                    </a:lnTo>
                    <a:lnTo>
                      <a:pt x="190" y="156"/>
                    </a:lnTo>
                    <a:lnTo>
                      <a:pt x="190" y="155"/>
                    </a:lnTo>
                    <a:lnTo>
                      <a:pt x="190" y="140"/>
                    </a:lnTo>
                    <a:lnTo>
                      <a:pt x="186" y="125"/>
                    </a:lnTo>
                    <a:lnTo>
                      <a:pt x="184" y="109"/>
                    </a:lnTo>
                    <a:lnTo>
                      <a:pt x="182" y="93"/>
                    </a:lnTo>
                    <a:lnTo>
                      <a:pt x="184" y="79"/>
                    </a:lnTo>
                    <a:lnTo>
                      <a:pt x="190" y="65"/>
                    </a:lnTo>
                    <a:lnTo>
                      <a:pt x="197" y="51"/>
                    </a:lnTo>
                    <a:lnTo>
                      <a:pt x="193" y="54"/>
                    </a:lnTo>
                    <a:lnTo>
                      <a:pt x="146" y="75"/>
                    </a:lnTo>
                    <a:lnTo>
                      <a:pt x="155" y="91"/>
                    </a:lnTo>
                    <a:lnTo>
                      <a:pt x="159" y="106"/>
                    </a:lnTo>
                    <a:lnTo>
                      <a:pt x="160" y="122"/>
                    </a:lnTo>
                    <a:lnTo>
                      <a:pt x="157" y="139"/>
                    </a:lnTo>
                    <a:lnTo>
                      <a:pt x="152" y="151"/>
                    </a:lnTo>
                    <a:lnTo>
                      <a:pt x="144" y="163"/>
                    </a:lnTo>
                    <a:lnTo>
                      <a:pt x="133" y="170"/>
                    </a:lnTo>
                    <a:lnTo>
                      <a:pt x="121" y="175"/>
                    </a:lnTo>
                    <a:lnTo>
                      <a:pt x="108" y="175"/>
                    </a:lnTo>
                    <a:lnTo>
                      <a:pt x="106" y="174"/>
                    </a:lnTo>
                    <a:lnTo>
                      <a:pt x="106" y="173"/>
                    </a:lnTo>
                    <a:lnTo>
                      <a:pt x="106" y="170"/>
                    </a:lnTo>
                    <a:lnTo>
                      <a:pt x="106" y="169"/>
                    </a:lnTo>
                    <a:lnTo>
                      <a:pt x="114" y="159"/>
                    </a:lnTo>
                    <a:lnTo>
                      <a:pt x="118" y="149"/>
                    </a:lnTo>
                    <a:lnTo>
                      <a:pt x="118" y="137"/>
                    </a:lnTo>
                    <a:lnTo>
                      <a:pt x="118" y="125"/>
                    </a:lnTo>
                    <a:lnTo>
                      <a:pt x="119" y="113"/>
                    </a:lnTo>
                    <a:lnTo>
                      <a:pt x="123" y="97"/>
                    </a:lnTo>
                    <a:lnTo>
                      <a:pt x="132" y="84"/>
                    </a:lnTo>
                    <a:lnTo>
                      <a:pt x="119" y="92"/>
                    </a:lnTo>
                    <a:lnTo>
                      <a:pt x="105" y="99"/>
                    </a:lnTo>
                    <a:lnTo>
                      <a:pt x="104" y="110"/>
                    </a:lnTo>
                    <a:lnTo>
                      <a:pt x="98" y="119"/>
                    </a:lnTo>
                    <a:lnTo>
                      <a:pt x="90" y="127"/>
                    </a:lnTo>
                    <a:lnTo>
                      <a:pt x="81" y="131"/>
                    </a:lnTo>
                    <a:lnTo>
                      <a:pt x="70" y="134"/>
                    </a:lnTo>
                    <a:lnTo>
                      <a:pt x="52" y="134"/>
                    </a:lnTo>
                    <a:lnTo>
                      <a:pt x="35" y="130"/>
                    </a:lnTo>
                    <a:lnTo>
                      <a:pt x="17" y="125"/>
                    </a:lnTo>
                    <a:lnTo>
                      <a:pt x="2" y="117"/>
                    </a:lnTo>
                    <a:lnTo>
                      <a:pt x="1" y="116"/>
                    </a:lnTo>
                    <a:lnTo>
                      <a:pt x="0" y="114"/>
                    </a:lnTo>
                    <a:lnTo>
                      <a:pt x="1" y="113"/>
                    </a:lnTo>
                    <a:lnTo>
                      <a:pt x="2" y="111"/>
                    </a:lnTo>
                    <a:lnTo>
                      <a:pt x="3" y="111"/>
                    </a:lnTo>
                    <a:lnTo>
                      <a:pt x="16" y="109"/>
                    </a:lnTo>
                    <a:lnTo>
                      <a:pt x="28" y="103"/>
                    </a:lnTo>
                    <a:lnTo>
                      <a:pt x="40" y="95"/>
                    </a:lnTo>
                    <a:lnTo>
                      <a:pt x="52" y="90"/>
                    </a:lnTo>
                    <a:lnTo>
                      <a:pt x="68" y="87"/>
                    </a:lnTo>
                    <a:lnTo>
                      <a:pt x="83" y="91"/>
                    </a:lnTo>
                    <a:lnTo>
                      <a:pt x="97" y="98"/>
                    </a:lnTo>
                    <a:lnTo>
                      <a:pt x="112" y="87"/>
                    </a:lnTo>
                    <a:lnTo>
                      <a:pt x="129" y="79"/>
                    </a:lnTo>
                    <a:lnTo>
                      <a:pt x="116" y="81"/>
                    </a:lnTo>
                    <a:lnTo>
                      <a:pt x="102" y="81"/>
                    </a:lnTo>
                    <a:lnTo>
                      <a:pt x="88" y="79"/>
                    </a:lnTo>
                    <a:lnTo>
                      <a:pt x="72" y="71"/>
                    </a:lnTo>
                    <a:lnTo>
                      <a:pt x="57" y="61"/>
                    </a:lnTo>
                    <a:lnTo>
                      <a:pt x="40" y="53"/>
                    </a:lnTo>
                    <a:lnTo>
                      <a:pt x="39" y="51"/>
                    </a:lnTo>
                    <a:lnTo>
                      <a:pt x="38" y="50"/>
                    </a:lnTo>
                    <a:lnTo>
                      <a:pt x="39" y="48"/>
                    </a:lnTo>
                    <a:lnTo>
                      <a:pt x="40" y="47"/>
                    </a:lnTo>
                    <a:lnTo>
                      <a:pt x="41" y="47"/>
                    </a:lnTo>
                    <a:lnTo>
                      <a:pt x="52" y="44"/>
                    </a:lnTo>
                    <a:lnTo>
                      <a:pt x="61" y="39"/>
                    </a:lnTo>
                    <a:lnTo>
                      <a:pt x="71" y="36"/>
                    </a:lnTo>
                    <a:lnTo>
                      <a:pt x="85" y="34"/>
                    </a:lnTo>
                    <a:lnTo>
                      <a:pt x="99" y="36"/>
                    </a:lnTo>
                    <a:lnTo>
                      <a:pt x="117" y="44"/>
                    </a:lnTo>
                    <a:lnTo>
                      <a:pt x="131" y="56"/>
                    </a:lnTo>
                    <a:lnTo>
                      <a:pt x="142" y="71"/>
                    </a:lnTo>
                    <a:lnTo>
                      <a:pt x="143" y="72"/>
                    </a:lnTo>
                    <a:lnTo>
                      <a:pt x="189" y="50"/>
                    </a:lnTo>
                    <a:lnTo>
                      <a:pt x="172" y="50"/>
                    </a:lnTo>
                    <a:lnTo>
                      <a:pt x="156" y="47"/>
                    </a:lnTo>
                    <a:lnTo>
                      <a:pt x="142" y="41"/>
                    </a:lnTo>
                    <a:lnTo>
                      <a:pt x="129" y="32"/>
                    </a:lnTo>
                    <a:lnTo>
                      <a:pt x="119" y="20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4" y="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2" name="Freeform 860"/>
              <p:cNvSpPr/>
              <p:nvPr/>
            </p:nvSpPr>
            <p:spPr bwMode="auto">
              <a:xfrm>
                <a:off x="7351713" y="2232026"/>
                <a:ext cx="422275" cy="860425"/>
              </a:xfrm>
              <a:custGeom>
                <a:avLst/>
                <a:gdLst>
                  <a:gd name="T0" fmla="*/ 61 w 266"/>
                  <a:gd name="T1" fmla="*/ 44 h 542"/>
                  <a:gd name="T2" fmla="*/ 80 w 266"/>
                  <a:gd name="T3" fmla="*/ 37 h 542"/>
                  <a:gd name="T4" fmla="*/ 80 w 266"/>
                  <a:gd name="T5" fmla="*/ 59 h 542"/>
                  <a:gd name="T6" fmla="*/ 58 w 266"/>
                  <a:gd name="T7" fmla="*/ 97 h 542"/>
                  <a:gd name="T8" fmla="*/ 65 w 266"/>
                  <a:gd name="T9" fmla="*/ 123 h 542"/>
                  <a:gd name="T10" fmla="*/ 78 w 266"/>
                  <a:gd name="T11" fmla="*/ 147 h 542"/>
                  <a:gd name="T12" fmla="*/ 65 w 266"/>
                  <a:gd name="T13" fmla="*/ 165 h 542"/>
                  <a:gd name="T14" fmla="*/ 81 w 266"/>
                  <a:gd name="T15" fmla="*/ 159 h 542"/>
                  <a:gd name="T16" fmla="*/ 57 w 266"/>
                  <a:gd name="T17" fmla="*/ 166 h 542"/>
                  <a:gd name="T18" fmla="*/ 70 w 266"/>
                  <a:gd name="T19" fmla="*/ 217 h 542"/>
                  <a:gd name="T20" fmla="*/ 94 w 266"/>
                  <a:gd name="T21" fmla="*/ 218 h 542"/>
                  <a:gd name="T22" fmla="*/ 58 w 266"/>
                  <a:gd name="T23" fmla="*/ 248 h 542"/>
                  <a:gd name="T24" fmla="*/ 72 w 266"/>
                  <a:gd name="T25" fmla="*/ 262 h 542"/>
                  <a:gd name="T26" fmla="*/ 80 w 266"/>
                  <a:gd name="T27" fmla="*/ 291 h 542"/>
                  <a:gd name="T28" fmla="*/ 82 w 266"/>
                  <a:gd name="T29" fmla="*/ 278 h 542"/>
                  <a:gd name="T30" fmla="*/ 94 w 266"/>
                  <a:gd name="T31" fmla="*/ 270 h 542"/>
                  <a:gd name="T32" fmla="*/ 63 w 266"/>
                  <a:gd name="T33" fmla="*/ 296 h 542"/>
                  <a:gd name="T34" fmla="*/ 116 w 266"/>
                  <a:gd name="T35" fmla="*/ 325 h 542"/>
                  <a:gd name="T36" fmla="*/ 107 w 266"/>
                  <a:gd name="T37" fmla="*/ 404 h 542"/>
                  <a:gd name="T38" fmla="*/ 101 w 266"/>
                  <a:gd name="T39" fmla="*/ 353 h 542"/>
                  <a:gd name="T40" fmla="*/ 125 w 266"/>
                  <a:gd name="T41" fmla="*/ 360 h 542"/>
                  <a:gd name="T42" fmla="*/ 109 w 266"/>
                  <a:gd name="T43" fmla="*/ 396 h 542"/>
                  <a:gd name="T44" fmla="*/ 132 w 266"/>
                  <a:gd name="T45" fmla="*/ 396 h 542"/>
                  <a:gd name="T46" fmla="*/ 137 w 266"/>
                  <a:gd name="T47" fmla="*/ 420 h 542"/>
                  <a:gd name="T48" fmla="*/ 143 w 266"/>
                  <a:gd name="T49" fmla="*/ 401 h 542"/>
                  <a:gd name="T50" fmla="*/ 134 w 266"/>
                  <a:gd name="T51" fmla="*/ 441 h 542"/>
                  <a:gd name="T52" fmla="*/ 157 w 266"/>
                  <a:gd name="T53" fmla="*/ 433 h 542"/>
                  <a:gd name="T54" fmla="*/ 167 w 266"/>
                  <a:gd name="T55" fmla="*/ 471 h 542"/>
                  <a:gd name="T56" fmla="*/ 209 w 266"/>
                  <a:gd name="T57" fmla="*/ 461 h 542"/>
                  <a:gd name="T58" fmla="*/ 210 w 266"/>
                  <a:gd name="T59" fmla="*/ 487 h 542"/>
                  <a:gd name="T60" fmla="*/ 216 w 266"/>
                  <a:gd name="T61" fmla="*/ 468 h 542"/>
                  <a:gd name="T62" fmla="*/ 214 w 266"/>
                  <a:gd name="T63" fmla="*/ 512 h 542"/>
                  <a:gd name="T64" fmla="*/ 209 w 266"/>
                  <a:gd name="T65" fmla="*/ 518 h 542"/>
                  <a:gd name="T66" fmla="*/ 174 w 266"/>
                  <a:gd name="T67" fmla="*/ 525 h 542"/>
                  <a:gd name="T68" fmla="*/ 160 w 266"/>
                  <a:gd name="T69" fmla="*/ 510 h 542"/>
                  <a:gd name="T70" fmla="*/ 201 w 266"/>
                  <a:gd name="T71" fmla="*/ 510 h 542"/>
                  <a:gd name="T72" fmla="*/ 122 w 266"/>
                  <a:gd name="T73" fmla="*/ 479 h 542"/>
                  <a:gd name="T74" fmla="*/ 135 w 266"/>
                  <a:gd name="T75" fmla="*/ 454 h 542"/>
                  <a:gd name="T76" fmla="*/ 111 w 266"/>
                  <a:gd name="T77" fmla="*/ 459 h 542"/>
                  <a:gd name="T78" fmla="*/ 104 w 266"/>
                  <a:gd name="T79" fmla="*/ 468 h 542"/>
                  <a:gd name="T80" fmla="*/ 128 w 266"/>
                  <a:gd name="T81" fmla="*/ 443 h 542"/>
                  <a:gd name="T82" fmla="*/ 80 w 266"/>
                  <a:gd name="T83" fmla="*/ 413 h 542"/>
                  <a:gd name="T84" fmla="*/ 59 w 266"/>
                  <a:gd name="T85" fmla="*/ 402 h 542"/>
                  <a:gd name="T86" fmla="*/ 105 w 266"/>
                  <a:gd name="T87" fmla="*/ 413 h 542"/>
                  <a:gd name="T88" fmla="*/ 45 w 266"/>
                  <a:gd name="T89" fmla="*/ 358 h 542"/>
                  <a:gd name="T90" fmla="*/ 42 w 266"/>
                  <a:gd name="T91" fmla="*/ 307 h 542"/>
                  <a:gd name="T92" fmla="*/ 30 w 266"/>
                  <a:gd name="T93" fmla="*/ 327 h 542"/>
                  <a:gd name="T94" fmla="*/ 42 w 266"/>
                  <a:gd name="T95" fmla="*/ 319 h 542"/>
                  <a:gd name="T96" fmla="*/ 24 w 266"/>
                  <a:gd name="T97" fmla="*/ 330 h 542"/>
                  <a:gd name="T98" fmla="*/ 52 w 266"/>
                  <a:gd name="T99" fmla="*/ 281 h 542"/>
                  <a:gd name="T100" fmla="*/ 28 w 266"/>
                  <a:gd name="T101" fmla="*/ 246 h 542"/>
                  <a:gd name="T102" fmla="*/ 27 w 266"/>
                  <a:gd name="T103" fmla="*/ 205 h 542"/>
                  <a:gd name="T104" fmla="*/ 0 w 266"/>
                  <a:gd name="T105" fmla="*/ 197 h 542"/>
                  <a:gd name="T106" fmla="*/ 33 w 266"/>
                  <a:gd name="T107" fmla="*/ 202 h 542"/>
                  <a:gd name="T108" fmla="*/ 12 w 266"/>
                  <a:gd name="T109" fmla="*/ 168 h 542"/>
                  <a:gd name="T110" fmla="*/ 42 w 266"/>
                  <a:gd name="T111" fmla="*/ 163 h 542"/>
                  <a:gd name="T112" fmla="*/ 13 w 266"/>
                  <a:gd name="T113" fmla="*/ 105 h 542"/>
                  <a:gd name="T114" fmla="*/ 30 w 266"/>
                  <a:gd name="T115" fmla="*/ 106 h 542"/>
                  <a:gd name="T116" fmla="*/ 8 w 266"/>
                  <a:gd name="T117" fmla="*/ 109 h 542"/>
                  <a:gd name="T118" fmla="*/ 47 w 266"/>
                  <a:gd name="T119" fmla="*/ 97 h 542"/>
                  <a:gd name="T120" fmla="*/ 24 w 266"/>
                  <a:gd name="T121" fmla="*/ 61 h 542"/>
                  <a:gd name="T122" fmla="*/ 35 w 266"/>
                  <a:gd name="T123" fmla="*/ 48 h 542"/>
                  <a:gd name="T124" fmla="*/ 54 w 266"/>
                  <a:gd name="T125" fmla="*/ 41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6" h="542">
                    <a:moveTo>
                      <a:pt x="61" y="0"/>
                    </a:moveTo>
                    <a:lnTo>
                      <a:pt x="65" y="1"/>
                    </a:lnTo>
                    <a:lnTo>
                      <a:pt x="69" y="2"/>
                    </a:lnTo>
                    <a:lnTo>
                      <a:pt x="72" y="6"/>
                    </a:lnTo>
                    <a:lnTo>
                      <a:pt x="74" y="9"/>
                    </a:lnTo>
                    <a:lnTo>
                      <a:pt x="75" y="12"/>
                    </a:lnTo>
                    <a:lnTo>
                      <a:pt x="76" y="17"/>
                    </a:lnTo>
                    <a:lnTo>
                      <a:pt x="75" y="26"/>
                    </a:lnTo>
                    <a:lnTo>
                      <a:pt x="69" y="36"/>
                    </a:lnTo>
                    <a:lnTo>
                      <a:pt x="61" y="44"/>
                    </a:lnTo>
                    <a:lnTo>
                      <a:pt x="61" y="44"/>
                    </a:lnTo>
                    <a:lnTo>
                      <a:pt x="57" y="70"/>
                    </a:lnTo>
                    <a:lnTo>
                      <a:pt x="61" y="65"/>
                    </a:lnTo>
                    <a:lnTo>
                      <a:pt x="66" y="59"/>
                    </a:lnTo>
                    <a:lnTo>
                      <a:pt x="73" y="55"/>
                    </a:lnTo>
                    <a:lnTo>
                      <a:pt x="71" y="51"/>
                    </a:lnTo>
                    <a:lnTo>
                      <a:pt x="71" y="48"/>
                    </a:lnTo>
                    <a:lnTo>
                      <a:pt x="71" y="45"/>
                    </a:lnTo>
                    <a:lnTo>
                      <a:pt x="73" y="42"/>
                    </a:lnTo>
                    <a:lnTo>
                      <a:pt x="80" y="37"/>
                    </a:lnTo>
                    <a:lnTo>
                      <a:pt x="86" y="36"/>
                    </a:lnTo>
                    <a:lnTo>
                      <a:pt x="93" y="39"/>
                    </a:lnTo>
                    <a:lnTo>
                      <a:pt x="97" y="46"/>
                    </a:lnTo>
                    <a:lnTo>
                      <a:pt x="98" y="53"/>
                    </a:lnTo>
                    <a:lnTo>
                      <a:pt x="95" y="58"/>
                    </a:lnTo>
                    <a:lnTo>
                      <a:pt x="92" y="60"/>
                    </a:lnTo>
                    <a:lnTo>
                      <a:pt x="89" y="61"/>
                    </a:lnTo>
                    <a:lnTo>
                      <a:pt x="86" y="61"/>
                    </a:lnTo>
                    <a:lnTo>
                      <a:pt x="83" y="61"/>
                    </a:lnTo>
                    <a:lnTo>
                      <a:pt x="80" y="59"/>
                    </a:lnTo>
                    <a:lnTo>
                      <a:pt x="78" y="59"/>
                    </a:lnTo>
                    <a:lnTo>
                      <a:pt x="76" y="59"/>
                    </a:lnTo>
                    <a:lnTo>
                      <a:pt x="70" y="65"/>
                    </a:lnTo>
                    <a:lnTo>
                      <a:pt x="64" y="70"/>
                    </a:lnTo>
                    <a:lnTo>
                      <a:pt x="59" y="75"/>
                    </a:lnTo>
                    <a:lnTo>
                      <a:pt x="56" y="83"/>
                    </a:lnTo>
                    <a:lnTo>
                      <a:pt x="54" y="84"/>
                    </a:lnTo>
                    <a:lnTo>
                      <a:pt x="52" y="106"/>
                    </a:lnTo>
                    <a:lnTo>
                      <a:pt x="54" y="102"/>
                    </a:lnTo>
                    <a:lnTo>
                      <a:pt x="58" y="97"/>
                    </a:lnTo>
                    <a:lnTo>
                      <a:pt x="62" y="93"/>
                    </a:lnTo>
                    <a:lnTo>
                      <a:pt x="69" y="89"/>
                    </a:lnTo>
                    <a:lnTo>
                      <a:pt x="77" y="87"/>
                    </a:lnTo>
                    <a:lnTo>
                      <a:pt x="85" y="90"/>
                    </a:lnTo>
                    <a:lnTo>
                      <a:pt x="90" y="96"/>
                    </a:lnTo>
                    <a:lnTo>
                      <a:pt x="90" y="104"/>
                    </a:lnTo>
                    <a:lnTo>
                      <a:pt x="88" y="110"/>
                    </a:lnTo>
                    <a:lnTo>
                      <a:pt x="82" y="117"/>
                    </a:lnTo>
                    <a:lnTo>
                      <a:pt x="74" y="120"/>
                    </a:lnTo>
                    <a:lnTo>
                      <a:pt x="65" y="123"/>
                    </a:lnTo>
                    <a:lnTo>
                      <a:pt x="58" y="127"/>
                    </a:lnTo>
                    <a:lnTo>
                      <a:pt x="51" y="132"/>
                    </a:lnTo>
                    <a:lnTo>
                      <a:pt x="50" y="132"/>
                    </a:lnTo>
                    <a:lnTo>
                      <a:pt x="48" y="175"/>
                    </a:lnTo>
                    <a:lnTo>
                      <a:pt x="50" y="165"/>
                    </a:lnTo>
                    <a:lnTo>
                      <a:pt x="54" y="156"/>
                    </a:lnTo>
                    <a:lnTo>
                      <a:pt x="59" y="150"/>
                    </a:lnTo>
                    <a:lnTo>
                      <a:pt x="65" y="146"/>
                    </a:lnTo>
                    <a:lnTo>
                      <a:pt x="72" y="145"/>
                    </a:lnTo>
                    <a:lnTo>
                      <a:pt x="78" y="147"/>
                    </a:lnTo>
                    <a:lnTo>
                      <a:pt x="84" y="152"/>
                    </a:lnTo>
                    <a:lnTo>
                      <a:pt x="86" y="158"/>
                    </a:lnTo>
                    <a:lnTo>
                      <a:pt x="85" y="166"/>
                    </a:lnTo>
                    <a:lnTo>
                      <a:pt x="82" y="173"/>
                    </a:lnTo>
                    <a:lnTo>
                      <a:pt x="75" y="176"/>
                    </a:lnTo>
                    <a:lnTo>
                      <a:pt x="71" y="175"/>
                    </a:lnTo>
                    <a:lnTo>
                      <a:pt x="69" y="174"/>
                    </a:lnTo>
                    <a:lnTo>
                      <a:pt x="66" y="171"/>
                    </a:lnTo>
                    <a:lnTo>
                      <a:pt x="65" y="168"/>
                    </a:lnTo>
                    <a:lnTo>
                      <a:pt x="65" y="165"/>
                    </a:lnTo>
                    <a:lnTo>
                      <a:pt x="68" y="163"/>
                    </a:lnTo>
                    <a:lnTo>
                      <a:pt x="69" y="162"/>
                    </a:lnTo>
                    <a:lnTo>
                      <a:pt x="70" y="162"/>
                    </a:lnTo>
                    <a:lnTo>
                      <a:pt x="71" y="164"/>
                    </a:lnTo>
                    <a:lnTo>
                      <a:pt x="71" y="165"/>
                    </a:lnTo>
                    <a:lnTo>
                      <a:pt x="75" y="165"/>
                    </a:lnTo>
                    <a:lnTo>
                      <a:pt x="78" y="165"/>
                    </a:lnTo>
                    <a:lnTo>
                      <a:pt x="80" y="164"/>
                    </a:lnTo>
                    <a:lnTo>
                      <a:pt x="81" y="162"/>
                    </a:lnTo>
                    <a:lnTo>
                      <a:pt x="81" y="159"/>
                    </a:lnTo>
                    <a:lnTo>
                      <a:pt x="80" y="157"/>
                    </a:lnTo>
                    <a:lnTo>
                      <a:pt x="77" y="153"/>
                    </a:lnTo>
                    <a:lnTo>
                      <a:pt x="73" y="152"/>
                    </a:lnTo>
                    <a:lnTo>
                      <a:pt x="69" y="151"/>
                    </a:lnTo>
                    <a:lnTo>
                      <a:pt x="65" y="152"/>
                    </a:lnTo>
                    <a:lnTo>
                      <a:pt x="62" y="154"/>
                    </a:lnTo>
                    <a:lnTo>
                      <a:pt x="60" y="157"/>
                    </a:lnTo>
                    <a:lnTo>
                      <a:pt x="59" y="161"/>
                    </a:lnTo>
                    <a:lnTo>
                      <a:pt x="58" y="164"/>
                    </a:lnTo>
                    <a:lnTo>
                      <a:pt x="57" y="166"/>
                    </a:lnTo>
                    <a:lnTo>
                      <a:pt x="53" y="179"/>
                    </a:lnTo>
                    <a:lnTo>
                      <a:pt x="50" y="193"/>
                    </a:lnTo>
                    <a:lnTo>
                      <a:pt x="50" y="194"/>
                    </a:lnTo>
                    <a:lnTo>
                      <a:pt x="49" y="194"/>
                    </a:lnTo>
                    <a:lnTo>
                      <a:pt x="48" y="194"/>
                    </a:lnTo>
                    <a:lnTo>
                      <a:pt x="53" y="249"/>
                    </a:lnTo>
                    <a:lnTo>
                      <a:pt x="57" y="238"/>
                    </a:lnTo>
                    <a:lnTo>
                      <a:pt x="62" y="227"/>
                    </a:lnTo>
                    <a:lnTo>
                      <a:pt x="71" y="219"/>
                    </a:lnTo>
                    <a:lnTo>
                      <a:pt x="70" y="217"/>
                    </a:lnTo>
                    <a:lnTo>
                      <a:pt x="69" y="215"/>
                    </a:lnTo>
                    <a:lnTo>
                      <a:pt x="69" y="211"/>
                    </a:lnTo>
                    <a:lnTo>
                      <a:pt x="71" y="207"/>
                    </a:lnTo>
                    <a:lnTo>
                      <a:pt x="73" y="204"/>
                    </a:lnTo>
                    <a:lnTo>
                      <a:pt x="78" y="200"/>
                    </a:lnTo>
                    <a:lnTo>
                      <a:pt x="84" y="199"/>
                    </a:lnTo>
                    <a:lnTo>
                      <a:pt x="89" y="199"/>
                    </a:lnTo>
                    <a:lnTo>
                      <a:pt x="95" y="203"/>
                    </a:lnTo>
                    <a:lnTo>
                      <a:pt x="96" y="211"/>
                    </a:lnTo>
                    <a:lnTo>
                      <a:pt x="94" y="218"/>
                    </a:lnTo>
                    <a:lnTo>
                      <a:pt x="88" y="224"/>
                    </a:lnTo>
                    <a:lnTo>
                      <a:pt x="85" y="225"/>
                    </a:lnTo>
                    <a:lnTo>
                      <a:pt x="82" y="225"/>
                    </a:lnTo>
                    <a:lnTo>
                      <a:pt x="78" y="224"/>
                    </a:lnTo>
                    <a:lnTo>
                      <a:pt x="75" y="223"/>
                    </a:lnTo>
                    <a:lnTo>
                      <a:pt x="72" y="226"/>
                    </a:lnTo>
                    <a:lnTo>
                      <a:pt x="68" y="230"/>
                    </a:lnTo>
                    <a:lnTo>
                      <a:pt x="64" y="234"/>
                    </a:lnTo>
                    <a:lnTo>
                      <a:pt x="62" y="238"/>
                    </a:lnTo>
                    <a:lnTo>
                      <a:pt x="58" y="248"/>
                    </a:lnTo>
                    <a:lnTo>
                      <a:pt x="56" y="259"/>
                    </a:lnTo>
                    <a:lnTo>
                      <a:pt x="56" y="260"/>
                    </a:lnTo>
                    <a:lnTo>
                      <a:pt x="54" y="260"/>
                    </a:lnTo>
                    <a:lnTo>
                      <a:pt x="57" y="270"/>
                    </a:lnTo>
                    <a:lnTo>
                      <a:pt x="57" y="271"/>
                    </a:lnTo>
                    <a:lnTo>
                      <a:pt x="57" y="272"/>
                    </a:lnTo>
                    <a:lnTo>
                      <a:pt x="60" y="287"/>
                    </a:lnTo>
                    <a:lnTo>
                      <a:pt x="61" y="277"/>
                    </a:lnTo>
                    <a:lnTo>
                      <a:pt x="65" y="269"/>
                    </a:lnTo>
                    <a:lnTo>
                      <a:pt x="72" y="262"/>
                    </a:lnTo>
                    <a:lnTo>
                      <a:pt x="80" y="259"/>
                    </a:lnTo>
                    <a:lnTo>
                      <a:pt x="87" y="259"/>
                    </a:lnTo>
                    <a:lnTo>
                      <a:pt x="95" y="262"/>
                    </a:lnTo>
                    <a:lnTo>
                      <a:pt x="99" y="269"/>
                    </a:lnTo>
                    <a:lnTo>
                      <a:pt x="101" y="277"/>
                    </a:lnTo>
                    <a:lnTo>
                      <a:pt x="99" y="285"/>
                    </a:lnTo>
                    <a:lnTo>
                      <a:pt x="93" y="291"/>
                    </a:lnTo>
                    <a:lnTo>
                      <a:pt x="85" y="294"/>
                    </a:lnTo>
                    <a:lnTo>
                      <a:pt x="82" y="293"/>
                    </a:lnTo>
                    <a:lnTo>
                      <a:pt x="80" y="291"/>
                    </a:lnTo>
                    <a:lnTo>
                      <a:pt x="77" y="289"/>
                    </a:lnTo>
                    <a:lnTo>
                      <a:pt x="76" y="287"/>
                    </a:lnTo>
                    <a:lnTo>
                      <a:pt x="75" y="285"/>
                    </a:lnTo>
                    <a:lnTo>
                      <a:pt x="75" y="283"/>
                    </a:lnTo>
                    <a:lnTo>
                      <a:pt x="75" y="279"/>
                    </a:lnTo>
                    <a:lnTo>
                      <a:pt x="77" y="278"/>
                    </a:lnTo>
                    <a:lnTo>
                      <a:pt x="80" y="276"/>
                    </a:lnTo>
                    <a:lnTo>
                      <a:pt x="81" y="276"/>
                    </a:lnTo>
                    <a:lnTo>
                      <a:pt x="82" y="277"/>
                    </a:lnTo>
                    <a:lnTo>
                      <a:pt x="82" y="278"/>
                    </a:lnTo>
                    <a:lnTo>
                      <a:pt x="82" y="279"/>
                    </a:lnTo>
                    <a:lnTo>
                      <a:pt x="85" y="283"/>
                    </a:lnTo>
                    <a:lnTo>
                      <a:pt x="88" y="285"/>
                    </a:lnTo>
                    <a:lnTo>
                      <a:pt x="90" y="285"/>
                    </a:lnTo>
                    <a:lnTo>
                      <a:pt x="93" y="284"/>
                    </a:lnTo>
                    <a:lnTo>
                      <a:pt x="94" y="282"/>
                    </a:lnTo>
                    <a:lnTo>
                      <a:pt x="95" y="278"/>
                    </a:lnTo>
                    <a:lnTo>
                      <a:pt x="95" y="276"/>
                    </a:lnTo>
                    <a:lnTo>
                      <a:pt x="95" y="273"/>
                    </a:lnTo>
                    <a:lnTo>
                      <a:pt x="94" y="270"/>
                    </a:lnTo>
                    <a:lnTo>
                      <a:pt x="92" y="267"/>
                    </a:lnTo>
                    <a:lnTo>
                      <a:pt x="88" y="265"/>
                    </a:lnTo>
                    <a:lnTo>
                      <a:pt x="82" y="264"/>
                    </a:lnTo>
                    <a:lnTo>
                      <a:pt x="75" y="266"/>
                    </a:lnTo>
                    <a:lnTo>
                      <a:pt x="70" y="272"/>
                    </a:lnTo>
                    <a:lnTo>
                      <a:pt x="68" y="275"/>
                    </a:lnTo>
                    <a:lnTo>
                      <a:pt x="65" y="279"/>
                    </a:lnTo>
                    <a:lnTo>
                      <a:pt x="64" y="284"/>
                    </a:lnTo>
                    <a:lnTo>
                      <a:pt x="64" y="288"/>
                    </a:lnTo>
                    <a:lnTo>
                      <a:pt x="63" y="296"/>
                    </a:lnTo>
                    <a:lnTo>
                      <a:pt x="63" y="302"/>
                    </a:lnTo>
                    <a:lnTo>
                      <a:pt x="75" y="341"/>
                    </a:lnTo>
                    <a:lnTo>
                      <a:pt x="78" y="332"/>
                    </a:lnTo>
                    <a:lnTo>
                      <a:pt x="83" y="323"/>
                    </a:lnTo>
                    <a:lnTo>
                      <a:pt x="89" y="314"/>
                    </a:lnTo>
                    <a:lnTo>
                      <a:pt x="96" y="308"/>
                    </a:lnTo>
                    <a:lnTo>
                      <a:pt x="104" y="306"/>
                    </a:lnTo>
                    <a:lnTo>
                      <a:pt x="111" y="310"/>
                    </a:lnTo>
                    <a:lnTo>
                      <a:pt x="117" y="318"/>
                    </a:lnTo>
                    <a:lnTo>
                      <a:pt x="116" y="325"/>
                    </a:lnTo>
                    <a:lnTo>
                      <a:pt x="112" y="332"/>
                    </a:lnTo>
                    <a:lnTo>
                      <a:pt x="105" y="338"/>
                    </a:lnTo>
                    <a:lnTo>
                      <a:pt x="97" y="345"/>
                    </a:lnTo>
                    <a:lnTo>
                      <a:pt x="88" y="349"/>
                    </a:lnTo>
                    <a:lnTo>
                      <a:pt x="82" y="351"/>
                    </a:lnTo>
                    <a:lnTo>
                      <a:pt x="81" y="351"/>
                    </a:lnTo>
                    <a:lnTo>
                      <a:pt x="80" y="351"/>
                    </a:lnTo>
                    <a:lnTo>
                      <a:pt x="97" y="389"/>
                    </a:lnTo>
                    <a:lnTo>
                      <a:pt x="107" y="406"/>
                    </a:lnTo>
                    <a:lnTo>
                      <a:pt x="107" y="404"/>
                    </a:lnTo>
                    <a:lnTo>
                      <a:pt x="105" y="396"/>
                    </a:lnTo>
                    <a:lnTo>
                      <a:pt x="105" y="389"/>
                    </a:lnTo>
                    <a:lnTo>
                      <a:pt x="105" y="379"/>
                    </a:lnTo>
                    <a:lnTo>
                      <a:pt x="107" y="369"/>
                    </a:lnTo>
                    <a:lnTo>
                      <a:pt x="107" y="369"/>
                    </a:lnTo>
                    <a:lnTo>
                      <a:pt x="104" y="367"/>
                    </a:lnTo>
                    <a:lnTo>
                      <a:pt x="101" y="363"/>
                    </a:lnTo>
                    <a:lnTo>
                      <a:pt x="100" y="360"/>
                    </a:lnTo>
                    <a:lnTo>
                      <a:pt x="100" y="357"/>
                    </a:lnTo>
                    <a:lnTo>
                      <a:pt x="101" y="353"/>
                    </a:lnTo>
                    <a:lnTo>
                      <a:pt x="104" y="350"/>
                    </a:lnTo>
                    <a:lnTo>
                      <a:pt x="106" y="347"/>
                    </a:lnTo>
                    <a:lnTo>
                      <a:pt x="109" y="346"/>
                    </a:lnTo>
                    <a:lnTo>
                      <a:pt x="113" y="346"/>
                    </a:lnTo>
                    <a:lnTo>
                      <a:pt x="117" y="346"/>
                    </a:lnTo>
                    <a:lnTo>
                      <a:pt x="120" y="347"/>
                    </a:lnTo>
                    <a:lnTo>
                      <a:pt x="122" y="349"/>
                    </a:lnTo>
                    <a:lnTo>
                      <a:pt x="124" y="353"/>
                    </a:lnTo>
                    <a:lnTo>
                      <a:pt x="125" y="356"/>
                    </a:lnTo>
                    <a:lnTo>
                      <a:pt x="125" y="360"/>
                    </a:lnTo>
                    <a:lnTo>
                      <a:pt x="125" y="363"/>
                    </a:lnTo>
                    <a:lnTo>
                      <a:pt x="123" y="367"/>
                    </a:lnTo>
                    <a:lnTo>
                      <a:pt x="121" y="369"/>
                    </a:lnTo>
                    <a:lnTo>
                      <a:pt x="118" y="370"/>
                    </a:lnTo>
                    <a:lnTo>
                      <a:pt x="114" y="371"/>
                    </a:lnTo>
                    <a:lnTo>
                      <a:pt x="111" y="371"/>
                    </a:lnTo>
                    <a:lnTo>
                      <a:pt x="110" y="377"/>
                    </a:lnTo>
                    <a:lnTo>
                      <a:pt x="109" y="382"/>
                    </a:lnTo>
                    <a:lnTo>
                      <a:pt x="108" y="389"/>
                    </a:lnTo>
                    <a:lnTo>
                      <a:pt x="109" y="396"/>
                    </a:lnTo>
                    <a:lnTo>
                      <a:pt x="110" y="405"/>
                    </a:lnTo>
                    <a:lnTo>
                      <a:pt x="112" y="409"/>
                    </a:lnTo>
                    <a:lnTo>
                      <a:pt x="111" y="411"/>
                    </a:lnTo>
                    <a:lnTo>
                      <a:pt x="111" y="411"/>
                    </a:lnTo>
                    <a:lnTo>
                      <a:pt x="123" y="429"/>
                    </a:lnTo>
                    <a:lnTo>
                      <a:pt x="122" y="422"/>
                    </a:lnTo>
                    <a:lnTo>
                      <a:pt x="121" y="415"/>
                    </a:lnTo>
                    <a:lnTo>
                      <a:pt x="123" y="407"/>
                    </a:lnTo>
                    <a:lnTo>
                      <a:pt x="126" y="401"/>
                    </a:lnTo>
                    <a:lnTo>
                      <a:pt x="132" y="396"/>
                    </a:lnTo>
                    <a:lnTo>
                      <a:pt x="140" y="394"/>
                    </a:lnTo>
                    <a:lnTo>
                      <a:pt x="147" y="395"/>
                    </a:lnTo>
                    <a:lnTo>
                      <a:pt x="152" y="399"/>
                    </a:lnTo>
                    <a:lnTo>
                      <a:pt x="154" y="406"/>
                    </a:lnTo>
                    <a:lnTo>
                      <a:pt x="154" y="413"/>
                    </a:lnTo>
                    <a:lnTo>
                      <a:pt x="152" y="419"/>
                    </a:lnTo>
                    <a:lnTo>
                      <a:pt x="146" y="422"/>
                    </a:lnTo>
                    <a:lnTo>
                      <a:pt x="140" y="422"/>
                    </a:lnTo>
                    <a:lnTo>
                      <a:pt x="137" y="421"/>
                    </a:lnTo>
                    <a:lnTo>
                      <a:pt x="137" y="420"/>
                    </a:lnTo>
                    <a:lnTo>
                      <a:pt x="138" y="418"/>
                    </a:lnTo>
                    <a:lnTo>
                      <a:pt x="140" y="418"/>
                    </a:lnTo>
                    <a:lnTo>
                      <a:pt x="143" y="417"/>
                    </a:lnTo>
                    <a:lnTo>
                      <a:pt x="145" y="415"/>
                    </a:lnTo>
                    <a:lnTo>
                      <a:pt x="147" y="413"/>
                    </a:lnTo>
                    <a:lnTo>
                      <a:pt x="148" y="410"/>
                    </a:lnTo>
                    <a:lnTo>
                      <a:pt x="149" y="407"/>
                    </a:lnTo>
                    <a:lnTo>
                      <a:pt x="148" y="404"/>
                    </a:lnTo>
                    <a:lnTo>
                      <a:pt x="146" y="402"/>
                    </a:lnTo>
                    <a:lnTo>
                      <a:pt x="143" y="401"/>
                    </a:lnTo>
                    <a:lnTo>
                      <a:pt x="140" y="399"/>
                    </a:lnTo>
                    <a:lnTo>
                      <a:pt x="136" y="401"/>
                    </a:lnTo>
                    <a:lnTo>
                      <a:pt x="134" y="402"/>
                    </a:lnTo>
                    <a:lnTo>
                      <a:pt x="131" y="404"/>
                    </a:lnTo>
                    <a:lnTo>
                      <a:pt x="128" y="410"/>
                    </a:lnTo>
                    <a:lnTo>
                      <a:pt x="126" y="418"/>
                    </a:lnTo>
                    <a:lnTo>
                      <a:pt x="128" y="426"/>
                    </a:lnTo>
                    <a:lnTo>
                      <a:pt x="130" y="431"/>
                    </a:lnTo>
                    <a:lnTo>
                      <a:pt x="132" y="435"/>
                    </a:lnTo>
                    <a:lnTo>
                      <a:pt x="134" y="441"/>
                    </a:lnTo>
                    <a:lnTo>
                      <a:pt x="135" y="442"/>
                    </a:lnTo>
                    <a:lnTo>
                      <a:pt x="135" y="443"/>
                    </a:lnTo>
                    <a:lnTo>
                      <a:pt x="135" y="444"/>
                    </a:lnTo>
                    <a:lnTo>
                      <a:pt x="158" y="467"/>
                    </a:lnTo>
                    <a:lnTo>
                      <a:pt x="156" y="463"/>
                    </a:lnTo>
                    <a:lnTo>
                      <a:pt x="155" y="457"/>
                    </a:lnTo>
                    <a:lnTo>
                      <a:pt x="154" y="452"/>
                    </a:lnTo>
                    <a:lnTo>
                      <a:pt x="154" y="446"/>
                    </a:lnTo>
                    <a:lnTo>
                      <a:pt x="155" y="440"/>
                    </a:lnTo>
                    <a:lnTo>
                      <a:pt x="157" y="433"/>
                    </a:lnTo>
                    <a:lnTo>
                      <a:pt x="161" y="429"/>
                    </a:lnTo>
                    <a:lnTo>
                      <a:pt x="167" y="426"/>
                    </a:lnTo>
                    <a:lnTo>
                      <a:pt x="171" y="426"/>
                    </a:lnTo>
                    <a:lnTo>
                      <a:pt x="176" y="427"/>
                    </a:lnTo>
                    <a:lnTo>
                      <a:pt x="178" y="429"/>
                    </a:lnTo>
                    <a:lnTo>
                      <a:pt x="180" y="432"/>
                    </a:lnTo>
                    <a:lnTo>
                      <a:pt x="181" y="437"/>
                    </a:lnTo>
                    <a:lnTo>
                      <a:pt x="180" y="449"/>
                    </a:lnTo>
                    <a:lnTo>
                      <a:pt x="173" y="461"/>
                    </a:lnTo>
                    <a:lnTo>
                      <a:pt x="167" y="471"/>
                    </a:lnTo>
                    <a:lnTo>
                      <a:pt x="167" y="471"/>
                    </a:lnTo>
                    <a:lnTo>
                      <a:pt x="168" y="474"/>
                    </a:lnTo>
                    <a:lnTo>
                      <a:pt x="167" y="475"/>
                    </a:lnTo>
                    <a:lnTo>
                      <a:pt x="167" y="476"/>
                    </a:lnTo>
                    <a:lnTo>
                      <a:pt x="200" y="502"/>
                    </a:lnTo>
                    <a:lnTo>
                      <a:pt x="194" y="492"/>
                    </a:lnTo>
                    <a:lnTo>
                      <a:pt x="193" y="481"/>
                    </a:lnTo>
                    <a:lnTo>
                      <a:pt x="195" y="473"/>
                    </a:lnTo>
                    <a:lnTo>
                      <a:pt x="201" y="465"/>
                    </a:lnTo>
                    <a:lnTo>
                      <a:pt x="209" y="461"/>
                    </a:lnTo>
                    <a:lnTo>
                      <a:pt x="218" y="462"/>
                    </a:lnTo>
                    <a:lnTo>
                      <a:pt x="225" y="467"/>
                    </a:lnTo>
                    <a:lnTo>
                      <a:pt x="228" y="475"/>
                    </a:lnTo>
                    <a:lnTo>
                      <a:pt x="227" y="479"/>
                    </a:lnTo>
                    <a:lnTo>
                      <a:pt x="226" y="482"/>
                    </a:lnTo>
                    <a:lnTo>
                      <a:pt x="222" y="486"/>
                    </a:lnTo>
                    <a:lnTo>
                      <a:pt x="219" y="488"/>
                    </a:lnTo>
                    <a:lnTo>
                      <a:pt x="216" y="488"/>
                    </a:lnTo>
                    <a:lnTo>
                      <a:pt x="213" y="488"/>
                    </a:lnTo>
                    <a:lnTo>
                      <a:pt x="210" y="487"/>
                    </a:lnTo>
                    <a:lnTo>
                      <a:pt x="210" y="486"/>
                    </a:lnTo>
                    <a:lnTo>
                      <a:pt x="212" y="485"/>
                    </a:lnTo>
                    <a:lnTo>
                      <a:pt x="213" y="483"/>
                    </a:lnTo>
                    <a:lnTo>
                      <a:pt x="216" y="482"/>
                    </a:lnTo>
                    <a:lnTo>
                      <a:pt x="218" y="481"/>
                    </a:lnTo>
                    <a:lnTo>
                      <a:pt x="220" y="479"/>
                    </a:lnTo>
                    <a:lnTo>
                      <a:pt x="221" y="476"/>
                    </a:lnTo>
                    <a:lnTo>
                      <a:pt x="220" y="474"/>
                    </a:lnTo>
                    <a:lnTo>
                      <a:pt x="219" y="470"/>
                    </a:lnTo>
                    <a:lnTo>
                      <a:pt x="216" y="468"/>
                    </a:lnTo>
                    <a:lnTo>
                      <a:pt x="212" y="467"/>
                    </a:lnTo>
                    <a:lnTo>
                      <a:pt x="208" y="467"/>
                    </a:lnTo>
                    <a:lnTo>
                      <a:pt x="204" y="469"/>
                    </a:lnTo>
                    <a:lnTo>
                      <a:pt x="202" y="473"/>
                    </a:lnTo>
                    <a:lnTo>
                      <a:pt x="200" y="477"/>
                    </a:lnTo>
                    <a:lnTo>
                      <a:pt x="198" y="487"/>
                    </a:lnTo>
                    <a:lnTo>
                      <a:pt x="202" y="495"/>
                    </a:lnTo>
                    <a:lnTo>
                      <a:pt x="208" y="503"/>
                    </a:lnTo>
                    <a:lnTo>
                      <a:pt x="214" y="512"/>
                    </a:lnTo>
                    <a:lnTo>
                      <a:pt x="214" y="512"/>
                    </a:lnTo>
                    <a:lnTo>
                      <a:pt x="239" y="526"/>
                    </a:lnTo>
                    <a:lnTo>
                      <a:pt x="265" y="540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5" y="542"/>
                    </a:lnTo>
                    <a:lnTo>
                      <a:pt x="264" y="542"/>
                    </a:lnTo>
                    <a:lnTo>
                      <a:pt x="239" y="531"/>
                    </a:lnTo>
                    <a:lnTo>
                      <a:pt x="215" y="519"/>
                    </a:lnTo>
                    <a:lnTo>
                      <a:pt x="215" y="519"/>
                    </a:lnTo>
                    <a:lnTo>
                      <a:pt x="209" y="518"/>
                    </a:lnTo>
                    <a:lnTo>
                      <a:pt x="204" y="517"/>
                    </a:lnTo>
                    <a:lnTo>
                      <a:pt x="200" y="515"/>
                    </a:lnTo>
                    <a:lnTo>
                      <a:pt x="191" y="515"/>
                    </a:lnTo>
                    <a:lnTo>
                      <a:pt x="182" y="515"/>
                    </a:lnTo>
                    <a:lnTo>
                      <a:pt x="182" y="515"/>
                    </a:lnTo>
                    <a:lnTo>
                      <a:pt x="181" y="519"/>
                    </a:lnTo>
                    <a:lnTo>
                      <a:pt x="181" y="521"/>
                    </a:lnTo>
                    <a:lnTo>
                      <a:pt x="180" y="522"/>
                    </a:lnTo>
                    <a:lnTo>
                      <a:pt x="178" y="524"/>
                    </a:lnTo>
                    <a:lnTo>
                      <a:pt x="174" y="525"/>
                    </a:lnTo>
                    <a:lnTo>
                      <a:pt x="171" y="525"/>
                    </a:lnTo>
                    <a:lnTo>
                      <a:pt x="170" y="525"/>
                    </a:lnTo>
                    <a:lnTo>
                      <a:pt x="170" y="525"/>
                    </a:lnTo>
                    <a:lnTo>
                      <a:pt x="166" y="524"/>
                    </a:lnTo>
                    <a:lnTo>
                      <a:pt x="162" y="522"/>
                    </a:lnTo>
                    <a:lnTo>
                      <a:pt x="160" y="521"/>
                    </a:lnTo>
                    <a:lnTo>
                      <a:pt x="158" y="517"/>
                    </a:lnTo>
                    <a:lnTo>
                      <a:pt x="158" y="515"/>
                    </a:lnTo>
                    <a:lnTo>
                      <a:pt x="158" y="512"/>
                    </a:lnTo>
                    <a:lnTo>
                      <a:pt x="160" y="510"/>
                    </a:lnTo>
                    <a:lnTo>
                      <a:pt x="162" y="507"/>
                    </a:lnTo>
                    <a:lnTo>
                      <a:pt x="165" y="506"/>
                    </a:lnTo>
                    <a:lnTo>
                      <a:pt x="167" y="505"/>
                    </a:lnTo>
                    <a:lnTo>
                      <a:pt x="171" y="505"/>
                    </a:lnTo>
                    <a:lnTo>
                      <a:pt x="174" y="506"/>
                    </a:lnTo>
                    <a:lnTo>
                      <a:pt x="178" y="509"/>
                    </a:lnTo>
                    <a:lnTo>
                      <a:pt x="181" y="511"/>
                    </a:lnTo>
                    <a:lnTo>
                      <a:pt x="181" y="511"/>
                    </a:lnTo>
                    <a:lnTo>
                      <a:pt x="190" y="510"/>
                    </a:lnTo>
                    <a:lnTo>
                      <a:pt x="201" y="510"/>
                    </a:lnTo>
                    <a:lnTo>
                      <a:pt x="168" y="485"/>
                    </a:lnTo>
                    <a:lnTo>
                      <a:pt x="168" y="486"/>
                    </a:lnTo>
                    <a:lnTo>
                      <a:pt x="160" y="494"/>
                    </a:lnTo>
                    <a:lnTo>
                      <a:pt x="149" y="500"/>
                    </a:lnTo>
                    <a:lnTo>
                      <a:pt x="138" y="502"/>
                    </a:lnTo>
                    <a:lnTo>
                      <a:pt x="132" y="501"/>
                    </a:lnTo>
                    <a:lnTo>
                      <a:pt x="126" y="498"/>
                    </a:lnTo>
                    <a:lnTo>
                      <a:pt x="122" y="492"/>
                    </a:lnTo>
                    <a:lnTo>
                      <a:pt x="120" y="486"/>
                    </a:lnTo>
                    <a:lnTo>
                      <a:pt x="122" y="479"/>
                    </a:lnTo>
                    <a:lnTo>
                      <a:pt x="128" y="475"/>
                    </a:lnTo>
                    <a:lnTo>
                      <a:pt x="134" y="473"/>
                    </a:lnTo>
                    <a:lnTo>
                      <a:pt x="142" y="471"/>
                    </a:lnTo>
                    <a:lnTo>
                      <a:pt x="148" y="471"/>
                    </a:lnTo>
                    <a:lnTo>
                      <a:pt x="155" y="473"/>
                    </a:lnTo>
                    <a:lnTo>
                      <a:pt x="154" y="473"/>
                    </a:lnTo>
                    <a:lnTo>
                      <a:pt x="145" y="463"/>
                    </a:lnTo>
                    <a:lnTo>
                      <a:pt x="144" y="463"/>
                    </a:lnTo>
                    <a:lnTo>
                      <a:pt x="143" y="463"/>
                    </a:lnTo>
                    <a:lnTo>
                      <a:pt x="135" y="454"/>
                    </a:lnTo>
                    <a:lnTo>
                      <a:pt x="126" y="449"/>
                    </a:lnTo>
                    <a:lnTo>
                      <a:pt x="116" y="445"/>
                    </a:lnTo>
                    <a:lnTo>
                      <a:pt x="110" y="444"/>
                    </a:lnTo>
                    <a:lnTo>
                      <a:pt x="104" y="445"/>
                    </a:lnTo>
                    <a:lnTo>
                      <a:pt x="98" y="447"/>
                    </a:lnTo>
                    <a:lnTo>
                      <a:pt x="95" y="452"/>
                    </a:lnTo>
                    <a:lnTo>
                      <a:pt x="97" y="459"/>
                    </a:lnTo>
                    <a:lnTo>
                      <a:pt x="107" y="463"/>
                    </a:lnTo>
                    <a:lnTo>
                      <a:pt x="109" y="462"/>
                    </a:lnTo>
                    <a:lnTo>
                      <a:pt x="111" y="459"/>
                    </a:lnTo>
                    <a:lnTo>
                      <a:pt x="112" y="457"/>
                    </a:lnTo>
                    <a:lnTo>
                      <a:pt x="114" y="455"/>
                    </a:lnTo>
                    <a:lnTo>
                      <a:pt x="114" y="454"/>
                    </a:lnTo>
                    <a:lnTo>
                      <a:pt x="116" y="454"/>
                    </a:lnTo>
                    <a:lnTo>
                      <a:pt x="117" y="454"/>
                    </a:lnTo>
                    <a:lnTo>
                      <a:pt x="118" y="455"/>
                    </a:lnTo>
                    <a:lnTo>
                      <a:pt x="118" y="456"/>
                    </a:lnTo>
                    <a:lnTo>
                      <a:pt x="116" y="464"/>
                    </a:lnTo>
                    <a:lnTo>
                      <a:pt x="110" y="467"/>
                    </a:lnTo>
                    <a:lnTo>
                      <a:pt x="104" y="468"/>
                    </a:lnTo>
                    <a:lnTo>
                      <a:pt x="97" y="466"/>
                    </a:lnTo>
                    <a:lnTo>
                      <a:pt x="93" y="463"/>
                    </a:lnTo>
                    <a:lnTo>
                      <a:pt x="89" y="456"/>
                    </a:lnTo>
                    <a:lnTo>
                      <a:pt x="90" y="449"/>
                    </a:lnTo>
                    <a:lnTo>
                      <a:pt x="95" y="442"/>
                    </a:lnTo>
                    <a:lnTo>
                      <a:pt x="101" y="440"/>
                    </a:lnTo>
                    <a:lnTo>
                      <a:pt x="108" y="439"/>
                    </a:lnTo>
                    <a:lnTo>
                      <a:pt x="114" y="440"/>
                    </a:lnTo>
                    <a:lnTo>
                      <a:pt x="121" y="441"/>
                    </a:lnTo>
                    <a:lnTo>
                      <a:pt x="128" y="443"/>
                    </a:lnTo>
                    <a:lnTo>
                      <a:pt x="118" y="431"/>
                    </a:lnTo>
                    <a:lnTo>
                      <a:pt x="117" y="431"/>
                    </a:lnTo>
                    <a:lnTo>
                      <a:pt x="117" y="430"/>
                    </a:lnTo>
                    <a:lnTo>
                      <a:pt x="108" y="421"/>
                    </a:lnTo>
                    <a:lnTo>
                      <a:pt x="98" y="415"/>
                    </a:lnTo>
                    <a:lnTo>
                      <a:pt x="94" y="413"/>
                    </a:lnTo>
                    <a:lnTo>
                      <a:pt x="88" y="410"/>
                    </a:lnTo>
                    <a:lnTo>
                      <a:pt x="83" y="408"/>
                    </a:lnTo>
                    <a:lnTo>
                      <a:pt x="82" y="411"/>
                    </a:lnTo>
                    <a:lnTo>
                      <a:pt x="80" y="413"/>
                    </a:lnTo>
                    <a:lnTo>
                      <a:pt x="78" y="414"/>
                    </a:lnTo>
                    <a:lnTo>
                      <a:pt x="75" y="415"/>
                    </a:lnTo>
                    <a:lnTo>
                      <a:pt x="73" y="416"/>
                    </a:lnTo>
                    <a:lnTo>
                      <a:pt x="71" y="416"/>
                    </a:lnTo>
                    <a:lnTo>
                      <a:pt x="66" y="415"/>
                    </a:lnTo>
                    <a:lnTo>
                      <a:pt x="63" y="414"/>
                    </a:lnTo>
                    <a:lnTo>
                      <a:pt x="61" y="411"/>
                    </a:lnTo>
                    <a:lnTo>
                      <a:pt x="59" y="408"/>
                    </a:lnTo>
                    <a:lnTo>
                      <a:pt x="59" y="405"/>
                    </a:lnTo>
                    <a:lnTo>
                      <a:pt x="59" y="402"/>
                    </a:lnTo>
                    <a:lnTo>
                      <a:pt x="59" y="399"/>
                    </a:lnTo>
                    <a:lnTo>
                      <a:pt x="61" y="396"/>
                    </a:lnTo>
                    <a:lnTo>
                      <a:pt x="63" y="394"/>
                    </a:lnTo>
                    <a:lnTo>
                      <a:pt x="69" y="393"/>
                    </a:lnTo>
                    <a:lnTo>
                      <a:pt x="75" y="394"/>
                    </a:lnTo>
                    <a:lnTo>
                      <a:pt x="80" y="397"/>
                    </a:lnTo>
                    <a:lnTo>
                      <a:pt x="83" y="403"/>
                    </a:lnTo>
                    <a:lnTo>
                      <a:pt x="83" y="404"/>
                    </a:lnTo>
                    <a:lnTo>
                      <a:pt x="95" y="406"/>
                    </a:lnTo>
                    <a:lnTo>
                      <a:pt x="105" y="413"/>
                    </a:lnTo>
                    <a:lnTo>
                      <a:pt x="88" y="383"/>
                    </a:lnTo>
                    <a:lnTo>
                      <a:pt x="86" y="381"/>
                    </a:lnTo>
                    <a:lnTo>
                      <a:pt x="85" y="381"/>
                    </a:lnTo>
                    <a:lnTo>
                      <a:pt x="73" y="384"/>
                    </a:lnTo>
                    <a:lnTo>
                      <a:pt x="60" y="384"/>
                    </a:lnTo>
                    <a:lnTo>
                      <a:pt x="48" y="381"/>
                    </a:lnTo>
                    <a:lnTo>
                      <a:pt x="42" y="375"/>
                    </a:lnTo>
                    <a:lnTo>
                      <a:pt x="39" y="370"/>
                    </a:lnTo>
                    <a:lnTo>
                      <a:pt x="40" y="362"/>
                    </a:lnTo>
                    <a:lnTo>
                      <a:pt x="45" y="358"/>
                    </a:lnTo>
                    <a:lnTo>
                      <a:pt x="51" y="356"/>
                    </a:lnTo>
                    <a:lnTo>
                      <a:pt x="58" y="356"/>
                    </a:lnTo>
                    <a:lnTo>
                      <a:pt x="64" y="357"/>
                    </a:lnTo>
                    <a:lnTo>
                      <a:pt x="70" y="359"/>
                    </a:lnTo>
                    <a:lnTo>
                      <a:pt x="75" y="363"/>
                    </a:lnTo>
                    <a:lnTo>
                      <a:pt x="81" y="368"/>
                    </a:lnTo>
                    <a:lnTo>
                      <a:pt x="63" y="322"/>
                    </a:lnTo>
                    <a:lnTo>
                      <a:pt x="57" y="314"/>
                    </a:lnTo>
                    <a:lnTo>
                      <a:pt x="50" y="309"/>
                    </a:lnTo>
                    <a:lnTo>
                      <a:pt x="42" y="307"/>
                    </a:lnTo>
                    <a:lnTo>
                      <a:pt x="39" y="306"/>
                    </a:lnTo>
                    <a:lnTo>
                      <a:pt x="36" y="307"/>
                    </a:lnTo>
                    <a:lnTo>
                      <a:pt x="33" y="308"/>
                    </a:lnTo>
                    <a:lnTo>
                      <a:pt x="29" y="309"/>
                    </a:lnTo>
                    <a:lnTo>
                      <a:pt x="27" y="312"/>
                    </a:lnTo>
                    <a:lnTo>
                      <a:pt x="25" y="315"/>
                    </a:lnTo>
                    <a:lnTo>
                      <a:pt x="25" y="319"/>
                    </a:lnTo>
                    <a:lnTo>
                      <a:pt x="26" y="322"/>
                    </a:lnTo>
                    <a:lnTo>
                      <a:pt x="27" y="325"/>
                    </a:lnTo>
                    <a:lnTo>
                      <a:pt x="30" y="327"/>
                    </a:lnTo>
                    <a:lnTo>
                      <a:pt x="33" y="330"/>
                    </a:lnTo>
                    <a:lnTo>
                      <a:pt x="34" y="330"/>
                    </a:lnTo>
                    <a:lnTo>
                      <a:pt x="36" y="329"/>
                    </a:lnTo>
                    <a:lnTo>
                      <a:pt x="37" y="325"/>
                    </a:lnTo>
                    <a:lnTo>
                      <a:pt x="38" y="322"/>
                    </a:lnTo>
                    <a:lnTo>
                      <a:pt x="37" y="321"/>
                    </a:lnTo>
                    <a:lnTo>
                      <a:pt x="37" y="320"/>
                    </a:lnTo>
                    <a:lnTo>
                      <a:pt x="38" y="319"/>
                    </a:lnTo>
                    <a:lnTo>
                      <a:pt x="40" y="318"/>
                    </a:lnTo>
                    <a:lnTo>
                      <a:pt x="42" y="319"/>
                    </a:lnTo>
                    <a:lnTo>
                      <a:pt x="45" y="321"/>
                    </a:lnTo>
                    <a:lnTo>
                      <a:pt x="46" y="323"/>
                    </a:lnTo>
                    <a:lnTo>
                      <a:pt x="46" y="325"/>
                    </a:lnTo>
                    <a:lnTo>
                      <a:pt x="46" y="327"/>
                    </a:lnTo>
                    <a:lnTo>
                      <a:pt x="45" y="330"/>
                    </a:lnTo>
                    <a:lnTo>
                      <a:pt x="44" y="332"/>
                    </a:lnTo>
                    <a:lnTo>
                      <a:pt x="41" y="334"/>
                    </a:lnTo>
                    <a:lnTo>
                      <a:pt x="38" y="335"/>
                    </a:lnTo>
                    <a:lnTo>
                      <a:pt x="30" y="334"/>
                    </a:lnTo>
                    <a:lnTo>
                      <a:pt x="24" y="330"/>
                    </a:lnTo>
                    <a:lnTo>
                      <a:pt x="21" y="323"/>
                    </a:lnTo>
                    <a:lnTo>
                      <a:pt x="20" y="315"/>
                    </a:lnTo>
                    <a:lnTo>
                      <a:pt x="23" y="308"/>
                    </a:lnTo>
                    <a:lnTo>
                      <a:pt x="29" y="302"/>
                    </a:lnTo>
                    <a:lnTo>
                      <a:pt x="38" y="300"/>
                    </a:lnTo>
                    <a:lnTo>
                      <a:pt x="47" y="302"/>
                    </a:lnTo>
                    <a:lnTo>
                      <a:pt x="51" y="303"/>
                    </a:lnTo>
                    <a:lnTo>
                      <a:pt x="56" y="307"/>
                    </a:lnTo>
                    <a:lnTo>
                      <a:pt x="60" y="311"/>
                    </a:lnTo>
                    <a:lnTo>
                      <a:pt x="52" y="281"/>
                    </a:lnTo>
                    <a:lnTo>
                      <a:pt x="50" y="275"/>
                    </a:lnTo>
                    <a:lnTo>
                      <a:pt x="38" y="276"/>
                    </a:lnTo>
                    <a:lnTo>
                      <a:pt x="25" y="275"/>
                    </a:lnTo>
                    <a:lnTo>
                      <a:pt x="14" y="271"/>
                    </a:lnTo>
                    <a:lnTo>
                      <a:pt x="8" y="265"/>
                    </a:lnTo>
                    <a:lnTo>
                      <a:pt x="5" y="258"/>
                    </a:lnTo>
                    <a:lnTo>
                      <a:pt x="6" y="249"/>
                    </a:lnTo>
                    <a:lnTo>
                      <a:pt x="13" y="245"/>
                    </a:lnTo>
                    <a:lnTo>
                      <a:pt x="21" y="243"/>
                    </a:lnTo>
                    <a:lnTo>
                      <a:pt x="28" y="246"/>
                    </a:lnTo>
                    <a:lnTo>
                      <a:pt x="35" y="250"/>
                    </a:lnTo>
                    <a:lnTo>
                      <a:pt x="40" y="254"/>
                    </a:lnTo>
                    <a:lnTo>
                      <a:pt x="46" y="260"/>
                    </a:lnTo>
                    <a:lnTo>
                      <a:pt x="50" y="266"/>
                    </a:lnTo>
                    <a:lnTo>
                      <a:pt x="45" y="227"/>
                    </a:lnTo>
                    <a:lnTo>
                      <a:pt x="42" y="222"/>
                    </a:lnTo>
                    <a:lnTo>
                      <a:pt x="39" y="217"/>
                    </a:lnTo>
                    <a:lnTo>
                      <a:pt x="35" y="212"/>
                    </a:lnTo>
                    <a:lnTo>
                      <a:pt x="32" y="209"/>
                    </a:lnTo>
                    <a:lnTo>
                      <a:pt x="27" y="205"/>
                    </a:lnTo>
                    <a:lnTo>
                      <a:pt x="23" y="202"/>
                    </a:lnTo>
                    <a:lnTo>
                      <a:pt x="23" y="202"/>
                    </a:lnTo>
                    <a:lnTo>
                      <a:pt x="21" y="204"/>
                    </a:lnTo>
                    <a:lnTo>
                      <a:pt x="18" y="205"/>
                    </a:lnTo>
                    <a:lnTo>
                      <a:pt x="16" y="205"/>
                    </a:lnTo>
                    <a:lnTo>
                      <a:pt x="13" y="206"/>
                    </a:lnTo>
                    <a:lnTo>
                      <a:pt x="9" y="206"/>
                    </a:lnTo>
                    <a:lnTo>
                      <a:pt x="5" y="205"/>
                    </a:lnTo>
                    <a:lnTo>
                      <a:pt x="3" y="203"/>
                    </a:lnTo>
                    <a:lnTo>
                      <a:pt x="0" y="197"/>
                    </a:lnTo>
                    <a:lnTo>
                      <a:pt x="0" y="190"/>
                    </a:lnTo>
                    <a:lnTo>
                      <a:pt x="4" y="185"/>
                    </a:lnTo>
                    <a:lnTo>
                      <a:pt x="11" y="181"/>
                    </a:lnTo>
                    <a:lnTo>
                      <a:pt x="17" y="182"/>
                    </a:lnTo>
                    <a:lnTo>
                      <a:pt x="23" y="187"/>
                    </a:lnTo>
                    <a:lnTo>
                      <a:pt x="25" y="191"/>
                    </a:lnTo>
                    <a:lnTo>
                      <a:pt x="25" y="194"/>
                    </a:lnTo>
                    <a:lnTo>
                      <a:pt x="24" y="199"/>
                    </a:lnTo>
                    <a:lnTo>
                      <a:pt x="25" y="199"/>
                    </a:lnTo>
                    <a:lnTo>
                      <a:pt x="33" y="202"/>
                    </a:lnTo>
                    <a:lnTo>
                      <a:pt x="38" y="209"/>
                    </a:lnTo>
                    <a:lnTo>
                      <a:pt x="44" y="216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78"/>
                    </a:lnTo>
                    <a:lnTo>
                      <a:pt x="41" y="177"/>
                    </a:lnTo>
                    <a:lnTo>
                      <a:pt x="35" y="171"/>
                    </a:lnTo>
                    <a:lnTo>
                      <a:pt x="27" y="169"/>
                    </a:lnTo>
                    <a:lnTo>
                      <a:pt x="20" y="169"/>
                    </a:lnTo>
                    <a:lnTo>
                      <a:pt x="12" y="168"/>
                    </a:lnTo>
                    <a:lnTo>
                      <a:pt x="5" y="164"/>
                    </a:lnTo>
                    <a:lnTo>
                      <a:pt x="2" y="156"/>
                    </a:lnTo>
                    <a:lnTo>
                      <a:pt x="3" y="150"/>
                    </a:lnTo>
                    <a:lnTo>
                      <a:pt x="8" y="143"/>
                    </a:lnTo>
                    <a:lnTo>
                      <a:pt x="15" y="141"/>
                    </a:lnTo>
                    <a:lnTo>
                      <a:pt x="22" y="142"/>
                    </a:lnTo>
                    <a:lnTo>
                      <a:pt x="28" y="146"/>
                    </a:lnTo>
                    <a:lnTo>
                      <a:pt x="34" y="151"/>
                    </a:lnTo>
                    <a:lnTo>
                      <a:pt x="39" y="156"/>
                    </a:lnTo>
                    <a:lnTo>
                      <a:pt x="42" y="163"/>
                    </a:lnTo>
                    <a:lnTo>
                      <a:pt x="44" y="132"/>
                    </a:lnTo>
                    <a:lnTo>
                      <a:pt x="44" y="131"/>
                    </a:lnTo>
                    <a:lnTo>
                      <a:pt x="42" y="121"/>
                    </a:lnTo>
                    <a:lnTo>
                      <a:pt x="41" y="113"/>
                    </a:lnTo>
                    <a:lnTo>
                      <a:pt x="37" y="104"/>
                    </a:lnTo>
                    <a:lnTo>
                      <a:pt x="33" y="101"/>
                    </a:lnTo>
                    <a:lnTo>
                      <a:pt x="27" y="97"/>
                    </a:lnTo>
                    <a:lnTo>
                      <a:pt x="22" y="97"/>
                    </a:lnTo>
                    <a:lnTo>
                      <a:pt x="17" y="99"/>
                    </a:lnTo>
                    <a:lnTo>
                      <a:pt x="13" y="105"/>
                    </a:lnTo>
                    <a:lnTo>
                      <a:pt x="17" y="114"/>
                    </a:lnTo>
                    <a:lnTo>
                      <a:pt x="18" y="114"/>
                    </a:lnTo>
                    <a:lnTo>
                      <a:pt x="21" y="114"/>
                    </a:lnTo>
                    <a:lnTo>
                      <a:pt x="23" y="111"/>
                    </a:lnTo>
                    <a:lnTo>
                      <a:pt x="24" y="110"/>
                    </a:lnTo>
                    <a:lnTo>
                      <a:pt x="26" y="109"/>
                    </a:lnTo>
                    <a:lnTo>
                      <a:pt x="27" y="107"/>
                    </a:lnTo>
                    <a:lnTo>
                      <a:pt x="27" y="106"/>
                    </a:lnTo>
                    <a:lnTo>
                      <a:pt x="28" y="106"/>
                    </a:lnTo>
                    <a:lnTo>
                      <a:pt x="30" y="106"/>
                    </a:lnTo>
                    <a:lnTo>
                      <a:pt x="30" y="107"/>
                    </a:lnTo>
                    <a:lnTo>
                      <a:pt x="30" y="110"/>
                    </a:lnTo>
                    <a:lnTo>
                      <a:pt x="29" y="114"/>
                    </a:lnTo>
                    <a:lnTo>
                      <a:pt x="28" y="117"/>
                    </a:lnTo>
                    <a:lnTo>
                      <a:pt x="25" y="118"/>
                    </a:lnTo>
                    <a:lnTo>
                      <a:pt x="22" y="119"/>
                    </a:lnTo>
                    <a:lnTo>
                      <a:pt x="18" y="120"/>
                    </a:lnTo>
                    <a:lnTo>
                      <a:pt x="15" y="119"/>
                    </a:lnTo>
                    <a:lnTo>
                      <a:pt x="10" y="115"/>
                    </a:lnTo>
                    <a:lnTo>
                      <a:pt x="8" y="109"/>
                    </a:lnTo>
                    <a:lnTo>
                      <a:pt x="8" y="104"/>
                    </a:lnTo>
                    <a:lnTo>
                      <a:pt x="10" y="98"/>
                    </a:lnTo>
                    <a:lnTo>
                      <a:pt x="16" y="93"/>
                    </a:lnTo>
                    <a:lnTo>
                      <a:pt x="24" y="91"/>
                    </a:lnTo>
                    <a:lnTo>
                      <a:pt x="32" y="93"/>
                    </a:lnTo>
                    <a:lnTo>
                      <a:pt x="38" y="97"/>
                    </a:lnTo>
                    <a:lnTo>
                      <a:pt x="41" y="101"/>
                    </a:lnTo>
                    <a:lnTo>
                      <a:pt x="44" y="105"/>
                    </a:lnTo>
                    <a:lnTo>
                      <a:pt x="46" y="109"/>
                    </a:lnTo>
                    <a:lnTo>
                      <a:pt x="47" y="97"/>
                    </a:lnTo>
                    <a:lnTo>
                      <a:pt x="47" y="96"/>
                    </a:lnTo>
                    <a:lnTo>
                      <a:pt x="45" y="86"/>
                    </a:lnTo>
                    <a:lnTo>
                      <a:pt x="40" y="78"/>
                    </a:lnTo>
                    <a:lnTo>
                      <a:pt x="36" y="72"/>
                    </a:lnTo>
                    <a:lnTo>
                      <a:pt x="32" y="68"/>
                    </a:lnTo>
                    <a:lnTo>
                      <a:pt x="27" y="63"/>
                    </a:lnTo>
                    <a:lnTo>
                      <a:pt x="26" y="63"/>
                    </a:lnTo>
                    <a:lnTo>
                      <a:pt x="25" y="62"/>
                    </a:lnTo>
                    <a:lnTo>
                      <a:pt x="25" y="61"/>
                    </a:lnTo>
                    <a:lnTo>
                      <a:pt x="24" y="61"/>
                    </a:lnTo>
                    <a:lnTo>
                      <a:pt x="20" y="61"/>
                    </a:lnTo>
                    <a:lnTo>
                      <a:pt x="16" y="60"/>
                    </a:lnTo>
                    <a:lnTo>
                      <a:pt x="13" y="58"/>
                    </a:lnTo>
                    <a:lnTo>
                      <a:pt x="10" y="51"/>
                    </a:lnTo>
                    <a:lnTo>
                      <a:pt x="10" y="44"/>
                    </a:lnTo>
                    <a:lnTo>
                      <a:pt x="13" y="38"/>
                    </a:lnTo>
                    <a:lnTo>
                      <a:pt x="21" y="35"/>
                    </a:lnTo>
                    <a:lnTo>
                      <a:pt x="27" y="37"/>
                    </a:lnTo>
                    <a:lnTo>
                      <a:pt x="33" y="42"/>
                    </a:lnTo>
                    <a:lnTo>
                      <a:pt x="35" y="48"/>
                    </a:lnTo>
                    <a:lnTo>
                      <a:pt x="34" y="55"/>
                    </a:lnTo>
                    <a:lnTo>
                      <a:pt x="32" y="60"/>
                    </a:lnTo>
                    <a:lnTo>
                      <a:pt x="38" y="68"/>
                    </a:lnTo>
                    <a:lnTo>
                      <a:pt x="45" y="77"/>
                    </a:lnTo>
                    <a:lnTo>
                      <a:pt x="49" y="86"/>
                    </a:lnTo>
                    <a:lnTo>
                      <a:pt x="54" y="47"/>
                    </a:lnTo>
                    <a:lnTo>
                      <a:pt x="54" y="47"/>
                    </a:lnTo>
                    <a:lnTo>
                      <a:pt x="53" y="46"/>
                    </a:lnTo>
                    <a:lnTo>
                      <a:pt x="53" y="45"/>
                    </a:lnTo>
                    <a:lnTo>
                      <a:pt x="54" y="41"/>
                    </a:lnTo>
                    <a:lnTo>
                      <a:pt x="49" y="33"/>
                    </a:lnTo>
                    <a:lnTo>
                      <a:pt x="45" y="23"/>
                    </a:lnTo>
                    <a:lnTo>
                      <a:pt x="45" y="13"/>
                    </a:lnTo>
                    <a:lnTo>
                      <a:pt x="46" y="10"/>
                    </a:lnTo>
                    <a:lnTo>
                      <a:pt x="48" y="7"/>
                    </a:lnTo>
                    <a:lnTo>
                      <a:pt x="51" y="3"/>
                    </a:lnTo>
                    <a:lnTo>
                      <a:pt x="53" y="1"/>
                    </a:lnTo>
                    <a:lnTo>
                      <a:pt x="5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3" name="Freeform 861"/>
              <p:cNvSpPr/>
              <p:nvPr/>
            </p:nvSpPr>
            <p:spPr bwMode="auto">
              <a:xfrm>
                <a:off x="6967538" y="2663826"/>
                <a:ext cx="85725" cy="38100"/>
              </a:xfrm>
              <a:custGeom>
                <a:avLst/>
                <a:gdLst>
                  <a:gd name="T0" fmla="*/ 52 w 54"/>
                  <a:gd name="T1" fmla="*/ 0 h 24"/>
                  <a:gd name="T2" fmla="*/ 54 w 54"/>
                  <a:gd name="T3" fmla="*/ 3 h 24"/>
                  <a:gd name="T4" fmla="*/ 36 w 54"/>
                  <a:gd name="T5" fmla="*/ 7 h 24"/>
                  <a:gd name="T6" fmla="*/ 18 w 54"/>
                  <a:gd name="T7" fmla="*/ 14 h 24"/>
                  <a:gd name="T8" fmla="*/ 2 w 54"/>
                  <a:gd name="T9" fmla="*/ 24 h 24"/>
                  <a:gd name="T10" fmla="*/ 0 w 54"/>
                  <a:gd name="T11" fmla="*/ 21 h 24"/>
                  <a:gd name="T12" fmla="*/ 5 w 54"/>
                  <a:gd name="T13" fmla="*/ 17 h 24"/>
                  <a:gd name="T14" fmla="*/ 11 w 54"/>
                  <a:gd name="T15" fmla="*/ 13 h 24"/>
                  <a:gd name="T16" fmla="*/ 16 w 54"/>
                  <a:gd name="T17" fmla="*/ 10 h 24"/>
                  <a:gd name="T18" fmla="*/ 34 w 54"/>
                  <a:gd name="T19" fmla="*/ 4 h 24"/>
                  <a:gd name="T20" fmla="*/ 52 w 54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52" y="0"/>
                    </a:moveTo>
                    <a:lnTo>
                      <a:pt x="54" y="3"/>
                    </a:lnTo>
                    <a:lnTo>
                      <a:pt x="36" y="7"/>
                    </a:lnTo>
                    <a:lnTo>
                      <a:pt x="18" y="14"/>
                    </a:lnTo>
                    <a:lnTo>
                      <a:pt x="2" y="24"/>
                    </a:lnTo>
                    <a:lnTo>
                      <a:pt x="0" y="21"/>
                    </a:lnTo>
                    <a:lnTo>
                      <a:pt x="5" y="17"/>
                    </a:lnTo>
                    <a:lnTo>
                      <a:pt x="11" y="13"/>
                    </a:lnTo>
                    <a:lnTo>
                      <a:pt x="16" y="10"/>
                    </a:lnTo>
                    <a:lnTo>
                      <a:pt x="34" y="4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4" name="Freeform 862"/>
              <p:cNvSpPr/>
              <p:nvPr/>
            </p:nvSpPr>
            <p:spPr bwMode="auto">
              <a:xfrm>
                <a:off x="7116763" y="2851151"/>
                <a:ext cx="117475" cy="74613"/>
              </a:xfrm>
              <a:custGeom>
                <a:avLst/>
                <a:gdLst>
                  <a:gd name="T0" fmla="*/ 52 w 74"/>
                  <a:gd name="T1" fmla="*/ 0 h 47"/>
                  <a:gd name="T2" fmla="*/ 60 w 74"/>
                  <a:gd name="T3" fmla="*/ 13 h 47"/>
                  <a:gd name="T4" fmla="*/ 65 w 74"/>
                  <a:gd name="T5" fmla="*/ 25 h 47"/>
                  <a:gd name="T6" fmla="*/ 70 w 74"/>
                  <a:gd name="T7" fmla="*/ 33 h 47"/>
                  <a:gd name="T8" fmla="*/ 73 w 74"/>
                  <a:gd name="T9" fmla="*/ 40 h 47"/>
                  <a:gd name="T10" fmla="*/ 74 w 74"/>
                  <a:gd name="T11" fmla="*/ 42 h 47"/>
                  <a:gd name="T12" fmla="*/ 64 w 74"/>
                  <a:gd name="T13" fmla="*/ 45 h 47"/>
                  <a:gd name="T14" fmla="*/ 57 w 74"/>
                  <a:gd name="T15" fmla="*/ 47 h 47"/>
                  <a:gd name="T16" fmla="*/ 48 w 74"/>
                  <a:gd name="T17" fmla="*/ 47 h 47"/>
                  <a:gd name="T18" fmla="*/ 37 w 74"/>
                  <a:gd name="T19" fmla="*/ 45 h 47"/>
                  <a:gd name="T20" fmla="*/ 26 w 74"/>
                  <a:gd name="T21" fmla="*/ 42 h 47"/>
                  <a:gd name="T22" fmla="*/ 16 w 74"/>
                  <a:gd name="T23" fmla="*/ 38 h 47"/>
                  <a:gd name="T24" fmla="*/ 20 w 74"/>
                  <a:gd name="T25" fmla="*/ 36 h 47"/>
                  <a:gd name="T26" fmla="*/ 27 w 74"/>
                  <a:gd name="T27" fmla="*/ 35 h 47"/>
                  <a:gd name="T28" fmla="*/ 34 w 74"/>
                  <a:gd name="T29" fmla="*/ 31 h 47"/>
                  <a:gd name="T30" fmla="*/ 32 w 74"/>
                  <a:gd name="T31" fmla="*/ 31 h 47"/>
                  <a:gd name="T32" fmla="*/ 28 w 74"/>
                  <a:gd name="T33" fmla="*/ 32 h 47"/>
                  <a:gd name="T34" fmla="*/ 22 w 74"/>
                  <a:gd name="T35" fmla="*/ 32 h 47"/>
                  <a:gd name="T36" fmla="*/ 15 w 74"/>
                  <a:gd name="T37" fmla="*/ 30 h 47"/>
                  <a:gd name="T38" fmla="*/ 7 w 74"/>
                  <a:gd name="T39" fmla="*/ 25 h 47"/>
                  <a:gd name="T40" fmla="*/ 0 w 74"/>
                  <a:gd name="T41" fmla="*/ 16 h 47"/>
                  <a:gd name="T42" fmla="*/ 0 w 74"/>
                  <a:gd name="T43" fmla="*/ 15 h 47"/>
                  <a:gd name="T44" fmla="*/ 0 w 74"/>
                  <a:gd name="T45" fmla="*/ 14 h 47"/>
                  <a:gd name="T46" fmla="*/ 1 w 74"/>
                  <a:gd name="T47" fmla="*/ 14 h 47"/>
                  <a:gd name="T48" fmla="*/ 15 w 74"/>
                  <a:gd name="T49" fmla="*/ 15 h 47"/>
                  <a:gd name="T50" fmla="*/ 28 w 74"/>
                  <a:gd name="T51" fmla="*/ 13 h 47"/>
                  <a:gd name="T52" fmla="*/ 41 w 74"/>
                  <a:gd name="T53" fmla="*/ 7 h 47"/>
                  <a:gd name="T54" fmla="*/ 52 w 74"/>
                  <a:gd name="T5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47">
                    <a:moveTo>
                      <a:pt x="52" y="0"/>
                    </a:moveTo>
                    <a:lnTo>
                      <a:pt x="60" y="13"/>
                    </a:lnTo>
                    <a:lnTo>
                      <a:pt x="65" y="25"/>
                    </a:lnTo>
                    <a:lnTo>
                      <a:pt x="70" y="33"/>
                    </a:lnTo>
                    <a:lnTo>
                      <a:pt x="73" y="40"/>
                    </a:lnTo>
                    <a:lnTo>
                      <a:pt x="74" y="42"/>
                    </a:lnTo>
                    <a:lnTo>
                      <a:pt x="64" y="45"/>
                    </a:lnTo>
                    <a:lnTo>
                      <a:pt x="57" y="47"/>
                    </a:lnTo>
                    <a:lnTo>
                      <a:pt x="48" y="47"/>
                    </a:lnTo>
                    <a:lnTo>
                      <a:pt x="37" y="45"/>
                    </a:lnTo>
                    <a:lnTo>
                      <a:pt x="26" y="42"/>
                    </a:lnTo>
                    <a:lnTo>
                      <a:pt x="16" y="38"/>
                    </a:lnTo>
                    <a:lnTo>
                      <a:pt x="20" y="36"/>
                    </a:lnTo>
                    <a:lnTo>
                      <a:pt x="27" y="35"/>
                    </a:lnTo>
                    <a:lnTo>
                      <a:pt x="34" y="31"/>
                    </a:lnTo>
                    <a:lnTo>
                      <a:pt x="32" y="31"/>
                    </a:lnTo>
                    <a:lnTo>
                      <a:pt x="28" y="32"/>
                    </a:lnTo>
                    <a:lnTo>
                      <a:pt x="22" y="32"/>
                    </a:lnTo>
                    <a:lnTo>
                      <a:pt x="15" y="30"/>
                    </a:lnTo>
                    <a:lnTo>
                      <a:pt x="7" y="25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15" y="15"/>
                    </a:lnTo>
                    <a:lnTo>
                      <a:pt x="28" y="13"/>
                    </a:lnTo>
                    <a:lnTo>
                      <a:pt x="41" y="7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5" name="Freeform 863"/>
              <p:cNvSpPr/>
              <p:nvPr/>
            </p:nvSpPr>
            <p:spPr bwMode="auto">
              <a:xfrm>
                <a:off x="7023101" y="2765426"/>
                <a:ext cx="109538" cy="26988"/>
              </a:xfrm>
              <a:custGeom>
                <a:avLst/>
                <a:gdLst>
                  <a:gd name="T0" fmla="*/ 0 w 69"/>
                  <a:gd name="T1" fmla="*/ 0 h 17"/>
                  <a:gd name="T2" fmla="*/ 21 w 69"/>
                  <a:gd name="T3" fmla="*/ 8 h 17"/>
                  <a:gd name="T4" fmla="*/ 45 w 69"/>
                  <a:gd name="T5" fmla="*/ 12 h 17"/>
                  <a:gd name="T6" fmla="*/ 69 w 69"/>
                  <a:gd name="T7" fmla="*/ 10 h 17"/>
                  <a:gd name="T8" fmla="*/ 50 w 69"/>
                  <a:gd name="T9" fmla="*/ 15 h 17"/>
                  <a:gd name="T10" fmla="*/ 31 w 69"/>
                  <a:gd name="T11" fmla="*/ 17 h 17"/>
                  <a:gd name="T12" fmla="*/ 12 w 69"/>
                  <a:gd name="T13" fmla="*/ 14 h 17"/>
                  <a:gd name="T14" fmla="*/ 0 w 69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17">
                    <a:moveTo>
                      <a:pt x="0" y="0"/>
                    </a:moveTo>
                    <a:lnTo>
                      <a:pt x="21" y="8"/>
                    </a:lnTo>
                    <a:lnTo>
                      <a:pt x="45" y="12"/>
                    </a:lnTo>
                    <a:lnTo>
                      <a:pt x="69" y="10"/>
                    </a:lnTo>
                    <a:lnTo>
                      <a:pt x="50" y="15"/>
                    </a:lnTo>
                    <a:lnTo>
                      <a:pt x="31" y="17"/>
                    </a:lnTo>
                    <a:lnTo>
                      <a:pt x="12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6" name="Freeform 864"/>
              <p:cNvSpPr/>
              <p:nvPr/>
            </p:nvSpPr>
            <p:spPr bwMode="auto">
              <a:xfrm>
                <a:off x="6972301" y="2670176"/>
                <a:ext cx="173038" cy="106363"/>
              </a:xfrm>
              <a:custGeom>
                <a:avLst/>
                <a:gdLst>
                  <a:gd name="T0" fmla="*/ 53 w 109"/>
                  <a:gd name="T1" fmla="*/ 0 h 67"/>
                  <a:gd name="T2" fmla="*/ 70 w 109"/>
                  <a:gd name="T3" fmla="*/ 17 h 67"/>
                  <a:gd name="T4" fmla="*/ 88 w 109"/>
                  <a:gd name="T5" fmla="*/ 37 h 67"/>
                  <a:gd name="T6" fmla="*/ 109 w 109"/>
                  <a:gd name="T7" fmla="*/ 63 h 67"/>
                  <a:gd name="T8" fmla="*/ 106 w 109"/>
                  <a:gd name="T9" fmla="*/ 65 h 67"/>
                  <a:gd name="T10" fmla="*/ 104 w 109"/>
                  <a:gd name="T11" fmla="*/ 65 h 67"/>
                  <a:gd name="T12" fmla="*/ 103 w 109"/>
                  <a:gd name="T13" fmla="*/ 65 h 67"/>
                  <a:gd name="T14" fmla="*/ 95 w 109"/>
                  <a:gd name="T15" fmla="*/ 66 h 67"/>
                  <a:gd name="T16" fmla="*/ 89 w 109"/>
                  <a:gd name="T17" fmla="*/ 66 h 67"/>
                  <a:gd name="T18" fmla="*/ 84 w 109"/>
                  <a:gd name="T19" fmla="*/ 67 h 67"/>
                  <a:gd name="T20" fmla="*/ 71 w 109"/>
                  <a:gd name="T21" fmla="*/ 66 h 67"/>
                  <a:gd name="T22" fmla="*/ 59 w 109"/>
                  <a:gd name="T23" fmla="*/ 63 h 67"/>
                  <a:gd name="T24" fmla="*/ 36 w 109"/>
                  <a:gd name="T25" fmla="*/ 55 h 67"/>
                  <a:gd name="T26" fmla="*/ 16 w 109"/>
                  <a:gd name="T27" fmla="*/ 42 h 67"/>
                  <a:gd name="T28" fmla="*/ 0 w 109"/>
                  <a:gd name="T29" fmla="*/ 21 h 67"/>
                  <a:gd name="T30" fmla="*/ 16 w 109"/>
                  <a:gd name="T31" fmla="*/ 12 h 67"/>
                  <a:gd name="T32" fmla="*/ 35 w 109"/>
                  <a:gd name="T33" fmla="*/ 6 h 67"/>
                  <a:gd name="T34" fmla="*/ 53 w 109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" h="67">
                    <a:moveTo>
                      <a:pt x="53" y="0"/>
                    </a:moveTo>
                    <a:lnTo>
                      <a:pt x="70" y="17"/>
                    </a:lnTo>
                    <a:lnTo>
                      <a:pt x="88" y="37"/>
                    </a:lnTo>
                    <a:lnTo>
                      <a:pt x="109" y="63"/>
                    </a:lnTo>
                    <a:lnTo>
                      <a:pt x="106" y="65"/>
                    </a:lnTo>
                    <a:lnTo>
                      <a:pt x="104" y="65"/>
                    </a:lnTo>
                    <a:lnTo>
                      <a:pt x="103" y="65"/>
                    </a:lnTo>
                    <a:lnTo>
                      <a:pt x="95" y="66"/>
                    </a:lnTo>
                    <a:lnTo>
                      <a:pt x="89" y="66"/>
                    </a:lnTo>
                    <a:lnTo>
                      <a:pt x="84" y="67"/>
                    </a:lnTo>
                    <a:lnTo>
                      <a:pt x="71" y="66"/>
                    </a:lnTo>
                    <a:lnTo>
                      <a:pt x="59" y="63"/>
                    </a:lnTo>
                    <a:lnTo>
                      <a:pt x="36" y="55"/>
                    </a:lnTo>
                    <a:lnTo>
                      <a:pt x="16" y="42"/>
                    </a:lnTo>
                    <a:lnTo>
                      <a:pt x="0" y="21"/>
                    </a:lnTo>
                    <a:lnTo>
                      <a:pt x="16" y="12"/>
                    </a:lnTo>
                    <a:lnTo>
                      <a:pt x="35" y="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7" name="Freeform 865"/>
              <p:cNvSpPr/>
              <p:nvPr/>
            </p:nvSpPr>
            <p:spPr bwMode="auto">
              <a:xfrm>
                <a:off x="7046913" y="2776538"/>
                <a:ext cx="150813" cy="88900"/>
              </a:xfrm>
              <a:custGeom>
                <a:avLst/>
                <a:gdLst>
                  <a:gd name="T0" fmla="*/ 65 w 95"/>
                  <a:gd name="T1" fmla="*/ 0 h 56"/>
                  <a:gd name="T2" fmla="*/ 72 w 95"/>
                  <a:gd name="T3" fmla="*/ 10 h 56"/>
                  <a:gd name="T4" fmla="*/ 83 w 95"/>
                  <a:gd name="T5" fmla="*/ 26 h 56"/>
                  <a:gd name="T6" fmla="*/ 95 w 95"/>
                  <a:gd name="T7" fmla="*/ 44 h 56"/>
                  <a:gd name="T8" fmla="*/ 81 w 95"/>
                  <a:gd name="T9" fmla="*/ 51 h 56"/>
                  <a:gd name="T10" fmla="*/ 65 w 95"/>
                  <a:gd name="T11" fmla="*/ 55 h 56"/>
                  <a:gd name="T12" fmla="*/ 50 w 95"/>
                  <a:gd name="T13" fmla="*/ 56 h 56"/>
                  <a:gd name="T14" fmla="*/ 35 w 95"/>
                  <a:gd name="T15" fmla="*/ 52 h 56"/>
                  <a:gd name="T16" fmla="*/ 30 w 95"/>
                  <a:gd name="T17" fmla="*/ 47 h 56"/>
                  <a:gd name="T18" fmla="*/ 46 w 95"/>
                  <a:gd name="T19" fmla="*/ 49 h 56"/>
                  <a:gd name="T20" fmla="*/ 62 w 95"/>
                  <a:gd name="T21" fmla="*/ 48 h 56"/>
                  <a:gd name="T22" fmla="*/ 63 w 95"/>
                  <a:gd name="T23" fmla="*/ 48 h 56"/>
                  <a:gd name="T24" fmla="*/ 63 w 95"/>
                  <a:gd name="T25" fmla="*/ 47 h 56"/>
                  <a:gd name="T26" fmla="*/ 63 w 95"/>
                  <a:gd name="T27" fmla="*/ 46 h 56"/>
                  <a:gd name="T28" fmla="*/ 62 w 95"/>
                  <a:gd name="T29" fmla="*/ 46 h 56"/>
                  <a:gd name="T30" fmla="*/ 42 w 95"/>
                  <a:gd name="T31" fmla="*/ 43 h 56"/>
                  <a:gd name="T32" fmla="*/ 24 w 95"/>
                  <a:gd name="T33" fmla="*/ 38 h 56"/>
                  <a:gd name="T34" fmla="*/ 12 w 95"/>
                  <a:gd name="T35" fmla="*/ 25 h 56"/>
                  <a:gd name="T36" fmla="*/ 0 w 95"/>
                  <a:gd name="T37" fmla="*/ 11 h 56"/>
                  <a:gd name="T38" fmla="*/ 22 w 95"/>
                  <a:gd name="T39" fmla="*/ 12 h 56"/>
                  <a:gd name="T40" fmla="*/ 44 w 95"/>
                  <a:gd name="T41" fmla="*/ 8 h 56"/>
                  <a:gd name="T42" fmla="*/ 65 w 95"/>
                  <a:gd name="T43" fmla="*/ 0 h 56"/>
                  <a:gd name="T44" fmla="*/ 65 w 95"/>
                  <a:gd name="T4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5" h="56">
                    <a:moveTo>
                      <a:pt x="65" y="0"/>
                    </a:moveTo>
                    <a:lnTo>
                      <a:pt x="72" y="10"/>
                    </a:lnTo>
                    <a:lnTo>
                      <a:pt x="83" y="26"/>
                    </a:lnTo>
                    <a:lnTo>
                      <a:pt x="95" y="44"/>
                    </a:lnTo>
                    <a:lnTo>
                      <a:pt x="81" y="51"/>
                    </a:lnTo>
                    <a:lnTo>
                      <a:pt x="65" y="55"/>
                    </a:lnTo>
                    <a:lnTo>
                      <a:pt x="50" y="56"/>
                    </a:lnTo>
                    <a:lnTo>
                      <a:pt x="35" y="52"/>
                    </a:lnTo>
                    <a:lnTo>
                      <a:pt x="30" y="47"/>
                    </a:lnTo>
                    <a:lnTo>
                      <a:pt x="46" y="49"/>
                    </a:lnTo>
                    <a:lnTo>
                      <a:pt x="62" y="48"/>
                    </a:lnTo>
                    <a:lnTo>
                      <a:pt x="63" y="48"/>
                    </a:lnTo>
                    <a:lnTo>
                      <a:pt x="63" y="47"/>
                    </a:lnTo>
                    <a:lnTo>
                      <a:pt x="63" y="46"/>
                    </a:lnTo>
                    <a:lnTo>
                      <a:pt x="62" y="46"/>
                    </a:lnTo>
                    <a:lnTo>
                      <a:pt x="42" y="43"/>
                    </a:lnTo>
                    <a:lnTo>
                      <a:pt x="24" y="38"/>
                    </a:lnTo>
                    <a:lnTo>
                      <a:pt x="12" y="25"/>
                    </a:lnTo>
                    <a:lnTo>
                      <a:pt x="0" y="11"/>
                    </a:lnTo>
                    <a:lnTo>
                      <a:pt x="22" y="12"/>
                    </a:lnTo>
                    <a:lnTo>
                      <a:pt x="44" y="8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8" name="Freeform 866"/>
              <p:cNvSpPr/>
              <p:nvPr/>
            </p:nvSpPr>
            <p:spPr bwMode="auto">
              <a:xfrm>
                <a:off x="6904038" y="2603501"/>
                <a:ext cx="141288" cy="74613"/>
              </a:xfrm>
              <a:custGeom>
                <a:avLst/>
                <a:gdLst>
                  <a:gd name="T0" fmla="*/ 23 w 89"/>
                  <a:gd name="T1" fmla="*/ 0 h 47"/>
                  <a:gd name="T2" fmla="*/ 23 w 89"/>
                  <a:gd name="T3" fmla="*/ 0 h 47"/>
                  <a:gd name="T4" fmla="*/ 50 w 89"/>
                  <a:gd name="T5" fmla="*/ 4 h 47"/>
                  <a:gd name="T6" fmla="*/ 52 w 89"/>
                  <a:gd name="T7" fmla="*/ 6 h 47"/>
                  <a:gd name="T8" fmla="*/ 57 w 89"/>
                  <a:gd name="T9" fmla="*/ 11 h 47"/>
                  <a:gd name="T10" fmla="*/ 66 w 89"/>
                  <a:gd name="T11" fmla="*/ 17 h 47"/>
                  <a:gd name="T12" fmla="*/ 76 w 89"/>
                  <a:gd name="T13" fmla="*/ 25 h 47"/>
                  <a:gd name="T14" fmla="*/ 89 w 89"/>
                  <a:gd name="T15" fmla="*/ 36 h 47"/>
                  <a:gd name="T16" fmla="*/ 72 w 89"/>
                  <a:gd name="T17" fmla="*/ 37 h 47"/>
                  <a:gd name="T18" fmla="*/ 56 w 89"/>
                  <a:gd name="T19" fmla="*/ 39 h 47"/>
                  <a:gd name="T20" fmla="*/ 43 w 89"/>
                  <a:gd name="T21" fmla="*/ 42 h 47"/>
                  <a:gd name="T22" fmla="*/ 30 w 89"/>
                  <a:gd name="T23" fmla="*/ 47 h 47"/>
                  <a:gd name="T24" fmla="*/ 14 w 89"/>
                  <a:gd name="T25" fmla="*/ 24 h 47"/>
                  <a:gd name="T26" fmla="*/ 0 w 89"/>
                  <a:gd name="T27" fmla="*/ 2 h 47"/>
                  <a:gd name="T28" fmla="*/ 6 w 89"/>
                  <a:gd name="T29" fmla="*/ 1 h 47"/>
                  <a:gd name="T30" fmla="*/ 11 w 89"/>
                  <a:gd name="T31" fmla="*/ 0 h 47"/>
                  <a:gd name="T32" fmla="*/ 17 w 89"/>
                  <a:gd name="T33" fmla="*/ 0 h 47"/>
                  <a:gd name="T34" fmla="*/ 23 w 89"/>
                  <a:gd name="T3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" h="47">
                    <a:moveTo>
                      <a:pt x="23" y="0"/>
                    </a:moveTo>
                    <a:lnTo>
                      <a:pt x="23" y="0"/>
                    </a:lnTo>
                    <a:lnTo>
                      <a:pt x="50" y="4"/>
                    </a:lnTo>
                    <a:lnTo>
                      <a:pt x="52" y="6"/>
                    </a:lnTo>
                    <a:lnTo>
                      <a:pt x="57" y="11"/>
                    </a:lnTo>
                    <a:lnTo>
                      <a:pt x="66" y="17"/>
                    </a:lnTo>
                    <a:lnTo>
                      <a:pt x="76" y="25"/>
                    </a:lnTo>
                    <a:lnTo>
                      <a:pt x="89" y="36"/>
                    </a:lnTo>
                    <a:lnTo>
                      <a:pt x="72" y="37"/>
                    </a:lnTo>
                    <a:lnTo>
                      <a:pt x="56" y="39"/>
                    </a:lnTo>
                    <a:lnTo>
                      <a:pt x="43" y="42"/>
                    </a:lnTo>
                    <a:lnTo>
                      <a:pt x="30" y="47"/>
                    </a:lnTo>
                    <a:lnTo>
                      <a:pt x="14" y="24"/>
                    </a:lnTo>
                    <a:lnTo>
                      <a:pt x="0" y="2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7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9" name="Freeform 867"/>
              <p:cNvSpPr/>
              <p:nvPr/>
            </p:nvSpPr>
            <p:spPr bwMode="auto">
              <a:xfrm>
                <a:off x="6880226" y="2511426"/>
                <a:ext cx="115888" cy="103188"/>
              </a:xfrm>
              <a:custGeom>
                <a:avLst/>
                <a:gdLst>
                  <a:gd name="T0" fmla="*/ 17 w 73"/>
                  <a:gd name="T1" fmla="*/ 0 h 65"/>
                  <a:gd name="T2" fmla="*/ 26 w 73"/>
                  <a:gd name="T3" fmla="*/ 0 h 65"/>
                  <a:gd name="T4" fmla="*/ 37 w 73"/>
                  <a:gd name="T5" fmla="*/ 3 h 65"/>
                  <a:gd name="T6" fmla="*/ 50 w 73"/>
                  <a:gd name="T7" fmla="*/ 9 h 65"/>
                  <a:gd name="T8" fmla="*/ 65 w 73"/>
                  <a:gd name="T9" fmla="*/ 15 h 65"/>
                  <a:gd name="T10" fmla="*/ 67 w 73"/>
                  <a:gd name="T11" fmla="*/ 39 h 65"/>
                  <a:gd name="T12" fmla="*/ 69 w 73"/>
                  <a:gd name="T13" fmla="*/ 52 h 65"/>
                  <a:gd name="T14" fmla="*/ 73 w 73"/>
                  <a:gd name="T15" fmla="*/ 65 h 65"/>
                  <a:gd name="T16" fmla="*/ 70 w 73"/>
                  <a:gd name="T17" fmla="*/ 63 h 65"/>
                  <a:gd name="T18" fmla="*/ 67 w 73"/>
                  <a:gd name="T19" fmla="*/ 62 h 65"/>
                  <a:gd name="T20" fmla="*/ 65 w 73"/>
                  <a:gd name="T21" fmla="*/ 62 h 65"/>
                  <a:gd name="T22" fmla="*/ 38 w 73"/>
                  <a:gd name="T23" fmla="*/ 58 h 65"/>
                  <a:gd name="T24" fmla="*/ 57 w 73"/>
                  <a:gd name="T25" fmla="*/ 59 h 65"/>
                  <a:gd name="T26" fmla="*/ 58 w 73"/>
                  <a:gd name="T27" fmla="*/ 58 h 65"/>
                  <a:gd name="T28" fmla="*/ 59 w 73"/>
                  <a:gd name="T29" fmla="*/ 57 h 65"/>
                  <a:gd name="T30" fmla="*/ 58 w 73"/>
                  <a:gd name="T31" fmla="*/ 57 h 65"/>
                  <a:gd name="T32" fmla="*/ 43 w 73"/>
                  <a:gd name="T33" fmla="*/ 51 h 65"/>
                  <a:gd name="T34" fmla="*/ 26 w 73"/>
                  <a:gd name="T35" fmla="*/ 49 h 65"/>
                  <a:gd name="T36" fmla="*/ 10 w 73"/>
                  <a:gd name="T37" fmla="*/ 49 h 65"/>
                  <a:gd name="T38" fmla="*/ 7 w 73"/>
                  <a:gd name="T39" fmla="*/ 43 h 65"/>
                  <a:gd name="T40" fmla="*/ 30 w 73"/>
                  <a:gd name="T41" fmla="*/ 43 h 65"/>
                  <a:gd name="T42" fmla="*/ 30 w 73"/>
                  <a:gd name="T43" fmla="*/ 42 h 65"/>
                  <a:gd name="T44" fmla="*/ 31 w 73"/>
                  <a:gd name="T45" fmla="*/ 42 h 65"/>
                  <a:gd name="T46" fmla="*/ 31 w 73"/>
                  <a:gd name="T47" fmla="*/ 41 h 65"/>
                  <a:gd name="T48" fmla="*/ 30 w 73"/>
                  <a:gd name="T49" fmla="*/ 41 h 65"/>
                  <a:gd name="T50" fmla="*/ 18 w 73"/>
                  <a:gd name="T51" fmla="*/ 38 h 65"/>
                  <a:gd name="T52" fmla="*/ 6 w 73"/>
                  <a:gd name="T53" fmla="*/ 39 h 65"/>
                  <a:gd name="T54" fmla="*/ 1 w 73"/>
                  <a:gd name="T55" fmla="*/ 26 h 65"/>
                  <a:gd name="T56" fmla="*/ 0 w 73"/>
                  <a:gd name="T57" fmla="*/ 16 h 65"/>
                  <a:gd name="T58" fmla="*/ 3 w 73"/>
                  <a:gd name="T59" fmla="*/ 7 h 65"/>
                  <a:gd name="T60" fmla="*/ 10 w 73"/>
                  <a:gd name="T61" fmla="*/ 1 h 65"/>
                  <a:gd name="T62" fmla="*/ 17 w 73"/>
                  <a:gd name="T6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65">
                    <a:moveTo>
                      <a:pt x="17" y="0"/>
                    </a:moveTo>
                    <a:lnTo>
                      <a:pt x="26" y="0"/>
                    </a:lnTo>
                    <a:lnTo>
                      <a:pt x="37" y="3"/>
                    </a:lnTo>
                    <a:lnTo>
                      <a:pt x="50" y="9"/>
                    </a:lnTo>
                    <a:lnTo>
                      <a:pt x="65" y="15"/>
                    </a:lnTo>
                    <a:lnTo>
                      <a:pt x="67" y="39"/>
                    </a:lnTo>
                    <a:lnTo>
                      <a:pt x="69" y="52"/>
                    </a:lnTo>
                    <a:lnTo>
                      <a:pt x="73" y="65"/>
                    </a:lnTo>
                    <a:lnTo>
                      <a:pt x="70" y="63"/>
                    </a:lnTo>
                    <a:lnTo>
                      <a:pt x="67" y="62"/>
                    </a:lnTo>
                    <a:lnTo>
                      <a:pt x="65" y="62"/>
                    </a:lnTo>
                    <a:lnTo>
                      <a:pt x="38" y="58"/>
                    </a:lnTo>
                    <a:lnTo>
                      <a:pt x="57" y="59"/>
                    </a:lnTo>
                    <a:lnTo>
                      <a:pt x="58" y="58"/>
                    </a:lnTo>
                    <a:lnTo>
                      <a:pt x="59" y="57"/>
                    </a:lnTo>
                    <a:lnTo>
                      <a:pt x="58" y="57"/>
                    </a:lnTo>
                    <a:lnTo>
                      <a:pt x="43" y="51"/>
                    </a:lnTo>
                    <a:lnTo>
                      <a:pt x="26" y="49"/>
                    </a:lnTo>
                    <a:lnTo>
                      <a:pt x="10" y="49"/>
                    </a:lnTo>
                    <a:lnTo>
                      <a:pt x="7" y="43"/>
                    </a:lnTo>
                    <a:lnTo>
                      <a:pt x="30" y="43"/>
                    </a:lnTo>
                    <a:lnTo>
                      <a:pt x="30" y="42"/>
                    </a:lnTo>
                    <a:lnTo>
                      <a:pt x="31" y="42"/>
                    </a:lnTo>
                    <a:lnTo>
                      <a:pt x="31" y="41"/>
                    </a:lnTo>
                    <a:lnTo>
                      <a:pt x="30" y="41"/>
                    </a:lnTo>
                    <a:lnTo>
                      <a:pt x="18" y="38"/>
                    </a:lnTo>
                    <a:lnTo>
                      <a:pt x="6" y="39"/>
                    </a:lnTo>
                    <a:lnTo>
                      <a:pt x="1" y="26"/>
                    </a:lnTo>
                    <a:lnTo>
                      <a:pt x="0" y="16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0" name="Freeform 868"/>
              <p:cNvSpPr/>
              <p:nvPr/>
            </p:nvSpPr>
            <p:spPr bwMode="auto">
              <a:xfrm>
                <a:off x="6986588" y="2536826"/>
                <a:ext cx="11113" cy="76200"/>
              </a:xfrm>
              <a:custGeom>
                <a:avLst/>
                <a:gdLst>
                  <a:gd name="T0" fmla="*/ 0 w 7"/>
                  <a:gd name="T1" fmla="*/ 0 h 48"/>
                  <a:gd name="T2" fmla="*/ 6 w 7"/>
                  <a:gd name="T3" fmla="*/ 3 h 48"/>
                  <a:gd name="T4" fmla="*/ 5 w 7"/>
                  <a:gd name="T5" fmla="*/ 26 h 48"/>
                  <a:gd name="T6" fmla="*/ 7 w 7"/>
                  <a:gd name="T7" fmla="*/ 48 h 48"/>
                  <a:gd name="T8" fmla="*/ 4 w 7"/>
                  <a:gd name="T9" fmla="*/ 39 h 48"/>
                  <a:gd name="T10" fmla="*/ 3 w 7"/>
                  <a:gd name="T11" fmla="*/ 30 h 48"/>
                  <a:gd name="T12" fmla="*/ 2 w 7"/>
                  <a:gd name="T13" fmla="*/ 20 h 48"/>
                  <a:gd name="T14" fmla="*/ 0 w 7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8">
                    <a:moveTo>
                      <a:pt x="0" y="0"/>
                    </a:moveTo>
                    <a:lnTo>
                      <a:pt x="6" y="3"/>
                    </a:lnTo>
                    <a:lnTo>
                      <a:pt x="5" y="26"/>
                    </a:lnTo>
                    <a:lnTo>
                      <a:pt x="7" y="48"/>
                    </a:lnTo>
                    <a:lnTo>
                      <a:pt x="4" y="39"/>
                    </a:lnTo>
                    <a:lnTo>
                      <a:pt x="3" y="30"/>
                    </a:lnTo>
                    <a:lnTo>
                      <a:pt x="2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1" name="Freeform 869"/>
              <p:cNvSpPr/>
              <p:nvPr/>
            </p:nvSpPr>
            <p:spPr bwMode="auto">
              <a:xfrm>
                <a:off x="7097713" y="2611438"/>
                <a:ext cx="11113" cy="60325"/>
              </a:xfrm>
              <a:custGeom>
                <a:avLst/>
                <a:gdLst>
                  <a:gd name="T0" fmla="*/ 6 w 7"/>
                  <a:gd name="T1" fmla="*/ 0 h 38"/>
                  <a:gd name="T2" fmla="*/ 7 w 7"/>
                  <a:gd name="T3" fmla="*/ 1 h 38"/>
                  <a:gd name="T4" fmla="*/ 5 w 7"/>
                  <a:gd name="T5" fmla="*/ 20 h 38"/>
                  <a:gd name="T6" fmla="*/ 0 w 7"/>
                  <a:gd name="T7" fmla="*/ 38 h 38"/>
                  <a:gd name="T8" fmla="*/ 5 w 7"/>
                  <a:gd name="T9" fmla="*/ 20 h 38"/>
                  <a:gd name="T10" fmla="*/ 6 w 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8">
                    <a:moveTo>
                      <a:pt x="6" y="0"/>
                    </a:moveTo>
                    <a:lnTo>
                      <a:pt x="7" y="1"/>
                    </a:lnTo>
                    <a:lnTo>
                      <a:pt x="5" y="20"/>
                    </a:lnTo>
                    <a:lnTo>
                      <a:pt x="0" y="38"/>
                    </a:lnTo>
                    <a:lnTo>
                      <a:pt x="5" y="2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2" name="Freeform 870"/>
              <p:cNvSpPr/>
              <p:nvPr/>
            </p:nvSpPr>
            <p:spPr bwMode="auto">
              <a:xfrm>
                <a:off x="7089776" y="2616201"/>
                <a:ext cx="31750" cy="80963"/>
              </a:xfrm>
              <a:custGeom>
                <a:avLst/>
                <a:gdLst>
                  <a:gd name="T0" fmla="*/ 14 w 20"/>
                  <a:gd name="T1" fmla="*/ 0 h 51"/>
                  <a:gd name="T2" fmla="*/ 20 w 20"/>
                  <a:gd name="T3" fmla="*/ 4 h 51"/>
                  <a:gd name="T4" fmla="*/ 15 w 20"/>
                  <a:gd name="T5" fmla="*/ 18 h 51"/>
                  <a:gd name="T6" fmla="*/ 10 w 20"/>
                  <a:gd name="T7" fmla="*/ 32 h 51"/>
                  <a:gd name="T8" fmla="*/ 8 w 20"/>
                  <a:gd name="T9" fmla="*/ 36 h 51"/>
                  <a:gd name="T10" fmla="*/ 6 w 20"/>
                  <a:gd name="T11" fmla="*/ 42 h 51"/>
                  <a:gd name="T12" fmla="*/ 3 w 20"/>
                  <a:gd name="T13" fmla="*/ 46 h 51"/>
                  <a:gd name="T14" fmla="*/ 1 w 20"/>
                  <a:gd name="T15" fmla="*/ 48 h 51"/>
                  <a:gd name="T16" fmla="*/ 0 w 20"/>
                  <a:gd name="T17" fmla="*/ 51 h 51"/>
                  <a:gd name="T18" fmla="*/ 0 w 20"/>
                  <a:gd name="T19" fmla="*/ 49 h 51"/>
                  <a:gd name="T20" fmla="*/ 0 w 20"/>
                  <a:gd name="T21" fmla="*/ 49 h 51"/>
                  <a:gd name="T22" fmla="*/ 8 w 20"/>
                  <a:gd name="T23" fmla="*/ 34 h 51"/>
                  <a:gd name="T24" fmla="*/ 12 w 20"/>
                  <a:gd name="T25" fmla="*/ 17 h 51"/>
                  <a:gd name="T26" fmla="*/ 14 w 20"/>
                  <a:gd name="T2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51">
                    <a:moveTo>
                      <a:pt x="14" y="0"/>
                    </a:moveTo>
                    <a:lnTo>
                      <a:pt x="20" y="4"/>
                    </a:lnTo>
                    <a:lnTo>
                      <a:pt x="15" y="18"/>
                    </a:lnTo>
                    <a:lnTo>
                      <a:pt x="10" y="32"/>
                    </a:lnTo>
                    <a:lnTo>
                      <a:pt x="8" y="36"/>
                    </a:lnTo>
                    <a:lnTo>
                      <a:pt x="6" y="42"/>
                    </a:lnTo>
                    <a:lnTo>
                      <a:pt x="3" y="46"/>
                    </a:lnTo>
                    <a:lnTo>
                      <a:pt x="1" y="48"/>
                    </a:lnTo>
                    <a:lnTo>
                      <a:pt x="0" y="51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8" y="34"/>
                    </a:lnTo>
                    <a:lnTo>
                      <a:pt x="12" y="1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3" name="Freeform 871"/>
              <p:cNvSpPr/>
              <p:nvPr/>
            </p:nvSpPr>
            <p:spPr bwMode="auto">
              <a:xfrm>
                <a:off x="7091363" y="2624138"/>
                <a:ext cx="101600" cy="163513"/>
              </a:xfrm>
              <a:custGeom>
                <a:avLst/>
                <a:gdLst>
                  <a:gd name="T0" fmla="*/ 20 w 64"/>
                  <a:gd name="T1" fmla="*/ 0 h 103"/>
                  <a:gd name="T2" fmla="*/ 38 w 64"/>
                  <a:gd name="T3" fmla="*/ 14 h 103"/>
                  <a:gd name="T4" fmla="*/ 56 w 64"/>
                  <a:gd name="T5" fmla="*/ 28 h 103"/>
                  <a:gd name="T6" fmla="*/ 56 w 64"/>
                  <a:gd name="T7" fmla="*/ 36 h 103"/>
                  <a:gd name="T8" fmla="*/ 56 w 64"/>
                  <a:gd name="T9" fmla="*/ 43 h 103"/>
                  <a:gd name="T10" fmla="*/ 48 w 64"/>
                  <a:gd name="T11" fmla="*/ 77 h 103"/>
                  <a:gd name="T12" fmla="*/ 48 w 64"/>
                  <a:gd name="T13" fmla="*/ 78 h 103"/>
                  <a:gd name="T14" fmla="*/ 49 w 64"/>
                  <a:gd name="T15" fmla="*/ 78 h 103"/>
                  <a:gd name="T16" fmla="*/ 50 w 64"/>
                  <a:gd name="T17" fmla="*/ 78 h 103"/>
                  <a:gd name="T18" fmla="*/ 58 w 64"/>
                  <a:gd name="T19" fmla="*/ 65 h 103"/>
                  <a:gd name="T20" fmla="*/ 62 w 64"/>
                  <a:gd name="T21" fmla="*/ 51 h 103"/>
                  <a:gd name="T22" fmla="*/ 64 w 64"/>
                  <a:gd name="T23" fmla="*/ 46 h 103"/>
                  <a:gd name="T24" fmla="*/ 64 w 64"/>
                  <a:gd name="T25" fmla="*/ 52 h 103"/>
                  <a:gd name="T26" fmla="*/ 62 w 64"/>
                  <a:gd name="T27" fmla="*/ 61 h 103"/>
                  <a:gd name="T28" fmla="*/ 60 w 64"/>
                  <a:gd name="T29" fmla="*/ 72 h 103"/>
                  <a:gd name="T30" fmla="*/ 58 w 64"/>
                  <a:gd name="T31" fmla="*/ 80 h 103"/>
                  <a:gd name="T32" fmla="*/ 53 w 64"/>
                  <a:gd name="T33" fmla="*/ 95 h 103"/>
                  <a:gd name="T34" fmla="*/ 47 w 64"/>
                  <a:gd name="T35" fmla="*/ 103 h 103"/>
                  <a:gd name="T36" fmla="*/ 31 w 64"/>
                  <a:gd name="T37" fmla="*/ 82 h 103"/>
                  <a:gd name="T38" fmla="*/ 0 w 64"/>
                  <a:gd name="T39" fmla="*/ 47 h 103"/>
                  <a:gd name="T40" fmla="*/ 1 w 64"/>
                  <a:gd name="T41" fmla="*/ 47 h 103"/>
                  <a:gd name="T42" fmla="*/ 1 w 64"/>
                  <a:gd name="T43" fmla="*/ 46 h 103"/>
                  <a:gd name="T44" fmla="*/ 4 w 64"/>
                  <a:gd name="T45" fmla="*/ 43 h 103"/>
                  <a:gd name="T46" fmla="*/ 5 w 64"/>
                  <a:gd name="T47" fmla="*/ 41 h 103"/>
                  <a:gd name="T48" fmla="*/ 8 w 64"/>
                  <a:gd name="T49" fmla="*/ 36 h 103"/>
                  <a:gd name="T50" fmla="*/ 10 w 64"/>
                  <a:gd name="T51" fmla="*/ 30 h 103"/>
                  <a:gd name="T52" fmla="*/ 12 w 64"/>
                  <a:gd name="T53" fmla="*/ 25 h 103"/>
                  <a:gd name="T54" fmla="*/ 17 w 64"/>
                  <a:gd name="T55" fmla="*/ 13 h 103"/>
                  <a:gd name="T56" fmla="*/ 20 w 64"/>
                  <a:gd name="T5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103">
                    <a:moveTo>
                      <a:pt x="20" y="0"/>
                    </a:moveTo>
                    <a:lnTo>
                      <a:pt x="38" y="14"/>
                    </a:lnTo>
                    <a:lnTo>
                      <a:pt x="56" y="28"/>
                    </a:lnTo>
                    <a:lnTo>
                      <a:pt x="56" y="36"/>
                    </a:lnTo>
                    <a:lnTo>
                      <a:pt x="56" y="43"/>
                    </a:lnTo>
                    <a:lnTo>
                      <a:pt x="48" y="77"/>
                    </a:lnTo>
                    <a:lnTo>
                      <a:pt x="48" y="78"/>
                    </a:lnTo>
                    <a:lnTo>
                      <a:pt x="49" y="78"/>
                    </a:lnTo>
                    <a:lnTo>
                      <a:pt x="50" y="78"/>
                    </a:lnTo>
                    <a:lnTo>
                      <a:pt x="58" y="65"/>
                    </a:lnTo>
                    <a:lnTo>
                      <a:pt x="62" y="51"/>
                    </a:lnTo>
                    <a:lnTo>
                      <a:pt x="64" y="46"/>
                    </a:lnTo>
                    <a:lnTo>
                      <a:pt x="64" y="52"/>
                    </a:lnTo>
                    <a:lnTo>
                      <a:pt x="62" y="61"/>
                    </a:lnTo>
                    <a:lnTo>
                      <a:pt x="60" y="72"/>
                    </a:lnTo>
                    <a:lnTo>
                      <a:pt x="58" y="80"/>
                    </a:lnTo>
                    <a:lnTo>
                      <a:pt x="53" y="95"/>
                    </a:lnTo>
                    <a:lnTo>
                      <a:pt x="47" y="103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" y="47"/>
                    </a:lnTo>
                    <a:lnTo>
                      <a:pt x="1" y="46"/>
                    </a:lnTo>
                    <a:lnTo>
                      <a:pt x="4" y="43"/>
                    </a:lnTo>
                    <a:lnTo>
                      <a:pt x="5" y="41"/>
                    </a:lnTo>
                    <a:lnTo>
                      <a:pt x="8" y="36"/>
                    </a:lnTo>
                    <a:lnTo>
                      <a:pt x="10" y="30"/>
                    </a:lnTo>
                    <a:lnTo>
                      <a:pt x="12" y="25"/>
                    </a:lnTo>
                    <a:lnTo>
                      <a:pt x="17" y="1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4" name="Freeform 872"/>
              <p:cNvSpPr/>
              <p:nvPr/>
            </p:nvSpPr>
            <p:spPr bwMode="auto">
              <a:xfrm>
                <a:off x="7165976" y="2681288"/>
                <a:ext cx="88900" cy="190500"/>
              </a:xfrm>
              <a:custGeom>
                <a:avLst/>
                <a:gdLst>
                  <a:gd name="T0" fmla="*/ 18 w 56"/>
                  <a:gd name="T1" fmla="*/ 0 h 120"/>
                  <a:gd name="T2" fmla="*/ 29 w 56"/>
                  <a:gd name="T3" fmla="*/ 10 h 120"/>
                  <a:gd name="T4" fmla="*/ 35 w 56"/>
                  <a:gd name="T5" fmla="*/ 18 h 120"/>
                  <a:gd name="T6" fmla="*/ 42 w 56"/>
                  <a:gd name="T7" fmla="*/ 26 h 120"/>
                  <a:gd name="T8" fmla="*/ 45 w 56"/>
                  <a:gd name="T9" fmla="*/ 32 h 120"/>
                  <a:gd name="T10" fmla="*/ 47 w 56"/>
                  <a:gd name="T11" fmla="*/ 40 h 120"/>
                  <a:gd name="T12" fmla="*/ 48 w 56"/>
                  <a:gd name="T13" fmla="*/ 50 h 120"/>
                  <a:gd name="T14" fmla="*/ 48 w 56"/>
                  <a:gd name="T15" fmla="*/ 62 h 120"/>
                  <a:gd name="T16" fmla="*/ 46 w 56"/>
                  <a:gd name="T17" fmla="*/ 79 h 120"/>
                  <a:gd name="T18" fmla="*/ 47 w 56"/>
                  <a:gd name="T19" fmla="*/ 75 h 120"/>
                  <a:gd name="T20" fmla="*/ 49 w 56"/>
                  <a:gd name="T21" fmla="*/ 66 h 120"/>
                  <a:gd name="T22" fmla="*/ 50 w 56"/>
                  <a:gd name="T23" fmla="*/ 58 h 120"/>
                  <a:gd name="T24" fmla="*/ 51 w 56"/>
                  <a:gd name="T25" fmla="*/ 49 h 120"/>
                  <a:gd name="T26" fmla="*/ 54 w 56"/>
                  <a:gd name="T27" fmla="*/ 51 h 120"/>
                  <a:gd name="T28" fmla="*/ 56 w 56"/>
                  <a:gd name="T29" fmla="*/ 54 h 120"/>
                  <a:gd name="T30" fmla="*/ 53 w 56"/>
                  <a:gd name="T31" fmla="*/ 75 h 120"/>
                  <a:gd name="T32" fmla="*/ 48 w 56"/>
                  <a:gd name="T33" fmla="*/ 90 h 120"/>
                  <a:gd name="T34" fmla="*/ 43 w 56"/>
                  <a:gd name="T35" fmla="*/ 106 h 120"/>
                  <a:gd name="T36" fmla="*/ 35 w 56"/>
                  <a:gd name="T37" fmla="*/ 120 h 120"/>
                  <a:gd name="T38" fmla="*/ 19 w 56"/>
                  <a:gd name="T39" fmla="*/ 94 h 120"/>
                  <a:gd name="T40" fmla="*/ 0 w 56"/>
                  <a:gd name="T41" fmla="*/ 67 h 120"/>
                  <a:gd name="T42" fmla="*/ 6 w 56"/>
                  <a:gd name="T43" fmla="*/ 59 h 120"/>
                  <a:gd name="T44" fmla="*/ 11 w 56"/>
                  <a:gd name="T45" fmla="*/ 44 h 120"/>
                  <a:gd name="T46" fmla="*/ 13 w 56"/>
                  <a:gd name="T47" fmla="*/ 36 h 120"/>
                  <a:gd name="T48" fmla="*/ 15 w 56"/>
                  <a:gd name="T49" fmla="*/ 25 h 120"/>
                  <a:gd name="T50" fmla="*/ 17 w 56"/>
                  <a:gd name="T51" fmla="*/ 16 h 120"/>
                  <a:gd name="T52" fmla="*/ 17 w 56"/>
                  <a:gd name="T53" fmla="*/ 10 h 120"/>
                  <a:gd name="T54" fmla="*/ 17 w 56"/>
                  <a:gd name="T55" fmla="*/ 7 h 120"/>
                  <a:gd name="T56" fmla="*/ 18 w 56"/>
                  <a:gd name="T5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" h="120">
                    <a:moveTo>
                      <a:pt x="18" y="0"/>
                    </a:moveTo>
                    <a:lnTo>
                      <a:pt x="29" y="10"/>
                    </a:lnTo>
                    <a:lnTo>
                      <a:pt x="35" y="18"/>
                    </a:lnTo>
                    <a:lnTo>
                      <a:pt x="42" y="26"/>
                    </a:lnTo>
                    <a:lnTo>
                      <a:pt x="45" y="32"/>
                    </a:lnTo>
                    <a:lnTo>
                      <a:pt x="47" y="40"/>
                    </a:lnTo>
                    <a:lnTo>
                      <a:pt x="48" y="50"/>
                    </a:lnTo>
                    <a:lnTo>
                      <a:pt x="48" y="62"/>
                    </a:lnTo>
                    <a:lnTo>
                      <a:pt x="46" y="79"/>
                    </a:lnTo>
                    <a:lnTo>
                      <a:pt x="47" y="75"/>
                    </a:lnTo>
                    <a:lnTo>
                      <a:pt x="49" y="66"/>
                    </a:lnTo>
                    <a:lnTo>
                      <a:pt x="50" y="58"/>
                    </a:lnTo>
                    <a:lnTo>
                      <a:pt x="51" y="49"/>
                    </a:lnTo>
                    <a:lnTo>
                      <a:pt x="54" y="51"/>
                    </a:lnTo>
                    <a:lnTo>
                      <a:pt x="56" y="54"/>
                    </a:lnTo>
                    <a:lnTo>
                      <a:pt x="53" y="75"/>
                    </a:lnTo>
                    <a:lnTo>
                      <a:pt x="48" y="90"/>
                    </a:lnTo>
                    <a:lnTo>
                      <a:pt x="43" y="106"/>
                    </a:lnTo>
                    <a:lnTo>
                      <a:pt x="35" y="120"/>
                    </a:lnTo>
                    <a:lnTo>
                      <a:pt x="19" y="94"/>
                    </a:lnTo>
                    <a:lnTo>
                      <a:pt x="0" y="67"/>
                    </a:lnTo>
                    <a:lnTo>
                      <a:pt x="6" y="59"/>
                    </a:lnTo>
                    <a:lnTo>
                      <a:pt x="11" y="44"/>
                    </a:lnTo>
                    <a:lnTo>
                      <a:pt x="13" y="36"/>
                    </a:lnTo>
                    <a:lnTo>
                      <a:pt x="15" y="25"/>
                    </a:lnTo>
                    <a:lnTo>
                      <a:pt x="17" y="16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5" name="Freeform 873"/>
              <p:cNvSpPr/>
              <p:nvPr/>
            </p:nvSpPr>
            <p:spPr bwMode="auto">
              <a:xfrm>
                <a:off x="7253288" y="2805113"/>
                <a:ext cx="7938" cy="36513"/>
              </a:xfrm>
              <a:custGeom>
                <a:avLst/>
                <a:gdLst>
                  <a:gd name="T0" fmla="*/ 5 w 5"/>
                  <a:gd name="T1" fmla="*/ 0 h 23"/>
                  <a:gd name="T2" fmla="*/ 5 w 5"/>
                  <a:gd name="T3" fmla="*/ 2 h 23"/>
                  <a:gd name="T4" fmla="*/ 4 w 5"/>
                  <a:gd name="T5" fmla="*/ 13 h 23"/>
                  <a:gd name="T6" fmla="*/ 0 w 5"/>
                  <a:gd name="T7" fmla="*/ 23 h 23"/>
                  <a:gd name="T8" fmla="*/ 5 w 5"/>
                  <a:gd name="T9" fmla="*/ 1 h 23"/>
                  <a:gd name="T10" fmla="*/ 5 w 5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3">
                    <a:moveTo>
                      <a:pt x="5" y="0"/>
                    </a:moveTo>
                    <a:lnTo>
                      <a:pt x="5" y="2"/>
                    </a:lnTo>
                    <a:lnTo>
                      <a:pt x="4" y="13"/>
                    </a:lnTo>
                    <a:lnTo>
                      <a:pt x="0" y="2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6" name="Freeform 874"/>
              <p:cNvSpPr/>
              <p:nvPr/>
            </p:nvSpPr>
            <p:spPr bwMode="auto">
              <a:xfrm>
                <a:off x="7223126" y="2776538"/>
                <a:ext cx="39688" cy="136525"/>
              </a:xfrm>
              <a:custGeom>
                <a:avLst/>
                <a:gdLst>
                  <a:gd name="T0" fmla="*/ 21 w 25"/>
                  <a:gd name="T1" fmla="*/ 0 h 86"/>
                  <a:gd name="T2" fmla="*/ 22 w 25"/>
                  <a:gd name="T3" fmla="*/ 5 h 86"/>
                  <a:gd name="T4" fmla="*/ 22 w 25"/>
                  <a:gd name="T5" fmla="*/ 6 h 86"/>
                  <a:gd name="T6" fmla="*/ 22 w 25"/>
                  <a:gd name="T7" fmla="*/ 14 h 86"/>
                  <a:gd name="T8" fmla="*/ 21 w 25"/>
                  <a:gd name="T9" fmla="*/ 22 h 86"/>
                  <a:gd name="T10" fmla="*/ 19 w 25"/>
                  <a:gd name="T11" fmla="*/ 31 h 86"/>
                  <a:gd name="T12" fmla="*/ 15 w 25"/>
                  <a:gd name="T13" fmla="*/ 42 h 86"/>
                  <a:gd name="T14" fmla="*/ 10 w 25"/>
                  <a:gd name="T15" fmla="*/ 51 h 86"/>
                  <a:gd name="T16" fmla="*/ 10 w 25"/>
                  <a:gd name="T17" fmla="*/ 52 h 86"/>
                  <a:gd name="T18" fmla="*/ 10 w 25"/>
                  <a:gd name="T19" fmla="*/ 53 h 86"/>
                  <a:gd name="T20" fmla="*/ 10 w 25"/>
                  <a:gd name="T21" fmla="*/ 53 h 86"/>
                  <a:gd name="T22" fmla="*/ 11 w 25"/>
                  <a:gd name="T23" fmla="*/ 54 h 86"/>
                  <a:gd name="T24" fmla="*/ 12 w 25"/>
                  <a:gd name="T25" fmla="*/ 53 h 86"/>
                  <a:gd name="T26" fmla="*/ 20 w 25"/>
                  <a:gd name="T27" fmla="*/ 44 h 86"/>
                  <a:gd name="T28" fmla="*/ 25 w 25"/>
                  <a:gd name="T29" fmla="*/ 34 h 86"/>
                  <a:gd name="T30" fmla="*/ 25 w 25"/>
                  <a:gd name="T31" fmla="*/ 50 h 86"/>
                  <a:gd name="T32" fmla="*/ 23 w 25"/>
                  <a:gd name="T33" fmla="*/ 65 h 86"/>
                  <a:gd name="T34" fmla="*/ 19 w 25"/>
                  <a:gd name="T35" fmla="*/ 78 h 86"/>
                  <a:gd name="T36" fmla="*/ 12 w 25"/>
                  <a:gd name="T37" fmla="*/ 86 h 86"/>
                  <a:gd name="T38" fmla="*/ 7 w 25"/>
                  <a:gd name="T39" fmla="*/ 74 h 86"/>
                  <a:gd name="T40" fmla="*/ 0 w 25"/>
                  <a:gd name="T41" fmla="*/ 62 h 86"/>
                  <a:gd name="T42" fmla="*/ 8 w 25"/>
                  <a:gd name="T43" fmla="*/ 48 h 86"/>
                  <a:gd name="T44" fmla="*/ 14 w 25"/>
                  <a:gd name="T45" fmla="*/ 32 h 86"/>
                  <a:gd name="T46" fmla="*/ 18 w 25"/>
                  <a:gd name="T47" fmla="*/ 17 h 86"/>
                  <a:gd name="T48" fmla="*/ 20 w 25"/>
                  <a:gd name="T49" fmla="*/ 8 h 86"/>
                  <a:gd name="T50" fmla="*/ 21 w 25"/>
                  <a:gd name="T5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86">
                    <a:moveTo>
                      <a:pt x="21" y="0"/>
                    </a:moveTo>
                    <a:lnTo>
                      <a:pt x="22" y="5"/>
                    </a:lnTo>
                    <a:lnTo>
                      <a:pt x="22" y="6"/>
                    </a:lnTo>
                    <a:lnTo>
                      <a:pt x="22" y="14"/>
                    </a:lnTo>
                    <a:lnTo>
                      <a:pt x="21" y="22"/>
                    </a:lnTo>
                    <a:lnTo>
                      <a:pt x="19" y="31"/>
                    </a:lnTo>
                    <a:lnTo>
                      <a:pt x="15" y="42"/>
                    </a:lnTo>
                    <a:lnTo>
                      <a:pt x="10" y="51"/>
                    </a:lnTo>
                    <a:lnTo>
                      <a:pt x="10" y="52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11" y="54"/>
                    </a:lnTo>
                    <a:lnTo>
                      <a:pt x="12" y="53"/>
                    </a:lnTo>
                    <a:lnTo>
                      <a:pt x="20" y="44"/>
                    </a:lnTo>
                    <a:lnTo>
                      <a:pt x="25" y="34"/>
                    </a:lnTo>
                    <a:lnTo>
                      <a:pt x="25" y="50"/>
                    </a:lnTo>
                    <a:lnTo>
                      <a:pt x="23" y="65"/>
                    </a:lnTo>
                    <a:lnTo>
                      <a:pt x="19" y="78"/>
                    </a:lnTo>
                    <a:lnTo>
                      <a:pt x="12" y="86"/>
                    </a:lnTo>
                    <a:lnTo>
                      <a:pt x="7" y="74"/>
                    </a:lnTo>
                    <a:lnTo>
                      <a:pt x="0" y="62"/>
                    </a:lnTo>
                    <a:lnTo>
                      <a:pt x="8" y="48"/>
                    </a:lnTo>
                    <a:lnTo>
                      <a:pt x="14" y="32"/>
                    </a:lnTo>
                    <a:lnTo>
                      <a:pt x="18" y="17"/>
                    </a:lnTo>
                    <a:lnTo>
                      <a:pt x="20" y="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7" name="Freeform 875"/>
              <p:cNvSpPr/>
              <p:nvPr/>
            </p:nvSpPr>
            <p:spPr bwMode="auto">
              <a:xfrm>
                <a:off x="6997701" y="2544763"/>
                <a:ext cx="106363" cy="147638"/>
              </a:xfrm>
              <a:custGeom>
                <a:avLst/>
                <a:gdLst>
                  <a:gd name="T0" fmla="*/ 0 w 67"/>
                  <a:gd name="T1" fmla="*/ 0 h 93"/>
                  <a:gd name="T2" fmla="*/ 6 w 67"/>
                  <a:gd name="T3" fmla="*/ 3 h 93"/>
                  <a:gd name="T4" fmla="*/ 6 w 67"/>
                  <a:gd name="T5" fmla="*/ 20 h 93"/>
                  <a:gd name="T6" fmla="*/ 7 w 67"/>
                  <a:gd name="T7" fmla="*/ 38 h 93"/>
                  <a:gd name="T8" fmla="*/ 8 w 67"/>
                  <a:gd name="T9" fmla="*/ 39 h 93"/>
                  <a:gd name="T10" fmla="*/ 8 w 67"/>
                  <a:gd name="T11" fmla="*/ 39 h 93"/>
                  <a:gd name="T12" fmla="*/ 9 w 67"/>
                  <a:gd name="T13" fmla="*/ 39 h 93"/>
                  <a:gd name="T14" fmla="*/ 9 w 67"/>
                  <a:gd name="T15" fmla="*/ 38 h 93"/>
                  <a:gd name="T16" fmla="*/ 11 w 67"/>
                  <a:gd name="T17" fmla="*/ 22 h 93"/>
                  <a:gd name="T18" fmla="*/ 13 w 67"/>
                  <a:gd name="T19" fmla="*/ 7 h 93"/>
                  <a:gd name="T20" fmla="*/ 41 w 67"/>
                  <a:gd name="T21" fmla="*/ 24 h 93"/>
                  <a:gd name="T22" fmla="*/ 67 w 67"/>
                  <a:gd name="T23" fmla="*/ 41 h 93"/>
                  <a:gd name="T24" fmla="*/ 66 w 67"/>
                  <a:gd name="T25" fmla="*/ 58 h 93"/>
                  <a:gd name="T26" fmla="*/ 61 w 67"/>
                  <a:gd name="T27" fmla="*/ 76 h 93"/>
                  <a:gd name="T28" fmla="*/ 56 w 67"/>
                  <a:gd name="T29" fmla="*/ 93 h 93"/>
                  <a:gd name="T30" fmla="*/ 42 w 67"/>
                  <a:gd name="T31" fmla="*/ 78 h 93"/>
                  <a:gd name="T32" fmla="*/ 28 w 67"/>
                  <a:gd name="T33" fmla="*/ 66 h 93"/>
                  <a:gd name="T34" fmla="*/ 15 w 67"/>
                  <a:gd name="T35" fmla="*/ 55 h 93"/>
                  <a:gd name="T36" fmla="*/ 4 w 67"/>
                  <a:gd name="T37" fmla="*/ 48 h 93"/>
                  <a:gd name="T38" fmla="*/ 0 w 67"/>
                  <a:gd name="T39" fmla="*/ 24 h 93"/>
                  <a:gd name="T40" fmla="*/ 0 w 67"/>
                  <a:gd name="T4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7" h="93">
                    <a:moveTo>
                      <a:pt x="0" y="0"/>
                    </a:moveTo>
                    <a:lnTo>
                      <a:pt x="6" y="3"/>
                    </a:lnTo>
                    <a:lnTo>
                      <a:pt x="6" y="20"/>
                    </a:lnTo>
                    <a:lnTo>
                      <a:pt x="7" y="38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9" y="39"/>
                    </a:lnTo>
                    <a:lnTo>
                      <a:pt x="9" y="38"/>
                    </a:lnTo>
                    <a:lnTo>
                      <a:pt x="11" y="22"/>
                    </a:lnTo>
                    <a:lnTo>
                      <a:pt x="13" y="7"/>
                    </a:lnTo>
                    <a:lnTo>
                      <a:pt x="41" y="24"/>
                    </a:lnTo>
                    <a:lnTo>
                      <a:pt x="67" y="41"/>
                    </a:lnTo>
                    <a:lnTo>
                      <a:pt x="66" y="58"/>
                    </a:lnTo>
                    <a:lnTo>
                      <a:pt x="61" y="76"/>
                    </a:lnTo>
                    <a:lnTo>
                      <a:pt x="56" y="93"/>
                    </a:lnTo>
                    <a:lnTo>
                      <a:pt x="42" y="78"/>
                    </a:lnTo>
                    <a:lnTo>
                      <a:pt x="28" y="66"/>
                    </a:lnTo>
                    <a:lnTo>
                      <a:pt x="15" y="55"/>
                    </a:lnTo>
                    <a:lnTo>
                      <a:pt x="4" y="48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8" name="Freeform 876"/>
              <p:cNvSpPr/>
              <p:nvPr/>
            </p:nvSpPr>
            <p:spPr bwMode="auto">
              <a:xfrm>
                <a:off x="7235826" y="2917826"/>
                <a:ext cx="39688" cy="152400"/>
              </a:xfrm>
              <a:custGeom>
                <a:avLst/>
                <a:gdLst>
                  <a:gd name="T0" fmla="*/ 3 w 25"/>
                  <a:gd name="T1" fmla="*/ 0 h 96"/>
                  <a:gd name="T2" fmla="*/ 5 w 25"/>
                  <a:gd name="T3" fmla="*/ 2 h 96"/>
                  <a:gd name="T4" fmla="*/ 10 w 25"/>
                  <a:gd name="T5" fmla="*/ 9 h 96"/>
                  <a:gd name="T6" fmla="*/ 16 w 25"/>
                  <a:gd name="T7" fmla="*/ 20 h 96"/>
                  <a:gd name="T8" fmla="*/ 22 w 25"/>
                  <a:gd name="T9" fmla="*/ 35 h 96"/>
                  <a:gd name="T10" fmla="*/ 24 w 25"/>
                  <a:gd name="T11" fmla="*/ 48 h 96"/>
                  <a:gd name="T12" fmla="*/ 25 w 25"/>
                  <a:gd name="T13" fmla="*/ 62 h 96"/>
                  <a:gd name="T14" fmla="*/ 25 w 25"/>
                  <a:gd name="T15" fmla="*/ 75 h 96"/>
                  <a:gd name="T16" fmla="*/ 25 w 25"/>
                  <a:gd name="T17" fmla="*/ 86 h 96"/>
                  <a:gd name="T18" fmla="*/ 24 w 25"/>
                  <a:gd name="T19" fmla="*/ 94 h 96"/>
                  <a:gd name="T20" fmla="*/ 24 w 25"/>
                  <a:gd name="T21" fmla="*/ 96 h 96"/>
                  <a:gd name="T22" fmla="*/ 14 w 25"/>
                  <a:gd name="T23" fmla="*/ 93 h 96"/>
                  <a:gd name="T24" fmla="*/ 14 w 25"/>
                  <a:gd name="T25" fmla="*/ 91 h 96"/>
                  <a:gd name="T26" fmla="*/ 15 w 25"/>
                  <a:gd name="T27" fmla="*/ 84 h 96"/>
                  <a:gd name="T28" fmla="*/ 16 w 25"/>
                  <a:gd name="T29" fmla="*/ 74 h 96"/>
                  <a:gd name="T30" fmla="*/ 17 w 25"/>
                  <a:gd name="T31" fmla="*/ 62 h 96"/>
                  <a:gd name="T32" fmla="*/ 17 w 25"/>
                  <a:gd name="T33" fmla="*/ 50 h 96"/>
                  <a:gd name="T34" fmla="*/ 16 w 25"/>
                  <a:gd name="T35" fmla="*/ 39 h 96"/>
                  <a:gd name="T36" fmla="*/ 13 w 25"/>
                  <a:gd name="T37" fmla="*/ 26 h 96"/>
                  <a:gd name="T38" fmla="*/ 9 w 25"/>
                  <a:gd name="T39" fmla="*/ 17 h 96"/>
                  <a:gd name="T40" fmla="*/ 4 w 25"/>
                  <a:gd name="T41" fmla="*/ 9 h 96"/>
                  <a:gd name="T42" fmla="*/ 1 w 25"/>
                  <a:gd name="T43" fmla="*/ 5 h 96"/>
                  <a:gd name="T44" fmla="*/ 0 w 25"/>
                  <a:gd name="T45" fmla="*/ 2 h 96"/>
                  <a:gd name="T46" fmla="*/ 3 w 25"/>
                  <a:gd name="T4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96">
                    <a:moveTo>
                      <a:pt x="3" y="0"/>
                    </a:moveTo>
                    <a:lnTo>
                      <a:pt x="5" y="2"/>
                    </a:lnTo>
                    <a:lnTo>
                      <a:pt x="10" y="9"/>
                    </a:lnTo>
                    <a:lnTo>
                      <a:pt x="16" y="20"/>
                    </a:lnTo>
                    <a:lnTo>
                      <a:pt x="22" y="35"/>
                    </a:lnTo>
                    <a:lnTo>
                      <a:pt x="24" y="48"/>
                    </a:lnTo>
                    <a:lnTo>
                      <a:pt x="25" y="62"/>
                    </a:lnTo>
                    <a:lnTo>
                      <a:pt x="25" y="75"/>
                    </a:lnTo>
                    <a:lnTo>
                      <a:pt x="25" y="8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14" y="93"/>
                    </a:lnTo>
                    <a:lnTo>
                      <a:pt x="14" y="91"/>
                    </a:lnTo>
                    <a:lnTo>
                      <a:pt x="15" y="84"/>
                    </a:lnTo>
                    <a:lnTo>
                      <a:pt x="16" y="74"/>
                    </a:lnTo>
                    <a:lnTo>
                      <a:pt x="17" y="62"/>
                    </a:lnTo>
                    <a:lnTo>
                      <a:pt x="17" y="50"/>
                    </a:lnTo>
                    <a:lnTo>
                      <a:pt x="16" y="39"/>
                    </a:lnTo>
                    <a:lnTo>
                      <a:pt x="13" y="26"/>
                    </a:lnTo>
                    <a:lnTo>
                      <a:pt x="9" y="17"/>
                    </a:lnTo>
                    <a:lnTo>
                      <a:pt x="4" y="9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9" name="Freeform 877"/>
              <p:cNvSpPr/>
              <p:nvPr/>
            </p:nvSpPr>
            <p:spPr bwMode="auto">
              <a:xfrm>
                <a:off x="7116763" y="4260851"/>
                <a:ext cx="77788" cy="52388"/>
              </a:xfrm>
              <a:custGeom>
                <a:avLst/>
                <a:gdLst>
                  <a:gd name="T0" fmla="*/ 1 w 49"/>
                  <a:gd name="T1" fmla="*/ 0 h 33"/>
                  <a:gd name="T2" fmla="*/ 15 w 49"/>
                  <a:gd name="T3" fmla="*/ 12 h 33"/>
                  <a:gd name="T4" fmla="*/ 31 w 49"/>
                  <a:gd name="T5" fmla="*/ 21 h 33"/>
                  <a:gd name="T6" fmla="*/ 49 w 49"/>
                  <a:gd name="T7" fmla="*/ 29 h 33"/>
                  <a:gd name="T8" fmla="*/ 48 w 49"/>
                  <a:gd name="T9" fmla="*/ 33 h 33"/>
                  <a:gd name="T10" fmla="*/ 39 w 49"/>
                  <a:gd name="T11" fmla="*/ 30 h 33"/>
                  <a:gd name="T12" fmla="*/ 29 w 49"/>
                  <a:gd name="T13" fmla="*/ 26 h 33"/>
                  <a:gd name="T14" fmla="*/ 14 w 49"/>
                  <a:gd name="T15" fmla="*/ 16 h 33"/>
                  <a:gd name="T16" fmla="*/ 0 w 49"/>
                  <a:gd name="T17" fmla="*/ 4 h 33"/>
                  <a:gd name="T18" fmla="*/ 1 w 49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33">
                    <a:moveTo>
                      <a:pt x="1" y="0"/>
                    </a:moveTo>
                    <a:lnTo>
                      <a:pt x="15" y="12"/>
                    </a:lnTo>
                    <a:lnTo>
                      <a:pt x="31" y="21"/>
                    </a:lnTo>
                    <a:lnTo>
                      <a:pt x="49" y="29"/>
                    </a:lnTo>
                    <a:lnTo>
                      <a:pt x="48" y="33"/>
                    </a:lnTo>
                    <a:lnTo>
                      <a:pt x="39" y="30"/>
                    </a:lnTo>
                    <a:lnTo>
                      <a:pt x="29" y="26"/>
                    </a:lnTo>
                    <a:lnTo>
                      <a:pt x="14" y="16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0" name="Freeform 878"/>
              <p:cNvSpPr/>
              <p:nvPr/>
            </p:nvSpPr>
            <p:spPr bwMode="auto">
              <a:xfrm>
                <a:off x="7173913" y="3967163"/>
                <a:ext cx="82550" cy="120650"/>
              </a:xfrm>
              <a:custGeom>
                <a:avLst/>
                <a:gdLst>
                  <a:gd name="T0" fmla="*/ 21 w 52"/>
                  <a:gd name="T1" fmla="*/ 0 h 76"/>
                  <a:gd name="T2" fmla="*/ 29 w 52"/>
                  <a:gd name="T3" fmla="*/ 6 h 76"/>
                  <a:gd name="T4" fmla="*/ 33 w 52"/>
                  <a:gd name="T5" fmla="*/ 10 h 76"/>
                  <a:gd name="T6" fmla="*/ 40 w 52"/>
                  <a:gd name="T7" fmla="*/ 18 h 76"/>
                  <a:gd name="T8" fmla="*/ 45 w 52"/>
                  <a:gd name="T9" fmla="*/ 28 h 76"/>
                  <a:gd name="T10" fmla="*/ 50 w 52"/>
                  <a:gd name="T11" fmla="*/ 38 h 76"/>
                  <a:gd name="T12" fmla="*/ 52 w 52"/>
                  <a:gd name="T13" fmla="*/ 48 h 76"/>
                  <a:gd name="T14" fmla="*/ 50 w 52"/>
                  <a:gd name="T15" fmla="*/ 47 h 76"/>
                  <a:gd name="T16" fmla="*/ 48 w 52"/>
                  <a:gd name="T17" fmla="*/ 45 h 76"/>
                  <a:gd name="T18" fmla="*/ 43 w 52"/>
                  <a:gd name="T19" fmla="*/ 43 h 76"/>
                  <a:gd name="T20" fmla="*/ 40 w 52"/>
                  <a:gd name="T21" fmla="*/ 40 h 76"/>
                  <a:gd name="T22" fmla="*/ 36 w 52"/>
                  <a:gd name="T23" fmla="*/ 37 h 76"/>
                  <a:gd name="T24" fmla="*/ 38 w 52"/>
                  <a:gd name="T25" fmla="*/ 38 h 76"/>
                  <a:gd name="T26" fmla="*/ 40 w 52"/>
                  <a:gd name="T27" fmla="*/ 42 h 76"/>
                  <a:gd name="T28" fmla="*/ 44 w 52"/>
                  <a:gd name="T29" fmla="*/ 46 h 76"/>
                  <a:gd name="T30" fmla="*/ 46 w 52"/>
                  <a:gd name="T31" fmla="*/ 54 h 76"/>
                  <a:gd name="T32" fmla="*/ 48 w 52"/>
                  <a:gd name="T33" fmla="*/ 64 h 76"/>
                  <a:gd name="T34" fmla="*/ 45 w 52"/>
                  <a:gd name="T35" fmla="*/ 74 h 76"/>
                  <a:gd name="T36" fmla="*/ 44 w 52"/>
                  <a:gd name="T37" fmla="*/ 76 h 76"/>
                  <a:gd name="T38" fmla="*/ 43 w 52"/>
                  <a:gd name="T39" fmla="*/ 76 h 76"/>
                  <a:gd name="T40" fmla="*/ 42 w 52"/>
                  <a:gd name="T41" fmla="*/ 74 h 76"/>
                  <a:gd name="T42" fmla="*/ 34 w 52"/>
                  <a:gd name="T43" fmla="*/ 64 h 76"/>
                  <a:gd name="T44" fmla="*/ 25 w 52"/>
                  <a:gd name="T45" fmla="*/ 54 h 76"/>
                  <a:gd name="T46" fmla="*/ 14 w 52"/>
                  <a:gd name="T47" fmla="*/ 46 h 76"/>
                  <a:gd name="T48" fmla="*/ 0 w 52"/>
                  <a:gd name="T49" fmla="*/ 43 h 76"/>
                  <a:gd name="T50" fmla="*/ 6 w 52"/>
                  <a:gd name="T51" fmla="*/ 29 h 76"/>
                  <a:gd name="T52" fmla="*/ 12 w 52"/>
                  <a:gd name="T53" fmla="*/ 17 h 76"/>
                  <a:gd name="T54" fmla="*/ 16 w 52"/>
                  <a:gd name="T55" fmla="*/ 7 h 76"/>
                  <a:gd name="T56" fmla="*/ 19 w 52"/>
                  <a:gd name="T57" fmla="*/ 1 h 76"/>
                  <a:gd name="T58" fmla="*/ 21 w 52"/>
                  <a:gd name="T5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76">
                    <a:moveTo>
                      <a:pt x="21" y="0"/>
                    </a:moveTo>
                    <a:lnTo>
                      <a:pt x="29" y="6"/>
                    </a:lnTo>
                    <a:lnTo>
                      <a:pt x="33" y="10"/>
                    </a:lnTo>
                    <a:lnTo>
                      <a:pt x="40" y="18"/>
                    </a:lnTo>
                    <a:lnTo>
                      <a:pt x="45" y="28"/>
                    </a:lnTo>
                    <a:lnTo>
                      <a:pt x="50" y="38"/>
                    </a:lnTo>
                    <a:lnTo>
                      <a:pt x="52" y="48"/>
                    </a:lnTo>
                    <a:lnTo>
                      <a:pt x="50" y="47"/>
                    </a:lnTo>
                    <a:lnTo>
                      <a:pt x="48" y="45"/>
                    </a:lnTo>
                    <a:lnTo>
                      <a:pt x="43" y="43"/>
                    </a:lnTo>
                    <a:lnTo>
                      <a:pt x="40" y="40"/>
                    </a:lnTo>
                    <a:lnTo>
                      <a:pt x="36" y="37"/>
                    </a:lnTo>
                    <a:lnTo>
                      <a:pt x="38" y="38"/>
                    </a:lnTo>
                    <a:lnTo>
                      <a:pt x="40" y="42"/>
                    </a:lnTo>
                    <a:lnTo>
                      <a:pt x="44" y="46"/>
                    </a:lnTo>
                    <a:lnTo>
                      <a:pt x="46" y="54"/>
                    </a:lnTo>
                    <a:lnTo>
                      <a:pt x="48" y="64"/>
                    </a:lnTo>
                    <a:lnTo>
                      <a:pt x="45" y="74"/>
                    </a:lnTo>
                    <a:lnTo>
                      <a:pt x="44" y="76"/>
                    </a:lnTo>
                    <a:lnTo>
                      <a:pt x="43" y="76"/>
                    </a:lnTo>
                    <a:lnTo>
                      <a:pt x="42" y="74"/>
                    </a:lnTo>
                    <a:lnTo>
                      <a:pt x="34" y="64"/>
                    </a:lnTo>
                    <a:lnTo>
                      <a:pt x="25" y="54"/>
                    </a:lnTo>
                    <a:lnTo>
                      <a:pt x="14" y="46"/>
                    </a:lnTo>
                    <a:lnTo>
                      <a:pt x="0" y="43"/>
                    </a:lnTo>
                    <a:lnTo>
                      <a:pt x="6" y="29"/>
                    </a:lnTo>
                    <a:lnTo>
                      <a:pt x="12" y="17"/>
                    </a:lnTo>
                    <a:lnTo>
                      <a:pt x="16" y="7"/>
                    </a:lnTo>
                    <a:lnTo>
                      <a:pt x="19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1" name="Freeform 879"/>
              <p:cNvSpPr/>
              <p:nvPr/>
            </p:nvSpPr>
            <p:spPr bwMode="auto">
              <a:xfrm>
                <a:off x="7159626" y="4129088"/>
                <a:ext cx="60325" cy="96838"/>
              </a:xfrm>
              <a:custGeom>
                <a:avLst/>
                <a:gdLst>
                  <a:gd name="T0" fmla="*/ 0 w 38"/>
                  <a:gd name="T1" fmla="*/ 0 h 61"/>
                  <a:gd name="T2" fmla="*/ 15 w 38"/>
                  <a:gd name="T3" fmla="*/ 12 h 61"/>
                  <a:gd name="T4" fmla="*/ 28 w 38"/>
                  <a:gd name="T5" fmla="*/ 27 h 61"/>
                  <a:gd name="T6" fmla="*/ 38 w 38"/>
                  <a:gd name="T7" fmla="*/ 42 h 61"/>
                  <a:gd name="T8" fmla="*/ 34 w 38"/>
                  <a:gd name="T9" fmla="*/ 61 h 61"/>
                  <a:gd name="T10" fmla="*/ 27 w 38"/>
                  <a:gd name="T11" fmla="*/ 39 h 61"/>
                  <a:gd name="T12" fmla="*/ 15 w 38"/>
                  <a:gd name="T13" fmla="*/ 18 h 61"/>
                  <a:gd name="T14" fmla="*/ 0 w 38"/>
                  <a:gd name="T1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61">
                    <a:moveTo>
                      <a:pt x="0" y="0"/>
                    </a:moveTo>
                    <a:lnTo>
                      <a:pt x="15" y="12"/>
                    </a:lnTo>
                    <a:lnTo>
                      <a:pt x="28" y="27"/>
                    </a:lnTo>
                    <a:lnTo>
                      <a:pt x="38" y="42"/>
                    </a:lnTo>
                    <a:lnTo>
                      <a:pt x="34" y="61"/>
                    </a:lnTo>
                    <a:lnTo>
                      <a:pt x="27" y="39"/>
                    </a:lnTo>
                    <a:lnTo>
                      <a:pt x="15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2" name="Freeform 880"/>
              <p:cNvSpPr/>
              <p:nvPr/>
            </p:nvSpPr>
            <p:spPr bwMode="auto">
              <a:xfrm>
                <a:off x="7118351" y="4125913"/>
                <a:ext cx="87313" cy="179388"/>
              </a:xfrm>
              <a:custGeom>
                <a:avLst/>
                <a:gdLst>
                  <a:gd name="T0" fmla="*/ 16 w 55"/>
                  <a:gd name="T1" fmla="*/ 0 h 113"/>
                  <a:gd name="T2" fmla="*/ 19 w 55"/>
                  <a:gd name="T3" fmla="*/ 2 h 113"/>
                  <a:gd name="T4" fmla="*/ 20 w 55"/>
                  <a:gd name="T5" fmla="*/ 3 h 113"/>
                  <a:gd name="T6" fmla="*/ 21 w 55"/>
                  <a:gd name="T7" fmla="*/ 4 h 113"/>
                  <a:gd name="T8" fmla="*/ 26 w 55"/>
                  <a:gd name="T9" fmla="*/ 9 h 113"/>
                  <a:gd name="T10" fmla="*/ 29 w 55"/>
                  <a:gd name="T11" fmla="*/ 14 h 113"/>
                  <a:gd name="T12" fmla="*/ 33 w 55"/>
                  <a:gd name="T13" fmla="*/ 18 h 113"/>
                  <a:gd name="T14" fmla="*/ 40 w 55"/>
                  <a:gd name="T15" fmla="*/ 29 h 113"/>
                  <a:gd name="T16" fmla="*/ 47 w 55"/>
                  <a:gd name="T17" fmla="*/ 40 h 113"/>
                  <a:gd name="T18" fmla="*/ 53 w 55"/>
                  <a:gd name="T19" fmla="*/ 63 h 113"/>
                  <a:gd name="T20" fmla="*/ 55 w 55"/>
                  <a:gd name="T21" fmla="*/ 87 h 113"/>
                  <a:gd name="T22" fmla="*/ 49 w 55"/>
                  <a:gd name="T23" fmla="*/ 113 h 113"/>
                  <a:gd name="T24" fmla="*/ 30 w 55"/>
                  <a:gd name="T25" fmla="*/ 104 h 113"/>
                  <a:gd name="T26" fmla="*/ 15 w 55"/>
                  <a:gd name="T27" fmla="*/ 94 h 113"/>
                  <a:gd name="T28" fmla="*/ 0 w 55"/>
                  <a:gd name="T29" fmla="*/ 82 h 113"/>
                  <a:gd name="T30" fmla="*/ 3 w 55"/>
                  <a:gd name="T31" fmla="*/ 60 h 113"/>
                  <a:gd name="T32" fmla="*/ 7 w 55"/>
                  <a:gd name="T33" fmla="*/ 32 h 113"/>
                  <a:gd name="T34" fmla="*/ 16 w 55"/>
                  <a:gd name="T3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5" h="113">
                    <a:moveTo>
                      <a:pt x="16" y="0"/>
                    </a:moveTo>
                    <a:lnTo>
                      <a:pt x="19" y="2"/>
                    </a:lnTo>
                    <a:lnTo>
                      <a:pt x="20" y="3"/>
                    </a:lnTo>
                    <a:lnTo>
                      <a:pt x="21" y="4"/>
                    </a:lnTo>
                    <a:lnTo>
                      <a:pt x="26" y="9"/>
                    </a:lnTo>
                    <a:lnTo>
                      <a:pt x="29" y="14"/>
                    </a:lnTo>
                    <a:lnTo>
                      <a:pt x="33" y="18"/>
                    </a:lnTo>
                    <a:lnTo>
                      <a:pt x="40" y="29"/>
                    </a:lnTo>
                    <a:lnTo>
                      <a:pt x="47" y="40"/>
                    </a:lnTo>
                    <a:lnTo>
                      <a:pt x="53" y="63"/>
                    </a:lnTo>
                    <a:lnTo>
                      <a:pt x="55" y="87"/>
                    </a:lnTo>
                    <a:lnTo>
                      <a:pt x="49" y="113"/>
                    </a:lnTo>
                    <a:lnTo>
                      <a:pt x="30" y="104"/>
                    </a:lnTo>
                    <a:lnTo>
                      <a:pt x="15" y="94"/>
                    </a:lnTo>
                    <a:lnTo>
                      <a:pt x="0" y="82"/>
                    </a:lnTo>
                    <a:lnTo>
                      <a:pt x="3" y="60"/>
                    </a:lnTo>
                    <a:lnTo>
                      <a:pt x="7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3" name="Freeform 881"/>
              <p:cNvSpPr/>
              <p:nvPr/>
            </p:nvSpPr>
            <p:spPr bwMode="auto">
              <a:xfrm>
                <a:off x="7145338" y="4038601"/>
                <a:ext cx="93663" cy="152400"/>
              </a:xfrm>
              <a:custGeom>
                <a:avLst/>
                <a:gdLst>
                  <a:gd name="T0" fmla="*/ 18 w 59"/>
                  <a:gd name="T1" fmla="*/ 0 h 96"/>
                  <a:gd name="T2" fmla="*/ 31 w 59"/>
                  <a:gd name="T3" fmla="*/ 7 h 96"/>
                  <a:gd name="T4" fmla="*/ 44 w 59"/>
                  <a:gd name="T5" fmla="*/ 16 h 96"/>
                  <a:gd name="T6" fmla="*/ 54 w 59"/>
                  <a:gd name="T7" fmla="*/ 28 h 96"/>
                  <a:gd name="T8" fmla="*/ 59 w 59"/>
                  <a:gd name="T9" fmla="*/ 43 h 96"/>
                  <a:gd name="T10" fmla="*/ 58 w 59"/>
                  <a:gd name="T11" fmla="*/ 50 h 96"/>
                  <a:gd name="T12" fmla="*/ 50 w 59"/>
                  <a:gd name="T13" fmla="*/ 36 h 96"/>
                  <a:gd name="T14" fmla="*/ 39 w 59"/>
                  <a:gd name="T15" fmla="*/ 24 h 96"/>
                  <a:gd name="T16" fmla="*/ 38 w 59"/>
                  <a:gd name="T17" fmla="*/ 24 h 96"/>
                  <a:gd name="T18" fmla="*/ 37 w 59"/>
                  <a:gd name="T19" fmla="*/ 24 h 96"/>
                  <a:gd name="T20" fmla="*/ 37 w 59"/>
                  <a:gd name="T21" fmla="*/ 25 h 96"/>
                  <a:gd name="T22" fmla="*/ 48 w 59"/>
                  <a:gd name="T23" fmla="*/ 43 h 96"/>
                  <a:gd name="T24" fmla="*/ 56 w 59"/>
                  <a:gd name="T25" fmla="*/ 60 h 96"/>
                  <a:gd name="T26" fmla="*/ 51 w 59"/>
                  <a:gd name="T27" fmla="*/ 77 h 96"/>
                  <a:gd name="T28" fmla="*/ 48 w 59"/>
                  <a:gd name="T29" fmla="*/ 96 h 96"/>
                  <a:gd name="T30" fmla="*/ 35 w 59"/>
                  <a:gd name="T31" fmla="*/ 77 h 96"/>
                  <a:gd name="T32" fmla="*/ 20 w 59"/>
                  <a:gd name="T33" fmla="*/ 62 h 96"/>
                  <a:gd name="T34" fmla="*/ 0 w 59"/>
                  <a:gd name="T35" fmla="*/ 50 h 96"/>
                  <a:gd name="T36" fmla="*/ 0 w 59"/>
                  <a:gd name="T37" fmla="*/ 50 h 96"/>
                  <a:gd name="T38" fmla="*/ 3 w 59"/>
                  <a:gd name="T39" fmla="*/ 39 h 96"/>
                  <a:gd name="T40" fmla="*/ 9 w 59"/>
                  <a:gd name="T41" fmla="*/ 21 h 96"/>
                  <a:gd name="T42" fmla="*/ 18 w 59"/>
                  <a:gd name="T4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96">
                    <a:moveTo>
                      <a:pt x="18" y="0"/>
                    </a:moveTo>
                    <a:lnTo>
                      <a:pt x="31" y="7"/>
                    </a:lnTo>
                    <a:lnTo>
                      <a:pt x="44" y="16"/>
                    </a:lnTo>
                    <a:lnTo>
                      <a:pt x="54" y="28"/>
                    </a:lnTo>
                    <a:lnTo>
                      <a:pt x="59" y="43"/>
                    </a:lnTo>
                    <a:lnTo>
                      <a:pt x="58" y="50"/>
                    </a:lnTo>
                    <a:lnTo>
                      <a:pt x="50" y="36"/>
                    </a:lnTo>
                    <a:lnTo>
                      <a:pt x="39" y="24"/>
                    </a:lnTo>
                    <a:lnTo>
                      <a:pt x="38" y="24"/>
                    </a:lnTo>
                    <a:lnTo>
                      <a:pt x="37" y="24"/>
                    </a:lnTo>
                    <a:lnTo>
                      <a:pt x="37" y="25"/>
                    </a:lnTo>
                    <a:lnTo>
                      <a:pt x="48" y="43"/>
                    </a:lnTo>
                    <a:lnTo>
                      <a:pt x="56" y="60"/>
                    </a:lnTo>
                    <a:lnTo>
                      <a:pt x="51" y="77"/>
                    </a:lnTo>
                    <a:lnTo>
                      <a:pt x="48" y="96"/>
                    </a:lnTo>
                    <a:lnTo>
                      <a:pt x="35" y="77"/>
                    </a:lnTo>
                    <a:lnTo>
                      <a:pt x="20" y="62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3" y="39"/>
                    </a:lnTo>
                    <a:lnTo>
                      <a:pt x="9" y="2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4" name="Freeform 882"/>
              <p:cNvSpPr/>
              <p:nvPr/>
            </p:nvSpPr>
            <p:spPr bwMode="auto">
              <a:xfrm>
                <a:off x="7113588" y="4271963"/>
                <a:ext cx="73025" cy="146050"/>
              </a:xfrm>
              <a:custGeom>
                <a:avLst/>
                <a:gdLst>
                  <a:gd name="T0" fmla="*/ 2 w 46"/>
                  <a:gd name="T1" fmla="*/ 0 h 92"/>
                  <a:gd name="T2" fmla="*/ 12 w 46"/>
                  <a:gd name="T3" fmla="*/ 13 h 92"/>
                  <a:gd name="T4" fmla="*/ 24 w 46"/>
                  <a:gd name="T5" fmla="*/ 24 h 92"/>
                  <a:gd name="T6" fmla="*/ 34 w 46"/>
                  <a:gd name="T7" fmla="*/ 34 h 92"/>
                  <a:gd name="T8" fmla="*/ 46 w 46"/>
                  <a:gd name="T9" fmla="*/ 41 h 92"/>
                  <a:gd name="T10" fmla="*/ 38 w 46"/>
                  <a:gd name="T11" fmla="*/ 68 h 92"/>
                  <a:gd name="T12" fmla="*/ 29 w 46"/>
                  <a:gd name="T13" fmla="*/ 92 h 92"/>
                  <a:gd name="T14" fmla="*/ 24 w 46"/>
                  <a:gd name="T15" fmla="*/ 89 h 92"/>
                  <a:gd name="T16" fmla="*/ 20 w 46"/>
                  <a:gd name="T17" fmla="*/ 84 h 92"/>
                  <a:gd name="T18" fmla="*/ 17 w 46"/>
                  <a:gd name="T19" fmla="*/ 80 h 92"/>
                  <a:gd name="T20" fmla="*/ 12 w 46"/>
                  <a:gd name="T21" fmla="*/ 74 h 92"/>
                  <a:gd name="T22" fmla="*/ 12 w 46"/>
                  <a:gd name="T23" fmla="*/ 74 h 92"/>
                  <a:gd name="T24" fmla="*/ 0 w 46"/>
                  <a:gd name="T25" fmla="*/ 52 h 92"/>
                  <a:gd name="T26" fmla="*/ 2 w 46"/>
                  <a:gd name="T27" fmla="*/ 46 h 92"/>
                  <a:gd name="T28" fmla="*/ 0 w 46"/>
                  <a:gd name="T29" fmla="*/ 36 h 92"/>
                  <a:gd name="T30" fmla="*/ 0 w 46"/>
                  <a:gd name="T31" fmla="*/ 21 h 92"/>
                  <a:gd name="T32" fmla="*/ 2 w 46"/>
                  <a:gd name="T3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" h="92">
                    <a:moveTo>
                      <a:pt x="2" y="0"/>
                    </a:moveTo>
                    <a:lnTo>
                      <a:pt x="12" y="13"/>
                    </a:lnTo>
                    <a:lnTo>
                      <a:pt x="24" y="24"/>
                    </a:lnTo>
                    <a:lnTo>
                      <a:pt x="34" y="34"/>
                    </a:lnTo>
                    <a:lnTo>
                      <a:pt x="46" y="41"/>
                    </a:lnTo>
                    <a:lnTo>
                      <a:pt x="38" y="68"/>
                    </a:lnTo>
                    <a:lnTo>
                      <a:pt x="29" y="92"/>
                    </a:lnTo>
                    <a:lnTo>
                      <a:pt x="24" y="89"/>
                    </a:lnTo>
                    <a:lnTo>
                      <a:pt x="20" y="84"/>
                    </a:lnTo>
                    <a:lnTo>
                      <a:pt x="17" y="80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0" y="52"/>
                    </a:lnTo>
                    <a:lnTo>
                      <a:pt x="2" y="46"/>
                    </a:lnTo>
                    <a:lnTo>
                      <a:pt x="0" y="36"/>
                    </a:lnTo>
                    <a:lnTo>
                      <a:pt x="0" y="2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5" name="Freeform 883"/>
              <p:cNvSpPr/>
              <p:nvPr/>
            </p:nvSpPr>
            <p:spPr bwMode="auto">
              <a:xfrm>
                <a:off x="7054851" y="4340226"/>
                <a:ext cx="95250" cy="142875"/>
              </a:xfrm>
              <a:custGeom>
                <a:avLst/>
                <a:gdLst>
                  <a:gd name="T0" fmla="*/ 35 w 60"/>
                  <a:gd name="T1" fmla="*/ 0 h 90"/>
                  <a:gd name="T2" fmla="*/ 35 w 60"/>
                  <a:gd name="T3" fmla="*/ 5 h 90"/>
                  <a:gd name="T4" fmla="*/ 37 w 60"/>
                  <a:gd name="T5" fmla="*/ 9 h 90"/>
                  <a:gd name="T6" fmla="*/ 49 w 60"/>
                  <a:gd name="T7" fmla="*/ 31 h 90"/>
                  <a:gd name="T8" fmla="*/ 44 w 60"/>
                  <a:gd name="T9" fmla="*/ 24 h 90"/>
                  <a:gd name="T10" fmla="*/ 39 w 60"/>
                  <a:gd name="T11" fmla="*/ 16 h 90"/>
                  <a:gd name="T12" fmla="*/ 37 w 60"/>
                  <a:gd name="T13" fmla="*/ 15 h 90"/>
                  <a:gd name="T14" fmla="*/ 36 w 60"/>
                  <a:gd name="T15" fmla="*/ 16 h 90"/>
                  <a:gd name="T16" fmla="*/ 36 w 60"/>
                  <a:gd name="T17" fmla="*/ 16 h 90"/>
                  <a:gd name="T18" fmla="*/ 41 w 60"/>
                  <a:gd name="T19" fmla="*/ 31 h 90"/>
                  <a:gd name="T20" fmla="*/ 49 w 60"/>
                  <a:gd name="T21" fmla="*/ 47 h 90"/>
                  <a:gd name="T22" fmla="*/ 60 w 60"/>
                  <a:gd name="T23" fmla="*/ 59 h 90"/>
                  <a:gd name="T24" fmla="*/ 58 w 60"/>
                  <a:gd name="T25" fmla="*/ 64 h 90"/>
                  <a:gd name="T26" fmla="*/ 53 w 60"/>
                  <a:gd name="T27" fmla="*/ 60 h 90"/>
                  <a:gd name="T28" fmla="*/ 48 w 60"/>
                  <a:gd name="T29" fmla="*/ 53 h 90"/>
                  <a:gd name="T30" fmla="*/ 44 w 60"/>
                  <a:gd name="T31" fmla="*/ 48 h 90"/>
                  <a:gd name="T32" fmla="*/ 43 w 60"/>
                  <a:gd name="T33" fmla="*/ 47 h 90"/>
                  <a:gd name="T34" fmla="*/ 42 w 60"/>
                  <a:gd name="T35" fmla="*/ 47 h 90"/>
                  <a:gd name="T36" fmla="*/ 42 w 60"/>
                  <a:gd name="T37" fmla="*/ 48 h 90"/>
                  <a:gd name="T38" fmla="*/ 47 w 60"/>
                  <a:gd name="T39" fmla="*/ 60 h 90"/>
                  <a:gd name="T40" fmla="*/ 55 w 60"/>
                  <a:gd name="T41" fmla="*/ 70 h 90"/>
                  <a:gd name="T42" fmla="*/ 47 w 60"/>
                  <a:gd name="T43" fmla="*/ 79 h 90"/>
                  <a:gd name="T44" fmla="*/ 40 w 60"/>
                  <a:gd name="T45" fmla="*/ 87 h 90"/>
                  <a:gd name="T46" fmla="*/ 31 w 60"/>
                  <a:gd name="T47" fmla="*/ 90 h 90"/>
                  <a:gd name="T48" fmla="*/ 22 w 60"/>
                  <a:gd name="T49" fmla="*/ 88 h 90"/>
                  <a:gd name="T50" fmla="*/ 16 w 60"/>
                  <a:gd name="T51" fmla="*/ 83 h 90"/>
                  <a:gd name="T52" fmla="*/ 9 w 60"/>
                  <a:gd name="T53" fmla="*/ 71 h 90"/>
                  <a:gd name="T54" fmla="*/ 5 w 60"/>
                  <a:gd name="T55" fmla="*/ 55 h 90"/>
                  <a:gd name="T56" fmla="*/ 0 w 60"/>
                  <a:gd name="T57" fmla="*/ 36 h 90"/>
                  <a:gd name="T58" fmla="*/ 18 w 60"/>
                  <a:gd name="T59" fmla="*/ 21 h 90"/>
                  <a:gd name="T60" fmla="*/ 28 w 60"/>
                  <a:gd name="T61" fmla="*/ 11 h 90"/>
                  <a:gd name="T62" fmla="*/ 35 w 60"/>
                  <a:gd name="T6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90">
                    <a:moveTo>
                      <a:pt x="35" y="0"/>
                    </a:moveTo>
                    <a:lnTo>
                      <a:pt x="35" y="5"/>
                    </a:lnTo>
                    <a:lnTo>
                      <a:pt x="37" y="9"/>
                    </a:lnTo>
                    <a:lnTo>
                      <a:pt x="49" y="31"/>
                    </a:lnTo>
                    <a:lnTo>
                      <a:pt x="44" y="24"/>
                    </a:lnTo>
                    <a:lnTo>
                      <a:pt x="39" y="16"/>
                    </a:lnTo>
                    <a:lnTo>
                      <a:pt x="37" y="15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41" y="31"/>
                    </a:lnTo>
                    <a:lnTo>
                      <a:pt x="49" y="47"/>
                    </a:lnTo>
                    <a:lnTo>
                      <a:pt x="60" y="59"/>
                    </a:lnTo>
                    <a:lnTo>
                      <a:pt x="58" y="64"/>
                    </a:lnTo>
                    <a:lnTo>
                      <a:pt x="53" y="60"/>
                    </a:lnTo>
                    <a:lnTo>
                      <a:pt x="48" y="53"/>
                    </a:lnTo>
                    <a:lnTo>
                      <a:pt x="44" y="48"/>
                    </a:lnTo>
                    <a:lnTo>
                      <a:pt x="43" y="47"/>
                    </a:lnTo>
                    <a:lnTo>
                      <a:pt x="42" y="47"/>
                    </a:lnTo>
                    <a:lnTo>
                      <a:pt x="42" y="48"/>
                    </a:lnTo>
                    <a:lnTo>
                      <a:pt x="47" y="60"/>
                    </a:lnTo>
                    <a:lnTo>
                      <a:pt x="55" y="70"/>
                    </a:lnTo>
                    <a:lnTo>
                      <a:pt x="47" y="79"/>
                    </a:lnTo>
                    <a:lnTo>
                      <a:pt x="40" y="87"/>
                    </a:lnTo>
                    <a:lnTo>
                      <a:pt x="31" y="90"/>
                    </a:lnTo>
                    <a:lnTo>
                      <a:pt x="22" y="88"/>
                    </a:lnTo>
                    <a:lnTo>
                      <a:pt x="16" y="83"/>
                    </a:lnTo>
                    <a:lnTo>
                      <a:pt x="9" y="71"/>
                    </a:lnTo>
                    <a:lnTo>
                      <a:pt x="5" y="55"/>
                    </a:lnTo>
                    <a:lnTo>
                      <a:pt x="0" y="36"/>
                    </a:lnTo>
                    <a:lnTo>
                      <a:pt x="18" y="21"/>
                    </a:lnTo>
                    <a:lnTo>
                      <a:pt x="28" y="1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6" name="Freeform 884"/>
              <p:cNvSpPr/>
              <p:nvPr/>
            </p:nvSpPr>
            <p:spPr bwMode="auto">
              <a:xfrm>
                <a:off x="7051676" y="4338638"/>
                <a:ext cx="55563" cy="55563"/>
              </a:xfrm>
              <a:custGeom>
                <a:avLst/>
                <a:gdLst>
                  <a:gd name="T0" fmla="*/ 35 w 35"/>
                  <a:gd name="T1" fmla="*/ 0 h 35"/>
                  <a:gd name="T2" fmla="*/ 30 w 35"/>
                  <a:gd name="T3" fmla="*/ 7 h 35"/>
                  <a:gd name="T4" fmla="*/ 23 w 35"/>
                  <a:gd name="T5" fmla="*/ 15 h 35"/>
                  <a:gd name="T6" fmla="*/ 17 w 35"/>
                  <a:gd name="T7" fmla="*/ 22 h 35"/>
                  <a:gd name="T8" fmla="*/ 1 w 35"/>
                  <a:gd name="T9" fmla="*/ 35 h 35"/>
                  <a:gd name="T10" fmla="*/ 0 w 35"/>
                  <a:gd name="T11" fmla="*/ 28 h 35"/>
                  <a:gd name="T12" fmla="*/ 19 w 35"/>
                  <a:gd name="T13" fmla="*/ 15 h 35"/>
                  <a:gd name="T14" fmla="*/ 35 w 35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5">
                    <a:moveTo>
                      <a:pt x="35" y="0"/>
                    </a:moveTo>
                    <a:lnTo>
                      <a:pt x="30" y="7"/>
                    </a:lnTo>
                    <a:lnTo>
                      <a:pt x="23" y="15"/>
                    </a:lnTo>
                    <a:lnTo>
                      <a:pt x="17" y="22"/>
                    </a:lnTo>
                    <a:lnTo>
                      <a:pt x="1" y="35"/>
                    </a:lnTo>
                    <a:lnTo>
                      <a:pt x="0" y="28"/>
                    </a:lnTo>
                    <a:lnTo>
                      <a:pt x="19" y="1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7" name="Freeform 885"/>
              <p:cNvSpPr/>
              <p:nvPr/>
            </p:nvSpPr>
            <p:spPr bwMode="auto">
              <a:xfrm>
                <a:off x="7040563" y="4224338"/>
                <a:ext cx="53975" cy="28575"/>
              </a:xfrm>
              <a:custGeom>
                <a:avLst/>
                <a:gdLst>
                  <a:gd name="T0" fmla="*/ 34 w 34"/>
                  <a:gd name="T1" fmla="*/ 0 h 18"/>
                  <a:gd name="T2" fmla="*/ 21 w 34"/>
                  <a:gd name="T3" fmla="*/ 5 h 18"/>
                  <a:gd name="T4" fmla="*/ 10 w 34"/>
                  <a:gd name="T5" fmla="*/ 11 h 18"/>
                  <a:gd name="T6" fmla="*/ 0 w 34"/>
                  <a:gd name="T7" fmla="*/ 18 h 18"/>
                  <a:gd name="T8" fmla="*/ 0 w 34"/>
                  <a:gd name="T9" fmla="*/ 16 h 18"/>
                  <a:gd name="T10" fmla="*/ 16 w 34"/>
                  <a:gd name="T11" fmla="*/ 6 h 18"/>
                  <a:gd name="T12" fmla="*/ 34 w 3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8">
                    <a:moveTo>
                      <a:pt x="34" y="0"/>
                    </a:moveTo>
                    <a:lnTo>
                      <a:pt x="21" y="5"/>
                    </a:lnTo>
                    <a:lnTo>
                      <a:pt x="10" y="11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16" y="6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8" name="Freeform 886"/>
              <p:cNvSpPr/>
              <p:nvPr/>
            </p:nvSpPr>
            <p:spPr bwMode="auto">
              <a:xfrm>
                <a:off x="7040563" y="4214813"/>
                <a:ext cx="77788" cy="31750"/>
              </a:xfrm>
              <a:custGeom>
                <a:avLst/>
                <a:gdLst>
                  <a:gd name="T0" fmla="*/ 49 w 49"/>
                  <a:gd name="T1" fmla="*/ 0 h 20"/>
                  <a:gd name="T2" fmla="*/ 49 w 49"/>
                  <a:gd name="T3" fmla="*/ 1 h 20"/>
                  <a:gd name="T4" fmla="*/ 49 w 49"/>
                  <a:gd name="T5" fmla="*/ 1 h 20"/>
                  <a:gd name="T6" fmla="*/ 31 w 49"/>
                  <a:gd name="T7" fmla="*/ 5 h 20"/>
                  <a:gd name="T8" fmla="*/ 15 w 49"/>
                  <a:gd name="T9" fmla="*/ 10 h 20"/>
                  <a:gd name="T10" fmla="*/ 0 w 49"/>
                  <a:gd name="T11" fmla="*/ 20 h 20"/>
                  <a:gd name="T12" fmla="*/ 0 w 49"/>
                  <a:gd name="T13" fmla="*/ 13 h 20"/>
                  <a:gd name="T14" fmla="*/ 14 w 49"/>
                  <a:gd name="T15" fmla="*/ 8 h 20"/>
                  <a:gd name="T16" fmla="*/ 28 w 49"/>
                  <a:gd name="T17" fmla="*/ 4 h 20"/>
                  <a:gd name="T18" fmla="*/ 36 w 49"/>
                  <a:gd name="T19" fmla="*/ 1 h 20"/>
                  <a:gd name="T20" fmla="*/ 43 w 49"/>
                  <a:gd name="T21" fmla="*/ 0 h 20"/>
                  <a:gd name="T22" fmla="*/ 49 w 49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20">
                    <a:moveTo>
                      <a:pt x="49" y="0"/>
                    </a:moveTo>
                    <a:lnTo>
                      <a:pt x="49" y="1"/>
                    </a:lnTo>
                    <a:lnTo>
                      <a:pt x="49" y="1"/>
                    </a:lnTo>
                    <a:lnTo>
                      <a:pt x="31" y="5"/>
                    </a:lnTo>
                    <a:lnTo>
                      <a:pt x="15" y="10"/>
                    </a:lnTo>
                    <a:lnTo>
                      <a:pt x="0" y="20"/>
                    </a:lnTo>
                    <a:lnTo>
                      <a:pt x="0" y="13"/>
                    </a:lnTo>
                    <a:lnTo>
                      <a:pt x="14" y="8"/>
                    </a:lnTo>
                    <a:lnTo>
                      <a:pt x="28" y="4"/>
                    </a:lnTo>
                    <a:lnTo>
                      <a:pt x="36" y="1"/>
                    </a:lnTo>
                    <a:lnTo>
                      <a:pt x="43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9" name="Freeform 887"/>
              <p:cNvSpPr/>
              <p:nvPr/>
            </p:nvSpPr>
            <p:spPr bwMode="auto">
              <a:xfrm>
                <a:off x="7040563" y="4098926"/>
                <a:ext cx="103188" cy="133350"/>
              </a:xfrm>
              <a:custGeom>
                <a:avLst/>
                <a:gdLst>
                  <a:gd name="T0" fmla="*/ 65 w 65"/>
                  <a:gd name="T1" fmla="*/ 0 h 84"/>
                  <a:gd name="T2" fmla="*/ 58 w 65"/>
                  <a:gd name="T3" fmla="*/ 25 h 84"/>
                  <a:gd name="T4" fmla="*/ 49 w 65"/>
                  <a:gd name="T5" fmla="*/ 71 h 84"/>
                  <a:gd name="T6" fmla="*/ 49 w 65"/>
                  <a:gd name="T7" fmla="*/ 71 h 84"/>
                  <a:gd name="T8" fmla="*/ 48 w 65"/>
                  <a:gd name="T9" fmla="*/ 71 h 84"/>
                  <a:gd name="T10" fmla="*/ 44 w 65"/>
                  <a:gd name="T11" fmla="*/ 71 h 84"/>
                  <a:gd name="T12" fmla="*/ 42 w 65"/>
                  <a:gd name="T13" fmla="*/ 71 h 84"/>
                  <a:gd name="T14" fmla="*/ 32 w 65"/>
                  <a:gd name="T15" fmla="*/ 73 h 84"/>
                  <a:gd name="T16" fmla="*/ 24 w 65"/>
                  <a:gd name="T17" fmla="*/ 75 h 84"/>
                  <a:gd name="T18" fmla="*/ 12 w 65"/>
                  <a:gd name="T19" fmla="*/ 79 h 84"/>
                  <a:gd name="T20" fmla="*/ 0 w 65"/>
                  <a:gd name="T21" fmla="*/ 84 h 84"/>
                  <a:gd name="T22" fmla="*/ 0 w 65"/>
                  <a:gd name="T23" fmla="*/ 60 h 84"/>
                  <a:gd name="T24" fmla="*/ 1 w 65"/>
                  <a:gd name="T25" fmla="*/ 39 h 84"/>
                  <a:gd name="T26" fmla="*/ 6 w 65"/>
                  <a:gd name="T27" fmla="*/ 34 h 84"/>
                  <a:gd name="T28" fmla="*/ 13 w 65"/>
                  <a:gd name="T29" fmla="*/ 30 h 84"/>
                  <a:gd name="T30" fmla="*/ 28 w 65"/>
                  <a:gd name="T31" fmla="*/ 22 h 84"/>
                  <a:gd name="T32" fmla="*/ 44 w 65"/>
                  <a:gd name="T33" fmla="*/ 15 h 84"/>
                  <a:gd name="T34" fmla="*/ 44 w 65"/>
                  <a:gd name="T35" fmla="*/ 14 h 84"/>
                  <a:gd name="T36" fmla="*/ 44 w 65"/>
                  <a:gd name="T37" fmla="*/ 13 h 84"/>
                  <a:gd name="T38" fmla="*/ 43 w 65"/>
                  <a:gd name="T39" fmla="*/ 13 h 84"/>
                  <a:gd name="T40" fmla="*/ 29 w 65"/>
                  <a:gd name="T41" fmla="*/ 14 h 84"/>
                  <a:gd name="T42" fmla="*/ 15 w 65"/>
                  <a:gd name="T43" fmla="*/ 20 h 84"/>
                  <a:gd name="T44" fmla="*/ 10 w 65"/>
                  <a:gd name="T45" fmla="*/ 22 h 84"/>
                  <a:gd name="T46" fmla="*/ 15 w 65"/>
                  <a:gd name="T47" fmla="*/ 18 h 84"/>
                  <a:gd name="T48" fmla="*/ 22 w 65"/>
                  <a:gd name="T49" fmla="*/ 13 h 84"/>
                  <a:gd name="T50" fmla="*/ 32 w 65"/>
                  <a:gd name="T51" fmla="*/ 9 h 84"/>
                  <a:gd name="T52" fmla="*/ 41 w 65"/>
                  <a:gd name="T53" fmla="*/ 5 h 84"/>
                  <a:gd name="T54" fmla="*/ 54 w 65"/>
                  <a:gd name="T55" fmla="*/ 1 h 84"/>
                  <a:gd name="T56" fmla="*/ 65 w 65"/>
                  <a:gd name="T5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5" h="84">
                    <a:moveTo>
                      <a:pt x="65" y="0"/>
                    </a:moveTo>
                    <a:lnTo>
                      <a:pt x="58" y="25"/>
                    </a:lnTo>
                    <a:lnTo>
                      <a:pt x="49" y="71"/>
                    </a:lnTo>
                    <a:lnTo>
                      <a:pt x="49" y="71"/>
                    </a:lnTo>
                    <a:lnTo>
                      <a:pt x="48" y="71"/>
                    </a:lnTo>
                    <a:lnTo>
                      <a:pt x="44" y="71"/>
                    </a:lnTo>
                    <a:lnTo>
                      <a:pt x="42" y="71"/>
                    </a:lnTo>
                    <a:lnTo>
                      <a:pt x="32" y="73"/>
                    </a:lnTo>
                    <a:lnTo>
                      <a:pt x="24" y="75"/>
                    </a:lnTo>
                    <a:lnTo>
                      <a:pt x="12" y="79"/>
                    </a:lnTo>
                    <a:lnTo>
                      <a:pt x="0" y="84"/>
                    </a:lnTo>
                    <a:lnTo>
                      <a:pt x="0" y="60"/>
                    </a:lnTo>
                    <a:lnTo>
                      <a:pt x="1" y="39"/>
                    </a:lnTo>
                    <a:lnTo>
                      <a:pt x="6" y="34"/>
                    </a:lnTo>
                    <a:lnTo>
                      <a:pt x="13" y="30"/>
                    </a:lnTo>
                    <a:lnTo>
                      <a:pt x="28" y="22"/>
                    </a:lnTo>
                    <a:lnTo>
                      <a:pt x="44" y="15"/>
                    </a:lnTo>
                    <a:lnTo>
                      <a:pt x="44" y="14"/>
                    </a:lnTo>
                    <a:lnTo>
                      <a:pt x="44" y="13"/>
                    </a:lnTo>
                    <a:lnTo>
                      <a:pt x="43" y="13"/>
                    </a:lnTo>
                    <a:lnTo>
                      <a:pt x="29" y="14"/>
                    </a:lnTo>
                    <a:lnTo>
                      <a:pt x="15" y="20"/>
                    </a:lnTo>
                    <a:lnTo>
                      <a:pt x="10" y="22"/>
                    </a:lnTo>
                    <a:lnTo>
                      <a:pt x="15" y="18"/>
                    </a:lnTo>
                    <a:lnTo>
                      <a:pt x="22" y="13"/>
                    </a:lnTo>
                    <a:lnTo>
                      <a:pt x="32" y="9"/>
                    </a:lnTo>
                    <a:lnTo>
                      <a:pt x="41" y="5"/>
                    </a:lnTo>
                    <a:lnTo>
                      <a:pt x="54" y="1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0" name="Freeform 888"/>
              <p:cNvSpPr/>
              <p:nvPr/>
            </p:nvSpPr>
            <p:spPr bwMode="auto">
              <a:xfrm>
                <a:off x="7042151" y="4005263"/>
                <a:ext cx="134938" cy="134938"/>
              </a:xfrm>
              <a:custGeom>
                <a:avLst/>
                <a:gdLst>
                  <a:gd name="T0" fmla="*/ 85 w 85"/>
                  <a:gd name="T1" fmla="*/ 0 h 85"/>
                  <a:gd name="T2" fmla="*/ 74 w 85"/>
                  <a:gd name="T3" fmla="*/ 29 h 85"/>
                  <a:gd name="T4" fmla="*/ 64 w 85"/>
                  <a:gd name="T5" fmla="*/ 59 h 85"/>
                  <a:gd name="T6" fmla="*/ 53 w 85"/>
                  <a:gd name="T7" fmla="*/ 60 h 85"/>
                  <a:gd name="T8" fmla="*/ 40 w 85"/>
                  <a:gd name="T9" fmla="*/ 64 h 85"/>
                  <a:gd name="T10" fmla="*/ 31 w 85"/>
                  <a:gd name="T11" fmla="*/ 68 h 85"/>
                  <a:gd name="T12" fmla="*/ 21 w 85"/>
                  <a:gd name="T13" fmla="*/ 72 h 85"/>
                  <a:gd name="T14" fmla="*/ 14 w 85"/>
                  <a:gd name="T15" fmla="*/ 77 h 85"/>
                  <a:gd name="T16" fmla="*/ 9 w 85"/>
                  <a:gd name="T17" fmla="*/ 81 h 85"/>
                  <a:gd name="T18" fmla="*/ 6 w 85"/>
                  <a:gd name="T19" fmla="*/ 82 h 85"/>
                  <a:gd name="T20" fmla="*/ 0 w 85"/>
                  <a:gd name="T21" fmla="*/ 85 h 85"/>
                  <a:gd name="T22" fmla="*/ 2 w 85"/>
                  <a:gd name="T23" fmla="*/ 71 h 85"/>
                  <a:gd name="T24" fmla="*/ 4 w 85"/>
                  <a:gd name="T25" fmla="*/ 60 h 85"/>
                  <a:gd name="T26" fmla="*/ 6 w 85"/>
                  <a:gd name="T27" fmla="*/ 52 h 85"/>
                  <a:gd name="T28" fmla="*/ 9 w 85"/>
                  <a:gd name="T29" fmla="*/ 44 h 85"/>
                  <a:gd name="T30" fmla="*/ 14 w 85"/>
                  <a:gd name="T31" fmla="*/ 37 h 85"/>
                  <a:gd name="T32" fmla="*/ 21 w 85"/>
                  <a:gd name="T33" fmla="*/ 32 h 85"/>
                  <a:gd name="T34" fmla="*/ 31 w 85"/>
                  <a:gd name="T35" fmla="*/ 24 h 85"/>
                  <a:gd name="T36" fmla="*/ 45 w 85"/>
                  <a:gd name="T37" fmla="*/ 16 h 85"/>
                  <a:gd name="T38" fmla="*/ 42 w 85"/>
                  <a:gd name="T39" fmla="*/ 17 h 85"/>
                  <a:gd name="T40" fmla="*/ 35 w 85"/>
                  <a:gd name="T41" fmla="*/ 21 h 85"/>
                  <a:gd name="T42" fmla="*/ 26 w 85"/>
                  <a:gd name="T43" fmla="*/ 25 h 85"/>
                  <a:gd name="T44" fmla="*/ 18 w 85"/>
                  <a:gd name="T45" fmla="*/ 30 h 85"/>
                  <a:gd name="T46" fmla="*/ 18 w 85"/>
                  <a:gd name="T47" fmla="*/ 28 h 85"/>
                  <a:gd name="T48" fmla="*/ 19 w 85"/>
                  <a:gd name="T49" fmla="*/ 25 h 85"/>
                  <a:gd name="T50" fmla="*/ 21 w 85"/>
                  <a:gd name="T51" fmla="*/ 23 h 85"/>
                  <a:gd name="T52" fmla="*/ 39 w 85"/>
                  <a:gd name="T53" fmla="*/ 13 h 85"/>
                  <a:gd name="T54" fmla="*/ 53 w 85"/>
                  <a:gd name="T55" fmla="*/ 7 h 85"/>
                  <a:gd name="T56" fmla="*/ 68 w 85"/>
                  <a:gd name="T57" fmla="*/ 1 h 85"/>
                  <a:gd name="T58" fmla="*/ 85 w 85"/>
                  <a:gd name="T5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5" h="85">
                    <a:moveTo>
                      <a:pt x="85" y="0"/>
                    </a:moveTo>
                    <a:lnTo>
                      <a:pt x="74" y="29"/>
                    </a:lnTo>
                    <a:lnTo>
                      <a:pt x="64" y="59"/>
                    </a:lnTo>
                    <a:lnTo>
                      <a:pt x="53" y="60"/>
                    </a:lnTo>
                    <a:lnTo>
                      <a:pt x="40" y="64"/>
                    </a:lnTo>
                    <a:lnTo>
                      <a:pt x="31" y="68"/>
                    </a:lnTo>
                    <a:lnTo>
                      <a:pt x="21" y="72"/>
                    </a:lnTo>
                    <a:lnTo>
                      <a:pt x="14" y="77"/>
                    </a:lnTo>
                    <a:lnTo>
                      <a:pt x="9" y="81"/>
                    </a:lnTo>
                    <a:lnTo>
                      <a:pt x="6" y="82"/>
                    </a:lnTo>
                    <a:lnTo>
                      <a:pt x="0" y="85"/>
                    </a:lnTo>
                    <a:lnTo>
                      <a:pt x="2" y="71"/>
                    </a:lnTo>
                    <a:lnTo>
                      <a:pt x="4" y="60"/>
                    </a:lnTo>
                    <a:lnTo>
                      <a:pt x="6" y="52"/>
                    </a:lnTo>
                    <a:lnTo>
                      <a:pt x="9" y="44"/>
                    </a:lnTo>
                    <a:lnTo>
                      <a:pt x="14" y="37"/>
                    </a:lnTo>
                    <a:lnTo>
                      <a:pt x="21" y="32"/>
                    </a:lnTo>
                    <a:lnTo>
                      <a:pt x="31" y="24"/>
                    </a:lnTo>
                    <a:lnTo>
                      <a:pt x="45" y="16"/>
                    </a:lnTo>
                    <a:lnTo>
                      <a:pt x="42" y="17"/>
                    </a:lnTo>
                    <a:lnTo>
                      <a:pt x="35" y="21"/>
                    </a:lnTo>
                    <a:lnTo>
                      <a:pt x="26" y="25"/>
                    </a:lnTo>
                    <a:lnTo>
                      <a:pt x="18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39" y="13"/>
                    </a:lnTo>
                    <a:lnTo>
                      <a:pt x="53" y="7"/>
                    </a:lnTo>
                    <a:lnTo>
                      <a:pt x="68" y="1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1" name="Freeform 889"/>
              <p:cNvSpPr/>
              <p:nvPr/>
            </p:nvSpPr>
            <p:spPr bwMode="auto">
              <a:xfrm>
                <a:off x="7100888" y="3998913"/>
                <a:ext cx="31750" cy="14288"/>
              </a:xfrm>
              <a:custGeom>
                <a:avLst/>
                <a:gdLst>
                  <a:gd name="T0" fmla="*/ 20 w 20"/>
                  <a:gd name="T1" fmla="*/ 0 h 9"/>
                  <a:gd name="T2" fmla="*/ 1 w 20"/>
                  <a:gd name="T3" fmla="*/ 8 h 9"/>
                  <a:gd name="T4" fmla="*/ 0 w 20"/>
                  <a:gd name="T5" fmla="*/ 9 h 9"/>
                  <a:gd name="T6" fmla="*/ 1 w 20"/>
                  <a:gd name="T7" fmla="*/ 8 h 9"/>
                  <a:gd name="T8" fmla="*/ 11 w 20"/>
                  <a:gd name="T9" fmla="*/ 2 h 9"/>
                  <a:gd name="T10" fmla="*/ 20 w 20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9">
                    <a:moveTo>
                      <a:pt x="20" y="0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1" y="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2" name="Freeform 890"/>
              <p:cNvSpPr/>
              <p:nvPr/>
            </p:nvSpPr>
            <p:spPr bwMode="auto">
              <a:xfrm>
                <a:off x="7080251" y="3960813"/>
                <a:ext cx="117475" cy="74613"/>
              </a:xfrm>
              <a:custGeom>
                <a:avLst/>
                <a:gdLst>
                  <a:gd name="T0" fmla="*/ 65 w 74"/>
                  <a:gd name="T1" fmla="*/ 0 h 47"/>
                  <a:gd name="T2" fmla="*/ 74 w 74"/>
                  <a:gd name="T3" fmla="*/ 1 h 47"/>
                  <a:gd name="T4" fmla="*/ 62 w 74"/>
                  <a:gd name="T5" fmla="*/ 26 h 47"/>
                  <a:gd name="T6" fmla="*/ 45 w 74"/>
                  <a:gd name="T7" fmla="*/ 27 h 47"/>
                  <a:gd name="T8" fmla="*/ 30 w 74"/>
                  <a:gd name="T9" fmla="*/ 33 h 47"/>
                  <a:gd name="T10" fmla="*/ 15 w 74"/>
                  <a:gd name="T11" fmla="*/ 38 h 47"/>
                  <a:gd name="T12" fmla="*/ 7 w 74"/>
                  <a:gd name="T13" fmla="*/ 42 h 47"/>
                  <a:gd name="T14" fmla="*/ 0 w 74"/>
                  <a:gd name="T15" fmla="*/ 47 h 47"/>
                  <a:gd name="T16" fmla="*/ 3 w 74"/>
                  <a:gd name="T17" fmla="*/ 42 h 47"/>
                  <a:gd name="T18" fmla="*/ 4 w 74"/>
                  <a:gd name="T19" fmla="*/ 41 h 47"/>
                  <a:gd name="T20" fmla="*/ 11 w 74"/>
                  <a:gd name="T21" fmla="*/ 37 h 47"/>
                  <a:gd name="T22" fmla="*/ 17 w 74"/>
                  <a:gd name="T23" fmla="*/ 34 h 47"/>
                  <a:gd name="T24" fmla="*/ 31 w 74"/>
                  <a:gd name="T25" fmla="*/ 27 h 47"/>
                  <a:gd name="T26" fmla="*/ 48 w 74"/>
                  <a:gd name="T27" fmla="*/ 24 h 47"/>
                  <a:gd name="T28" fmla="*/ 48 w 74"/>
                  <a:gd name="T29" fmla="*/ 24 h 47"/>
                  <a:gd name="T30" fmla="*/ 49 w 74"/>
                  <a:gd name="T31" fmla="*/ 23 h 47"/>
                  <a:gd name="T32" fmla="*/ 49 w 74"/>
                  <a:gd name="T33" fmla="*/ 22 h 47"/>
                  <a:gd name="T34" fmla="*/ 49 w 74"/>
                  <a:gd name="T35" fmla="*/ 22 h 47"/>
                  <a:gd name="T36" fmla="*/ 48 w 74"/>
                  <a:gd name="T37" fmla="*/ 21 h 47"/>
                  <a:gd name="T38" fmla="*/ 36 w 74"/>
                  <a:gd name="T39" fmla="*/ 21 h 47"/>
                  <a:gd name="T40" fmla="*/ 24 w 74"/>
                  <a:gd name="T41" fmla="*/ 23 h 47"/>
                  <a:gd name="T42" fmla="*/ 35 w 74"/>
                  <a:gd name="T43" fmla="*/ 14 h 47"/>
                  <a:gd name="T44" fmla="*/ 45 w 74"/>
                  <a:gd name="T45" fmla="*/ 8 h 47"/>
                  <a:gd name="T46" fmla="*/ 56 w 74"/>
                  <a:gd name="T47" fmla="*/ 3 h 47"/>
                  <a:gd name="T48" fmla="*/ 65 w 74"/>
                  <a:gd name="T4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4" h="47">
                    <a:moveTo>
                      <a:pt x="65" y="0"/>
                    </a:moveTo>
                    <a:lnTo>
                      <a:pt x="74" y="1"/>
                    </a:lnTo>
                    <a:lnTo>
                      <a:pt x="62" y="26"/>
                    </a:lnTo>
                    <a:lnTo>
                      <a:pt x="45" y="27"/>
                    </a:lnTo>
                    <a:lnTo>
                      <a:pt x="30" y="33"/>
                    </a:lnTo>
                    <a:lnTo>
                      <a:pt x="15" y="38"/>
                    </a:lnTo>
                    <a:lnTo>
                      <a:pt x="7" y="42"/>
                    </a:lnTo>
                    <a:lnTo>
                      <a:pt x="0" y="47"/>
                    </a:lnTo>
                    <a:lnTo>
                      <a:pt x="3" y="42"/>
                    </a:lnTo>
                    <a:lnTo>
                      <a:pt x="4" y="41"/>
                    </a:lnTo>
                    <a:lnTo>
                      <a:pt x="11" y="37"/>
                    </a:lnTo>
                    <a:lnTo>
                      <a:pt x="17" y="34"/>
                    </a:lnTo>
                    <a:lnTo>
                      <a:pt x="31" y="27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9" y="23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8" y="21"/>
                    </a:lnTo>
                    <a:lnTo>
                      <a:pt x="36" y="21"/>
                    </a:lnTo>
                    <a:lnTo>
                      <a:pt x="24" y="23"/>
                    </a:lnTo>
                    <a:lnTo>
                      <a:pt x="35" y="14"/>
                    </a:lnTo>
                    <a:lnTo>
                      <a:pt x="45" y="8"/>
                    </a:lnTo>
                    <a:lnTo>
                      <a:pt x="56" y="3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3" name="Freeform 891"/>
              <p:cNvSpPr/>
              <p:nvPr/>
            </p:nvSpPr>
            <p:spPr bwMode="auto">
              <a:xfrm>
                <a:off x="7042151" y="4221163"/>
                <a:ext cx="74613" cy="158750"/>
              </a:xfrm>
              <a:custGeom>
                <a:avLst/>
                <a:gdLst>
                  <a:gd name="T0" fmla="*/ 47 w 47"/>
                  <a:gd name="T1" fmla="*/ 0 h 100"/>
                  <a:gd name="T2" fmla="*/ 43 w 47"/>
                  <a:gd name="T3" fmla="*/ 26 h 100"/>
                  <a:gd name="T4" fmla="*/ 42 w 47"/>
                  <a:gd name="T5" fmla="*/ 50 h 100"/>
                  <a:gd name="T6" fmla="*/ 42 w 47"/>
                  <a:gd name="T7" fmla="*/ 68 h 100"/>
                  <a:gd name="T8" fmla="*/ 26 w 47"/>
                  <a:gd name="T9" fmla="*/ 86 h 100"/>
                  <a:gd name="T10" fmla="*/ 6 w 47"/>
                  <a:gd name="T11" fmla="*/ 100 h 100"/>
                  <a:gd name="T12" fmla="*/ 5 w 47"/>
                  <a:gd name="T13" fmla="*/ 93 h 100"/>
                  <a:gd name="T14" fmla="*/ 20 w 47"/>
                  <a:gd name="T15" fmla="*/ 84 h 100"/>
                  <a:gd name="T16" fmla="*/ 33 w 47"/>
                  <a:gd name="T17" fmla="*/ 72 h 100"/>
                  <a:gd name="T18" fmla="*/ 33 w 47"/>
                  <a:gd name="T19" fmla="*/ 70 h 100"/>
                  <a:gd name="T20" fmla="*/ 32 w 47"/>
                  <a:gd name="T21" fmla="*/ 69 h 100"/>
                  <a:gd name="T22" fmla="*/ 31 w 47"/>
                  <a:gd name="T23" fmla="*/ 70 h 100"/>
                  <a:gd name="T24" fmla="*/ 18 w 47"/>
                  <a:gd name="T25" fmla="*/ 78 h 100"/>
                  <a:gd name="T26" fmla="*/ 4 w 47"/>
                  <a:gd name="T27" fmla="*/ 85 h 100"/>
                  <a:gd name="T28" fmla="*/ 1 w 47"/>
                  <a:gd name="T29" fmla="*/ 54 h 100"/>
                  <a:gd name="T30" fmla="*/ 0 w 47"/>
                  <a:gd name="T31" fmla="*/ 22 h 100"/>
                  <a:gd name="T32" fmla="*/ 14 w 47"/>
                  <a:gd name="T33" fmla="*/ 13 h 100"/>
                  <a:gd name="T34" fmla="*/ 30 w 47"/>
                  <a:gd name="T35" fmla="*/ 5 h 100"/>
                  <a:gd name="T36" fmla="*/ 47 w 47"/>
                  <a:gd name="T3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100">
                    <a:moveTo>
                      <a:pt x="47" y="0"/>
                    </a:moveTo>
                    <a:lnTo>
                      <a:pt x="43" y="26"/>
                    </a:lnTo>
                    <a:lnTo>
                      <a:pt x="42" y="50"/>
                    </a:lnTo>
                    <a:lnTo>
                      <a:pt x="42" y="68"/>
                    </a:lnTo>
                    <a:lnTo>
                      <a:pt x="26" y="86"/>
                    </a:lnTo>
                    <a:lnTo>
                      <a:pt x="6" y="100"/>
                    </a:lnTo>
                    <a:lnTo>
                      <a:pt x="5" y="93"/>
                    </a:lnTo>
                    <a:lnTo>
                      <a:pt x="20" y="84"/>
                    </a:lnTo>
                    <a:lnTo>
                      <a:pt x="33" y="72"/>
                    </a:lnTo>
                    <a:lnTo>
                      <a:pt x="33" y="70"/>
                    </a:lnTo>
                    <a:lnTo>
                      <a:pt x="32" y="69"/>
                    </a:lnTo>
                    <a:lnTo>
                      <a:pt x="31" y="70"/>
                    </a:lnTo>
                    <a:lnTo>
                      <a:pt x="18" y="78"/>
                    </a:lnTo>
                    <a:lnTo>
                      <a:pt x="4" y="85"/>
                    </a:lnTo>
                    <a:lnTo>
                      <a:pt x="1" y="54"/>
                    </a:lnTo>
                    <a:lnTo>
                      <a:pt x="0" y="22"/>
                    </a:lnTo>
                    <a:lnTo>
                      <a:pt x="14" y="13"/>
                    </a:lnTo>
                    <a:lnTo>
                      <a:pt x="30" y="5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4" name="Freeform 892"/>
              <p:cNvSpPr/>
              <p:nvPr/>
            </p:nvSpPr>
            <p:spPr bwMode="auto">
              <a:xfrm>
                <a:off x="7202488" y="3841751"/>
                <a:ext cx="106363" cy="120650"/>
              </a:xfrm>
              <a:custGeom>
                <a:avLst/>
                <a:gdLst>
                  <a:gd name="T0" fmla="*/ 63 w 67"/>
                  <a:gd name="T1" fmla="*/ 0 h 76"/>
                  <a:gd name="T2" fmla="*/ 67 w 67"/>
                  <a:gd name="T3" fmla="*/ 11 h 76"/>
                  <a:gd name="T4" fmla="*/ 64 w 67"/>
                  <a:gd name="T5" fmla="*/ 12 h 76"/>
                  <a:gd name="T6" fmla="*/ 59 w 67"/>
                  <a:gd name="T7" fmla="*/ 15 h 76"/>
                  <a:gd name="T8" fmla="*/ 50 w 67"/>
                  <a:gd name="T9" fmla="*/ 19 h 76"/>
                  <a:gd name="T10" fmla="*/ 40 w 67"/>
                  <a:gd name="T11" fmla="*/ 26 h 76"/>
                  <a:gd name="T12" fmla="*/ 32 w 67"/>
                  <a:gd name="T13" fmla="*/ 32 h 76"/>
                  <a:gd name="T14" fmla="*/ 23 w 67"/>
                  <a:gd name="T15" fmla="*/ 41 h 76"/>
                  <a:gd name="T16" fmla="*/ 13 w 67"/>
                  <a:gd name="T17" fmla="*/ 53 h 76"/>
                  <a:gd name="T18" fmla="*/ 8 w 67"/>
                  <a:gd name="T19" fmla="*/ 65 h 76"/>
                  <a:gd name="T20" fmla="*/ 4 w 67"/>
                  <a:gd name="T21" fmla="*/ 73 h 76"/>
                  <a:gd name="T22" fmla="*/ 3 w 67"/>
                  <a:gd name="T23" fmla="*/ 76 h 76"/>
                  <a:gd name="T24" fmla="*/ 0 w 67"/>
                  <a:gd name="T25" fmla="*/ 75 h 76"/>
                  <a:gd name="T26" fmla="*/ 0 w 67"/>
                  <a:gd name="T27" fmla="*/ 73 h 76"/>
                  <a:gd name="T28" fmla="*/ 2 w 67"/>
                  <a:gd name="T29" fmla="*/ 64 h 76"/>
                  <a:gd name="T30" fmla="*/ 8 w 67"/>
                  <a:gd name="T31" fmla="*/ 53 h 76"/>
                  <a:gd name="T32" fmla="*/ 16 w 67"/>
                  <a:gd name="T33" fmla="*/ 39 h 76"/>
                  <a:gd name="T34" fmla="*/ 25 w 67"/>
                  <a:gd name="T35" fmla="*/ 29 h 76"/>
                  <a:gd name="T36" fmla="*/ 36 w 67"/>
                  <a:gd name="T37" fmla="*/ 19 h 76"/>
                  <a:gd name="T38" fmla="*/ 46 w 67"/>
                  <a:gd name="T39" fmla="*/ 12 h 76"/>
                  <a:gd name="T40" fmla="*/ 55 w 67"/>
                  <a:gd name="T41" fmla="*/ 5 h 76"/>
                  <a:gd name="T42" fmla="*/ 61 w 67"/>
                  <a:gd name="T43" fmla="*/ 1 h 76"/>
                  <a:gd name="T44" fmla="*/ 63 w 67"/>
                  <a:gd name="T4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" h="76">
                    <a:moveTo>
                      <a:pt x="63" y="0"/>
                    </a:moveTo>
                    <a:lnTo>
                      <a:pt x="67" y="11"/>
                    </a:lnTo>
                    <a:lnTo>
                      <a:pt x="64" y="12"/>
                    </a:lnTo>
                    <a:lnTo>
                      <a:pt x="59" y="15"/>
                    </a:lnTo>
                    <a:lnTo>
                      <a:pt x="50" y="19"/>
                    </a:lnTo>
                    <a:lnTo>
                      <a:pt x="40" y="26"/>
                    </a:lnTo>
                    <a:lnTo>
                      <a:pt x="32" y="32"/>
                    </a:lnTo>
                    <a:lnTo>
                      <a:pt x="23" y="41"/>
                    </a:lnTo>
                    <a:lnTo>
                      <a:pt x="13" y="53"/>
                    </a:lnTo>
                    <a:lnTo>
                      <a:pt x="8" y="65"/>
                    </a:lnTo>
                    <a:lnTo>
                      <a:pt x="4" y="73"/>
                    </a:lnTo>
                    <a:lnTo>
                      <a:pt x="3" y="76"/>
                    </a:lnTo>
                    <a:lnTo>
                      <a:pt x="0" y="75"/>
                    </a:lnTo>
                    <a:lnTo>
                      <a:pt x="0" y="73"/>
                    </a:lnTo>
                    <a:lnTo>
                      <a:pt x="2" y="64"/>
                    </a:lnTo>
                    <a:lnTo>
                      <a:pt x="8" y="53"/>
                    </a:lnTo>
                    <a:lnTo>
                      <a:pt x="16" y="39"/>
                    </a:lnTo>
                    <a:lnTo>
                      <a:pt x="25" y="29"/>
                    </a:lnTo>
                    <a:lnTo>
                      <a:pt x="36" y="19"/>
                    </a:lnTo>
                    <a:lnTo>
                      <a:pt x="46" y="12"/>
                    </a:lnTo>
                    <a:lnTo>
                      <a:pt x="55" y="5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5" name="Freeform 893"/>
              <p:cNvSpPr/>
              <p:nvPr/>
            </p:nvSpPr>
            <p:spPr bwMode="auto">
              <a:xfrm>
                <a:off x="8378826" y="2635251"/>
                <a:ext cx="68263" cy="46038"/>
              </a:xfrm>
              <a:custGeom>
                <a:avLst/>
                <a:gdLst>
                  <a:gd name="T0" fmla="*/ 26 w 43"/>
                  <a:gd name="T1" fmla="*/ 0 h 29"/>
                  <a:gd name="T2" fmla="*/ 35 w 43"/>
                  <a:gd name="T3" fmla="*/ 0 h 29"/>
                  <a:gd name="T4" fmla="*/ 43 w 43"/>
                  <a:gd name="T5" fmla="*/ 3 h 29"/>
                  <a:gd name="T6" fmla="*/ 36 w 43"/>
                  <a:gd name="T7" fmla="*/ 4 h 29"/>
                  <a:gd name="T8" fmla="*/ 28 w 43"/>
                  <a:gd name="T9" fmla="*/ 7 h 29"/>
                  <a:gd name="T10" fmla="*/ 13 w 43"/>
                  <a:gd name="T11" fmla="*/ 16 h 29"/>
                  <a:gd name="T12" fmla="*/ 0 w 43"/>
                  <a:gd name="T13" fmla="*/ 29 h 29"/>
                  <a:gd name="T14" fmla="*/ 6 w 43"/>
                  <a:gd name="T15" fmla="*/ 18 h 29"/>
                  <a:gd name="T16" fmla="*/ 15 w 43"/>
                  <a:gd name="T17" fmla="*/ 8 h 29"/>
                  <a:gd name="T18" fmla="*/ 26 w 43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29">
                    <a:moveTo>
                      <a:pt x="26" y="0"/>
                    </a:moveTo>
                    <a:lnTo>
                      <a:pt x="35" y="0"/>
                    </a:lnTo>
                    <a:lnTo>
                      <a:pt x="43" y="3"/>
                    </a:lnTo>
                    <a:lnTo>
                      <a:pt x="36" y="4"/>
                    </a:lnTo>
                    <a:lnTo>
                      <a:pt x="28" y="7"/>
                    </a:lnTo>
                    <a:lnTo>
                      <a:pt x="13" y="16"/>
                    </a:lnTo>
                    <a:lnTo>
                      <a:pt x="0" y="29"/>
                    </a:lnTo>
                    <a:lnTo>
                      <a:pt x="6" y="18"/>
                    </a:lnTo>
                    <a:lnTo>
                      <a:pt x="15" y="8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6" name="Freeform 894"/>
              <p:cNvSpPr/>
              <p:nvPr/>
            </p:nvSpPr>
            <p:spPr bwMode="auto">
              <a:xfrm>
                <a:off x="8139113" y="2860676"/>
                <a:ext cx="79375" cy="14288"/>
              </a:xfrm>
              <a:custGeom>
                <a:avLst/>
                <a:gdLst>
                  <a:gd name="T0" fmla="*/ 50 w 50"/>
                  <a:gd name="T1" fmla="*/ 0 h 9"/>
                  <a:gd name="T2" fmla="*/ 49 w 50"/>
                  <a:gd name="T3" fmla="*/ 2 h 9"/>
                  <a:gd name="T4" fmla="*/ 31 w 50"/>
                  <a:gd name="T5" fmla="*/ 8 h 9"/>
                  <a:gd name="T6" fmla="*/ 22 w 50"/>
                  <a:gd name="T7" fmla="*/ 9 h 9"/>
                  <a:gd name="T8" fmla="*/ 13 w 50"/>
                  <a:gd name="T9" fmla="*/ 9 h 9"/>
                  <a:gd name="T10" fmla="*/ 11 w 50"/>
                  <a:gd name="T11" fmla="*/ 9 h 9"/>
                  <a:gd name="T12" fmla="*/ 8 w 50"/>
                  <a:gd name="T13" fmla="*/ 8 h 9"/>
                  <a:gd name="T14" fmla="*/ 5 w 50"/>
                  <a:gd name="T15" fmla="*/ 8 h 9"/>
                  <a:gd name="T16" fmla="*/ 2 w 50"/>
                  <a:gd name="T17" fmla="*/ 7 h 9"/>
                  <a:gd name="T18" fmla="*/ 0 w 50"/>
                  <a:gd name="T19" fmla="*/ 6 h 9"/>
                  <a:gd name="T20" fmla="*/ 2 w 50"/>
                  <a:gd name="T21" fmla="*/ 1 h 9"/>
                  <a:gd name="T22" fmla="*/ 13 w 50"/>
                  <a:gd name="T23" fmla="*/ 6 h 9"/>
                  <a:gd name="T24" fmla="*/ 26 w 50"/>
                  <a:gd name="T25" fmla="*/ 7 h 9"/>
                  <a:gd name="T26" fmla="*/ 38 w 50"/>
                  <a:gd name="T27" fmla="*/ 5 h 9"/>
                  <a:gd name="T28" fmla="*/ 50 w 50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9">
                    <a:moveTo>
                      <a:pt x="50" y="0"/>
                    </a:moveTo>
                    <a:lnTo>
                      <a:pt x="49" y="2"/>
                    </a:lnTo>
                    <a:lnTo>
                      <a:pt x="31" y="8"/>
                    </a:lnTo>
                    <a:lnTo>
                      <a:pt x="22" y="9"/>
                    </a:lnTo>
                    <a:lnTo>
                      <a:pt x="13" y="9"/>
                    </a:lnTo>
                    <a:lnTo>
                      <a:pt x="11" y="9"/>
                    </a:lnTo>
                    <a:lnTo>
                      <a:pt x="8" y="8"/>
                    </a:lnTo>
                    <a:lnTo>
                      <a:pt x="5" y="8"/>
                    </a:lnTo>
                    <a:lnTo>
                      <a:pt x="2" y="7"/>
                    </a:lnTo>
                    <a:lnTo>
                      <a:pt x="0" y="6"/>
                    </a:lnTo>
                    <a:lnTo>
                      <a:pt x="2" y="1"/>
                    </a:lnTo>
                    <a:lnTo>
                      <a:pt x="13" y="6"/>
                    </a:lnTo>
                    <a:lnTo>
                      <a:pt x="26" y="7"/>
                    </a:lnTo>
                    <a:lnTo>
                      <a:pt x="38" y="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7" name="Freeform 895"/>
              <p:cNvSpPr/>
              <p:nvPr/>
            </p:nvSpPr>
            <p:spPr bwMode="auto">
              <a:xfrm>
                <a:off x="8113713" y="2903538"/>
                <a:ext cx="39688" cy="12700"/>
              </a:xfrm>
              <a:custGeom>
                <a:avLst/>
                <a:gdLst>
                  <a:gd name="T0" fmla="*/ 2 w 25"/>
                  <a:gd name="T1" fmla="*/ 0 h 8"/>
                  <a:gd name="T2" fmla="*/ 12 w 25"/>
                  <a:gd name="T3" fmla="*/ 4 h 8"/>
                  <a:gd name="T4" fmla="*/ 22 w 25"/>
                  <a:gd name="T5" fmla="*/ 6 h 8"/>
                  <a:gd name="T6" fmla="*/ 25 w 25"/>
                  <a:gd name="T7" fmla="*/ 7 h 8"/>
                  <a:gd name="T8" fmla="*/ 12 w 25"/>
                  <a:gd name="T9" fmla="*/ 8 h 8"/>
                  <a:gd name="T10" fmla="*/ 0 w 25"/>
                  <a:gd name="T11" fmla="*/ 5 h 8"/>
                  <a:gd name="T12" fmla="*/ 2 w 25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8">
                    <a:moveTo>
                      <a:pt x="2" y="0"/>
                    </a:moveTo>
                    <a:lnTo>
                      <a:pt x="12" y="4"/>
                    </a:lnTo>
                    <a:lnTo>
                      <a:pt x="22" y="6"/>
                    </a:lnTo>
                    <a:lnTo>
                      <a:pt x="25" y="7"/>
                    </a:lnTo>
                    <a:lnTo>
                      <a:pt x="12" y="8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8" name="Freeform 896"/>
              <p:cNvSpPr/>
              <p:nvPr/>
            </p:nvSpPr>
            <p:spPr bwMode="auto">
              <a:xfrm>
                <a:off x="8120063" y="2870201"/>
                <a:ext cx="90488" cy="30163"/>
              </a:xfrm>
              <a:custGeom>
                <a:avLst/>
                <a:gdLst>
                  <a:gd name="T0" fmla="*/ 57 w 57"/>
                  <a:gd name="T1" fmla="*/ 0 h 19"/>
                  <a:gd name="T2" fmla="*/ 47 w 57"/>
                  <a:gd name="T3" fmla="*/ 5 h 19"/>
                  <a:gd name="T4" fmla="*/ 37 w 57"/>
                  <a:gd name="T5" fmla="*/ 8 h 19"/>
                  <a:gd name="T6" fmla="*/ 29 w 57"/>
                  <a:gd name="T7" fmla="*/ 11 h 19"/>
                  <a:gd name="T8" fmla="*/ 25 w 57"/>
                  <a:gd name="T9" fmla="*/ 12 h 19"/>
                  <a:gd name="T10" fmla="*/ 26 w 57"/>
                  <a:gd name="T11" fmla="*/ 12 h 19"/>
                  <a:gd name="T12" fmla="*/ 29 w 57"/>
                  <a:gd name="T13" fmla="*/ 12 h 19"/>
                  <a:gd name="T14" fmla="*/ 31 w 57"/>
                  <a:gd name="T15" fmla="*/ 12 h 19"/>
                  <a:gd name="T16" fmla="*/ 34 w 57"/>
                  <a:gd name="T17" fmla="*/ 12 h 19"/>
                  <a:gd name="T18" fmla="*/ 36 w 57"/>
                  <a:gd name="T19" fmla="*/ 12 h 19"/>
                  <a:gd name="T20" fmla="*/ 37 w 57"/>
                  <a:gd name="T21" fmla="*/ 12 h 19"/>
                  <a:gd name="T22" fmla="*/ 36 w 57"/>
                  <a:gd name="T23" fmla="*/ 12 h 19"/>
                  <a:gd name="T24" fmla="*/ 25 w 57"/>
                  <a:gd name="T25" fmla="*/ 17 h 19"/>
                  <a:gd name="T26" fmla="*/ 13 w 57"/>
                  <a:gd name="T27" fmla="*/ 19 h 19"/>
                  <a:gd name="T28" fmla="*/ 0 w 57"/>
                  <a:gd name="T29" fmla="*/ 19 h 19"/>
                  <a:gd name="T30" fmla="*/ 11 w 57"/>
                  <a:gd name="T31" fmla="*/ 1 h 19"/>
                  <a:gd name="T32" fmla="*/ 14 w 57"/>
                  <a:gd name="T33" fmla="*/ 3 h 19"/>
                  <a:gd name="T34" fmla="*/ 18 w 57"/>
                  <a:gd name="T35" fmla="*/ 3 h 19"/>
                  <a:gd name="T36" fmla="*/ 20 w 57"/>
                  <a:gd name="T37" fmla="*/ 4 h 19"/>
                  <a:gd name="T38" fmla="*/ 37 w 57"/>
                  <a:gd name="T39" fmla="*/ 5 h 19"/>
                  <a:gd name="T40" fmla="*/ 57 w 57"/>
                  <a:gd name="T4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7" h="19">
                    <a:moveTo>
                      <a:pt x="57" y="0"/>
                    </a:moveTo>
                    <a:lnTo>
                      <a:pt x="47" y="5"/>
                    </a:lnTo>
                    <a:lnTo>
                      <a:pt x="37" y="8"/>
                    </a:lnTo>
                    <a:lnTo>
                      <a:pt x="29" y="11"/>
                    </a:lnTo>
                    <a:lnTo>
                      <a:pt x="25" y="12"/>
                    </a:lnTo>
                    <a:lnTo>
                      <a:pt x="26" y="12"/>
                    </a:lnTo>
                    <a:lnTo>
                      <a:pt x="29" y="12"/>
                    </a:lnTo>
                    <a:lnTo>
                      <a:pt x="31" y="12"/>
                    </a:lnTo>
                    <a:lnTo>
                      <a:pt x="34" y="12"/>
                    </a:lnTo>
                    <a:lnTo>
                      <a:pt x="36" y="12"/>
                    </a:lnTo>
                    <a:lnTo>
                      <a:pt x="37" y="12"/>
                    </a:lnTo>
                    <a:lnTo>
                      <a:pt x="36" y="12"/>
                    </a:lnTo>
                    <a:lnTo>
                      <a:pt x="25" y="17"/>
                    </a:lnTo>
                    <a:lnTo>
                      <a:pt x="13" y="19"/>
                    </a:lnTo>
                    <a:lnTo>
                      <a:pt x="0" y="19"/>
                    </a:lnTo>
                    <a:lnTo>
                      <a:pt x="11" y="1"/>
                    </a:lnTo>
                    <a:lnTo>
                      <a:pt x="14" y="3"/>
                    </a:lnTo>
                    <a:lnTo>
                      <a:pt x="18" y="3"/>
                    </a:lnTo>
                    <a:lnTo>
                      <a:pt x="20" y="4"/>
                    </a:lnTo>
                    <a:lnTo>
                      <a:pt x="37" y="5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9" name="Freeform 897"/>
              <p:cNvSpPr/>
              <p:nvPr/>
            </p:nvSpPr>
            <p:spPr bwMode="auto">
              <a:xfrm>
                <a:off x="8096251" y="2914651"/>
                <a:ext cx="57150" cy="26988"/>
              </a:xfrm>
              <a:custGeom>
                <a:avLst/>
                <a:gdLst>
                  <a:gd name="T0" fmla="*/ 10 w 36"/>
                  <a:gd name="T1" fmla="*/ 0 h 17"/>
                  <a:gd name="T2" fmla="*/ 23 w 36"/>
                  <a:gd name="T3" fmla="*/ 3 h 17"/>
                  <a:gd name="T4" fmla="*/ 36 w 36"/>
                  <a:gd name="T5" fmla="*/ 2 h 17"/>
                  <a:gd name="T6" fmla="*/ 31 w 36"/>
                  <a:gd name="T7" fmla="*/ 8 h 17"/>
                  <a:gd name="T8" fmla="*/ 26 w 36"/>
                  <a:gd name="T9" fmla="*/ 11 h 17"/>
                  <a:gd name="T10" fmla="*/ 16 w 36"/>
                  <a:gd name="T11" fmla="*/ 12 h 17"/>
                  <a:gd name="T12" fmla="*/ 7 w 36"/>
                  <a:gd name="T13" fmla="*/ 9 h 17"/>
                  <a:gd name="T14" fmla="*/ 7 w 36"/>
                  <a:gd name="T15" fmla="*/ 9 h 17"/>
                  <a:gd name="T16" fmla="*/ 5 w 36"/>
                  <a:gd name="T17" fmla="*/ 10 h 17"/>
                  <a:gd name="T18" fmla="*/ 5 w 36"/>
                  <a:gd name="T19" fmla="*/ 11 h 17"/>
                  <a:gd name="T20" fmla="*/ 10 w 36"/>
                  <a:gd name="T21" fmla="*/ 13 h 17"/>
                  <a:gd name="T22" fmla="*/ 15 w 36"/>
                  <a:gd name="T23" fmla="*/ 14 h 17"/>
                  <a:gd name="T24" fmla="*/ 20 w 36"/>
                  <a:gd name="T25" fmla="*/ 15 h 17"/>
                  <a:gd name="T26" fmla="*/ 11 w 36"/>
                  <a:gd name="T27" fmla="*/ 17 h 17"/>
                  <a:gd name="T28" fmla="*/ 4 w 36"/>
                  <a:gd name="T29" fmla="*/ 16 h 17"/>
                  <a:gd name="T30" fmla="*/ 0 w 36"/>
                  <a:gd name="T31" fmla="*/ 15 h 17"/>
                  <a:gd name="T32" fmla="*/ 2 w 36"/>
                  <a:gd name="T33" fmla="*/ 13 h 17"/>
                  <a:gd name="T34" fmla="*/ 4 w 36"/>
                  <a:gd name="T35" fmla="*/ 10 h 17"/>
                  <a:gd name="T36" fmla="*/ 7 w 36"/>
                  <a:gd name="T37" fmla="*/ 5 h 17"/>
                  <a:gd name="T38" fmla="*/ 10 w 36"/>
                  <a:gd name="T3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17">
                    <a:moveTo>
                      <a:pt x="10" y="0"/>
                    </a:moveTo>
                    <a:lnTo>
                      <a:pt x="23" y="3"/>
                    </a:lnTo>
                    <a:lnTo>
                      <a:pt x="36" y="2"/>
                    </a:lnTo>
                    <a:lnTo>
                      <a:pt x="31" y="8"/>
                    </a:lnTo>
                    <a:lnTo>
                      <a:pt x="26" y="11"/>
                    </a:lnTo>
                    <a:lnTo>
                      <a:pt x="16" y="12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10"/>
                    </a:lnTo>
                    <a:lnTo>
                      <a:pt x="5" y="11"/>
                    </a:lnTo>
                    <a:lnTo>
                      <a:pt x="10" y="13"/>
                    </a:lnTo>
                    <a:lnTo>
                      <a:pt x="15" y="14"/>
                    </a:lnTo>
                    <a:lnTo>
                      <a:pt x="20" y="15"/>
                    </a:lnTo>
                    <a:lnTo>
                      <a:pt x="11" y="17"/>
                    </a:lnTo>
                    <a:lnTo>
                      <a:pt x="4" y="16"/>
                    </a:lnTo>
                    <a:lnTo>
                      <a:pt x="0" y="15"/>
                    </a:lnTo>
                    <a:lnTo>
                      <a:pt x="2" y="13"/>
                    </a:lnTo>
                    <a:lnTo>
                      <a:pt x="4" y="10"/>
                    </a:lnTo>
                    <a:lnTo>
                      <a:pt x="7" y="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0" name="Freeform 898"/>
              <p:cNvSpPr/>
              <p:nvPr/>
            </p:nvSpPr>
            <p:spPr bwMode="auto">
              <a:xfrm>
                <a:off x="8189913" y="2747963"/>
                <a:ext cx="166688" cy="60325"/>
              </a:xfrm>
              <a:custGeom>
                <a:avLst/>
                <a:gdLst>
                  <a:gd name="T0" fmla="*/ 36 w 105"/>
                  <a:gd name="T1" fmla="*/ 0 h 38"/>
                  <a:gd name="T2" fmla="*/ 46 w 105"/>
                  <a:gd name="T3" fmla="*/ 8 h 38"/>
                  <a:gd name="T4" fmla="*/ 58 w 105"/>
                  <a:gd name="T5" fmla="*/ 12 h 38"/>
                  <a:gd name="T6" fmla="*/ 70 w 105"/>
                  <a:gd name="T7" fmla="*/ 16 h 38"/>
                  <a:gd name="T8" fmla="*/ 87 w 105"/>
                  <a:gd name="T9" fmla="*/ 19 h 38"/>
                  <a:gd name="T10" fmla="*/ 105 w 105"/>
                  <a:gd name="T11" fmla="*/ 19 h 38"/>
                  <a:gd name="T12" fmla="*/ 80 w 105"/>
                  <a:gd name="T13" fmla="*/ 29 h 38"/>
                  <a:gd name="T14" fmla="*/ 56 w 105"/>
                  <a:gd name="T15" fmla="*/ 37 h 38"/>
                  <a:gd name="T16" fmla="*/ 56 w 105"/>
                  <a:gd name="T17" fmla="*/ 37 h 38"/>
                  <a:gd name="T18" fmla="*/ 38 w 105"/>
                  <a:gd name="T19" fmla="*/ 38 h 38"/>
                  <a:gd name="T20" fmla="*/ 17 w 105"/>
                  <a:gd name="T21" fmla="*/ 37 h 38"/>
                  <a:gd name="T22" fmla="*/ 0 w 105"/>
                  <a:gd name="T23" fmla="*/ 34 h 38"/>
                  <a:gd name="T24" fmla="*/ 16 w 105"/>
                  <a:gd name="T25" fmla="*/ 17 h 38"/>
                  <a:gd name="T26" fmla="*/ 36 w 105"/>
                  <a:gd name="T2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5" h="38">
                    <a:moveTo>
                      <a:pt x="36" y="0"/>
                    </a:moveTo>
                    <a:lnTo>
                      <a:pt x="46" y="8"/>
                    </a:lnTo>
                    <a:lnTo>
                      <a:pt x="58" y="12"/>
                    </a:lnTo>
                    <a:lnTo>
                      <a:pt x="70" y="16"/>
                    </a:lnTo>
                    <a:lnTo>
                      <a:pt x="87" y="19"/>
                    </a:lnTo>
                    <a:lnTo>
                      <a:pt x="105" y="19"/>
                    </a:lnTo>
                    <a:lnTo>
                      <a:pt x="80" y="29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38" y="38"/>
                    </a:lnTo>
                    <a:lnTo>
                      <a:pt x="17" y="37"/>
                    </a:lnTo>
                    <a:lnTo>
                      <a:pt x="0" y="34"/>
                    </a:lnTo>
                    <a:lnTo>
                      <a:pt x="16" y="1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1" name="Freeform 899"/>
              <p:cNvSpPr/>
              <p:nvPr/>
            </p:nvSpPr>
            <p:spPr bwMode="auto">
              <a:xfrm>
                <a:off x="8145463" y="2801938"/>
                <a:ext cx="133350" cy="63500"/>
              </a:xfrm>
              <a:custGeom>
                <a:avLst/>
                <a:gdLst>
                  <a:gd name="T0" fmla="*/ 28 w 84"/>
                  <a:gd name="T1" fmla="*/ 0 h 40"/>
                  <a:gd name="T2" fmla="*/ 45 w 84"/>
                  <a:gd name="T3" fmla="*/ 3 h 40"/>
                  <a:gd name="T4" fmla="*/ 66 w 84"/>
                  <a:gd name="T5" fmla="*/ 4 h 40"/>
                  <a:gd name="T6" fmla="*/ 84 w 84"/>
                  <a:gd name="T7" fmla="*/ 3 h 40"/>
                  <a:gd name="T8" fmla="*/ 66 w 84"/>
                  <a:gd name="T9" fmla="*/ 10 h 40"/>
                  <a:gd name="T10" fmla="*/ 52 w 84"/>
                  <a:gd name="T11" fmla="*/ 15 h 40"/>
                  <a:gd name="T12" fmla="*/ 42 w 84"/>
                  <a:gd name="T13" fmla="*/ 20 h 40"/>
                  <a:gd name="T14" fmla="*/ 37 w 84"/>
                  <a:gd name="T15" fmla="*/ 24 h 40"/>
                  <a:gd name="T16" fmla="*/ 49 w 84"/>
                  <a:gd name="T17" fmla="*/ 19 h 40"/>
                  <a:gd name="T18" fmla="*/ 61 w 84"/>
                  <a:gd name="T19" fmla="*/ 14 h 40"/>
                  <a:gd name="T20" fmla="*/ 68 w 84"/>
                  <a:gd name="T21" fmla="*/ 11 h 40"/>
                  <a:gd name="T22" fmla="*/ 64 w 84"/>
                  <a:gd name="T23" fmla="*/ 21 h 40"/>
                  <a:gd name="T24" fmla="*/ 54 w 84"/>
                  <a:gd name="T25" fmla="*/ 28 h 40"/>
                  <a:gd name="T26" fmla="*/ 42 w 84"/>
                  <a:gd name="T27" fmla="*/ 35 h 40"/>
                  <a:gd name="T28" fmla="*/ 28 w 84"/>
                  <a:gd name="T29" fmla="*/ 39 h 40"/>
                  <a:gd name="T30" fmla="*/ 14 w 84"/>
                  <a:gd name="T31" fmla="*/ 40 h 40"/>
                  <a:gd name="T32" fmla="*/ 6 w 84"/>
                  <a:gd name="T33" fmla="*/ 39 h 40"/>
                  <a:gd name="T34" fmla="*/ 0 w 84"/>
                  <a:gd name="T35" fmla="*/ 37 h 40"/>
                  <a:gd name="T36" fmla="*/ 13 w 84"/>
                  <a:gd name="T37" fmla="*/ 19 h 40"/>
                  <a:gd name="T38" fmla="*/ 28 w 84"/>
                  <a:gd name="T3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40">
                    <a:moveTo>
                      <a:pt x="28" y="0"/>
                    </a:moveTo>
                    <a:lnTo>
                      <a:pt x="45" y="3"/>
                    </a:lnTo>
                    <a:lnTo>
                      <a:pt x="66" y="4"/>
                    </a:lnTo>
                    <a:lnTo>
                      <a:pt x="84" y="3"/>
                    </a:lnTo>
                    <a:lnTo>
                      <a:pt x="66" y="10"/>
                    </a:lnTo>
                    <a:lnTo>
                      <a:pt x="52" y="15"/>
                    </a:lnTo>
                    <a:lnTo>
                      <a:pt x="42" y="20"/>
                    </a:lnTo>
                    <a:lnTo>
                      <a:pt x="37" y="24"/>
                    </a:lnTo>
                    <a:lnTo>
                      <a:pt x="49" y="19"/>
                    </a:lnTo>
                    <a:lnTo>
                      <a:pt x="61" y="14"/>
                    </a:lnTo>
                    <a:lnTo>
                      <a:pt x="68" y="11"/>
                    </a:lnTo>
                    <a:lnTo>
                      <a:pt x="64" y="21"/>
                    </a:lnTo>
                    <a:lnTo>
                      <a:pt x="54" y="28"/>
                    </a:lnTo>
                    <a:lnTo>
                      <a:pt x="42" y="35"/>
                    </a:lnTo>
                    <a:lnTo>
                      <a:pt x="28" y="39"/>
                    </a:lnTo>
                    <a:lnTo>
                      <a:pt x="14" y="40"/>
                    </a:lnTo>
                    <a:lnTo>
                      <a:pt x="6" y="39"/>
                    </a:lnTo>
                    <a:lnTo>
                      <a:pt x="0" y="37"/>
                    </a:lnTo>
                    <a:lnTo>
                      <a:pt x="13" y="1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2" name="Freeform 900"/>
              <p:cNvSpPr/>
              <p:nvPr/>
            </p:nvSpPr>
            <p:spPr bwMode="auto">
              <a:xfrm>
                <a:off x="8248651" y="2740026"/>
                <a:ext cx="125413" cy="34925"/>
              </a:xfrm>
              <a:custGeom>
                <a:avLst/>
                <a:gdLst>
                  <a:gd name="T0" fmla="*/ 5 w 79"/>
                  <a:gd name="T1" fmla="*/ 0 h 22"/>
                  <a:gd name="T2" fmla="*/ 21 w 79"/>
                  <a:gd name="T3" fmla="*/ 9 h 22"/>
                  <a:gd name="T4" fmla="*/ 37 w 79"/>
                  <a:gd name="T5" fmla="*/ 13 h 22"/>
                  <a:gd name="T6" fmla="*/ 59 w 79"/>
                  <a:gd name="T7" fmla="*/ 17 h 22"/>
                  <a:gd name="T8" fmla="*/ 79 w 79"/>
                  <a:gd name="T9" fmla="*/ 19 h 22"/>
                  <a:gd name="T10" fmla="*/ 73 w 79"/>
                  <a:gd name="T11" fmla="*/ 22 h 22"/>
                  <a:gd name="T12" fmla="*/ 55 w 79"/>
                  <a:gd name="T13" fmla="*/ 22 h 22"/>
                  <a:gd name="T14" fmla="*/ 35 w 79"/>
                  <a:gd name="T15" fmla="*/ 19 h 22"/>
                  <a:gd name="T16" fmla="*/ 26 w 79"/>
                  <a:gd name="T17" fmla="*/ 17 h 22"/>
                  <a:gd name="T18" fmla="*/ 16 w 79"/>
                  <a:gd name="T19" fmla="*/ 14 h 22"/>
                  <a:gd name="T20" fmla="*/ 8 w 79"/>
                  <a:gd name="T21" fmla="*/ 10 h 22"/>
                  <a:gd name="T22" fmla="*/ 0 w 79"/>
                  <a:gd name="T23" fmla="*/ 4 h 22"/>
                  <a:gd name="T24" fmla="*/ 5 w 79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22">
                    <a:moveTo>
                      <a:pt x="5" y="0"/>
                    </a:moveTo>
                    <a:lnTo>
                      <a:pt x="21" y="9"/>
                    </a:lnTo>
                    <a:lnTo>
                      <a:pt x="37" y="13"/>
                    </a:lnTo>
                    <a:lnTo>
                      <a:pt x="59" y="17"/>
                    </a:lnTo>
                    <a:lnTo>
                      <a:pt x="79" y="19"/>
                    </a:lnTo>
                    <a:lnTo>
                      <a:pt x="73" y="22"/>
                    </a:lnTo>
                    <a:lnTo>
                      <a:pt x="55" y="22"/>
                    </a:lnTo>
                    <a:lnTo>
                      <a:pt x="35" y="19"/>
                    </a:lnTo>
                    <a:lnTo>
                      <a:pt x="26" y="17"/>
                    </a:lnTo>
                    <a:lnTo>
                      <a:pt x="16" y="14"/>
                    </a:lnTo>
                    <a:lnTo>
                      <a:pt x="8" y="10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3" name="Freeform 901"/>
              <p:cNvSpPr/>
              <p:nvPr/>
            </p:nvSpPr>
            <p:spPr bwMode="auto">
              <a:xfrm>
                <a:off x="8283576" y="2747963"/>
                <a:ext cx="114300" cy="17463"/>
              </a:xfrm>
              <a:custGeom>
                <a:avLst/>
                <a:gdLst>
                  <a:gd name="T0" fmla="*/ 0 w 72"/>
                  <a:gd name="T1" fmla="*/ 0 h 11"/>
                  <a:gd name="T2" fmla="*/ 15 w 72"/>
                  <a:gd name="T3" fmla="*/ 5 h 11"/>
                  <a:gd name="T4" fmla="*/ 30 w 72"/>
                  <a:gd name="T5" fmla="*/ 8 h 11"/>
                  <a:gd name="T6" fmla="*/ 51 w 72"/>
                  <a:gd name="T7" fmla="*/ 9 h 11"/>
                  <a:gd name="T8" fmla="*/ 72 w 72"/>
                  <a:gd name="T9" fmla="*/ 8 h 11"/>
                  <a:gd name="T10" fmla="*/ 64 w 72"/>
                  <a:gd name="T11" fmla="*/ 11 h 11"/>
                  <a:gd name="T12" fmla="*/ 37 w 72"/>
                  <a:gd name="T13" fmla="*/ 10 h 11"/>
                  <a:gd name="T14" fmla="*/ 28 w 72"/>
                  <a:gd name="T15" fmla="*/ 9 h 11"/>
                  <a:gd name="T16" fmla="*/ 16 w 72"/>
                  <a:gd name="T17" fmla="*/ 7 h 11"/>
                  <a:gd name="T18" fmla="*/ 7 w 72"/>
                  <a:gd name="T19" fmla="*/ 4 h 11"/>
                  <a:gd name="T20" fmla="*/ 0 w 72"/>
                  <a:gd name="T2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11">
                    <a:moveTo>
                      <a:pt x="0" y="0"/>
                    </a:moveTo>
                    <a:lnTo>
                      <a:pt x="15" y="5"/>
                    </a:lnTo>
                    <a:lnTo>
                      <a:pt x="30" y="8"/>
                    </a:lnTo>
                    <a:lnTo>
                      <a:pt x="51" y="9"/>
                    </a:lnTo>
                    <a:lnTo>
                      <a:pt x="72" y="8"/>
                    </a:lnTo>
                    <a:lnTo>
                      <a:pt x="64" y="11"/>
                    </a:lnTo>
                    <a:lnTo>
                      <a:pt x="37" y="10"/>
                    </a:lnTo>
                    <a:lnTo>
                      <a:pt x="28" y="9"/>
                    </a:lnTo>
                    <a:lnTo>
                      <a:pt x="16" y="7"/>
                    </a:lnTo>
                    <a:lnTo>
                      <a:pt x="7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4" name="Freeform 902"/>
              <p:cNvSpPr/>
              <p:nvPr/>
            </p:nvSpPr>
            <p:spPr bwMode="auto">
              <a:xfrm>
                <a:off x="8377238" y="2641601"/>
                <a:ext cx="136525" cy="84138"/>
              </a:xfrm>
              <a:custGeom>
                <a:avLst/>
                <a:gdLst>
                  <a:gd name="T0" fmla="*/ 50 w 86"/>
                  <a:gd name="T1" fmla="*/ 0 h 53"/>
                  <a:gd name="T2" fmla="*/ 62 w 86"/>
                  <a:gd name="T3" fmla="*/ 4 h 53"/>
                  <a:gd name="T4" fmla="*/ 72 w 86"/>
                  <a:gd name="T5" fmla="*/ 11 h 53"/>
                  <a:gd name="T6" fmla="*/ 79 w 86"/>
                  <a:gd name="T7" fmla="*/ 19 h 53"/>
                  <a:gd name="T8" fmla="*/ 84 w 86"/>
                  <a:gd name="T9" fmla="*/ 31 h 53"/>
                  <a:gd name="T10" fmla="*/ 79 w 86"/>
                  <a:gd name="T11" fmla="*/ 30 h 53"/>
                  <a:gd name="T12" fmla="*/ 74 w 86"/>
                  <a:gd name="T13" fmla="*/ 28 h 53"/>
                  <a:gd name="T14" fmla="*/ 70 w 86"/>
                  <a:gd name="T15" fmla="*/ 26 h 53"/>
                  <a:gd name="T16" fmla="*/ 71 w 86"/>
                  <a:gd name="T17" fmla="*/ 27 h 53"/>
                  <a:gd name="T18" fmla="*/ 73 w 86"/>
                  <a:gd name="T19" fmla="*/ 28 h 53"/>
                  <a:gd name="T20" fmla="*/ 76 w 86"/>
                  <a:gd name="T21" fmla="*/ 30 h 53"/>
                  <a:gd name="T22" fmla="*/ 78 w 86"/>
                  <a:gd name="T23" fmla="*/ 31 h 53"/>
                  <a:gd name="T24" fmla="*/ 82 w 86"/>
                  <a:gd name="T25" fmla="*/ 33 h 53"/>
                  <a:gd name="T26" fmla="*/ 84 w 86"/>
                  <a:gd name="T27" fmla="*/ 35 h 53"/>
                  <a:gd name="T28" fmla="*/ 86 w 86"/>
                  <a:gd name="T29" fmla="*/ 37 h 53"/>
                  <a:gd name="T30" fmla="*/ 86 w 86"/>
                  <a:gd name="T31" fmla="*/ 39 h 53"/>
                  <a:gd name="T32" fmla="*/ 85 w 86"/>
                  <a:gd name="T33" fmla="*/ 41 h 53"/>
                  <a:gd name="T34" fmla="*/ 77 w 86"/>
                  <a:gd name="T35" fmla="*/ 47 h 53"/>
                  <a:gd name="T36" fmla="*/ 68 w 86"/>
                  <a:gd name="T37" fmla="*/ 51 h 53"/>
                  <a:gd name="T38" fmla="*/ 58 w 86"/>
                  <a:gd name="T39" fmla="*/ 53 h 53"/>
                  <a:gd name="T40" fmla="*/ 50 w 86"/>
                  <a:gd name="T41" fmla="*/ 47 h 53"/>
                  <a:gd name="T42" fmla="*/ 39 w 86"/>
                  <a:gd name="T43" fmla="*/ 40 h 53"/>
                  <a:gd name="T44" fmla="*/ 24 w 86"/>
                  <a:gd name="T45" fmla="*/ 33 h 53"/>
                  <a:gd name="T46" fmla="*/ 12 w 86"/>
                  <a:gd name="T47" fmla="*/ 30 h 53"/>
                  <a:gd name="T48" fmla="*/ 29 w 86"/>
                  <a:gd name="T49" fmla="*/ 30 h 53"/>
                  <a:gd name="T50" fmla="*/ 0 w 86"/>
                  <a:gd name="T51" fmla="*/ 30 h 53"/>
                  <a:gd name="T52" fmla="*/ 13 w 86"/>
                  <a:gd name="T53" fmla="*/ 16 h 53"/>
                  <a:gd name="T54" fmla="*/ 29 w 86"/>
                  <a:gd name="T55" fmla="*/ 5 h 53"/>
                  <a:gd name="T56" fmla="*/ 39 w 86"/>
                  <a:gd name="T57" fmla="*/ 2 h 53"/>
                  <a:gd name="T58" fmla="*/ 50 w 86"/>
                  <a:gd name="T5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6" h="53">
                    <a:moveTo>
                      <a:pt x="50" y="0"/>
                    </a:moveTo>
                    <a:lnTo>
                      <a:pt x="62" y="4"/>
                    </a:lnTo>
                    <a:lnTo>
                      <a:pt x="72" y="11"/>
                    </a:lnTo>
                    <a:lnTo>
                      <a:pt x="79" y="19"/>
                    </a:lnTo>
                    <a:lnTo>
                      <a:pt x="84" y="31"/>
                    </a:lnTo>
                    <a:lnTo>
                      <a:pt x="79" y="30"/>
                    </a:lnTo>
                    <a:lnTo>
                      <a:pt x="74" y="28"/>
                    </a:lnTo>
                    <a:lnTo>
                      <a:pt x="70" y="26"/>
                    </a:lnTo>
                    <a:lnTo>
                      <a:pt x="71" y="27"/>
                    </a:lnTo>
                    <a:lnTo>
                      <a:pt x="73" y="28"/>
                    </a:lnTo>
                    <a:lnTo>
                      <a:pt x="76" y="30"/>
                    </a:lnTo>
                    <a:lnTo>
                      <a:pt x="78" y="31"/>
                    </a:lnTo>
                    <a:lnTo>
                      <a:pt x="82" y="33"/>
                    </a:lnTo>
                    <a:lnTo>
                      <a:pt x="84" y="35"/>
                    </a:lnTo>
                    <a:lnTo>
                      <a:pt x="86" y="37"/>
                    </a:lnTo>
                    <a:lnTo>
                      <a:pt x="86" y="39"/>
                    </a:lnTo>
                    <a:lnTo>
                      <a:pt x="85" y="41"/>
                    </a:lnTo>
                    <a:lnTo>
                      <a:pt x="77" y="47"/>
                    </a:lnTo>
                    <a:lnTo>
                      <a:pt x="68" y="51"/>
                    </a:lnTo>
                    <a:lnTo>
                      <a:pt x="58" y="53"/>
                    </a:lnTo>
                    <a:lnTo>
                      <a:pt x="50" y="47"/>
                    </a:lnTo>
                    <a:lnTo>
                      <a:pt x="39" y="40"/>
                    </a:lnTo>
                    <a:lnTo>
                      <a:pt x="24" y="33"/>
                    </a:lnTo>
                    <a:lnTo>
                      <a:pt x="12" y="30"/>
                    </a:lnTo>
                    <a:lnTo>
                      <a:pt x="29" y="30"/>
                    </a:lnTo>
                    <a:lnTo>
                      <a:pt x="0" y="30"/>
                    </a:lnTo>
                    <a:lnTo>
                      <a:pt x="13" y="16"/>
                    </a:lnTo>
                    <a:lnTo>
                      <a:pt x="29" y="5"/>
                    </a:lnTo>
                    <a:lnTo>
                      <a:pt x="39" y="2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5" name="Freeform 903"/>
              <p:cNvSpPr/>
              <p:nvPr/>
            </p:nvSpPr>
            <p:spPr bwMode="auto">
              <a:xfrm>
                <a:off x="8264526" y="2689226"/>
                <a:ext cx="204788" cy="69850"/>
              </a:xfrm>
              <a:custGeom>
                <a:avLst/>
                <a:gdLst>
                  <a:gd name="T0" fmla="*/ 83 w 129"/>
                  <a:gd name="T1" fmla="*/ 0 h 44"/>
                  <a:gd name="T2" fmla="*/ 83 w 129"/>
                  <a:gd name="T3" fmla="*/ 0 h 44"/>
                  <a:gd name="T4" fmla="*/ 95 w 129"/>
                  <a:gd name="T5" fmla="*/ 3 h 44"/>
                  <a:gd name="T6" fmla="*/ 110 w 129"/>
                  <a:gd name="T7" fmla="*/ 10 h 44"/>
                  <a:gd name="T8" fmla="*/ 121 w 129"/>
                  <a:gd name="T9" fmla="*/ 17 h 44"/>
                  <a:gd name="T10" fmla="*/ 129 w 129"/>
                  <a:gd name="T11" fmla="*/ 23 h 44"/>
                  <a:gd name="T12" fmla="*/ 115 w 129"/>
                  <a:gd name="T13" fmla="*/ 26 h 44"/>
                  <a:gd name="T14" fmla="*/ 103 w 129"/>
                  <a:gd name="T15" fmla="*/ 27 h 44"/>
                  <a:gd name="T16" fmla="*/ 94 w 129"/>
                  <a:gd name="T17" fmla="*/ 31 h 44"/>
                  <a:gd name="T18" fmla="*/ 86 w 129"/>
                  <a:gd name="T19" fmla="*/ 34 h 44"/>
                  <a:gd name="T20" fmla="*/ 93 w 129"/>
                  <a:gd name="T21" fmla="*/ 32 h 44"/>
                  <a:gd name="T22" fmla="*/ 99 w 129"/>
                  <a:gd name="T23" fmla="*/ 31 h 44"/>
                  <a:gd name="T24" fmla="*/ 108 w 129"/>
                  <a:gd name="T25" fmla="*/ 29 h 44"/>
                  <a:gd name="T26" fmla="*/ 106 w 129"/>
                  <a:gd name="T27" fmla="*/ 32 h 44"/>
                  <a:gd name="T28" fmla="*/ 99 w 129"/>
                  <a:gd name="T29" fmla="*/ 37 h 44"/>
                  <a:gd name="T30" fmla="*/ 89 w 129"/>
                  <a:gd name="T31" fmla="*/ 43 h 44"/>
                  <a:gd name="T32" fmla="*/ 66 w 129"/>
                  <a:gd name="T33" fmla="*/ 44 h 44"/>
                  <a:gd name="T34" fmla="*/ 45 w 129"/>
                  <a:gd name="T35" fmla="*/ 43 h 44"/>
                  <a:gd name="T36" fmla="*/ 29 w 129"/>
                  <a:gd name="T37" fmla="*/ 41 h 44"/>
                  <a:gd name="T38" fmla="*/ 14 w 129"/>
                  <a:gd name="T39" fmla="*/ 36 h 44"/>
                  <a:gd name="T40" fmla="*/ 0 w 129"/>
                  <a:gd name="T41" fmla="*/ 29 h 44"/>
                  <a:gd name="T42" fmla="*/ 18 w 129"/>
                  <a:gd name="T43" fmla="*/ 19 h 44"/>
                  <a:gd name="T44" fmla="*/ 38 w 129"/>
                  <a:gd name="T45" fmla="*/ 10 h 44"/>
                  <a:gd name="T46" fmla="*/ 60 w 129"/>
                  <a:gd name="T47" fmla="*/ 3 h 44"/>
                  <a:gd name="T48" fmla="*/ 83 w 129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9" h="44">
                    <a:moveTo>
                      <a:pt x="83" y="0"/>
                    </a:moveTo>
                    <a:lnTo>
                      <a:pt x="83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1" y="17"/>
                    </a:lnTo>
                    <a:lnTo>
                      <a:pt x="129" y="23"/>
                    </a:lnTo>
                    <a:lnTo>
                      <a:pt x="115" y="26"/>
                    </a:lnTo>
                    <a:lnTo>
                      <a:pt x="103" y="27"/>
                    </a:lnTo>
                    <a:lnTo>
                      <a:pt x="94" y="31"/>
                    </a:lnTo>
                    <a:lnTo>
                      <a:pt x="86" y="34"/>
                    </a:lnTo>
                    <a:lnTo>
                      <a:pt x="93" y="32"/>
                    </a:lnTo>
                    <a:lnTo>
                      <a:pt x="99" y="31"/>
                    </a:lnTo>
                    <a:lnTo>
                      <a:pt x="108" y="29"/>
                    </a:lnTo>
                    <a:lnTo>
                      <a:pt x="106" y="32"/>
                    </a:lnTo>
                    <a:lnTo>
                      <a:pt x="99" y="37"/>
                    </a:lnTo>
                    <a:lnTo>
                      <a:pt x="89" y="43"/>
                    </a:lnTo>
                    <a:lnTo>
                      <a:pt x="66" y="44"/>
                    </a:lnTo>
                    <a:lnTo>
                      <a:pt x="45" y="43"/>
                    </a:lnTo>
                    <a:lnTo>
                      <a:pt x="29" y="41"/>
                    </a:lnTo>
                    <a:lnTo>
                      <a:pt x="14" y="36"/>
                    </a:lnTo>
                    <a:lnTo>
                      <a:pt x="0" y="29"/>
                    </a:lnTo>
                    <a:lnTo>
                      <a:pt x="18" y="19"/>
                    </a:lnTo>
                    <a:lnTo>
                      <a:pt x="38" y="10"/>
                    </a:lnTo>
                    <a:lnTo>
                      <a:pt x="60" y="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6" name="Freeform 904"/>
              <p:cNvSpPr/>
              <p:nvPr/>
            </p:nvSpPr>
            <p:spPr bwMode="auto">
              <a:xfrm>
                <a:off x="8286751" y="2651126"/>
                <a:ext cx="19050" cy="33338"/>
              </a:xfrm>
              <a:custGeom>
                <a:avLst/>
                <a:gdLst>
                  <a:gd name="T0" fmla="*/ 12 w 12"/>
                  <a:gd name="T1" fmla="*/ 0 h 21"/>
                  <a:gd name="T2" fmla="*/ 0 w 12"/>
                  <a:gd name="T3" fmla="*/ 21 h 21"/>
                  <a:gd name="T4" fmla="*/ 9 w 12"/>
                  <a:gd name="T5" fmla="*/ 1 h 21"/>
                  <a:gd name="T6" fmla="*/ 12 w 12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1">
                    <a:moveTo>
                      <a:pt x="12" y="0"/>
                    </a:moveTo>
                    <a:lnTo>
                      <a:pt x="0" y="21"/>
                    </a:lnTo>
                    <a:lnTo>
                      <a:pt x="9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7" name="Freeform 905"/>
              <p:cNvSpPr/>
              <p:nvPr/>
            </p:nvSpPr>
            <p:spPr bwMode="auto">
              <a:xfrm>
                <a:off x="8188326" y="2709863"/>
                <a:ext cx="7938" cy="69850"/>
              </a:xfrm>
              <a:custGeom>
                <a:avLst/>
                <a:gdLst>
                  <a:gd name="T0" fmla="*/ 5 w 5"/>
                  <a:gd name="T1" fmla="*/ 0 h 44"/>
                  <a:gd name="T2" fmla="*/ 4 w 5"/>
                  <a:gd name="T3" fmla="*/ 9 h 44"/>
                  <a:gd name="T4" fmla="*/ 2 w 5"/>
                  <a:gd name="T5" fmla="*/ 31 h 44"/>
                  <a:gd name="T6" fmla="*/ 2 w 5"/>
                  <a:gd name="T7" fmla="*/ 37 h 44"/>
                  <a:gd name="T8" fmla="*/ 3 w 5"/>
                  <a:gd name="T9" fmla="*/ 44 h 44"/>
                  <a:gd name="T10" fmla="*/ 1 w 5"/>
                  <a:gd name="T11" fmla="*/ 32 h 44"/>
                  <a:gd name="T12" fmla="*/ 0 w 5"/>
                  <a:gd name="T13" fmla="*/ 21 h 44"/>
                  <a:gd name="T14" fmla="*/ 0 w 5"/>
                  <a:gd name="T15" fmla="*/ 13 h 44"/>
                  <a:gd name="T16" fmla="*/ 0 w 5"/>
                  <a:gd name="T17" fmla="*/ 5 h 44"/>
                  <a:gd name="T18" fmla="*/ 5 w 5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4">
                    <a:moveTo>
                      <a:pt x="5" y="0"/>
                    </a:moveTo>
                    <a:lnTo>
                      <a:pt x="4" y="9"/>
                    </a:lnTo>
                    <a:lnTo>
                      <a:pt x="2" y="31"/>
                    </a:lnTo>
                    <a:lnTo>
                      <a:pt x="2" y="37"/>
                    </a:lnTo>
                    <a:lnTo>
                      <a:pt x="3" y="44"/>
                    </a:lnTo>
                    <a:lnTo>
                      <a:pt x="1" y="32"/>
                    </a:lnTo>
                    <a:lnTo>
                      <a:pt x="0" y="21"/>
                    </a:lnTo>
                    <a:lnTo>
                      <a:pt x="0" y="13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8" name="Freeform 906"/>
              <p:cNvSpPr/>
              <p:nvPr/>
            </p:nvSpPr>
            <p:spPr bwMode="auto">
              <a:xfrm>
                <a:off x="8123238" y="2720976"/>
                <a:ext cx="71438" cy="142875"/>
              </a:xfrm>
              <a:custGeom>
                <a:avLst/>
                <a:gdLst>
                  <a:gd name="T0" fmla="*/ 39 w 45"/>
                  <a:gd name="T1" fmla="*/ 0 h 90"/>
                  <a:gd name="T2" fmla="*/ 39 w 45"/>
                  <a:gd name="T3" fmla="*/ 7 h 90"/>
                  <a:gd name="T4" fmla="*/ 39 w 45"/>
                  <a:gd name="T5" fmla="*/ 14 h 90"/>
                  <a:gd name="T6" fmla="*/ 40 w 45"/>
                  <a:gd name="T7" fmla="*/ 24 h 90"/>
                  <a:gd name="T8" fmla="*/ 41 w 45"/>
                  <a:gd name="T9" fmla="*/ 34 h 90"/>
                  <a:gd name="T10" fmla="*/ 45 w 45"/>
                  <a:gd name="T11" fmla="*/ 42 h 90"/>
                  <a:gd name="T12" fmla="*/ 26 w 45"/>
                  <a:gd name="T13" fmla="*/ 66 h 90"/>
                  <a:gd name="T14" fmla="*/ 8 w 45"/>
                  <a:gd name="T15" fmla="*/ 90 h 90"/>
                  <a:gd name="T16" fmla="*/ 3 w 45"/>
                  <a:gd name="T17" fmla="*/ 78 h 90"/>
                  <a:gd name="T18" fmla="*/ 0 w 45"/>
                  <a:gd name="T19" fmla="*/ 65 h 90"/>
                  <a:gd name="T20" fmla="*/ 2 w 45"/>
                  <a:gd name="T21" fmla="*/ 51 h 90"/>
                  <a:gd name="T22" fmla="*/ 5 w 45"/>
                  <a:gd name="T23" fmla="*/ 38 h 90"/>
                  <a:gd name="T24" fmla="*/ 6 w 45"/>
                  <a:gd name="T25" fmla="*/ 51 h 90"/>
                  <a:gd name="T26" fmla="*/ 10 w 45"/>
                  <a:gd name="T27" fmla="*/ 64 h 90"/>
                  <a:gd name="T28" fmla="*/ 11 w 45"/>
                  <a:gd name="T29" fmla="*/ 64 h 90"/>
                  <a:gd name="T30" fmla="*/ 11 w 45"/>
                  <a:gd name="T31" fmla="*/ 64 h 90"/>
                  <a:gd name="T32" fmla="*/ 12 w 45"/>
                  <a:gd name="T33" fmla="*/ 63 h 90"/>
                  <a:gd name="T34" fmla="*/ 12 w 45"/>
                  <a:gd name="T35" fmla="*/ 40 h 90"/>
                  <a:gd name="T36" fmla="*/ 14 w 45"/>
                  <a:gd name="T37" fmla="*/ 33 h 90"/>
                  <a:gd name="T38" fmla="*/ 14 w 45"/>
                  <a:gd name="T39" fmla="*/ 30 h 90"/>
                  <a:gd name="T40" fmla="*/ 17 w 45"/>
                  <a:gd name="T41" fmla="*/ 23 h 90"/>
                  <a:gd name="T42" fmla="*/ 27 w 45"/>
                  <a:gd name="T43" fmla="*/ 12 h 90"/>
                  <a:gd name="T44" fmla="*/ 39 w 45"/>
                  <a:gd name="T4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" h="90">
                    <a:moveTo>
                      <a:pt x="39" y="0"/>
                    </a:moveTo>
                    <a:lnTo>
                      <a:pt x="39" y="7"/>
                    </a:lnTo>
                    <a:lnTo>
                      <a:pt x="39" y="14"/>
                    </a:lnTo>
                    <a:lnTo>
                      <a:pt x="40" y="24"/>
                    </a:lnTo>
                    <a:lnTo>
                      <a:pt x="41" y="34"/>
                    </a:lnTo>
                    <a:lnTo>
                      <a:pt x="45" y="42"/>
                    </a:lnTo>
                    <a:lnTo>
                      <a:pt x="26" y="66"/>
                    </a:lnTo>
                    <a:lnTo>
                      <a:pt x="8" y="90"/>
                    </a:lnTo>
                    <a:lnTo>
                      <a:pt x="3" y="78"/>
                    </a:lnTo>
                    <a:lnTo>
                      <a:pt x="0" y="65"/>
                    </a:lnTo>
                    <a:lnTo>
                      <a:pt x="2" y="51"/>
                    </a:lnTo>
                    <a:lnTo>
                      <a:pt x="5" y="38"/>
                    </a:lnTo>
                    <a:lnTo>
                      <a:pt x="6" y="51"/>
                    </a:lnTo>
                    <a:lnTo>
                      <a:pt x="10" y="64"/>
                    </a:lnTo>
                    <a:lnTo>
                      <a:pt x="11" y="64"/>
                    </a:lnTo>
                    <a:lnTo>
                      <a:pt x="11" y="64"/>
                    </a:lnTo>
                    <a:lnTo>
                      <a:pt x="12" y="63"/>
                    </a:lnTo>
                    <a:lnTo>
                      <a:pt x="12" y="40"/>
                    </a:lnTo>
                    <a:lnTo>
                      <a:pt x="14" y="33"/>
                    </a:lnTo>
                    <a:lnTo>
                      <a:pt x="14" y="30"/>
                    </a:lnTo>
                    <a:lnTo>
                      <a:pt x="17" y="23"/>
                    </a:lnTo>
                    <a:lnTo>
                      <a:pt x="27" y="1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9" name="Freeform 907"/>
              <p:cNvSpPr/>
              <p:nvPr/>
            </p:nvSpPr>
            <p:spPr bwMode="auto">
              <a:xfrm>
                <a:off x="8112126" y="2797176"/>
                <a:ext cx="22225" cy="85725"/>
              </a:xfrm>
              <a:custGeom>
                <a:avLst/>
                <a:gdLst>
                  <a:gd name="T0" fmla="*/ 4 w 14"/>
                  <a:gd name="T1" fmla="*/ 0 h 54"/>
                  <a:gd name="T2" fmla="*/ 4 w 14"/>
                  <a:gd name="T3" fmla="*/ 16 h 54"/>
                  <a:gd name="T4" fmla="*/ 7 w 14"/>
                  <a:gd name="T5" fmla="*/ 31 h 54"/>
                  <a:gd name="T6" fmla="*/ 14 w 14"/>
                  <a:gd name="T7" fmla="*/ 45 h 54"/>
                  <a:gd name="T8" fmla="*/ 7 w 14"/>
                  <a:gd name="T9" fmla="*/ 54 h 54"/>
                  <a:gd name="T10" fmla="*/ 2 w 14"/>
                  <a:gd name="T11" fmla="*/ 47 h 54"/>
                  <a:gd name="T12" fmla="*/ 0 w 14"/>
                  <a:gd name="T13" fmla="*/ 37 h 54"/>
                  <a:gd name="T14" fmla="*/ 0 w 14"/>
                  <a:gd name="T15" fmla="*/ 27 h 54"/>
                  <a:gd name="T16" fmla="*/ 0 w 14"/>
                  <a:gd name="T17" fmla="*/ 16 h 54"/>
                  <a:gd name="T18" fmla="*/ 1 w 14"/>
                  <a:gd name="T19" fmla="*/ 9 h 54"/>
                  <a:gd name="T20" fmla="*/ 4 w 14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54">
                    <a:moveTo>
                      <a:pt x="4" y="0"/>
                    </a:moveTo>
                    <a:lnTo>
                      <a:pt x="4" y="16"/>
                    </a:lnTo>
                    <a:lnTo>
                      <a:pt x="7" y="31"/>
                    </a:lnTo>
                    <a:lnTo>
                      <a:pt x="14" y="45"/>
                    </a:lnTo>
                    <a:lnTo>
                      <a:pt x="7" y="54"/>
                    </a:lnTo>
                    <a:lnTo>
                      <a:pt x="2" y="47"/>
                    </a:lnTo>
                    <a:lnTo>
                      <a:pt x="0" y="37"/>
                    </a:lnTo>
                    <a:lnTo>
                      <a:pt x="0" y="27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0" name="Freeform 908"/>
              <p:cNvSpPr/>
              <p:nvPr/>
            </p:nvSpPr>
            <p:spPr bwMode="auto">
              <a:xfrm>
                <a:off x="8081963" y="2813051"/>
                <a:ext cx="39688" cy="88900"/>
              </a:xfrm>
              <a:custGeom>
                <a:avLst/>
                <a:gdLst>
                  <a:gd name="T0" fmla="*/ 17 w 25"/>
                  <a:gd name="T1" fmla="*/ 0 h 56"/>
                  <a:gd name="T2" fmla="*/ 17 w 25"/>
                  <a:gd name="T3" fmla="*/ 0 h 56"/>
                  <a:gd name="T4" fmla="*/ 17 w 25"/>
                  <a:gd name="T5" fmla="*/ 18 h 56"/>
                  <a:gd name="T6" fmla="*/ 18 w 25"/>
                  <a:gd name="T7" fmla="*/ 28 h 56"/>
                  <a:gd name="T8" fmla="*/ 20 w 25"/>
                  <a:gd name="T9" fmla="*/ 38 h 56"/>
                  <a:gd name="T10" fmla="*/ 25 w 25"/>
                  <a:gd name="T11" fmla="*/ 47 h 56"/>
                  <a:gd name="T12" fmla="*/ 19 w 25"/>
                  <a:gd name="T13" fmla="*/ 56 h 56"/>
                  <a:gd name="T14" fmla="*/ 10 w 25"/>
                  <a:gd name="T15" fmla="*/ 48 h 56"/>
                  <a:gd name="T16" fmla="*/ 4 w 25"/>
                  <a:gd name="T17" fmla="*/ 38 h 56"/>
                  <a:gd name="T18" fmla="*/ 0 w 25"/>
                  <a:gd name="T19" fmla="*/ 26 h 56"/>
                  <a:gd name="T20" fmla="*/ 4 w 25"/>
                  <a:gd name="T21" fmla="*/ 16 h 56"/>
                  <a:gd name="T22" fmla="*/ 8 w 25"/>
                  <a:gd name="T23" fmla="*/ 7 h 56"/>
                  <a:gd name="T24" fmla="*/ 9 w 25"/>
                  <a:gd name="T25" fmla="*/ 8 h 56"/>
                  <a:gd name="T26" fmla="*/ 9 w 25"/>
                  <a:gd name="T27" fmla="*/ 11 h 56"/>
                  <a:gd name="T28" fmla="*/ 10 w 25"/>
                  <a:gd name="T29" fmla="*/ 13 h 56"/>
                  <a:gd name="T30" fmla="*/ 10 w 25"/>
                  <a:gd name="T31" fmla="*/ 16 h 56"/>
                  <a:gd name="T32" fmla="*/ 10 w 25"/>
                  <a:gd name="T33" fmla="*/ 19 h 56"/>
                  <a:gd name="T34" fmla="*/ 11 w 25"/>
                  <a:gd name="T35" fmla="*/ 16 h 56"/>
                  <a:gd name="T36" fmla="*/ 13 w 25"/>
                  <a:gd name="T37" fmla="*/ 9 h 56"/>
                  <a:gd name="T38" fmla="*/ 14 w 25"/>
                  <a:gd name="T39" fmla="*/ 3 h 56"/>
                  <a:gd name="T40" fmla="*/ 17 w 25"/>
                  <a:gd name="T4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56">
                    <a:moveTo>
                      <a:pt x="17" y="0"/>
                    </a:moveTo>
                    <a:lnTo>
                      <a:pt x="17" y="0"/>
                    </a:lnTo>
                    <a:lnTo>
                      <a:pt x="17" y="18"/>
                    </a:lnTo>
                    <a:lnTo>
                      <a:pt x="18" y="28"/>
                    </a:lnTo>
                    <a:lnTo>
                      <a:pt x="20" y="38"/>
                    </a:lnTo>
                    <a:lnTo>
                      <a:pt x="25" y="47"/>
                    </a:lnTo>
                    <a:lnTo>
                      <a:pt x="19" y="56"/>
                    </a:lnTo>
                    <a:lnTo>
                      <a:pt x="10" y="48"/>
                    </a:lnTo>
                    <a:lnTo>
                      <a:pt x="4" y="38"/>
                    </a:lnTo>
                    <a:lnTo>
                      <a:pt x="0" y="26"/>
                    </a:lnTo>
                    <a:lnTo>
                      <a:pt x="4" y="16"/>
                    </a:lnTo>
                    <a:lnTo>
                      <a:pt x="8" y="7"/>
                    </a:lnTo>
                    <a:lnTo>
                      <a:pt x="9" y="8"/>
                    </a:lnTo>
                    <a:lnTo>
                      <a:pt x="9" y="11"/>
                    </a:lnTo>
                    <a:lnTo>
                      <a:pt x="10" y="13"/>
                    </a:lnTo>
                    <a:lnTo>
                      <a:pt x="10" y="16"/>
                    </a:lnTo>
                    <a:lnTo>
                      <a:pt x="10" y="19"/>
                    </a:lnTo>
                    <a:lnTo>
                      <a:pt x="11" y="16"/>
                    </a:lnTo>
                    <a:lnTo>
                      <a:pt x="13" y="9"/>
                    </a:lnTo>
                    <a:lnTo>
                      <a:pt x="1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1" name="Freeform 909"/>
              <p:cNvSpPr/>
              <p:nvPr/>
            </p:nvSpPr>
            <p:spPr bwMode="auto">
              <a:xfrm>
                <a:off x="8070851" y="2870201"/>
                <a:ext cx="36513" cy="49213"/>
              </a:xfrm>
              <a:custGeom>
                <a:avLst/>
                <a:gdLst>
                  <a:gd name="T0" fmla="*/ 2 w 23"/>
                  <a:gd name="T1" fmla="*/ 0 h 31"/>
                  <a:gd name="T2" fmla="*/ 7 w 23"/>
                  <a:gd name="T3" fmla="*/ 9 h 31"/>
                  <a:gd name="T4" fmla="*/ 14 w 23"/>
                  <a:gd name="T5" fmla="*/ 19 h 31"/>
                  <a:gd name="T6" fmla="*/ 23 w 23"/>
                  <a:gd name="T7" fmla="*/ 26 h 31"/>
                  <a:gd name="T8" fmla="*/ 19 w 23"/>
                  <a:gd name="T9" fmla="*/ 31 h 31"/>
                  <a:gd name="T10" fmla="*/ 12 w 23"/>
                  <a:gd name="T11" fmla="*/ 28 h 31"/>
                  <a:gd name="T12" fmla="*/ 5 w 23"/>
                  <a:gd name="T13" fmla="*/ 23 h 31"/>
                  <a:gd name="T14" fmla="*/ 2 w 23"/>
                  <a:gd name="T15" fmla="*/ 15 h 31"/>
                  <a:gd name="T16" fmla="*/ 0 w 23"/>
                  <a:gd name="T17" fmla="*/ 7 h 31"/>
                  <a:gd name="T18" fmla="*/ 0 w 23"/>
                  <a:gd name="T19" fmla="*/ 6 h 31"/>
                  <a:gd name="T20" fmla="*/ 2 w 23"/>
                  <a:gd name="T21" fmla="*/ 11 h 31"/>
                  <a:gd name="T22" fmla="*/ 4 w 23"/>
                  <a:gd name="T23" fmla="*/ 14 h 31"/>
                  <a:gd name="T24" fmla="*/ 5 w 23"/>
                  <a:gd name="T25" fmla="*/ 16 h 31"/>
                  <a:gd name="T26" fmla="*/ 6 w 23"/>
                  <a:gd name="T27" fmla="*/ 17 h 31"/>
                  <a:gd name="T28" fmla="*/ 7 w 23"/>
                  <a:gd name="T29" fmla="*/ 19 h 31"/>
                  <a:gd name="T30" fmla="*/ 6 w 23"/>
                  <a:gd name="T31" fmla="*/ 15 h 31"/>
                  <a:gd name="T32" fmla="*/ 4 w 23"/>
                  <a:gd name="T33" fmla="*/ 9 h 31"/>
                  <a:gd name="T34" fmla="*/ 2 w 23"/>
                  <a:gd name="T35" fmla="*/ 4 h 31"/>
                  <a:gd name="T36" fmla="*/ 2 w 23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" h="31">
                    <a:moveTo>
                      <a:pt x="2" y="0"/>
                    </a:moveTo>
                    <a:lnTo>
                      <a:pt x="7" y="9"/>
                    </a:lnTo>
                    <a:lnTo>
                      <a:pt x="14" y="19"/>
                    </a:lnTo>
                    <a:lnTo>
                      <a:pt x="23" y="26"/>
                    </a:lnTo>
                    <a:lnTo>
                      <a:pt x="19" y="31"/>
                    </a:lnTo>
                    <a:lnTo>
                      <a:pt x="12" y="28"/>
                    </a:lnTo>
                    <a:lnTo>
                      <a:pt x="5" y="23"/>
                    </a:lnTo>
                    <a:lnTo>
                      <a:pt x="2" y="15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4" y="14"/>
                    </a:lnTo>
                    <a:lnTo>
                      <a:pt x="5" y="16"/>
                    </a:lnTo>
                    <a:lnTo>
                      <a:pt x="6" y="17"/>
                    </a:lnTo>
                    <a:lnTo>
                      <a:pt x="7" y="19"/>
                    </a:lnTo>
                    <a:lnTo>
                      <a:pt x="6" y="15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2" name="Freeform 910"/>
              <p:cNvSpPr/>
              <p:nvPr/>
            </p:nvSpPr>
            <p:spPr bwMode="auto">
              <a:xfrm>
                <a:off x="8070851" y="2906713"/>
                <a:ext cx="9525" cy="7938"/>
              </a:xfrm>
              <a:custGeom>
                <a:avLst/>
                <a:gdLst>
                  <a:gd name="T0" fmla="*/ 0 w 6"/>
                  <a:gd name="T1" fmla="*/ 0 h 5"/>
                  <a:gd name="T2" fmla="*/ 2 w 6"/>
                  <a:gd name="T3" fmla="*/ 1 h 5"/>
                  <a:gd name="T4" fmla="*/ 3 w 6"/>
                  <a:gd name="T5" fmla="*/ 2 h 5"/>
                  <a:gd name="T6" fmla="*/ 6 w 6"/>
                  <a:gd name="T7" fmla="*/ 5 h 5"/>
                  <a:gd name="T8" fmla="*/ 3 w 6"/>
                  <a:gd name="T9" fmla="*/ 3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2" y="1"/>
                    </a:lnTo>
                    <a:lnTo>
                      <a:pt x="3" y="2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3" name="Freeform 911"/>
              <p:cNvSpPr/>
              <p:nvPr/>
            </p:nvSpPr>
            <p:spPr bwMode="auto">
              <a:xfrm>
                <a:off x="8062913" y="2900363"/>
                <a:ext cx="34925" cy="36513"/>
              </a:xfrm>
              <a:custGeom>
                <a:avLst/>
                <a:gdLst>
                  <a:gd name="T0" fmla="*/ 0 w 22"/>
                  <a:gd name="T1" fmla="*/ 0 h 23"/>
                  <a:gd name="T2" fmla="*/ 6 w 22"/>
                  <a:gd name="T3" fmla="*/ 7 h 23"/>
                  <a:gd name="T4" fmla="*/ 13 w 22"/>
                  <a:gd name="T5" fmla="*/ 13 h 23"/>
                  <a:gd name="T6" fmla="*/ 22 w 22"/>
                  <a:gd name="T7" fmla="*/ 17 h 23"/>
                  <a:gd name="T8" fmla="*/ 18 w 22"/>
                  <a:gd name="T9" fmla="*/ 23 h 23"/>
                  <a:gd name="T10" fmla="*/ 13 w 22"/>
                  <a:gd name="T11" fmla="*/ 21 h 23"/>
                  <a:gd name="T12" fmla="*/ 10 w 22"/>
                  <a:gd name="T13" fmla="*/ 19 h 23"/>
                  <a:gd name="T14" fmla="*/ 9 w 22"/>
                  <a:gd name="T15" fmla="*/ 18 h 23"/>
                  <a:gd name="T16" fmla="*/ 8 w 22"/>
                  <a:gd name="T17" fmla="*/ 17 h 23"/>
                  <a:gd name="T18" fmla="*/ 8 w 22"/>
                  <a:gd name="T19" fmla="*/ 16 h 23"/>
                  <a:gd name="T20" fmla="*/ 9 w 22"/>
                  <a:gd name="T21" fmla="*/ 16 h 23"/>
                  <a:gd name="T22" fmla="*/ 10 w 22"/>
                  <a:gd name="T23" fmla="*/ 16 h 23"/>
                  <a:gd name="T24" fmla="*/ 12 w 22"/>
                  <a:gd name="T25" fmla="*/ 16 h 23"/>
                  <a:gd name="T26" fmla="*/ 14 w 22"/>
                  <a:gd name="T27" fmla="*/ 16 h 23"/>
                  <a:gd name="T28" fmla="*/ 17 w 22"/>
                  <a:gd name="T29" fmla="*/ 16 h 23"/>
                  <a:gd name="T30" fmla="*/ 19 w 22"/>
                  <a:gd name="T31" fmla="*/ 16 h 23"/>
                  <a:gd name="T32" fmla="*/ 14 w 22"/>
                  <a:gd name="T33" fmla="*/ 14 h 23"/>
                  <a:gd name="T34" fmla="*/ 9 w 22"/>
                  <a:gd name="T35" fmla="*/ 13 h 23"/>
                  <a:gd name="T36" fmla="*/ 5 w 22"/>
                  <a:gd name="T37" fmla="*/ 11 h 23"/>
                  <a:gd name="T38" fmla="*/ 1 w 22"/>
                  <a:gd name="T39" fmla="*/ 7 h 23"/>
                  <a:gd name="T40" fmla="*/ 0 w 22"/>
                  <a:gd name="T4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0" y="0"/>
                    </a:moveTo>
                    <a:lnTo>
                      <a:pt x="6" y="7"/>
                    </a:lnTo>
                    <a:lnTo>
                      <a:pt x="13" y="13"/>
                    </a:lnTo>
                    <a:lnTo>
                      <a:pt x="22" y="17"/>
                    </a:lnTo>
                    <a:lnTo>
                      <a:pt x="18" y="23"/>
                    </a:lnTo>
                    <a:lnTo>
                      <a:pt x="13" y="21"/>
                    </a:lnTo>
                    <a:lnTo>
                      <a:pt x="10" y="19"/>
                    </a:lnTo>
                    <a:lnTo>
                      <a:pt x="9" y="18"/>
                    </a:lnTo>
                    <a:lnTo>
                      <a:pt x="8" y="17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7" y="16"/>
                    </a:lnTo>
                    <a:lnTo>
                      <a:pt x="19" y="16"/>
                    </a:lnTo>
                    <a:lnTo>
                      <a:pt x="14" y="14"/>
                    </a:lnTo>
                    <a:lnTo>
                      <a:pt x="9" y="13"/>
                    </a:lnTo>
                    <a:lnTo>
                      <a:pt x="5" y="11"/>
                    </a:lnTo>
                    <a:lnTo>
                      <a:pt x="1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4" name="Freeform 912"/>
              <p:cNvSpPr/>
              <p:nvPr/>
            </p:nvSpPr>
            <p:spPr bwMode="auto">
              <a:xfrm>
                <a:off x="8081963" y="2879726"/>
                <a:ext cx="28575" cy="28575"/>
              </a:xfrm>
              <a:custGeom>
                <a:avLst/>
                <a:gdLst>
                  <a:gd name="T0" fmla="*/ 0 w 18"/>
                  <a:gd name="T1" fmla="*/ 0 h 18"/>
                  <a:gd name="T2" fmla="*/ 2 w 18"/>
                  <a:gd name="T3" fmla="*/ 2 h 18"/>
                  <a:gd name="T4" fmla="*/ 5 w 18"/>
                  <a:gd name="T5" fmla="*/ 6 h 18"/>
                  <a:gd name="T6" fmla="*/ 8 w 18"/>
                  <a:gd name="T7" fmla="*/ 7 h 18"/>
                  <a:gd name="T8" fmla="*/ 12 w 18"/>
                  <a:gd name="T9" fmla="*/ 12 h 18"/>
                  <a:gd name="T10" fmla="*/ 18 w 18"/>
                  <a:gd name="T11" fmla="*/ 17 h 18"/>
                  <a:gd name="T12" fmla="*/ 17 w 18"/>
                  <a:gd name="T13" fmla="*/ 18 h 18"/>
                  <a:gd name="T14" fmla="*/ 7 w 18"/>
                  <a:gd name="T15" fmla="*/ 10 h 18"/>
                  <a:gd name="T16" fmla="*/ 0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2" y="2"/>
                    </a:lnTo>
                    <a:lnTo>
                      <a:pt x="5" y="6"/>
                    </a:lnTo>
                    <a:lnTo>
                      <a:pt x="8" y="7"/>
                    </a:lnTo>
                    <a:lnTo>
                      <a:pt x="12" y="12"/>
                    </a:lnTo>
                    <a:lnTo>
                      <a:pt x="18" y="17"/>
                    </a:lnTo>
                    <a:lnTo>
                      <a:pt x="17" y="18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5" name="Freeform 913"/>
              <p:cNvSpPr/>
              <p:nvPr/>
            </p:nvSpPr>
            <p:spPr bwMode="auto">
              <a:xfrm>
                <a:off x="8194676" y="2697163"/>
                <a:ext cx="20638" cy="87313"/>
              </a:xfrm>
              <a:custGeom>
                <a:avLst/>
                <a:gdLst>
                  <a:gd name="T0" fmla="*/ 13 w 13"/>
                  <a:gd name="T1" fmla="*/ 0 h 55"/>
                  <a:gd name="T2" fmla="*/ 6 w 13"/>
                  <a:gd name="T3" fmla="*/ 26 h 55"/>
                  <a:gd name="T4" fmla="*/ 5 w 13"/>
                  <a:gd name="T5" fmla="*/ 53 h 55"/>
                  <a:gd name="T6" fmla="*/ 2 w 13"/>
                  <a:gd name="T7" fmla="*/ 55 h 55"/>
                  <a:gd name="T8" fmla="*/ 1 w 13"/>
                  <a:gd name="T9" fmla="*/ 49 h 55"/>
                  <a:gd name="T10" fmla="*/ 0 w 13"/>
                  <a:gd name="T11" fmla="*/ 43 h 55"/>
                  <a:gd name="T12" fmla="*/ 0 w 13"/>
                  <a:gd name="T13" fmla="*/ 38 h 55"/>
                  <a:gd name="T14" fmla="*/ 2 w 13"/>
                  <a:gd name="T15" fmla="*/ 16 h 55"/>
                  <a:gd name="T16" fmla="*/ 3 w 13"/>
                  <a:gd name="T17" fmla="*/ 6 h 55"/>
                  <a:gd name="T18" fmla="*/ 13 w 13"/>
                  <a:gd name="T1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55">
                    <a:moveTo>
                      <a:pt x="13" y="0"/>
                    </a:moveTo>
                    <a:lnTo>
                      <a:pt x="6" y="26"/>
                    </a:lnTo>
                    <a:lnTo>
                      <a:pt x="5" y="53"/>
                    </a:lnTo>
                    <a:lnTo>
                      <a:pt x="2" y="55"/>
                    </a:lnTo>
                    <a:lnTo>
                      <a:pt x="1" y="49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2" y="16"/>
                    </a:lnTo>
                    <a:lnTo>
                      <a:pt x="3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6" name="Freeform 914"/>
              <p:cNvSpPr/>
              <p:nvPr/>
            </p:nvSpPr>
            <p:spPr bwMode="auto">
              <a:xfrm>
                <a:off x="8205788" y="2654301"/>
                <a:ext cx="88900" cy="123825"/>
              </a:xfrm>
              <a:custGeom>
                <a:avLst/>
                <a:gdLst>
                  <a:gd name="T0" fmla="*/ 56 w 56"/>
                  <a:gd name="T1" fmla="*/ 0 h 78"/>
                  <a:gd name="T2" fmla="*/ 51 w 56"/>
                  <a:gd name="T3" fmla="*/ 13 h 78"/>
                  <a:gd name="T4" fmla="*/ 47 w 56"/>
                  <a:gd name="T5" fmla="*/ 29 h 78"/>
                  <a:gd name="T6" fmla="*/ 44 w 56"/>
                  <a:gd name="T7" fmla="*/ 42 h 78"/>
                  <a:gd name="T8" fmla="*/ 20 w 56"/>
                  <a:gd name="T9" fmla="*/ 58 h 78"/>
                  <a:gd name="T10" fmla="*/ 0 w 56"/>
                  <a:gd name="T11" fmla="*/ 78 h 78"/>
                  <a:gd name="T12" fmla="*/ 1 w 56"/>
                  <a:gd name="T13" fmla="*/ 51 h 78"/>
                  <a:gd name="T14" fmla="*/ 10 w 56"/>
                  <a:gd name="T15" fmla="*/ 24 h 78"/>
                  <a:gd name="T16" fmla="*/ 44 w 56"/>
                  <a:gd name="T17" fmla="*/ 5 h 78"/>
                  <a:gd name="T18" fmla="*/ 50 w 56"/>
                  <a:gd name="T19" fmla="*/ 3 h 78"/>
                  <a:gd name="T20" fmla="*/ 56 w 56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78">
                    <a:moveTo>
                      <a:pt x="56" y="0"/>
                    </a:moveTo>
                    <a:lnTo>
                      <a:pt x="51" y="13"/>
                    </a:lnTo>
                    <a:lnTo>
                      <a:pt x="47" y="29"/>
                    </a:lnTo>
                    <a:lnTo>
                      <a:pt x="44" y="42"/>
                    </a:lnTo>
                    <a:lnTo>
                      <a:pt x="20" y="58"/>
                    </a:lnTo>
                    <a:lnTo>
                      <a:pt x="0" y="78"/>
                    </a:lnTo>
                    <a:lnTo>
                      <a:pt x="1" y="51"/>
                    </a:lnTo>
                    <a:lnTo>
                      <a:pt x="10" y="24"/>
                    </a:lnTo>
                    <a:lnTo>
                      <a:pt x="44" y="5"/>
                    </a:lnTo>
                    <a:lnTo>
                      <a:pt x="50" y="3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7" name="Freeform 915"/>
              <p:cNvSpPr/>
              <p:nvPr/>
            </p:nvSpPr>
            <p:spPr bwMode="auto">
              <a:xfrm>
                <a:off x="8275638" y="2635251"/>
                <a:ext cx="120650" cy="85725"/>
              </a:xfrm>
              <a:custGeom>
                <a:avLst/>
                <a:gdLst>
                  <a:gd name="T0" fmla="*/ 76 w 76"/>
                  <a:gd name="T1" fmla="*/ 0 h 54"/>
                  <a:gd name="T2" fmla="*/ 64 w 76"/>
                  <a:gd name="T3" fmla="*/ 16 h 54"/>
                  <a:gd name="T4" fmla="*/ 57 w 76"/>
                  <a:gd name="T5" fmla="*/ 34 h 54"/>
                  <a:gd name="T6" fmla="*/ 38 w 76"/>
                  <a:gd name="T7" fmla="*/ 39 h 54"/>
                  <a:gd name="T8" fmla="*/ 18 w 76"/>
                  <a:gd name="T9" fmla="*/ 45 h 54"/>
                  <a:gd name="T10" fmla="*/ 0 w 76"/>
                  <a:gd name="T11" fmla="*/ 54 h 54"/>
                  <a:gd name="T12" fmla="*/ 3 w 76"/>
                  <a:gd name="T13" fmla="*/ 41 h 54"/>
                  <a:gd name="T14" fmla="*/ 3 w 76"/>
                  <a:gd name="T15" fmla="*/ 41 h 54"/>
                  <a:gd name="T16" fmla="*/ 4 w 76"/>
                  <a:gd name="T17" fmla="*/ 42 h 54"/>
                  <a:gd name="T18" fmla="*/ 5 w 76"/>
                  <a:gd name="T19" fmla="*/ 41 h 54"/>
                  <a:gd name="T20" fmla="*/ 12 w 76"/>
                  <a:gd name="T21" fmla="*/ 24 h 54"/>
                  <a:gd name="T22" fmla="*/ 22 w 76"/>
                  <a:gd name="T23" fmla="*/ 9 h 54"/>
                  <a:gd name="T24" fmla="*/ 47 w 76"/>
                  <a:gd name="T25" fmla="*/ 4 h 54"/>
                  <a:gd name="T26" fmla="*/ 76 w 76"/>
                  <a:gd name="T2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54">
                    <a:moveTo>
                      <a:pt x="76" y="0"/>
                    </a:moveTo>
                    <a:lnTo>
                      <a:pt x="64" y="16"/>
                    </a:lnTo>
                    <a:lnTo>
                      <a:pt x="57" y="34"/>
                    </a:lnTo>
                    <a:lnTo>
                      <a:pt x="38" y="39"/>
                    </a:lnTo>
                    <a:lnTo>
                      <a:pt x="18" y="45"/>
                    </a:lnTo>
                    <a:lnTo>
                      <a:pt x="0" y="54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4" y="42"/>
                    </a:lnTo>
                    <a:lnTo>
                      <a:pt x="5" y="41"/>
                    </a:lnTo>
                    <a:lnTo>
                      <a:pt x="12" y="24"/>
                    </a:lnTo>
                    <a:lnTo>
                      <a:pt x="22" y="9"/>
                    </a:lnTo>
                    <a:lnTo>
                      <a:pt x="47" y="4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8" name="Freeform 916"/>
              <p:cNvSpPr/>
              <p:nvPr/>
            </p:nvSpPr>
            <p:spPr bwMode="auto">
              <a:xfrm>
                <a:off x="8369301" y="2635251"/>
                <a:ext cx="46038" cy="53975"/>
              </a:xfrm>
              <a:custGeom>
                <a:avLst/>
                <a:gdLst>
                  <a:gd name="T0" fmla="*/ 29 w 29"/>
                  <a:gd name="T1" fmla="*/ 0 h 34"/>
                  <a:gd name="T2" fmla="*/ 17 w 29"/>
                  <a:gd name="T3" fmla="*/ 9 h 34"/>
                  <a:gd name="T4" fmla="*/ 8 w 29"/>
                  <a:gd name="T5" fmla="*/ 21 h 34"/>
                  <a:gd name="T6" fmla="*/ 3 w 29"/>
                  <a:gd name="T7" fmla="*/ 34 h 34"/>
                  <a:gd name="T8" fmla="*/ 0 w 29"/>
                  <a:gd name="T9" fmla="*/ 34 h 34"/>
                  <a:gd name="T10" fmla="*/ 8 w 29"/>
                  <a:gd name="T11" fmla="*/ 16 h 34"/>
                  <a:gd name="T12" fmla="*/ 19 w 29"/>
                  <a:gd name="T13" fmla="*/ 0 h 34"/>
                  <a:gd name="T14" fmla="*/ 29 w 29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4">
                    <a:moveTo>
                      <a:pt x="29" y="0"/>
                    </a:moveTo>
                    <a:lnTo>
                      <a:pt x="17" y="9"/>
                    </a:lnTo>
                    <a:lnTo>
                      <a:pt x="8" y="21"/>
                    </a:lnTo>
                    <a:lnTo>
                      <a:pt x="3" y="34"/>
                    </a:lnTo>
                    <a:lnTo>
                      <a:pt x="0" y="34"/>
                    </a:lnTo>
                    <a:lnTo>
                      <a:pt x="8" y="16"/>
                    </a:lnTo>
                    <a:lnTo>
                      <a:pt x="1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9" name="Freeform 917"/>
              <p:cNvSpPr/>
              <p:nvPr/>
            </p:nvSpPr>
            <p:spPr bwMode="auto">
              <a:xfrm>
                <a:off x="8043863" y="2941638"/>
                <a:ext cx="47625" cy="106363"/>
              </a:xfrm>
              <a:custGeom>
                <a:avLst/>
                <a:gdLst>
                  <a:gd name="T0" fmla="*/ 28 w 30"/>
                  <a:gd name="T1" fmla="*/ 0 h 67"/>
                  <a:gd name="T2" fmla="*/ 30 w 30"/>
                  <a:gd name="T3" fmla="*/ 2 h 67"/>
                  <a:gd name="T4" fmla="*/ 29 w 30"/>
                  <a:gd name="T5" fmla="*/ 4 h 67"/>
                  <a:gd name="T6" fmla="*/ 24 w 30"/>
                  <a:gd name="T7" fmla="*/ 10 h 67"/>
                  <a:gd name="T8" fmla="*/ 19 w 30"/>
                  <a:gd name="T9" fmla="*/ 20 h 67"/>
                  <a:gd name="T10" fmla="*/ 13 w 30"/>
                  <a:gd name="T11" fmla="*/ 33 h 67"/>
                  <a:gd name="T12" fmla="*/ 11 w 30"/>
                  <a:gd name="T13" fmla="*/ 42 h 67"/>
                  <a:gd name="T14" fmla="*/ 11 w 30"/>
                  <a:gd name="T15" fmla="*/ 51 h 67"/>
                  <a:gd name="T16" fmla="*/ 11 w 30"/>
                  <a:gd name="T17" fmla="*/ 59 h 67"/>
                  <a:gd name="T18" fmla="*/ 12 w 30"/>
                  <a:gd name="T19" fmla="*/ 65 h 67"/>
                  <a:gd name="T20" fmla="*/ 12 w 30"/>
                  <a:gd name="T21" fmla="*/ 67 h 67"/>
                  <a:gd name="T22" fmla="*/ 0 w 30"/>
                  <a:gd name="T23" fmla="*/ 67 h 67"/>
                  <a:gd name="T24" fmla="*/ 0 w 30"/>
                  <a:gd name="T25" fmla="*/ 65 h 67"/>
                  <a:gd name="T26" fmla="*/ 1 w 30"/>
                  <a:gd name="T27" fmla="*/ 59 h 67"/>
                  <a:gd name="T28" fmla="*/ 4 w 30"/>
                  <a:gd name="T29" fmla="*/ 51 h 67"/>
                  <a:gd name="T30" fmla="*/ 7 w 30"/>
                  <a:gd name="T31" fmla="*/ 36 h 67"/>
                  <a:gd name="T32" fmla="*/ 11 w 30"/>
                  <a:gd name="T33" fmla="*/ 24 h 67"/>
                  <a:gd name="T34" fmla="*/ 17 w 30"/>
                  <a:gd name="T35" fmla="*/ 15 h 67"/>
                  <a:gd name="T36" fmla="*/ 22 w 30"/>
                  <a:gd name="T37" fmla="*/ 7 h 67"/>
                  <a:gd name="T38" fmla="*/ 26 w 30"/>
                  <a:gd name="T39" fmla="*/ 3 h 67"/>
                  <a:gd name="T40" fmla="*/ 28 w 30"/>
                  <a:gd name="T4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7">
                    <a:moveTo>
                      <a:pt x="28" y="0"/>
                    </a:moveTo>
                    <a:lnTo>
                      <a:pt x="30" y="2"/>
                    </a:lnTo>
                    <a:lnTo>
                      <a:pt x="29" y="4"/>
                    </a:lnTo>
                    <a:lnTo>
                      <a:pt x="24" y="10"/>
                    </a:lnTo>
                    <a:lnTo>
                      <a:pt x="19" y="20"/>
                    </a:lnTo>
                    <a:lnTo>
                      <a:pt x="13" y="33"/>
                    </a:lnTo>
                    <a:lnTo>
                      <a:pt x="11" y="42"/>
                    </a:lnTo>
                    <a:lnTo>
                      <a:pt x="11" y="51"/>
                    </a:lnTo>
                    <a:lnTo>
                      <a:pt x="11" y="59"/>
                    </a:lnTo>
                    <a:lnTo>
                      <a:pt x="12" y="65"/>
                    </a:lnTo>
                    <a:lnTo>
                      <a:pt x="12" y="67"/>
                    </a:lnTo>
                    <a:lnTo>
                      <a:pt x="0" y="67"/>
                    </a:lnTo>
                    <a:lnTo>
                      <a:pt x="0" y="65"/>
                    </a:lnTo>
                    <a:lnTo>
                      <a:pt x="1" y="59"/>
                    </a:lnTo>
                    <a:lnTo>
                      <a:pt x="4" y="51"/>
                    </a:lnTo>
                    <a:lnTo>
                      <a:pt x="7" y="36"/>
                    </a:lnTo>
                    <a:lnTo>
                      <a:pt x="11" y="24"/>
                    </a:lnTo>
                    <a:lnTo>
                      <a:pt x="17" y="15"/>
                    </a:lnTo>
                    <a:lnTo>
                      <a:pt x="22" y="7"/>
                    </a:lnTo>
                    <a:lnTo>
                      <a:pt x="26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0" name="Freeform 918"/>
              <p:cNvSpPr/>
              <p:nvPr/>
            </p:nvSpPr>
            <p:spPr bwMode="auto">
              <a:xfrm>
                <a:off x="7639051" y="4464051"/>
                <a:ext cx="22225" cy="77788"/>
              </a:xfrm>
              <a:custGeom>
                <a:avLst/>
                <a:gdLst>
                  <a:gd name="T0" fmla="*/ 11 w 14"/>
                  <a:gd name="T1" fmla="*/ 0 h 49"/>
                  <a:gd name="T2" fmla="*/ 14 w 14"/>
                  <a:gd name="T3" fmla="*/ 12 h 49"/>
                  <a:gd name="T4" fmla="*/ 14 w 14"/>
                  <a:gd name="T5" fmla="*/ 25 h 49"/>
                  <a:gd name="T6" fmla="*/ 13 w 14"/>
                  <a:gd name="T7" fmla="*/ 39 h 49"/>
                  <a:gd name="T8" fmla="*/ 7 w 14"/>
                  <a:gd name="T9" fmla="*/ 44 h 49"/>
                  <a:gd name="T10" fmla="*/ 0 w 14"/>
                  <a:gd name="T11" fmla="*/ 49 h 49"/>
                  <a:gd name="T12" fmla="*/ 3 w 14"/>
                  <a:gd name="T13" fmla="*/ 43 h 49"/>
                  <a:gd name="T14" fmla="*/ 7 w 14"/>
                  <a:gd name="T15" fmla="*/ 36 h 49"/>
                  <a:gd name="T16" fmla="*/ 11 w 14"/>
                  <a:gd name="T17" fmla="*/ 19 h 49"/>
                  <a:gd name="T18" fmla="*/ 11 w 14"/>
                  <a:gd name="T1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49">
                    <a:moveTo>
                      <a:pt x="11" y="0"/>
                    </a:moveTo>
                    <a:lnTo>
                      <a:pt x="14" y="12"/>
                    </a:lnTo>
                    <a:lnTo>
                      <a:pt x="14" y="25"/>
                    </a:lnTo>
                    <a:lnTo>
                      <a:pt x="13" y="39"/>
                    </a:lnTo>
                    <a:lnTo>
                      <a:pt x="7" y="44"/>
                    </a:lnTo>
                    <a:lnTo>
                      <a:pt x="0" y="49"/>
                    </a:lnTo>
                    <a:lnTo>
                      <a:pt x="3" y="43"/>
                    </a:lnTo>
                    <a:lnTo>
                      <a:pt x="7" y="36"/>
                    </a:lnTo>
                    <a:lnTo>
                      <a:pt x="11" y="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1" name="Freeform 919"/>
              <p:cNvSpPr/>
              <p:nvPr/>
            </p:nvSpPr>
            <p:spPr bwMode="auto">
              <a:xfrm>
                <a:off x="7640638" y="4167188"/>
                <a:ext cx="52388" cy="61913"/>
              </a:xfrm>
              <a:custGeom>
                <a:avLst/>
                <a:gdLst>
                  <a:gd name="T0" fmla="*/ 32 w 33"/>
                  <a:gd name="T1" fmla="*/ 0 h 39"/>
                  <a:gd name="T2" fmla="*/ 33 w 33"/>
                  <a:gd name="T3" fmla="*/ 4 h 39"/>
                  <a:gd name="T4" fmla="*/ 19 w 33"/>
                  <a:gd name="T5" fmla="*/ 12 h 39"/>
                  <a:gd name="T6" fmla="*/ 8 w 33"/>
                  <a:gd name="T7" fmla="*/ 24 h 39"/>
                  <a:gd name="T8" fmla="*/ 0 w 33"/>
                  <a:gd name="T9" fmla="*/ 39 h 39"/>
                  <a:gd name="T10" fmla="*/ 0 w 33"/>
                  <a:gd name="T11" fmla="*/ 37 h 39"/>
                  <a:gd name="T12" fmla="*/ 4 w 33"/>
                  <a:gd name="T13" fmla="*/ 28 h 39"/>
                  <a:gd name="T14" fmla="*/ 9 w 33"/>
                  <a:gd name="T15" fmla="*/ 19 h 39"/>
                  <a:gd name="T16" fmla="*/ 12 w 33"/>
                  <a:gd name="T17" fmla="*/ 15 h 39"/>
                  <a:gd name="T18" fmla="*/ 16 w 33"/>
                  <a:gd name="T19" fmla="*/ 11 h 39"/>
                  <a:gd name="T20" fmla="*/ 21 w 33"/>
                  <a:gd name="T21" fmla="*/ 6 h 39"/>
                  <a:gd name="T22" fmla="*/ 23 w 33"/>
                  <a:gd name="T23" fmla="*/ 5 h 39"/>
                  <a:gd name="T24" fmla="*/ 25 w 33"/>
                  <a:gd name="T25" fmla="*/ 3 h 39"/>
                  <a:gd name="T26" fmla="*/ 28 w 33"/>
                  <a:gd name="T27" fmla="*/ 1 h 39"/>
                  <a:gd name="T28" fmla="*/ 32 w 33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" h="39">
                    <a:moveTo>
                      <a:pt x="32" y="0"/>
                    </a:moveTo>
                    <a:lnTo>
                      <a:pt x="33" y="4"/>
                    </a:lnTo>
                    <a:lnTo>
                      <a:pt x="19" y="12"/>
                    </a:lnTo>
                    <a:lnTo>
                      <a:pt x="8" y="24"/>
                    </a:lnTo>
                    <a:lnTo>
                      <a:pt x="0" y="39"/>
                    </a:lnTo>
                    <a:lnTo>
                      <a:pt x="0" y="37"/>
                    </a:lnTo>
                    <a:lnTo>
                      <a:pt x="4" y="28"/>
                    </a:lnTo>
                    <a:lnTo>
                      <a:pt x="9" y="19"/>
                    </a:lnTo>
                    <a:lnTo>
                      <a:pt x="12" y="15"/>
                    </a:lnTo>
                    <a:lnTo>
                      <a:pt x="16" y="11"/>
                    </a:lnTo>
                    <a:lnTo>
                      <a:pt x="21" y="6"/>
                    </a:lnTo>
                    <a:lnTo>
                      <a:pt x="23" y="5"/>
                    </a:lnTo>
                    <a:lnTo>
                      <a:pt x="25" y="3"/>
                    </a:lnTo>
                    <a:lnTo>
                      <a:pt x="28" y="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2" name="Freeform 920"/>
              <p:cNvSpPr/>
              <p:nvPr/>
            </p:nvSpPr>
            <p:spPr bwMode="auto">
              <a:xfrm>
                <a:off x="7650163" y="4119563"/>
                <a:ext cx="30163" cy="26988"/>
              </a:xfrm>
              <a:custGeom>
                <a:avLst/>
                <a:gdLst>
                  <a:gd name="T0" fmla="*/ 18 w 19"/>
                  <a:gd name="T1" fmla="*/ 0 h 17"/>
                  <a:gd name="T2" fmla="*/ 19 w 19"/>
                  <a:gd name="T3" fmla="*/ 5 h 17"/>
                  <a:gd name="T4" fmla="*/ 14 w 19"/>
                  <a:gd name="T5" fmla="*/ 8 h 17"/>
                  <a:gd name="T6" fmla="*/ 8 w 19"/>
                  <a:gd name="T7" fmla="*/ 11 h 17"/>
                  <a:gd name="T8" fmla="*/ 3 w 19"/>
                  <a:gd name="T9" fmla="*/ 14 h 17"/>
                  <a:gd name="T10" fmla="*/ 0 w 19"/>
                  <a:gd name="T11" fmla="*/ 17 h 17"/>
                  <a:gd name="T12" fmla="*/ 8 w 19"/>
                  <a:gd name="T13" fmla="*/ 7 h 17"/>
                  <a:gd name="T14" fmla="*/ 18 w 19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7">
                    <a:moveTo>
                      <a:pt x="18" y="0"/>
                    </a:moveTo>
                    <a:lnTo>
                      <a:pt x="19" y="5"/>
                    </a:lnTo>
                    <a:lnTo>
                      <a:pt x="14" y="8"/>
                    </a:lnTo>
                    <a:lnTo>
                      <a:pt x="8" y="11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8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3" name="Freeform 921"/>
              <p:cNvSpPr/>
              <p:nvPr/>
            </p:nvSpPr>
            <p:spPr bwMode="auto">
              <a:xfrm>
                <a:off x="7640638" y="4132263"/>
                <a:ext cx="50800" cy="84138"/>
              </a:xfrm>
              <a:custGeom>
                <a:avLst/>
                <a:gdLst>
                  <a:gd name="T0" fmla="*/ 26 w 32"/>
                  <a:gd name="T1" fmla="*/ 0 h 53"/>
                  <a:gd name="T2" fmla="*/ 32 w 32"/>
                  <a:gd name="T3" fmla="*/ 21 h 53"/>
                  <a:gd name="T4" fmla="*/ 28 w 32"/>
                  <a:gd name="T5" fmla="*/ 21 h 53"/>
                  <a:gd name="T6" fmla="*/ 25 w 32"/>
                  <a:gd name="T7" fmla="*/ 23 h 53"/>
                  <a:gd name="T8" fmla="*/ 23 w 32"/>
                  <a:gd name="T9" fmla="*/ 24 h 53"/>
                  <a:gd name="T10" fmla="*/ 19 w 32"/>
                  <a:gd name="T11" fmla="*/ 28 h 53"/>
                  <a:gd name="T12" fmla="*/ 14 w 32"/>
                  <a:gd name="T13" fmla="*/ 32 h 53"/>
                  <a:gd name="T14" fmla="*/ 10 w 32"/>
                  <a:gd name="T15" fmla="*/ 36 h 53"/>
                  <a:gd name="T16" fmla="*/ 7 w 32"/>
                  <a:gd name="T17" fmla="*/ 41 h 53"/>
                  <a:gd name="T18" fmla="*/ 3 w 32"/>
                  <a:gd name="T19" fmla="*/ 47 h 53"/>
                  <a:gd name="T20" fmla="*/ 0 w 32"/>
                  <a:gd name="T21" fmla="*/ 53 h 53"/>
                  <a:gd name="T22" fmla="*/ 2 w 32"/>
                  <a:gd name="T23" fmla="*/ 45 h 53"/>
                  <a:gd name="T24" fmla="*/ 6 w 32"/>
                  <a:gd name="T25" fmla="*/ 37 h 53"/>
                  <a:gd name="T26" fmla="*/ 10 w 32"/>
                  <a:gd name="T27" fmla="*/ 29 h 53"/>
                  <a:gd name="T28" fmla="*/ 13 w 32"/>
                  <a:gd name="T29" fmla="*/ 25 h 53"/>
                  <a:gd name="T30" fmla="*/ 14 w 32"/>
                  <a:gd name="T31" fmla="*/ 23 h 53"/>
                  <a:gd name="T32" fmla="*/ 13 w 32"/>
                  <a:gd name="T33" fmla="*/ 23 h 53"/>
                  <a:gd name="T34" fmla="*/ 12 w 32"/>
                  <a:gd name="T35" fmla="*/ 24 h 53"/>
                  <a:gd name="T36" fmla="*/ 11 w 32"/>
                  <a:gd name="T37" fmla="*/ 26 h 53"/>
                  <a:gd name="T38" fmla="*/ 10 w 32"/>
                  <a:gd name="T39" fmla="*/ 27 h 53"/>
                  <a:gd name="T40" fmla="*/ 8 w 32"/>
                  <a:gd name="T41" fmla="*/ 29 h 53"/>
                  <a:gd name="T42" fmla="*/ 7 w 32"/>
                  <a:gd name="T43" fmla="*/ 30 h 53"/>
                  <a:gd name="T44" fmla="*/ 7 w 32"/>
                  <a:gd name="T45" fmla="*/ 30 h 53"/>
                  <a:gd name="T46" fmla="*/ 6 w 32"/>
                  <a:gd name="T47" fmla="*/ 30 h 53"/>
                  <a:gd name="T48" fmla="*/ 10 w 32"/>
                  <a:gd name="T49" fmla="*/ 18 h 53"/>
                  <a:gd name="T50" fmla="*/ 18 w 32"/>
                  <a:gd name="T51" fmla="*/ 9 h 53"/>
                  <a:gd name="T52" fmla="*/ 26 w 32"/>
                  <a:gd name="T5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53">
                    <a:moveTo>
                      <a:pt x="26" y="0"/>
                    </a:moveTo>
                    <a:lnTo>
                      <a:pt x="32" y="21"/>
                    </a:lnTo>
                    <a:lnTo>
                      <a:pt x="28" y="21"/>
                    </a:lnTo>
                    <a:lnTo>
                      <a:pt x="25" y="23"/>
                    </a:lnTo>
                    <a:lnTo>
                      <a:pt x="23" y="24"/>
                    </a:lnTo>
                    <a:lnTo>
                      <a:pt x="19" y="28"/>
                    </a:lnTo>
                    <a:lnTo>
                      <a:pt x="14" y="32"/>
                    </a:lnTo>
                    <a:lnTo>
                      <a:pt x="10" y="36"/>
                    </a:lnTo>
                    <a:lnTo>
                      <a:pt x="7" y="41"/>
                    </a:lnTo>
                    <a:lnTo>
                      <a:pt x="3" y="47"/>
                    </a:lnTo>
                    <a:lnTo>
                      <a:pt x="0" y="53"/>
                    </a:lnTo>
                    <a:lnTo>
                      <a:pt x="2" y="45"/>
                    </a:lnTo>
                    <a:lnTo>
                      <a:pt x="6" y="37"/>
                    </a:lnTo>
                    <a:lnTo>
                      <a:pt x="10" y="29"/>
                    </a:lnTo>
                    <a:lnTo>
                      <a:pt x="13" y="25"/>
                    </a:lnTo>
                    <a:lnTo>
                      <a:pt x="14" y="23"/>
                    </a:lnTo>
                    <a:lnTo>
                      <a:pt x="13" y="23"/>
                    </a:lnTo>
                    <a:lnTo>
                      <a:pt x="12" y="24"/>
                    </a:lnTo>
                    <a:lnTo>
                      <a:pt x="11" y="26"/>
                    </a:lnTo>
                    <a:lnTo>
                      <a:pt x="10" y="27"/>
                    </a:lnTo>
                    <a:lnTo>
                      <a:pt x="8" y="29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6" y="30"/>
                    </a:lnTo>
                    <a:lnTo>
                      <a:pt x="10" y="18"/>
                    </a:lnTo>
                    <a:lnTo>
                      <a:pt x="18" y="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4" name="Freeform 922"/>
              <p:cNvSpPr/>
              <p:nvPr/>
            </p:nvSpPr>
            <p:spPr bwMode="auto">
              <a:xfrm>
                <a:off x="7646988" y="4089401"/>
                <a:ext cx="31750" cy="52388"/>
              </a:xfrm>
              <a:custGeom>
                <a:avLst/>
                <a:gdLst>
                  <a:gd name="T0" fmla="*/ 16 w 20"/>
                  <a:gd name="T1" fmla="*/ 0 h 33"/>
                  <a:gd name="T2" fmla="*/ 17 w 20"/>
                  <a:gd name="T3" fmla="*/ 3 h 33"/>
                  <a:gd name="T4" fmla="*/ 17 w 20"/>
                  <a:gd name="T5" fmla="*/ 6 h 33"/>
                  <a:gd name="T6" fmla="*/ 18 w 20"/>
                  <a:gd name="T7" fmla="*/ 12 h 33"/>
                  <a:gd name="T8" fmla="*/ 20 w 20"/>
                  <a:gd name="T9" fmla="*/ 17 h 33"/>
                  <a:gd name="T10" fmla="*/ 9 w 20"/>
                  <a:gd name="T11" fmla="*/ 24 h 33"/>
                  <a:gd name="T12" fmla="*/ 0 w 20"/>
                  <a:gd name="T13" fmla="*/ 33 h 33"/>
                  <a:gd name="T14" fmla="*/ 0 w 20"/>
                  <a:gd name="T15" fmla="*/ 27 h 33"/>
                  <a:gd name="T16" fmla="*/ 0 w 20"/>
                  <a:gd name="T17" fmla="*/ 20 h 33"/>
                  <a:gd name="T18" fmla="*/ 4 w 20"/>
                  <a:gd name="T19" fmla="*/ 17 h 33"/>
                  <a:gd name="T20" fmla="*/ 7 w 20"/>
                  <a:gd name="T21" fmla="*/ 14 h 33"/>
                  <a:gd name="T22" fmla="*/ 11 w 20"/>
                  <a:gd name="T23" fmla="*/ 11 h 33"/>
                  <a:gd name="T24" fmla="*/ 16 w 20"/>
                  <a:gd name="T25" fmla="*/ 9 h 33"/>
                  <a:gd name="T26" fmla="*/ 17 w 20"/>
                  <a:gd name="T27" fmla="*/ 8 h 33"/>
                  <a:gd name="T28" fmla="*/ 16 w 20"/>
                  <a:gd name="T29" fmla="*/ 7 h 33"/>
                  <a:gd name="T30" fmla="*/ 16 w 20"/>
                  <a:gd name="T31" fmla="*/ 7 h 33"/>
                  <a:gd name="T32" fmla="*/ 10 w 20"/>
                  <a:gd name="T33" fmla="*/ 8 h 33"/>
                  <a:gd name="T34" fmla="*/ 6 w 20"/>
                  <a:gd name="T35" fmla="*/ 11 h 33"/>
                  <a:gd name="T36" fmla="*/ 3 w 20"/>
                  <a:gd name="T37" fmla="*/ 13 h 33"/>
                  <a:gd name="T38" fmla="*/ 5 w 20"/>
                  <a:gd name="T39" fmla="*/ 9 h 33"/>
                  <a:gd name="T40" fmla="*/ 7 w 20"/>
                  <a:gd name="T41" fmla="*/ 6 h 33"/>
                  <a:gd name="T42" fmla="*/ 9 w 20"/>
                  <a:gd name="T43" fmla="*/ 3 h 33"/>
                  <a:gd name="T44" fmla="*/ 12 w 20"/>
                  <a:gd name="T45" fmla="*/ 2 h 33"/>
                  <a:gd name="T46" fmla="*/ 15 w 20"/>
                  <a:gd name="T47" fmla="*/ 1 h 33"/>
                  <a:gd name="T48" fmla="*/ 16 w 20"/>
                  <a:gd name="T4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33">
                    <a:moveTo>
                      <a:pt x="16" y="0"/>
                    </a:moveTo>
                    <a:lnTo>
                      <a:pt x="17" y="3"/>
                    </a:lnTo>
                    <a:lnTo>
                      <a:pt x="17" y="6"/>
                    </a:lnTo>
                    <a:lnTo>
                      <a:pt x="18" y="12"/>
                    </a:lnTo>
                    <a:lnTo>
                      <a:pt x="20" y="17"/>
                    </a:lnTo>
                    <a:lnTo>
                      <a:pt x="9" y="24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0"/>
                    </a:lnTo>
                    <a:lnTo>
                      <a:pt x="4" y="17"/>
                    </a:lnTo>
                    <a:lnTo>
                      <a:pt x="7" y="14"/>
                    </a:lnTo>
                    <a:lnTo>
                      <a:pt x="11" y="11"/>
                    </a:lnTo>
                    <a:lnTo>
                      <a:pt x="16" y="9"/>
                    </a:lnTo>
                    <a:lnTo>
                      <a:pt x="17" y="8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0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5" y="9"/>
                    </a:lnTo>
                    <a:lnTo>
                      <a:pt x="7" y="6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5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5" name="Freeform 923"/>
              <p:cNvSpPr/>
              <p:nvPr/>
            </p:nvSpPr>
            <p:spPr bwMode="auto">
              <a:xfrm>
                <a:off x="7604126" y="4248151"/>
                <a:ext cx="98425" cy="133350"/>
              </a:xfrm>
              <a:custGeom>
                <a:avLst/>
                <a:gdLst>
                  <a:gd name="T0" fmla="*/ 62 w 62"/>
                  <a:gd name="T1" fmla="*/ 0 h 84"/>
                  <a:gd name="T2" fmla="*/ 62 w 62"/>
                  <a:gd name="T3" fmla="*/ 24 h 84"/>
                  <a:gd name="T4" fmla="*/ 61 w 62"/>
                  <a:gd name="T5" fmla="*/ 49 h 84"/>
                  <a:gd name="T6" fmla="*/ 49 w 62"/>
                  <a:gd name="T7" fmla="*/ 50 h 84"/>
                  <a:gd name="T8" fmla="*/ 37 w 62"/>
                  <a:gd name="T9" fmla="*/ 56 h 84"/>
                  <a:gd name="T10" fmla="*/ 26 w 62"/>
                  <a:gd name="T11" fmla="*/ 62 h 84"/>
                  <a:gd name="T12" fmla="*/ 12 w 62"/>
                  <a:gd name="T13" fmla="*/ 72 h 84"/>
                  <a:gd name="T14" fmla="*/ 0 w 62"/>
                  <a:gd name="T15" fmla="*/ 84 h 84"/>
                  <a:gd name="T16" fmla="*/ 11 w 62"/>
                  <a:gd name="T17" fmla="*/ 60 h 84"/>
                  <a:gd name="T18" fmla="*/ 21 w 62"/>
                  <a:gd name="T19" fmla="*/ 37 h 84"/>
                  <a:gd name="T20" fmla="*/ 21 w 62"/>
                  <a:gd name="T21" fmla="*/ 37 h 84"/>
                  <a:gd name="T22" fmla="*/ 33 w 62"/>
                  <a:gd name="T23" fmla="*/ 24 h 84"/>
                  <a:gd name="T24" fmla="*/ 47 w 62"/>
                  <a:gd name="T25" fmla="*/ 11 h 84"/>
                  <a:gd name="T26" fmla="*/ 55 w 62"/>
                  <a:gd name="T27" fmla="*/ 5 h 84"/>
                  <a:gd name="T28" fmla="*/ 62 w 62"/>
                  <a:gd name="T2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84">
                    <a:moveTo>
                      <a:pt x="62" y="0"/>
                    </a:moveTo>
                    <a:lnTo>
                      <a:pt x="62" y="24"/>
                    </a:lnTo>
                    <a:lnTo>
                      <a:pt x="61" y="49"/>
                    </a:lnTo>
                    <a:lnTo>
                      <a:pt x="49" y="50"/>
                    </a:lnTo>
                    <a:lnTo>
                      <a:pt x="37" y="56"/>
                    </a:lnTo>
                    <a:lnTo>
                      <a:pt x="26" y="62"/>
                    </a:lnTo>
                    <a:lnTo>
                      <a:pt x="12" y="72"/>
                    </a:lnTo>
                    <a:lnTo>
                      <a:pt x="0" y="84"/>
                    </a:lnTo>
                    <a:lnTo>
                      <a:pt x="11" y="60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33" y="24"/>
                    </a:lnTo>
                    <a:lnTo>
                      <a:pt x="47" y="11"/>
                    </a:lnTo>
                    <a:lnTo>
                      <a:pt x="55" y="5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6" name="Freeform 924"/>
              <p:cNvSpPr/>
              <p:nvPr/>
            </p:nvSpPr>
            <p:spPr bwMode="auto">
              <a:xfrm>
                <a:off x="7637463" y="4176713"/>
                <a:ext cx="65088" cy="130175"/>
              </a:xfrm>
              <a:custGeom>
                <a:avLst/>
                <a:gdLst>
                  <a:gd name="T0" fmla="*/ 35 w 41"/>
                  <a:gd name="T1" fmla="*/ 0 h 82"/>
                  <a:gd name="T2" fmla="*/ 39 w 41"/>
                  <a:gd name="T3" fmla="*/ 22 h 82"/>
                  <a:gd name="T4" fmla="*/ 41 w 41"/>
                  <a:gd name="T5" fmla="*/ 45 h 82"/>
                  <a:gd name="T6" fmla="*/ 34 w 41"/>
                  <a:gd name="T7" fmla="*/ 50 h 82"/>
                  <a:gd name="T8" fmla="*/ 26 w 41"/>
                  <a:gd name="T9" fmla="*/ 56 h 82"/>
                  <a:gd name="T10" fmla="*/ 12 w 41"/>
                  <a:gd name="T11" fmla="*/ 69 h 82"/>
                  <a:gd name="T12" fmla="*/ 0 w 41"/>
                  <a:gd name="T13" fmla="*/ 82 h 82"/>
                  <a:gd name="T14" fmla="*/ 8 w 41"/>
                  <a:gd name="T15" fmla="*/ 66 h 82"/>
                  <a:gd name="T16" fmla="*/ 14 w 41"/>
                  <a:gd name="T17" fmla="*/ 52 h 82"/>
                  <a:gd name="T18" fmla="*/ 17 w 41"/>
                  <a:gd name="T19" fmla="*/ 42 h 82"/>
                  <a:gd name="T20" fmla="*/ 18 w 41"/>
                  <a:gd name="T21" fmla="*/ 35 h 82"/>
                  <a:gd name="T22" fmla="*/ 14 w 41"/>
                  <a:gd name="T23" fmla="*/ 47 h 82"/>
                  <a:gd name="T24" fmla="*/ 9 w 41"/>
                  <a:gd name="T25" fmla="*/ 58 h 82"/>
                  <a:gd name="T26" fmla="*/ 5 w 41"/>
                  <a:gd name="T27" fmla="*/ 67 h 82"/>
                  <a:gd name="T28" fmla="*/ 2 w 41"/>
                  <a:gd name="T29" fmla="*/ 56 h 82"/>
                  <a:gd name="T30" fmla="*/ 3 w 41"/>
                  <a:gd name="T31" fmla="*/ 44 h 82"/>
                  <a:gd name="T32" fmla="*/ 8 w 41"/>
                  <a:gd name="T33" fmla="*/ 31 h 82"/>
                  <a:gd name="T34" fmla="*/ 14 w 41"/>
                  <a:gd name="T35" fmla="*/ 18 h 82"/>
                  <a:gd name="T36" fmla="*/ 23 w 41"/>
                  <a:gd name="T37" fmla="*/ 8 h 82"/>
                  <a:gd name="T38" fmla="*/ 28 w 41"/>
                  <a:gd name="T39" fmla="*/ 4 h 82"/>
                  <a:gd name="T40" fmla="*/ 35 w 41"/>
                  <a:gd name="T4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82">
                    <a:moveTo>
                      <a:pt x="35" y="0"/>
                    </a:moveTo>
                    <a:lnTo>
                      <a:pt x="39" y="22"/>
                    </a:lnTo>
                    <a:lnTo>
                      <a:pt x="41" y="45"/>
                    </a:lnTo>
                    <a:lnTo>
                      <a:pt x="34" y="50"/>
                    </a:lnTo>
                    <a:lnTo>
                      <a:pt x="26" y="56"/>
                    </a:lnTo>
                    <a:lnTo>
                      <a:pt x="12" y="69"/>
                    </a:lnTo>
                    <a:lnTo>
                      <a:pt x="0" y="82"/>
                    </a:lnTo>
                    <a:lnTo>
                      <a:pt x="8" y="66"/>
                    </a:lnTo>
                    <a:lnTo>
                      <a:pt x="14" y="52"/>
                    </a:lnTo>
                    <a:lnTo>
                      <a:pt x="17" y="42"/>
                    </a:lnTo>
                    <a:lnTo>
                      <a:pt x="18" y="35"/>
                    </a:lnTo>
                    <a:lnTo>
                      <a:pt x="14" y="47"/>
                    </a:lnTo>
                    <a:lnTo>
                      <a:pt x="9" y="58"/>
                    </a:lnTo>
                    <a:lnTo>
                      <a:pt x="5" y="67"/>
                    </a:lnTo>
                    <a:lnTo>
                      <a:pt x="2" y="56"/>
                    </a:lnTo>
                    <a:lnTo>
                      <a:pt x="3" y="44"/>
                    </a:lnTo>
                    <a:lnTo>
                      <a:pt x="8" y="31"/>
                    </a:lnTo>
                    <a:lnTo>
                      <a:pt x="14" y="18"/>
                    </a:lnTo>
                    <a:lnTo>
                      <a:pt x="23" y="8"/>
                    </a:lnTo>
                    <a:lnTo>
                      <a:pt x="28" y="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7" name="Freeform 925"/>
              <p:cNvSpPr/>
              <p:nvPr/>
            </p:nvSpPr>
            <p:spPr bwMode="auto">
              <a:xfrm>
                <a:off x="7597776" y="4329113"/>
                <a:ext cx="103188" cy="68263"/>
              </a:xfrm>
              <a:custGeom>
                <a:avLst/>
                <a:gdLst>
                  <a:gd name="T0" fmla="*/ 65 w 65"/>
                  <a:gd name="T1" fmla="*/ 0 h 43"/>
                  <a:gd name="T2" fmla="*/ 64 w 65"/>
                  <a:gd name="T3" fmla="*/ 7 h 43"/>
                  <a:gd name="T4" fmla="*/ 48 w 65"/>
                  <a:gd name="T5" fmla="*/ 11 h 43"/>
                  <a:gd name="T6" fmla="*/ 33 w 65"/>
                  <a:gd name="T7" fmla="*/ 20 h 43"/>
                  <a:gd name="T8" fmla="*/ 14 w 65"/>
                  <a:gd name="T9" fmla="*/ 31 h 43"/>
                  <a:gd name="T10" fmla="*/ 6 w 65"/>
                  <a:gd name="T11" fmla="*/ 37 h 43"/>
                  <a:gd name="T12" fmla="*/ 0 w 65"/>
                  <a:gd name="T13" fmla="*/ 43 h 43"/>
                  <a:gd name="T14" fmla="*/ 2 w 65"/>
                  <a:gd name="T15" fmla="*/ 38 h 43"/>
                  <a:gd name="T16" fmla="*/ 15 w 65"/>
                  <a:gd name="T17" fmla="*/ 25 h 43"/>
                  <a:gd name="T18" fmla="*/ 29 w 65"/>
                  <a:gd name="T19" fmla="*/ 13 h 43"/>
                  <a:gd name="T20" fmla="*/ 40 w 65"/>
                  <a:gd name="T21" fmla="*/ 7 h 43"/>
                  <a:gd name="T22" fmla="*/ 52 w 65"/>
                  <a:gd name="T23" fmla="*/ 2 h 43"/>
                  <a:gd name="T24" fmla="*/ 65 w 65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43">
                    <a:moveTo>
                      <a:pt x="65" y="0"/>
                    </a:moveTo>
                    <a:lnTo>
                      <a:pt x="64" y="7"/>
                    </a:lnTo>
                    <a:lnTo>
                      <a:pt x="48" y="11"/>
                    </a:lnTo>
                    <a:lnTo>
                      <a:pt x="33" y="20"/>
                    </a:lnTo>
                    <a:lnTo>
                      <a:pt x="14" y="31"/>
                    </a:lnTo>
                    <a:lnTo>
                      <a:pt x="6" y="37"/>
                    </a:lnTo>
                    <a:lnTo>
                      <a:pt x="0" y="43"/>
                    </a:lnTo>
                    <a:lnTo>
                      <a:pt x="2" y="38"/>
                    </a:lnTo>
                    <a:lnTo>
                      <a:pt x="15" y="25"/>
                    </a:lnTo>
                    <a:lnTo>
                      <a:pt x="29" y="13"/>
                    </a:lnTo>
                    <a:lnTo>
                      <a:pt x="40" y="7"/>
                    </a:lnTo>
                    <a:lnTo>
                      <a:pt x="52" y="2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8" name="Freeform 926"/>
              <p:cNvSpPr/>
              <p:nvPr/>
            </p:nvSpPr>
            <p:spPr bwMode="auto">
              <a:xfrm>
                <a:off x="7586663" y="4351338"/>
                <a:ext cx="88900" cy="69850"/>
              </a:xfrm>
              <a:custGeom>
                <a:avLst/>
                <a:gdLst>
                  <a:gd name="T0" fmla="*/ 56 w 56"/>
                  <a:gd name="T1" fmla="*/ 0 h 44"/>
                  <a:gd name="T2" fmla="*/ 42 w 56"/>
                  <a:gd name="T3" fmla="*/ 8 h 44"/>
                  <a:gd name="T4" fmla="*/ 30 w 56"/>
                  <a:gd name="T5" fmla="*/ 16 h 44"/>
                  <a:gd name="T6" fmla="*/ 14 w 56"/>
                  <a:gd name="T7" fmla="*/ 30 h 44"/>
                  <a:gd name="T8" fmla="*/ 0 w 56"/>
                  <a:gd name="T9" fmla="*/ 44 h 44"/>
                  <a:gd name="T10" fmla="*/ 4 w 56"/>
                  <a:gd name="T11" fmla="*/ 38 h 44"/>
                  <a:gd name="T12" fmla="*/ 23 w 56"/>
                  <a:gd name="T13" fmla="*/ 19 h 44"/>
                  <a:gd name="T14" fmla="*/ 30 w 56"/>
                  <a:gd name="T15" fmla="*/ 14 h 44"/>
                  <a:gd name="T16" fmla="*/ 41 w 56"/>
                  <a:gd name="T17" fmla="*/ 7 h 44"/>
                  <a:gd name="T18" fmla="*/ 48 w 56"/>
                  <a:gd name="T19" fmla="*/ 4 h 44"/>
                  <a:gd name="T20" fmla="*/ 56 w 56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4">
                    <a:moveTo>
                      <a:pt x="56" y="0"/>
                    </a:moveTo>
                    <a:lnTo>
                      <a:pt x="42" y="8"/>
                    </a:lnTo>
                    <a:lnTo>
                      <a:pt x="30" y="16"/>
                    </a:lnTo>
                    <a:lnTo>
                      <a:pt x="14" y="30"/>
                    </a:lnTo>
                    <a:lnTo>
                      <a:pt x="0" y="44"/>
                    </a:lnTo>
                    <a:lnTo>
                      <a:pt x="4" y="38"/>
                    </a:lnTo>
                    <a:lnTo>
                      <a:pt x="23" y="19"/>
                    </a:lnTo>
                    <a:lnTo>
                      <a:pt x="30" y="14"/>
                    </a:lnTo>
                    <a:lnTo>
                      <a:pt x="41" y="7"/>
                    </a:lnTo>
                    <a:lnTo>
                      <a:pt x="48" y="4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9" name="Freeform 927"/>
              <p:cNvSpPr/>
              <p:nvPr/>
            </p:nvSpPr>
            <p:spPr bwMode="auto">
              <a:xfrm>
                <a:off x="7545388" y="4457701"/>
                <a:ext cx="107950" cy="100013"/>
              </a:xfrm>
              <a:custGeom>
                <a:avLst/>
                <a:gdLst>
                  <a:gd name="T0" fmla="*/ 67 w 68"/>
                  <a:gd name="T1" fmla="*/ 0 h 63"/>
                  <a:gd name="T2" fmla="*/ 68 w 68"/>
                  <a:gd name="T3" fmla="*/ 20 h 63"/>
                  <a:gd name="T4" fmla="*/ 64 w 68"/>
                  <a:gd name="T5" fmla="*/ 37 h 63"/>
                  <a:gd name="T6" fmla="*/ 60 w 68"/>
                  <a:gd name="T7" fmla="*/ 47 h 63"/>
                  <a:gd name="T8" fmla="*/ 54 w 68"/>
                  <a:gd name="T9" fmla="*/ 57 h 63"/>
                  <a:gd name="T10" fmla="*/ 38 w 68"/>
                  <a:gd name="T11" fmla="*/ 63 h 63"/>
                  <a:gd name="T12" fmla="*/ 23 w 68"/>
                  <a:gd name="T13" fmla="*/ 63 h 63"/>
                  <a:gd name="T14" fmla="*/ 8 w 68"/>
                  <a:gd name="T15" fmla="*/ 58 h 63"/>
                  <a:gd name="T16" fmla="*/ 12 w 68"/>
                  <a:gd name="T17" fmla="*/ 56 h 63"/>
                  <a:gd name="T18" fmla="*/ 16 w 68"/>
                  <a:gd name="T19" fmla="*/ 53 h 63"/>
                  <a:gd name="T20" fmla="*/ 21 w 68"/>
                  <a:gd name="T21" fmla="*/ 51 h 63"/>
                  <a:gd name="T22" fmla="*/ 18 w 68"/>
                  <a:gd name="T23" fmla="*/ 52 h 63"/>
                  <a:gd name="T24" fmla="*/ 12 w 68"/>
                  <a:gd name="T25" fmla="*/ 53 h 63"/>
                  <a:gd name="T26" fmla="*/ 7 w 68"/>
                  <a:gd name="T27" fmla="*/ 56 h 63"/>
                  <a:gd name="T28" fmla="*/ 2 w 68"/>
                  <a:gd name="T29" fmla="*/ 55 h 63"/>
                  <a:gd name="T30" fmla="*/ 0 w 68"/>
                  <a:gd name="T31" fmla="*/ 51 h 63"/>
                  <a:gd name="T32" fmla="*/ 1 w 68"/>
                  <a:gd name="T33" fmla="*/ 43 h 63"/>
                  <a:gd name="T34" fmla="*/ 4 w 68"/>
                  <a:gd name="T35" fmla="*/ 34 h 63"/>
                  <a:gd name="T36" fmla="*/ 11 w 68"/>
                  <a:gd name="T37" fmla="*/ 24 h 63"/>
                  <a:gd name="T38" fmla="*/ 21 w 68"/>
                  <a:gd name="T39" fmla="*/ 23 h 63"/>
                  <a:gd name="T40" fmla="*/ 33 w 68"/>
                  <a:gd name="T41" fmla="*/ 21 h 63"/>
                  <a:gd name="T42" fmla="*/ 48 w 68"/>
                  <a:gd name="T43" fmla="*/ 14 h 63"/>
                  <a:gd name="T44" fmla="*/ 59 w 68"/>
                  <a:gd name="T45" fmla="*/ 8 h 63"/>
                  <a:gd name="T46" fmla="*/ 52 w 68"/>
                  <a:gd name="T47" fmla="*/ 14 h 63"/>
                  <a:gd name="T48" fmla="*/ 46 w 68"/>
                  <a:gd name="T49" fmla="*/ 21 h 63"/>
                  <a:gd name="T50" fmla="*/ 67 w 68"/>
                  <a:gd name="T5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8" h="63">
                    <a:moveTo>
                      <a:pt x="67" y="0"/>
                    </a:moveTo>
                    <a:lnTo>
                      <a:pt x="68" y="20"/>
                    </a:lnTo>
                    <a:lnTo>
                      <a:pt x="64" y="37"/>
                    </a:lnTo>
                    <a:lnTo>
                      <a:pt x="60" y="47"/>
                    </a:lnTo>
                    <a:lnTo>
                      <a:pt x="54" y="57"/>
                    </a:lnTo>
                    <a:lnTo>
                      <a:pt x="38" y="63"/>
                    </a:lnTo>
                    <a:lnTo>
                      <a:pt x="23" y="63"/>
                    </a:lnTo>
                    <a:lnTo>
                      <a:pt x="8" y="58"/>
                    </a:lnTo>
                    <a:lnTo>
                      <a:pt x="12" y="56"/>
                    </a:lnTo>
                    <a:lnTo>
                      <a:pt x="16" y="53"/>
                    </a:lnTo>
                    <a:lnTo>
                      <a:pt x="21" y="51"/>
                    </a:lnTo>
                    <a:lnTo>
                      <a:pt x="18" y="52"/>
                    </a:lnTo>
                    <a:lnTo>
                      <a:pt x="12" y="53"/>
                    </a:lnTo>
                    <a:lnTo>
                      <a:pt x="7" y="56"/>
                    </a:lnTo>
                    <a:lnTo>
                      <a:pt x="2" y="55"/>
                    </a:lnTo>
                    <a:lnTo>
                      <a:pt x="0" y="51"/>
                    </a:lnTo>
                    <a:lnTo>
                      <a:pt x="1" y="43"/>
                    </a:lnTo>
                    <a:lnTo>
                      <a:pt x="4" y="34"/>
                    </a:lnTo>
                    <a:lnTo>
                      <a:pt x="11" y="24"/>
                    </a:lnTo>
                    <a:lnTo>
                      <a:pt x="21" y="23"/>
                    </a:lnTo>
                    <a:lnTo>
                      <a:pt x="33" y="21"/>
                    </a:lnTo>
                    <a:lnTo>
                      <a:pt x="48" y="14"/>
                    </a:lnTo>
                    <a:lnTo>
                      <a:pt x="59" y="8"/>
                    </a:lnTo>
                    <a:lnTo>
                      <a:pt x="52" y="14"/>
                    </a:lnTo>
                    <a:lnTo>
                      <a:pt x="46" y="2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0" name="Freeform 928"/>
              <p:cNvSpPr/>
              <p:nvPr/>
            </p:nvSpPr>
            <p:spPr bwMode="auto">
              <a:xfrm>
                <a:off x="7562851" y="4348163"/>
                <a:ext cx="134938" cy="147638"/>
              </a:xfrm>
              <a:custGeom>
                <a:avLst/>
                <a:gdLst>
                  <a:gd name="T0" fmla="*/ 85 w 85"/>
                  <a:gd name="T1" fmla="*/ 0 h 93"/>
                  <a:gd name="T2" fmla="*/ 77 w 85"/>
                  <a:gd name="T3" fmla="*/ 26 h 93"/>
                  <a:gd name="T4" fmla="*/ 65 w 85"/>
                  <a:gd name="T5" fmla="*/ 53 h 93"/>
                  <a:gd name="T6" fmla="*/ 48 w 85"/>
                  <a:gd name="T7" fmla="*/ 77 h 93"/>
                  <a:gd name="T8" fmla="*/ 48 w 85"/>
                  <a:gd name="T9" fmla="*/ 77 h 93"/>
                  <a:gd name="T10" fmla="*/ 37 w 85"/>
                  <a:gd name="T11" fmla="*/ 83 h 93"/>
                  <a:gd name="T12" fmla="*/ 22 w 85"/>
                  <a:gd name="T13" fmla="*/ 90 h 93"/>
                  <a:gd name="T14" fmla="*/ 10 w 85"/>
                  <a:gd name="T15" fmla="*/ 92 h 93"/>
                  <a:gd name="T16" fmla="*/ 0 w 85"/>
                  <a:gd name="T17" fmla="*/ 93 h 93"/>
                  <a:gd name="T18" fmla="*/ 7 w 85"/>
                  <a:gd name="T19" fmla="*/ 82 h 93"/>
                  <a:gd name="T20" fmla="*/ 14 w 85"/>
                  <a:gd name="T21" fmla="*/ 72 h 93"/>
                  <a:gd name="T22" fmla="*/ 19 w 85"/>
                  <a:gd name="T23" fmla="*/ 64 h 93"/>
                  <a:gd name="T24" fmla="*/ 22 w 85"/>
                  <a:gd name="T25" fmla="*/ 57 h 93"/>
                  <a:gd name="T26" fmla="*/ 19 w 85"/>
                  <a:gd name="T27" fmla="*/ 62 h 93"/>
                  <a:gd name="T28" fmla="*/ 14 w 85"/>
                  <a:gd name="T29" fmla="*/ 68 h 93"/>
                  <a:gd name="T30" fmla="*/ 11 w 85"/>
                  <a:gd name="T31" fmla="*/ 76 h 93"/>
                  <a:gd name="T32" fmla="*/ 9 w 85"/>
                  <a:gd name="T33" fmla="*/ 71 h 93"/>
                  <a:gd name="T34" fmla="*/ 10 w 85"/>
                  <a:gd name="T35" fmla="*/ 64 h 93"/>
                  <a:gd name="T36" fmla="*/ 13 w 85"/>
                  <a:gd name="T37" fmla="*/ 52 h 93"/>
                  <a:gd name="T38" fmla="*/ 28 w 85"/>
                  <a:gd name="T39" fmla="*/ 36 h 93"/>
                  <a:gd name="T40" fmla="*/ 45 w 85"/>
                  <a:gd name="T41" fmla="*/ 21 h 93"/>
                  <a:gd name="T42" fmla="*/ 57 w 85"/>
                  <a:gd name="T43" fmla="*/ 12 h 93"/>
                  <a:gd name="T44" fmla="*/ 70 w 85"/>
                  <a:gd name="T45" fmla="*/ 5 h 93"/>
                  <a:gd name="T46" fmla="*/ 85 w 85"/>
                  <a:gd name="T4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5" h="93">
                    <a:moveTo>
                      <a:pt x="85" y="0"/>
                    </a:moveTo>
                    <a:lnTo>
                      <a:pt x="77" y="26"/>
                    </a:lnTo>
                    <a:lnTo>
                      <a:pt x="65" y="53"/>
                    </a:lnTo>
                    <a:lnTo>
                      <a:pt x="48" y="77"/>
                    </a:lnTo>
                    <a:lnTo>
                      <a:pt x="48" y="77"/>
                    </a:lnTo>
                    <a:lnTo>
                      <a:pt x="37" y="83"/>
                    </a:lnTo>
                    <a:lnTo>
                      <a:pt x="22" y="90"/>
                    </a:lnTo>
                    <a:lnTo>
                      <a:pt x="10" y="92"/>
                    </a:lnTo>
                    <a:lnTo>
                      <a:pt x="0" y="93"/>
                    </a:lnTo>
                    <a:lnTo>
                      <a:pt x="7" y="82"/>
                    </a:lnTo>
                    <a:lnTo>
                      <a:pt x="14" y="72"/>
                    </a:lnTo>
                    <a:lnTo>
                      <a:pt x="19" y="64"/>
                    </a:lnTo>
                    <a:lnTo>
                      <a:pt x="22" y="57"/>
                    </a:lnTo>
                    <a:lnTo>
                      <a:pt x="19" y="62"/>
                    </a:lnTo>
                    <a:lnTo>
                      <a:pt x="14" y="68"/>
                    </a:lnTo>
                    <a:lnTo>
                      <a:pt x="11" y="76"/>
                    </a:lnTo>
                    <a:lnTo>
                      <a:pt x="9" y="71"/>
                    </a:lnTo>
                    <a:lnTo>
                      <a:pt x="10" y="64"/>
                    </a:lnTo>
                    <a:lnTo>
                      <a:pt x="13" y="52"/>
                    </a:lnTo>
                    <a:lnTo>
                      <a:pt x="28" y="36"/>
                    </a:lnTo>
                    <a:lnTo>
                      <a:pt x="45" y="21"/>
                    </a:lnTo>
                    <a:lnTo>
                      <a:pt x="57" y="12"/>
                    </a:lnTo>
                    <a:lnTo>
                      <a:pt x="70" y="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1" name="Freeform 929"/>
              <p:cNvSpPr/>
              <p:nvPr/>
            </p:nvSpPr>
            <p:spPr bwMode="auto">
              <a:xfrm>
                <a:off x="7718426" y="4398963"/>
                <a:ext cx="12700" cy="36513"/>
              </a:xfrm>
              <a:custGeom>
                <a:avLst/>
                <a:gdLst>
                  <a:gd name="T0" fmla="*/ 0 w 8"/>
                  <a:gd name="T1" fmla="*/ 0 h 23"/>
                  <a:gd name="T2" fmla="*/ 5 w 8"/>
                  <a:gd name="T3" fmla="*/ 10 h 23"/>
                  <a:gd name="T4" fmla="*/ 8 w 8"/>
                  <a:gd name="T5" fmla="*/ 20 h 23"/>
                  <a:gd name="T6" fmla="*/ 6 w 8"/>
                  <a:gd name="T7" fmla="*/ 23 h 23"/>
                  <a:gd name="T8" fmla="*/ 0 w 8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3">
                    <a:moveTo>
                      <a:pt x="0" y="0"/>
                    </a:moveTo>
                    <a:lnTo>
                      <a:pt x="5" y="10"/>
                    </a:lnTo>
                    <a:lnTo>
                      <a:pt x="8" y="20"/>
                    </a:lnTo>
                    <a:lnTo>
                      <a:pt x="6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2" name="Freeform 930"/>
              <p:cNvSpPr/>
              <p:nvPr/>
            </p:nvSpPr>
            <p:spPr bwMode="auto">
              <a:xfrm>
                <a:off x="7716838" y="4267201"/>
                <a:ext cx="47625" cy="50800"/>
              </a:xfrm>
              <a:custGeom>
                <a:avLst/>
                <a:gdLst>
                  <a:gd name="T0" fmla="*/ 0 w 30"/>
                  <a:gd name="T1" fmla="*/ 0 h 32"/>
                  <a:gd name="T2" fmla="*/ 10 w 30"/>
                  <a:gd name="T3" fmla="*/ 7 h 32"/>
                  <a:gd name="T4" fmla="*/ 18 w 30"/>
                  <a:gd name="T5" fmla="*/ 13 h 32"/>
                  <a:gd name="T6" fmla="*/ 24 w 30"/>
                  <a:gd name="T7" fmla="*/ 19 h 32"/>
                  <a:gd name="T8" fmla="*/ 30 w 30"/>
                  <a:gd name="T9" fmla="*/ 24 h 32"/>
                  <a:gd name="T10" fmla="*/ 28 w 30"/>
                  <a:gd name="T11" fmla="*/ 32 h 32"/>
                  <a:gd name="T12" fmla="*/ 23 w 30"/>
                  <a:gd name="T13" fmla="*/ 24 h 32"/>
                  <a:gd name="T14" fmla="*/ 16 w 30"/>
                  <a:gd name="T15" fmla="*/ 16 h 32"/>
                  <a:gd name="T16" fmla="*/ 10 w 30"/>
                  <a:gd name="T17" fmla="*/ 9 h 32"/>
                  <a:gd name="T18" fmla="*/ 4 w 30"/>
                  <a:gd name="T19" fmla="*/ 4 h 32"/>
                  <a:gd name="T20" fmla="*/ 0 w 30"/>
                  <a:gd name="T2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32">
                    <a:moveTo>
                      <a:pt x="0" y="0"/>
                    </a:moveTo>
                    <a:lnTo>
                      <a:pt x="10" y="7"/>
                    </a:lnTo>
                    <a:lnTo>
                      <a:pt x="18" y="13"/>
                    </a:lnTo>
                    <a:lnTo>
                      <a:pt x="24" y="19"/>
                    </a:lnTo>
                    <a:lnTo>
                      <a:pt x="30" y="24"/>
                    </a:lnTo>
                    <a:lnTo>
                      <a:pt x="28" y="32"/>
                    </a:lnTo>
                    <a:lnTo>
                      <a:pt x="23" y="24"/>
                    </a:lnTo>
                    <a:lnTo>
                      <a:pt x="16" y="16"/>
                    </a:lnTo>
                    <a:lnTo>
                      <a:pt x="10" y="9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3" name="Freeform 931"/>
              <p:cNvSpPr/>
              <p:nvPr/>
            </p:nvSpPr>
            <p:spPr bwMode="auto">
              <a:xfrm>
                <a:off x="7696201" y="4168776"/>
                <a:ext cx="68263" cy="133350"/>
              </a:xfrm>
              <a:custGeom>
                <a:avLst/>
                <a:gdLst>
                  <a:gd name="T0" fmla="*/ 0 w 43"/>
                  <a:gd name="T1" fmla="*/ 0 h 84"/>
                  <a:gd name="T2" fmla="*/ 12 w 43"/>
                  <a:gd name="T3" fmla="*/ 4 h 84"/>
                  <a:gd name="T4" fmla="*/ 23 w 43"/>
                  <a:gd name="T5" fmla="*/ 12 h 84"/>
                  <a:gd name="T6" fmla="*/ 32 w 43"/>
                  <a:gd name="T7" fmla="*/ 23 h 84"/>
                  <a:gd name="T8" fmla="*/ 38 w 43"/>
                  <a:gd name="T9" fmla="*/ 34 h 84"/>
                  <a:gd name="T10" fmla="*/ 33 w 43"/>
                  <a:gd name="T11" fmla="*/ 28 h 84"/>
                  <a:gd name="T12" fmla="*/ 25 w 43"/>
                  <a:gd name="T13" fmla="*/ 23 h 84"/>
                  <a:gd name="T14" fmla="*/ 17 w 43"/>
                  <a:gd name="T15" fmla="*/ 19 h 84"/>
                  <a:gd name="T16" fmla="*/ 16 w 43"/>
                  <a:gd name="T17" fmla="*/ 19 h 84"/>
                  <a:gd name="T18" fmla="*/ 16 w 43"/>
                  <a:gd name="T19" fmla="*/ 21 h 84"/>
                  <a:gd name="T20" fmla="*/ 16 w 43"/>
                  <a:gd name="T21" fmla="*/ 22 h 84"/>
                  <a:gd name="T22" fmla="*/ 22 w 43"/>
                  <a:gd name="T23" fmla="*/ 26 h 84"/>
                  <a:gd name="T24" fmla="*/ 27 w 43"/>
                  <a:gd name="T25" fmla="*/ 31 h 84"/>
                  <a:gd name="T26" fmla="*/ 33 w 43"/>
                  <a:gd name="T27" fmla="*/ 38 h 84"/>
                  <a:gd name="T28" fmla="*/ 37 w 43"/>
                  <a:gd name="T29" fmla="*/ 43 h 84"/>
                  <a:gd name="T30" fmla="*/ 38 w 43"/>
                  <a:gd name="T31" fmla="*/ 46 h 84"/>
                  <a:gd name="T32" fmla="*/ 41 w 43"/>
                  <a:gd name="T33" fmla="*/ 52 h 84"/>
                  <a:gd name="T34" fmla="*/ 43 w 43"/>
                  <a:gd name="T35" fmla="*/ 67 h 84"/>
                  <a:gd name="T36" fmla="*/ 43 w 43"/>
                  <a:gd name="T37" fmla="*/ 84 h 84"/>
                  <a:gd name="T38" fmla="*/ 37 w 43"/>
                  <a:gd name="T39" fmla="*/ 78 h 84"/>
                  <a:gd name="T40" fmla="*/ 33 w 43"/>
                  <a:gd name="T41" fmla="*/ 74 h 84"/>
                  <a:gd name="T42" fmla="*/ 25 w 43"/>
                  <a:gd name="T43" fmla="*/ 67 h 84"/>
                  <a:gd name="T44" fmla="*/ 17 w 43"/>
                  <a:gd name="T45" fmla="*/ 62 h 84"/>
                  <a:gd name="T46" fmla="*/ 8 w 43"/>
                  <a:gd name="T47" fmla="*/ 59 h 84"/>
                  <a:gd name="T48" fmla="*/ 5 w 43"/>
                  <a:gd name="T49" fmla="*/ 28 h 84"/>
                  <a:gd name="T50" fmla="*/ 0 w 43"/>
                  <a:gd name="T5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" h="84">
                    <a:moveTo>
                      <a:pt x="0" y="0"/>
                    </a:moveTo>
                    <a:lnTo>
                      <a:pt x="12" y="4"/>
                    </a:lnTo>
                    <a:lnTo>
                      <a:pt x="23" y="12"/>
                    </a:lnTo>
                    <a:lnTo>
                      <a:pt x="32" y="23"/>
                    </a:lnTo>
                    <a:lnTo>
                      <a:pt x="38" y="34"/>
                    </a:lnTo>
                    <a:lnTo>
                      <a:pt x="33" y="28"/>
                    </a:lnTo>
                    <a:lnTo>
                      <a:pt x="25" y="23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6" y="21"/>
                    </a:lnTo>
                    <a:lnTo>
                      <a:pt x="16" y="22"/>
                    </a:lnTo>
                    <a:lnTo>
                      <a:pt x="22" y="26"/>
                    </a:lnTo>
                    <a:lnTo>
                      <a:pt x="27" y="31"/>
                    </a:lnTo>
                    <a:lnTo>
                      <a:pt x="33" y="38"/>
                    </a:lnTo>
                    <a:lnTo>
                      <a:pt x="37" y="43"/>
                    </a:lnTo>
                    <a:lnTo>
                      <a:pt x="38" y="46"/>
                    </a:lnTo>
                    <a:lnTo>
                      <a:pt x="41" y="52"/>
                    </a:lnTo>
                    <a:lnTo>
                      <a:pt x="43" y="67"/>
                    </a:lnTo>
                    <a:lnTo>
                      <a:pt x="43" y="84"/>
                    </a:lnTo>
                    <a:lnTo>
                      <a:pt x="37" y="78"/>
                    </a:lnTo>
                    <a:lnTo>
                      <a:pt x="33" y="74"/>
                    </a:lnTo>
                    <a:lnTo>
                      <a:pt x="25" y="67"/>
                    </a:lnTo>
                    <a:lnTo>
                      <a:pt x="17" y="62"/>
                    </a:lnTo>
                    <a:lnTo>
                      <a:pt x="8" y="59"/>
                    </a:lnTo>
                    <a:lnTo>
                      <a:pt x="5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4" name="Freeform 932"/>
              <p:cNvSpPr/>
              <p:nvPr/>
            </p:nvSpPr>
            <p:spPr bwMode="auto">
              <a:xfrm>
                <a:off x="7691438" y="4146551"/>
                <a:ext cx="63500" cy="57150"/>
              </a:xfrm>
              <a:custGeom>
                <a:avLst/>
                <a:gdLst>
                  <a:gd name="T0" fmla="*/ 0 w 40"/>
                  <a:gd name="T1" fmla="*/ 0 h 36"/>
                  <a:gd name="T2" fmla="*/ 10 w 40"/>
                  <a:gd name="T3" fmla="*/ 2 h 36"/>
                  <a:gd name="T4" fmla="*/ 18 w 40"/>
                  <a:gd name="T5" fmla="*/ 7 h 36"/>
                  <a:gd name="T6" fmla="*/ 25 w 40"/>
                  <a:gd name="T7" fmla="*/ 14 h 36"/>
                  <a:gd name="T8" fmla="*/ 32 w 40"/>
                  <a:gd name="T9" fmla="*/ 20 h 36"/>
                  <a:gd name="T10" fmla="*/ 37 w 40"/>
                  <a:gd name="T11" fmla="*/ 28 h 36"/>
                  <a:gd name="T12" fmla="*/ 40 w 40"/>
                  <a:gd name="T13" fmla="*/ 36 h 36"/>
                  <a:gd name="T14" fmla="*/ 29 w 40"/>
                  <a:gd name="T15" fmla="*/ 24 h 36"/>
                  <a:gd name="T16" fmla="*/ 17 w 40"/>
                  <a:gd name="T17" fmla="*/ 16 h 36"/>
                  <a:gd name="T18" fmla="*/ 3 w 40"/>
                  <a:gd name="T19" fmla="*/ 12 h 36"/>
                  <a:gd name="T20" fmla="*/ 0 w 4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36">
                    <a:moveTo>
                      <a:pt x="0" y="0"/>
                    </a:moveTo>
                    <a:lnTo>
                      <a:pt x="10" y="2"/>
                    </a:lnTo>
                    <a:lnTo>
                      <a:pt x="18" y="7"/>
                    </a:lnTo>
                    <a:lnTo>
                      <a:pt x="25" y="14"/>
                    </a:lnTo>
                    <a:lnTo>
                      <a:pt x="32" y="20"/>
                    </a:lnTo>
                    <a:lnTo>
                      <a:pt x="37" y="28"/>
                    </a:lnTo>
                    <a:lnTo>
                      <a:pt x="40" y="36"/>
                    </a:lnTo>
                    <a:lnTo>
                      <a:pt x="29" y="24"/>
                    </a:lnTo>
                    <a:lnTo>
                      <a:pt x="17" y="16"/>
                    </a:lnTo>
                    <a:lnTo>
                      <a:pt x="3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5" name="Freeform 933"/>
              <p:cNvSpPr/>
              <p:nvPr/>
            </p:nvSpPr>
            <p:spPr bwMode="auto">
              <a:xfrm>
                <a:off x="7685088" y="4122738"/>
                <a:ext cx="68263" cy="63500"/>
              </a:xfrm>
              <a:custGeom>
                <a:avLst/>
                <a:gdLst>
                  <a:gd name="T0" fmla="*/ 14 w 43"/>
                  <a:gd name="T1" fmla="*/ 0 h 40"/>
                  <a:gd name="T2" fmla="*/ 24 w 43"/>
                  <a:gd name="T3" fmla="*/ 4 h 40"/>
                  <a:gd name="T4" fmla="*/ 35 w 43"/>
                  <a:gd name="T5" fmla="*/ 9 h 40"/>
                  <a:gd name="T6" fmla="*/ 40 w 43"/>
                  <a:gd name="T7" fmla="*/ 19 h 40"/>
                  <a:gd name="T8" fmla="*/ 43 w 43"/>
                  <a:gd name="T9" fmla="*/ 28 h 40"/>
                  <a:gd name="T10" fmla="*/ 41 w 43"/>
                  <a:gd name="T11" fmla="*/ 28 h 40"/>
                  <a:gd name="T12" fmla="*/ 40 w 43"/>
                  <a:gd name="T13" fmla="*/ 27 h 40"/>
                  <a:gd name="T14" fmla="*/ 38 w 43"/>
                  <a:gd name="T15" fmla="*/ 26 h 40"/>
                  <a:gd name="T16" fmla="*/ 35 w 43"/>
                  <a:gd name="T17" fmla="*/ 23 h 40"/>
                  <a:gd name="T18" fmla="*/ 33 w 43"/>
                  <a:gd name="T19" fmla="*/ 21 h 40"/>
                  <a:gd name="T20" fmla="*/ 35 w 43"/>
                  <a:gd name="T21" fmla="*/ 24 h 40"/>
                  <a:gd name="T22" fmla="*/ 39 w 43"/>
                  <a:gd name="T23" fmla="*/ 30 h 40"/>
                  <a:gd name="T24" fmla="*/ 41 w 43"/>
                  <a:gd name="T25" fmla="*/ 35 h 40"/>
                  <a:gd name="T26" fmla="*/ 42 w 43"/>
                  <a:gd name="T27" fmla="*/ 40 h 40"/>
                  <a:gd name="T28" fmla="*/ 42 w 43"/>
                  <a:gd name="T29" fmla="*/ 39 h 40"/>
                  <a:gd name="T30" fmla="*/ 35 w 43"/>
                  <a:gd name="T31" fmla="*/ 32 h 40"/>
                  <a:gd name="T32" fmla="*/ 29 w 43"/>
                  <a:gd name="T33" fmla="*/ 26 h 40"/>
                  <a:gd name="T34" fmla="*/ 22 w 43"/>
                  <a:gd name="T35" fmla="*/ 20 h 40"/>
                  <a:gd name="T36" fmla="*/ 14 w 43"/>
                  <a:gd name="T37" fmla="*/ 15 h 40"/>
                  <a:gd name="T38" fmla="*/ 4 w 43"/>
                  <a:gd name="T39" fmla="*/ 12 h 40"/>
                  <a:gd name="T40" fmla="*/ 0 w 43"/>
                  <a:gd name="T41" fmla="*/ 2 h 40"/>
                  <a:gd name="T42" fmla="*/ 14 w 43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40">
                    <a:moveTo>
                      <a:pt x="14" y="0"/>
                    </a:moveTo>
                    <a:lnTo>
                      <a:pt x="24" y="4"/>
                    </a:lnTo>
                    <a:lnTo>
                      <a:pt x="35" y="9"/>
                    </a:lnTo>
                    <a:lnTo>
                      <a:pt x="40" y="19"/>
                    </a:lnTo>
                    <a:lnTo>
                      <a:pt x="43" y="28"/>
                    </a:lnTo>
                    <a:lnTo>
                      <a:pt x="41" y="28"/>
                    </a:lnTo>
                    <a:lnTo>
                      <a:pt x="40" y="27"/>
                    </a:lnTo>
                    <a:lnTo>
                      <a:pt x="38" y="26"/>
                    </a:lnTo>
                    <a:lnTo>
                      <a:pt x="35" y="23"/>
                    </a:lnTo>
                    <a:lnTo>
                      <a:pt x="33" y="21"/>
                    </a:lnTo>
                    <a:lnTo>
                      <a:pt x="35" y="24"/>
                    </a:lnTo>
                    <a:lnTo>
                      <a:pt x="39" y="30"/>
                    </a:lnTo>
                    <a:lnTo>
                      <a:pt x="41" y="35"/>
                    </a:lnTo>
                    <a:lnTo>
                      <a:pt x="42" y="40"/>
                    </a:lnTo>
                    <a:lnTo>
                      <a:pt x="42" y="39"/>
                    </a:lnTo>
                    <a:lnTo>
                      <a:pt x="35" y="32"/>
                    </a:lnTo>
                    <a:lnTo>
                      <a:pt x="29" y="26"/>
                    </a:lnTo>
                    <a:lnTo>
                      <a:pt x="22" y="20"/>
                    </a:lnTo>
                    <a:lnTo>
                      <a:pt x="14" y="15"/>
                    </a:lnTo>
                    <a:lnTo>
                      <a:pt x="4" y="12"/>
                    </a:lnTo>
                    <a:lnTo>
                      <a:pt x="0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6" name="Freeform 934"/>
              <p:cNvSpPr/>
              <p:nvPr/>
            </p:nvSpPr>
            <p:spPr bwMode="auto">
              <a:xfrm>
                <a:off x="7681913" y="4098926"/>
                <a:ext cx="53975" cy="22225"/>
              </a:xfrm>
              <a:custGeom>
                <a:avLst/>
                <a:gdLst>
                  <a:gd name="T0" fmla="*/ 10 w 34"/>
                  <a:gd name="T1" fmla="*/ 0 h 14"/>
                  <a:gd name="T2" fmla="*/ 21 w 34"/>
                  <a:gd name="T3" fmla="*/ 1 h 14"/>
                  <a:gd name="T4" fmla="*/ 31 w 34"/>
                  <a:gd name="T5" fmla="*/ 7 h 14"/>
                  <a:gd name="T6" fmla="*/ 31 w 34"/>
                  <a:gd name="T7" fmla="*/ 8 h 14"/>
                  <a:gd name="T8" fmla="*/ 28 w 34"/>
                  <a:gd name="T9" fmla="*/ 7 h 14"/>
                  <a:gd name="T10" fmla="*/ 24 w 34"/>
                  <a:gd name="T11" fmla="*/ 6 h 14"/>
                  <a:gd name="T12" fmla="*/ 22 w 34"/>
                  <a:gd name="T13" fmla="*/ 6 h 14"/>
                  <a:gd name="T14" fmla="*/ 20 w 34"/>
                  <a:gd name="T15" fmla="*/ 5 h 14"/>
                  <a:gd name="T16" fmla="*/ 19 w 34"/>
                  <a:gd name="T17" fmla="*/ 5 h 14"/>
                  <a:gd name="T18" fmla="*/ 17 w 34"/>
                  <a:gd name="T19" fmla="*/ 5 h 14"/>
                  <a:gd name="T20" fmla="*/ 20 w 34"/>
                  <a:gd name="T21" fmla="*/ 6 h 14"/>
                  <a:gd name="T22" fmla="*/ 23 w 34"/>
                  <a:gd name="T23" fmla="*/ 7 h 14"/>
                  <a:gd name="T24" fmla="*/ 26 w 34"/>
                  <a:gd name="T25" fmla="*/ 9 h 14"/>
                  <a:gd name="T26" fmla="*/ 30 w 34"/>
                  <a:gd name="T27" fmla="*/ 10 h 14"/>
                  <a:gd name="T28" fmla="*/ 33 w 34"/>
                  <a:gd name="T29" fmla="*/ 12 h 14"/>
                  <a:gd name="T30" fmla="*/ 34 w 34"/>
                  <a:gd name="T31" fmla="*/ 14 h 14"/>
                  <a:gd name="T32" fmla="*/ 23 w 34"/>
                  <a:gd name="T33" fmla="*/ 10 h 14"/>
                  <a:gd name="T34" fmla="*/ 12 w 34"/>
                  <a:gd name="T35" fmla="*/ 9 h 14"/>
                  <a:gd name="T36" fmla="*/ 1 w 34"/>
                  <a:gd name="T37" fmla="*/ 11 h 14"/>
                  <a:gd name="T38" fmla="*/ 0 w 34"/>
                  <a:gd name="T39" fmla="*/ 3 h 14"/>
                  <a:gd name="T40" fmla="*/ 10 w 34"/>
                  <a:gd name="T4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" h="14">
                    <a:moveTo>
                      <a:pt x="10" y="0"/>
                    </a:moveTo>
                    <a:lnTo>
                      <a:pt x="21" y="1"/>
                    </a:lnTo>
                    <a:lnTo>
                      <a:pt x="31" y="7"/>
                    </a:lnTo>
                    <a:lnTo>
                      <a:pt x="31" y="8"/>
                    </a:lnTo>
                    <a:lnTo>
                      <a:pt x="28" y="7"/>
                    </a:lnTo>
                    <a:lnTo>
                      <a:pt x="24" y="6"/>
                    </a:lnTo>
                    <a:lnTo>
                      <a:pt x="22" y="6"/>
                    </a:lnTo>
                    <a:lnTo>
                      <a:pt x="20" y="5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20" y="6"/>
                    </a:lnTo>
                    <a:lnTo>
                      <a:pt x="23" y="7"/>
                    </a:lnTo>
                    <a:lnTo>
                      <a:pt x="26" y="9"/>
                    </a:lnTo>
                    <a:lnTo>
                      <a:pt x="30" y="10"/>
                    </a:lnTo>
                    <a:lnTo>
                      <a:pt x="33" y="12"/>
                    </a:lnTo>
                    <a:lnTo>
                      <a:pt x="34" y="14"/>
                    </a:lnTo>
                    <a:lnTo>
                      <a:pt x="23" y="10"/>
                    </a:lnTo>
                    <a:lnTo>
                      <a:pt x="12" y="9"/>
                    </a:lnTo>
                    <a:lnTo>
                      <a:pt x="1" y="11"/>
                    </a:lnTo>
                    <a:lnTo>
                      <a:pt x="0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7" name="Freeform 935"/>
              <p:cNvSpPr/>
              <p:nvPr/>
            </p:nvSpPr>
            <p:spPr bwMode="auto">
              <a:xfrm>
                <a:off x="7699376" y="4094163"/>
                <a:ext cx="14288" cy="0"/>
              </a:xfrm>
              <a:custGeom>
                <a:avLst/>
                <a:gdLst>
                  <a:gd name="T0" fmla="*/ 5 w 9"/>
                  <a:gd name="T1" fmla="*/ 9 w 9"/>
                  <a:gd name="T2" fmla="*/ 7 w 9"/>
                  <a:gd name="T3" fmla="*/ 5 w 9"/>
                  <a:gd name="T4" fmla="*/ 0 w 9"/>
                  <a:gd name="T5" fmla="*/ 5 w 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9">
                    <a:moveTo>
                      <a:pt x="5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8" name="Freeform 936"/>
              <p:cNvSpPr/>
              <p:nvPr/>
            </p:nvSpPr>
            <p:spPr bwMode="auto">
              <a:xfrm>
                <a:off x="7677151" y="4081463"/>
                <a:ext cx="44450" cy="17463"/>
              </a:xfrm>
              <a:custGeom>
                <a:avLst/>
                <a:gdLst>
                  <a:gd name="T0" fmla="*/ 11 w 28"/>
                  <a:gd name="T1" fmla="*/ 0 h 11"/>
                  <a:gd name="T2" fmla="*/ 12 w 28"/>
                  <a:gd name="T3" fmla="*/ 1 h 11"/>
                  <a:gd name="T4" fmla="*/ 12 w 28"/>
                  <a:gd name="T5" fmla="*/ 1 h 11"/>
                  <a:gd name="T6" fmla="*/ 12 w 28"/>
                  <a:gd name="T7" fmla="*/ 2 h 11"/>
                  <a:gd name="T8" fmla="*/ 11 w 28"/>
                  <a:gd name="T9" fmla="*/ 4 h 11"/>
                  <a:gd name="T10" fmla="*/ 10 w 28"/>
                  <a:gd name="T11" fmla="*/ 5 h 11"/>
                  <a:gd name="T12" fmla="*/ 8 w 28"/>
                  <a:gd name="T13" fmla="*/ 6 h 11"/>
                  <a:gd name="T14" fmla="*/ 7 w 28"/>
                  <a:gd name="T15" fmla="*/ 7 h 11"/>
                  <a:gd name="T16" fmla="*/ 4 w 28"/>
                  <a:gd name="T17" fmla="*/ 9 h 11"/>
                  <a:gd name="T18" fmla="*/ 9 w 28"/>
                  <a:gd name="T19" fmla="*/ 6 h 11"/>
                  <a:gd name="T20" fmla="*/ 15 w 28"/>
                  <a:gd name="T21" fmla="*/ 4 h 11"/>
                  <a:gd name="T22" fmla="*/ 22 w 28"/>
                  <a:gd name="T23" fmla="*/ 2 h 11"/>
                  <a:gd name="T24" fmla="*/ 28 w 28"/>
                  <a:gd name="T25" fmla="*/ 7 h 11"/>
                  <a:gd name="T26" fmla="*/ 20 w 28"/>
                  <a:gd name="T27" fmla="*/ 6 h 11"/>
                  <a:gd name="T28" fmla="*/ 10 w 28"/>
                  <a:gd name="T29" fmla="*/ 7 h 11"/>
                  <a:gd name="T30" fmla="*/ 2 w 28"/>
                  <a:gd name="T31" fmla="*/ 11 h 11"/>
                  <a:gd name="T32" fmla="*/ 0 w 28"/>
                  <a:gd name="T33" fmla="*/ 4 h 11"/>
                  <a:gd name="T34" fmla="*/ 4 w 28"/>
                  <a:gd name="T35" fmla="*/ 1 h 11"/>
                  <a:gd name="T36" fmla="*/ 9 w 28"/>
                  <a:gd name="T37" fmla="*/ 1 h 11"/>
                  <a:gd name="T38" fmla="*/ 11 w 28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11">
                    <a:moveTo>
                      <a:pt x="11" y="0"/>
                    </a:moveTo>
                    <a:lnTo>
                      <a:pt x="12" y="1"/>
                    </a:lnTo>
                    <a:lnTo>
                      <a:pt x="12" y="1"/>
                    </a:lnTo>
                    <a:lnTo>
                      <a:pt x="12" y="2"/>
                    </a:lnTo>
                    <a:lnTo>
                      <a:pt x="11" y="4"/>
                    </a:lnTo>
                    <a:lnTo>
                      <a:pt x="10" y="5"/>
                    </a:lnTo>
                    <a:lnTo>
                      <a:pt x="8" y="6"/>
                    </a:lnTo>
                    <a:lnTo>
                      <a:pt x="7" y="7"/>
                    </a:lnTo>
                    <a:lnTo>
                      <a:pt x="4" y="9"/>
                    </a:lnTo>
                    <a:lnTo>
                      <a:pt x="9" y="6"/>
                    </a:lnTo>
                    <a:lnTo>
                      <a:pt x="15" y="4"/>
                    </a:lnTo>
                    <a:lnTo>
                      <a:pt x="22" y="2"/>
                    </a:lnTo>
                    <a:lnTo>
                      <a:pt x="28" y="7"/>
                    </a:lnTo>
                    <a:lnTo>
                      <a:pt x="20" y="6"/>
                    </a:lnTo>
                    <a:lnTo>
                      <a:pt x="10" y="7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4" y="1"/>
                    </a:lnTo>
                    <a:lnTo>
                      <a:pt x="9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9" name="Freeform 937"/>
              <p:cNvSpPr/>
              <p:nvPr/>
            </p:nvSpPr>
            <p:spPr bwMode="auto">
              <a:xfrm>
                <a:off x="7685088" y="4116388"/>
                <a:ext cx="38100" cy="4763"/>
              </a:xfrm>
              <a:custGeom>
                <a:avLst/>
                <a:gdLst>
                  <a:gd name="T0" fmla="*/ 12 w 24"/>
                  <a:gd name="T1" fmla="*/ 0 h 3"/>
                  <a:gd name="T2" fmla="*/ 24 w 24"/>
                  <a:gd name="T3" fmla="*/ 2 h 3"/>
                  <a:gd name="T4" fmla="*/ 20 w 24"/>
                  <a:gd name="T5" fmla="*/ 2 h 3"/>
                  <a:gd name="T6" fmla="*/ 17 w 24"/>
                  <a:gd name="T7" fmla="*/ 2 h 3"/>
                  <a:gd name="T8" fmla="*/ 15 w 24"/>
                  <a:gd name="T9" fmla="*/ 2 h 3"/>
                  <a:gd name="T10" fmla="*/ 7 w 24"/>
                  <a:gd name="T11" fmla="*/ 2 h 3"/>
                  <a:gd name="T12" fmla="*/ 0 w 24"/>
                  <a:gd name="T13" fmla="*/ 3 h 3"/>
                  <a:gd name="T14" fmla="*/ 0 w 24"/>
                  <a:gd name="T15" fmla="*/ 2 h 3"/>
                  <a:gd name="T16" fmla="*/ 12 w 2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">
                    <a:moveTo>
                      <a:pt x="12" y="0"/>
                    </a:moveTo>
                    <a:lnTo>
                      <a:pt x="24" y="2"/>
                    </a:lnTo>
                    <a:lnTo>
                      <a:pt x="20" y="2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7" y="2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0" name="Freeform 938"/>
              <p:cNvSpPr/>
              <p:nvPr/>
            </p:nvSpPr>
            <p:spPr bwMode="auto">
              <a:xfrm>
                <a:off x="7710488" y="4267201"/>
                <a:ext cx="49213" cy="73025"/>
              </a:xfrm>
              <a:custGeom>
                <a:avLst/>
                <a:gdLst>
                  <a:gd name="T0" fmla="*/ 0 w 31"/>
                  <a:gd name="T1" fmla="*/ 0 h 46"/>
                  <a:gd name="T2" fmla="*/ 4 w 31"/>
                  <a:gd name="T3" fmla="*/ 3 h 46"/>
                  <a:gd name="T4" fmla="*/ 8 w 31"/>
                  <a:gd name="T5" fmla="*/ 7 h 46"/>
                  <a:gd name="T6" fmla="*/ 13 w 31"/>
                  <a:gd name="T7" fmla="*/ 11 h 46"/>
                  <a:gd name="T8" fmla="*/ 19 w 31"/>
                  <a:gd name="T9" fmla="*/ 19 h 46"/>
                  <a:gd name="T10" fmla="*/ 27 w 31"/>
                  <a:gd name="T11" fmla="*/ 27 h 46"/>
                  <a:gd name="T12" fmla="*/ 31 w 31"/>
                  <a:gd name="T13" fmla="*/ 35 h 46"/>
                  <a:gd name="T14" fmla="*/ 30 w 31"/>
                  <a:gd name="T15" fmla="*/ 46 h 46"/>
                  <a:gd name="T16" fmla="*/ 23 w 31"/>
                  <a:gd name="T17" fmla="*/ 29 h 46"/>
                  <a:gd name="T18" fmla="*/ 12 w 31"/>
                  <a:gd name="T19" fmla="*/ 15 h 46"/>
                  <a:gd name="T20" fmla="*/ 0 w 31"/>
                  <a:gd name="T21" fmla="*/ 3 h 46"/>
                  <a:gd name="T22" fmla="*/ 0 w 31"/>
                  <a:gd name="T2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46">
                    <a:moveTo>
                      <a:pt x="0" y="0"/>
                    </a:moveTo>
                    <a:lnTo>
                      <a:pt x="4" y="3"/>
                    </a:lnTo>
                    <a:lnTo>
                      <a:pt x="8" y="7"/>
                    </a:lnTo>
                    <a:lnTo>
                      <a:pt x="13" y="11"/>
                    </a:lnTo>
                    <a:lnTo>
                      <a:pt x="19" y="19"/>
                    </a:lnTo>
                    <a:lnTo>
                      <a:pt x="27" y="27"/>
                    </a:lnTo>
                    <a:lnTo>
                      <a:pt x="31" y="35"/>
                    </a:lnTo>
                    <a:lnTo>
                      <a:pt x="30" y="46"/>
                    </a:lnTo>
                    <a:lnTo>
                      <a:pt x="23" y="29"/>
                    </a:lnTo>
                    <a:lnTo>
                      <a:pt x="12" y="15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1" name="Freeform 939"/>
              <p:cNvSpPr/>
              <p:nvPr/>
            </p:nvSpPr>
            <p:spPr bwMode="auto">
              <a:xfrm>
                <a:off x="7699376" y="4275138"/>
                <a:ext cx="57150" cy="150813"/>
              </a:xfrm>
              <a:custGeom>
                <a:avLst/>
                <a:gdLst>
                  <a:gd name="T0" fmla="*/ 7 w 36"/>
                  <a:gd name="T1" fmla="*/ 0 h 95"/>
                  <a:gd name="T2" fmla="*/ 19 w 36"/>
                  <a:gd name="T3" fmla="*/ 14 h 95"/>
                  <a:gd name="T4" fmla="*/ 29 w 36"/>
                  <a:gd name="T5" fmla="*/ 29 h 95"/>
                  <a:gd name="T6" fmla="*/ 36 w 36"/>
                  <a:gd name="T7" fmla="*/ 45 h 95"/>
                  <a:gd name="T8" fmla="*/ 32 w 36"/>
                  <a:gd name="T9" fmla="*/ 64 h 95"/>
                  <a:gd name="T10" fmla="*/ 26 w 36"/>
                  <a:gd name="T11" fmla="*/ 82 h 95"/>
                  <a:gd name="T12" fmla="*/ 25 w 36"/>
                  <a:gd name="T13" fmla="*/ 87 h 95"/>
                  <a:gd name="T14" fmla="*/ 23 w 36"/>
                  <a:gd name="T15" fmla="*/ 90 h 95"/>
                  <a:gd name="T16" fmla="*/ 21 w 36"/>
                  <a:gd name="T17" fmla="*/ 95 h 95"/>
                  <a:gd name="T18" fmla="*/ 15 w 36"/>
                  <a:gd name="T19" fmla="*/ 81 h 95"/>
                  <a:gd name="T20" fmla="*/ 8 w 36"/>
                  <a:gd name="T21" fmla="*/ 68 h 95"/>
                  <a:gd name="T22" fmla="*/ 0 w 36"/>
                  <a:gd name="T23" fmla="*/ 56 h 95"/>
                  <a:gd name="T24" fmla="*/ 6 w 36"/>
                  <a:gd name="T25" fmla="*/ 29 h 95"/>
                  <a:gd name="T26" fmla="*/ 7 w 36"/>
                  <a:gd name="T2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95">
                    <a:moveTo>
                      <a:pt x="7" y="0"/>
                    </a:moveTo>
                    <a:lnTo>
                      <a:pt x="19" y="14"/>
                    </a:lnTo>
                    <a:lnTo>
                      <a:pt x="29" y="29"/>
                    </a:lnTo>
                    <a:lnTo>
                      <a:pt x="36" y="45"/>
                    </a:lnTo>
                    <a:lnTo>
                      <a:pt x="32" y="64"/>
                    </a:lnTo>
                    <a:lnTo>
                      <a:pt x="26" y="82"/>
                    </a:lnTo>
                    <a:lnTo>
                      <a:pt x="25" y="87"/>
                    </a:lnTo>
                    <a:lnTo>
                      <a:pt x="23" y="90"/>
                    </a:lnTo>
                    <a:lnTo>
                      <a:pt x="21" y="95"/>
                    </a:lnTo>
                    <a:lnTo>
                      <a:pt x="15" y="81"/>
                    </a:lnTo>
                    <a:lnTo>
                      <a:pt x="8" y="68"/>
                    </a:lnTo>
                    <a:lnTo>
                      <a:pt x="0" y="56"/>
                    </a:lnTo>
                    <a:lnTo>
                      <a:pt x="6" y="2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2" name="Freeform 940"/>
              <p:cNvSpPr/>
              <p:nvPr/>
            </p:nvSpPr>
            <p:spPr bwMode="auto">
              <a:xfrm>
                <a:off x="7658101" y="4364038"/>
                <a:ext cx="65088" cy="144463"/>
              </a:xfrm>
              <a:custGeom>
                <a:avLst/>
                <a:gdLst>
                  <a:gd name="T0" fmla="*/ 26 w 41"/>
                  <a:gd name="T1" fmla="*/ 0 h 91"/>
                  <a:gd name="T2" fmla="*/ 34 w 41"/>
                  <a:gd name="T3" fmla="*/ 12 h 91"/>
                  <a:gd name="T4" fmla="*/ 33 w 41"/>
                  <a:gd name="T5" fmla="*/ 12 h 91"/>
                  <a:gd name="T6" fmla="*/ 33 w 41"/>
                  <a:gd name="T7" fmla="*/ 12 h 91"/>
                  <a:gd name="T8" fmla="*/ 32 w 41"/>
                  <a:gd name="T9" fmla="*/ 13 h 91"/>
                  <a:gd name="T10" fmla="*/ 38 w 41"/>
                  <a:gd name="T11" fmla="*/ 31 h 91"/>
                  <a:gd name="T12" fmla="*/ 41 w 41"/>
                  <a:gd name="T13" fmla="*/ 48 h 91"/>
                  <a:gd name="T14" fmla="*/ 28 w 41"/>
                  <a:gd name="T15" fmla="*/ 69 h 91"/>
                  <a:gd name="T16" fmla="*/ 12 w 41"/>
                  <a:gd name="T17" fmla="*/ 91 h 91"/>
                  <a:gd name="T18" fmla="*/ 8 w 41"/>
                  <a:gd name="T19" fmla="*/ 72 h 91"/>
                  <a:gd name="T20" fmla="*/ 0 w 41"/>
                  <a:gd name="T21" fmla="*/ 55 h 91"/>
                  <a:gd name="T22" fmla="*/ 11 w 41"/>
                  <a:gd name="T23" fmla="*/ 37 h 91"/>
                  <a:gd name="T24" fmla="*/ 20 w 41"/>
                  <a:gd name="T25" fmla="*/ 20 h 91"/>
                  <a:gd name="T26" fmla="*/ 26 w 41"/>
                  <a:gd name="T2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91">
                    <a:moveTo>
                      <a:pt x="26" y="0"/>
                    </a:moveTo>
                    <a:lnTo>
                      <a:pt x="34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32" y="13"/>
                    </a:lnTo>
                    <a:lnTo>
                      <a:pt x="38" y="31"/>
                    </a:lnTo>
                    <a:lnTo>
                      <a:pt x="41" y="48"/>
                    </a:lnTo>
                    <a:lnTo>
                      <a:pt x="28" y="69"/>
                    </a:lnTo>
                    <a:lnTo>
                      <a:pt x="12" y="91"/>
                    </a:lnTo>
                    <a:lnTo>
                      <a:pt x="8" y="72"/>
                    </a:lnTo>
                    <a:lnTo>
                      <a:pt x="0" y="55"/>
                    </a:lnTo>
                    <a:lnTo>
                      <a:pt x="11" y="37"/>
                    </a:lnTo>
                    <a:lnTo>
                      <a:pt x="20" y="2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3" name="Freeform 941"/>
              <p:cNvSpPr/>
              <p:nvPr/>
            </p:nvSpPr>
            <p:spPr bwMode="auto">
              <a:xfrm>
                <a:off x="7654926" y="4454526"/>
                <a:ext cx="19050" cy="66675"/>
              </a:xfrm>
              <a:custGeom>
                <a:avLst/>
                <a:gdLst>
                  <a:gd name="T0" fmla="*/ 1 w 12"/>
                  <a:gd name="T1" fmla="*/ 0 h 42"/>
                  <a:gd name="T2" fmla="*/ 9 w 12"/>
                  <a:gd name="T3" fmla="*/ 17 h 42"/>
                  <a:gd name="T4" fmla="*/ 12 w 12"/>
                  <a:gd name="T5" fmla="*/ 36 h 42"/>
                  <a:gd name="T6" fmla="*/ 5 w 12"/>
                  <a:gd name="T7" fmla="*/ 42 h 42"/>
                  <a:gd name="T8" fmla="*/ 6 w 12"/>
                  <a:gd name="T9" fmla="*/ 27 h 42"/>
                  <a:gd name="T10" fmla="*/ 5 w 12"/>
                  <a:gd name="T11" fmla="*/ 13 h 42"/>
                  <a:gd name="T12" fmla="*/ 0 w 12"/>
                  <a:gd name="T13" fmla="*/ 1 h 42"/>
                  <a:gd name="T14" fmla="*/ 1 w 12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1" y="0"/>
                    </a:moveTo>
                    <a:lnTo>
                      <a:pt x="9" y="17"/>
                    </a:lnTo>
                    <a:lnTo>
                      <a:pt x="12" y="36"/>
                    </a:lnTo>
                    <a:lnTo>
                      <a:pt x="5" y="42"/>
                    </a:lnTo>
                    <a:lnTo>
                      <a:pt x="6" y="27"/>
                    </a:lnTo>
                    <a:lnTo>
                      <a:pt x="5" y="1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4" name="Freeform 942"/>
              <p:cNvSpPr/>
              <p:nvPr/>
            </p:nvSpPr>
            <p:spPr bwMode="auto">
              <a:xfrm>
                <a:off x="7618413" y="3976688"/>
                <a:ext cx="57150" cy="104775"/>
              </a:xfrm>
              <a:custGeom>
                <a:avLst/>
                <a:gdLst>
                  <a:gd name="T0" fmla="*/ 9 w 36"/>
                  <a:gd name="T1" fmla="*/ 0 h 66"/>
                  <a:gd name="T2" fmla="*/ 10 w 36"/>
                  <a:gd name="T3" fmla="*/ 1 h 66"/>
                  <a:gd name="T4" fmla="*/ 13 w 36"/>
                  <a:gd name="T5" fmla="*/ 5 h 66"/>
                  <a:gd name="T6" fmla="*/ 18 w 36"/>
                  <a:gd name="T7" fmla="*/ 14 h 66"/>
                  <a:gd name="T8" fmla="*/ 25 w 36"/>
                  <a:gd name="T9" fmla="*/ 26 h 66"/>
                  <a:gd name="T10" fmla="*/ 32 w 36"/>
                  <a:gd name="T11" fmla="*/ 40 h 66"/>
                  <a:gd name="T12" fmla="*/ 35 w 36"/>
                  <a:gd name="T13" fmla="*/ 53 h 66"/>
                  <a:gd name="T14" fmla="*/ 36 w 36"/>
                  <a:gd name="T15" fmla="*/ 62 h 66"/>
                  <a:gd name="T16" fmla="*/ 36 w 36"/>
                  <a:gd name="T17" fmla="*/ 65 h 66"/>
                  <a:gd name="T18" fmla="*/ 34 w 36"/>
                  <a:gd name="T19" fmla="*/ 66 h 66"/>
                  <a:gd name="T20" fmla="*/ 34 w 36"/>
                  <a:gd name="T21" fmla="*/ 63 h 66"/>
                  <a:gd name="T22" fmla="*/ 33 w 36"/>
                  <a:gd name="T23" fmla="*/ 56 h 66"/>
                  <a:gd name="T24" fmla="*/ 29 w 36"/>
                  <a:gd name="T25" fmla="*/ 46 h 66"/>
                  <a:gd name="T26" fmla="*/ 23 w 36"/>
                  <a:gd name="T27" fmla="*/ 32 h 66"/>
                  <a:gd name="T28" fmla="*/ 18 w 36"/>
                  <a:gd name="T29" fmla="*/ 25 h 66"/>
                  <a:gd name="T30" fmla="*/ 12 w 36"/>
                  <a:gd name="T31" fmla="*/ 18 h 66"/>
                  <a:gd name="T32" fmla="*/ 6 w 36"/>
                  <a:gd name="T33" fmla="*/ 13 h 66"/>
                  <a:gd name="T34" fmla="*/ 2 w 36"/>
                  <a:gd name="T35" fmla="*/ 10 h 66"/>
                  <a:gd name="T36" fmla="*/ 0 w 36"/>
                  <a:gd name="T37" fmla="*/ 8 h 66"/>
                  <a:gd name="T38" fmla="*/ 9 w 36"/>
                  <a:gd name="T3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66">
                    <a:moveTo>
                      <a:pt x="9" y="0"/>
                    </a:moveTo>
                    <a:lnTo>
                      <a:pt x="10" y="1"/>
                    </a:lnTo>
                    <a:lnTo>
                      <a:pt x="13" y="5"/>
                    </a:lnTo>
                    <a:lnTo>
                      <a:pt x="18" y="14"/>
                    </a:lnTo>
                    <a:lnTo>
                      <a:pt x="25" y="26"/>
                    </a:lnTo>
                    <a:lnTo>
                      <a:pt x="32" y="40"/>
                    </a:lnTo>
                    <a:lnTo>
                      <a:pt x="35" y="53"/>
                    </a:lnTo>
                    <a:lnTo>
                      <a:pt x="36" y="62"/>
                    </a:lnTo>
                    <a:lnTo>
                      <a:pt x="36" y="65"/>
                    </a:lnTo>
                    <a:lnTo>
                      <a:pt x="34" y="66"/>
                    </a:lnTo>
                    <a:lnTo>
                      <a:pt x="34" y="63"/>
                    </a:lnTo>
                    <a:lnTo>
                      <a:pt x="33" y="56"/>
                    </a:lnTo>
                    <a:lnTo>
                      <a:pt x="29" y="46"/>
                    </a:lnTo>
                    <a:lnTo>
                      <a:pt x="23" y="32"/>
                    </a:lnTo>
                    <a:lnTo>
                      <a:pt x="18" y="25"/>
                    </a:lnTo>
                    <a:lnTo>
                      <a:pt x="12" y="18"/>
                    </a:lnTo>
                    <a:lnTo>
                      <a:pt x="6" y="13"/>
                    </a:lnTo>
                    <a:lnTo>
                      <a:pt x="2" y="10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5" name="Freeform 943"/>
              <p:cNvSpPr/>
              <p:nvPr/>
            </p:nvSpPr>
            <p:spPr bwMode="auto">
              <a:xfrm>
                <a:off x="7681913" y="2670176"/>
                <a:ext cx="104775" cy="153988"/>
              </a:xfrm>
              <a:custGeom>
                <a:avLst/>
                <a:gdLst>
                  <a:gd name="T0" fmla="*/ 59 w 66"/>
                  <a:gd name="T1" fmla="*/ 0 h 97"/>
                  <a:gd name="T2" fmla="*/ 57 w 66"/>
                  <a:gd name="T3" fmla="*/ 12 h 97"/>
                  <a:gd name="T4" fmla="*/ 53 w 66"/>
                  <a:gd name="T5" fmla="*/ 24 h 97"/>
                  <a:gd name="T6" fmla="*/ 47 w 66"/>
                  <a:gd name="T7" fmla="*/ 34 h 97"/>
                  <a:gd name="T8" fmla="*/ 40 w 66"/>
                  <a:gd name="T9" fmla="*/ 43 h 97"/>
                  <a:gd name="T10" fmla="*/ 28 w 66"/>
                  <a:gd name="T11" fmla="*/ 55 h 97"/>
                  <a:gd name="T12" fmla="*/ 17 w 66"/>
                  <a:gd name="T13" fmla="*/ 67 h 97"/>
                  <a:gd name="T14" fmla="*/ 20 w 66"/>
                  <a:gd name="T15" fmla="*/ 63 h 97"/>
                  <a:gd name="T16" fmla="*/ 24 w 66"/>
                  <a:gd name="T17" fmla="*/ 60 h 97"/>
                  <a:gd name="T18" fmla="*/ 28 w 66"/>
                  <a:gd name="T19" fmla="*/ 59 h 97"/>
                  <a:gd name="T20" fmla="*/ 30 w 66"/>
                  <a:gd name="T21" fmla="*/ 57 h 97"/>
                  <a:gd name="T22" fmla="*/ 32 w 66"/>
                  <a:gd name="T23" fmla="*/ 57 h 97"/>
                  <a:gd name="T24" fmla="*/ 33 w 66"/>
                  <a:gd name="T25" fmla="*/ 57 h 97"/>
                  <a:gd name="T26" fmla="*/ 30 w 66"/>
                  <a:gd name="T27" fmla="*/ 59 h 97"/>
                  <a:gd name="T28" fmla="*/ 28 w 66"/>
                  <a:gd name="T29" fmla="*/ 62 h 97"/>
                  <a:gd name="T30" fmla="*/ 25 w 66"/>
                  <a:gd name="T31" fmla="*/ 65 h 97"/>
                  <a:gd name="T32" fmla="*/ 24 w 66"/>
                  <a:gd name="T33" fmla="*/ 68 h 97"/>
                  <a:gd name="T34" fmla="*/ 23 w 66"/>
                  <a:gd name="T35" fmla="*/ 69 h 97"/>
                  <a:gd name="T36" fmla="*/ 23 w 66"/>
                  <a:gd name="T37" fmla="*/ 70 h 97"/>
                  <a:gd name="T38" fmla="*/ 35 w 66"/>
                  <a:gd name="T39" fmla="*/ 66 h 97"/>
                  <a:gd name="T40" fmla="*/ 46 w 66"/>
                  <a:gd name="T41" fmla="*/ 67 h 97"/>
                  <a:gd name="T42" fmla="*/ 57 w 66"/>
                  <a:gd name="T43" fmla="*/ 71 h 97"/>
                  <a:gd name="T44" fmla="*/ 66 w 66"/>
                  <a:gd name="T45" fmla="*/ 80 h 97"/>
                  <a:gd name="T46" fmla="*/ 55 w 66"/>
                  <a:gd name="T47" fmla="*/ 74 h 97"/>
                  <a:gd name="T48" fmla="*/ 44 w 66"/>
                  <a:gd name="T49" fmla="*/ 72 h 97"/>
                  <a:gd name="T50" fmla="*/ 33 w 66"/>
                  <a:gd name="T51" fmla="*/ 73 h 97"/>
                  <a:gd name="T52" fmla="*/ 23 w 66"/>
                  <a:gd name="T53" fmla="*/ 79 h 97"/>
                  <a:gd name="T54" fmla="*/ 14 w 66"/>
                  <a:gd name="T55" fmla="*/ 89 h 97"/>
                  <a:gd name="T56" fmla="*/ 24 w 66"/>
                  <a:gd name="T57" fmla="*/ 85 h 97"/>
                  <a:gd name="T58" fmla="*/ 34 w 66"/>
                  <a:gd name="T59" fmla="*/ 86 h 97"/>
                  <a:gd name="T60" fmla="*/ 43 w 66"/>
                  <a:gd name="T61" fmla="*/ 91 h 97"/>
                  <a:gd name="T62" fmla="*/ 33 w 66"/>
                  <a:gd name="T63" fmla="*/ 90 h 97"/>
                  <a:gd name="T64" fmla="*/ 22 w 66"/>
                  <a:gd name="T65" fmla="*/ 92 h 97"/>
                  <a:gd name="T66" fmla="*/ 13 w 66"/>
                  <a:gd name="T67" fmla="*/ 97 h 97"/>
                  <a:gd name="T68" fmla="*/ 0 w 66"/>
                  <a:gd name="T69" fmla="*/ 41 h 97"/>
                  <a:gd name="T70" fmla="*/ 2 w 66"/>
                  <a:gd name="T71" fmla="*/ 38 h 97"/>
                  <a:gd name="T72" fmla="*/ 5 w 66"/>
                  <a:gd name="T73" fmla="*/ 35 h 97"/>
                  <a:gd name="T74" fmla="*/ 8 w 66"/>
                  <a:gd name="T75" fmla="*/ 32 h 97"/>
                  <a:gd name="T76" fmla="*/ 12 w 66"/>
                  <a:gd name="T77" fmla="*/ 29 h 97"/>
                  <a:gd name="T78" fmla="*/ 20 w 66"/>
                  <a:gd name="T79" fmla="*/ 24 h 97"/>
                  <a:gd name="T80" fmla="*/ 26 w 66"/>
                  <a:gd name="T81" fmla="*/ 22 h 97"/>
                  <a:gd name="T82" fmla="*/ 32 w 66"/>
                  <a:gd name="T83" fmla="*/ 19 h 97"/>
                  <a:gd name="T84" fmla="*/ 40 w 66"/>
                  <a:gd name="T85" fmla="*/ 17 h 97"/>
                  <a:gd name="T86" fmla="*/ 48 w 66"/>
                  <a:gd name="T87" fmla="*/ 12 h 97"/>
                  <a:gd name="T88" fmla="*/ 55 w 66"/>
                  <a:gd name="T89" fmla="*/ 7 h 97"/>
                  <a:gd name="T90" fmla="*/ 58 w 66"/>
                  <a:gd name="T91" fmla="*/ 2 h 97"/>
                  <a:gd name="T92" fmla="*/ 59 w 66"/>
                  <a:gd name="T9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6" h="97">
                    <a:moveTo>
                      <a:pt x="59" y="0"/>
                    </a:moveTo>
                    <a:lnTo>
                      <a:pt x="57" y="12"/>
                    </a:lnTo>
                    <a:lnTo>
                      <a:pt x="53" y="24"/>
                    </a:lnTo>
                    <a:lnTo>
                      <a:pt x="47" y="34"/>
                    </a:lnTo>
                    <a:lnTo>
                      <a:pt x="40" y="43"/>
                    </a:lnTo>
                    <a:lnTo>
                      <a:pt x="28" y="55"/>
                    </a:lnTo>
                    <a:lnTo>
                      <a:pt x="17" y="67"/>
                    </a:lnTo>
                    <a:lnTo>
                      <a:pt x="20" y="63"/>
                    </a:lnTo>
                    <a:lnTo>
                      <a:pt x="24" y="60"/>
                    </a:lnTo>
                    <a:lnTo>
                      <a:pt x="28" y="59"/>
                    </a:lnTo>
                    <a:lnTo>
                      <a:pt x="30" y="57"/>
                    </a:lnTo>
                    <a:lnTo>
                      <a:pt x="32" y="57"/>
                    </a:lnTo>
                    <a:lnTo>
                      <a:pt x="33" y="57"/>
                    </a:lnTo>
                    <a:lnTo>
                      <a:pt x="30" y="59"/>
                    </a:lnTo>
                    <a:lnTo>
                      <a:pt x="28" y="62"/>
                    </a:lnTo>
                    <a:lnTo>
                      <a:pt x="25" y="65"/>
                    </a:lnTo>
                    <a:lnTo>
                      <a:pt x="24" y="68"/>
                    </a:lnTo>
                    <a:lnTo>
                      <a:pt x="23" y="69"/>
                    </a:lnTo>
                    <a:lnTo>
                      <a:pt x="23" y="70"/>
                    </a:lnTo>
                    <a:lnTo>
                      <a:pt x="35" y="66"/>
                    </a:lnTo>
                    <a:lnTo>
                      <a:pt x="46" y="67"/>
                    </a:lnTo>
                    <a:lnTo>
                      <a:pt x="57" y="71"/>
                    </a:lnTo>
                    <a:lnTo>
                      <a:pt x="66" y="80"/>
                    </a:lnTo>
                    <a:lnTo>
                      <a:pt x="55" y="74"/>
                    </a:lnTo>
                    <a:lnTo>
                      <a:pt x="44" y="72"/>
                    </a:lnTo>
                    <a:lnTo>
                      <a:pt x="33" y="73"/>
                    </a:lnTo>
                    <a:lnTo>
                      <a:pt x="23" y="79"/>
                    </a:lnTo>
                    <a:lnTo>
                      <a:pt x="14" y="89"/>
                    </a:lnTo>
                    <a:lnTo>
                      <a:pt x="24" y="85"/>
                    </a:lnTo>
                    <a:lnTo>
                      <a:pt x="34" y="86"/>
                    </a:lnTo>
                    <a:lnTo>
                      <a:pt x="43" y="91"/>
                    </a:lnTo>
                    <a:lnTo>
                      <a:pt x="33" y="90"/>
                    </a:lnTo>
                    <a:lnTo>
                      <a:pt x="22" y="92"/>
                    </a:lnTo>
                    <a:lnTo>
                      <a:pt x="13" y="97"/>
                    </a:lnTo>
                    <a:lnTo>
                      <a:pt x="0" y="41"/>
                    </a:lnTo>
                    <a:lnTo>
                      <a:pt x="2" y="38"/>
                    </a:lnTo>
                    <a:lnTo>
                      <a:pt x="5" y="35"/>
                    </a:lnTo>
                    <a:lnTo>
                      <a:pt x="8" y="32"/>
                    </a:lnTo>
                    <a:lnTo>
                      <a:pt x="12" y="29"/>
                    </a:lnTo>
                    <a:lnTo>
                      <a:pt x="20" y="24"/>
                    </a:lnTo>
                    <a:lnTo>
                      <a:pt x="26" y="22"/>
                    </a:lnTo>
                    <a:lnTo>
                      <a:pt x="32" y="19"/>
                    </a:lnTo>
                    <a:lnTo>
                      <a:pt x="40" y="17"/>
                    </a:lnTo>
                    <a:lnTo>
                      <a:pt x="48" y="12"/>
                    </a:lnTo>
                    <a:lnTo>
                      <a:pt x="55" y="7"/>
                    </a:lnTo>
                    <a:lnTo>
                      <a:pt x="58" y="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6" name="Freeform 944"/>
              <p:cNvSpPr/>
              <p:nvPr/>
            </p:nvSpPr>
            <p:spPr bwMode="auto">
              <a:xfrm>
                <a:off x="7672388" y="2566988"/>
                <a:ext cx="100013" cy="212725"/>
              </a:xfrm>
              <a:custGeom>
                <a:avLst/>
                <a:gdLst>
                  <a:gd name="T0" fmla="*/ 61 w 63"/>
                  <a:gd name="T1" fmla="*/ 0 h 134"/>
                  <a:gd name="T2" fmla="*/ 63 w 63"/>
                  <a:gd name="T3" fmla="*/ 18 h 134"/>
                  <a:gd name="T4" fmla="*/ 59 w 63"/>
                  <a:gd name="T5" fmla="*/ 38 h 134"/>
                  <a:gd name="T6" fmla="*/ 52 w 63"/>
                  <a:gd name="T7" fmla="*/ 50 h 134"/>
                  <a:gd name="T8" fmla="*/ 43 w 63"/>
                  <a:gd name="T9" fmla="*/ 60 h 134"/>
                  <a:gd name="T10" fmla="*/ 31 w 63"/>
                  <a:gd name="T11" fmla="*/ 67 h 134"/>
                  <a:gd name="T12" fmla="*/ 42 w 63"/>
                  <a:gd name="T13" fmla="*/ 65 h 134"/>
                  <a:gd name="T14" fmla="*/ 50 w 63"/>
                  <a:gd name="T15" fmla="*/ 65 h 134"/>
                  <a:gd name="T16" fmla="*/ 55 w 63"/>
                  <a:gd name="T17" fmla="*/ 67 h 134"/>
                  <a:gd name="T18" fmla="*/ 58 w 63"/>
                  <a:gd name="T19" fmla="*/ 68 h 134"/>
                  <a:gd name="T20" fmla="*/ 46 w 63"/>
                  <a:gd name="T21" fmla="*/ 73 h 134"/>
                  <a:gd name="T22" fmla="*/ 35 w 63"/>
                  <a:gd name="T23" fmla="*/ 80 h 134"/>
                  <a:gd name="T24" fmla="*/ 26 w 63"/>
                  <a:gd name="T25" fmla="*/ 90 h 134"/>
                  <a:gd name="T26" fmla="*/ 34 w 63"/>
                  <a:gd name="T27" fmla="*/ 84 h 134"/>
                  <a:gd name="T28" fmla="*/ 39 w 63"/>
                  <a:gd name="T29" fmla="*/ 82 h 134"/>
                  <a:gd name="T30" fmla="*/ 43 w 63"/>
                  <a:gd name="T31" fmla="*/ 82 h 134"/>
                  <a:gd name="T32" fmla="*/ 46 w 63"/>
                  <a:gd name="T33" fmla="*/ 83 h 134"/>
                  <a:gd name="T34" fmla="*/ 47 w 63"/>
                  <a:gd name="T35" fmla="*/ 84 h 134"/>
                  <a:gd name="T36" fmla="*/ 40 w 63"/>
                  <a:gd name="T37" fmla="*/ 87 h 134"/>
                  <a:gd name="T38" fmla="*/ 34 w 63"/>
                  <a:gd name="T39" fmla="*/ 91 h 134"/>
                  <a:gd name="T40" fmla="*/ 29 w 63"/>
                  <a:gd name="T41" fmla="*/ 97 h 134"/>
                  <a:gd name="T42" fmla="*/ 26 w 63"/>
                  <a:gd name="T43" fmla="*/ 100 h 134"/>
                  <a:gd name="T44" fmla="*/ 26 w 63"/>
                  <a:gd name="T45" fmla="*/ 101 h 134"/>
                  <a:gd name="T46" fmla="*/ 25 w 63"/>
                  <a:gd name="T47" fmla="*/ 101 h 134"/>
                  <a:gd name="T48" fmla="*/ 18 w 63"/>
                  <a:gd name="T49" fmla="*/ 118 h 134"/>
                  <a:gd name="T50" fmla="*/ 13 w 63"/>
                  <a:gd name="T51" fmla="*/ 134 h 134"/>
                  <a:gd name="T52" fmla="*/ 0 w 63"/>
                  <a:gd name="T53" fmla="*/ 63 h 134"/>
                  <a:gd name="T54" fmla="*/ 15 w 63"/>
                  <a:gd name="T55" fmla="*/ 54 h 134"/>
                  <a:gd name="T56" fmla="*/ 28 w 63"/>
                  <a:gd name="T57" fmla="*/ 42 h 134"/>
                  <a:gd name="T58" fmla="*/ 46 w 63"/>
                  <a:gd name="T59" fmla="*/ 23 h 134"/>
                  <a:gd name="T60" fmla="*/ 61 w 63"/>
                  <a:gd name="T61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3" h="134">
                    <a:moveTo>
                      <a:pt x="61" y="0"/>
                    </a:moveTo>
                    <a:lnTo>
                      <a:pt x="63" y="18"/>
                    </a:lnTo>
                    <a:lnTo>
                      <a:pt x="59" y="38"/>
                    </a:lnTo>
                    <a:lnTo>
                      <a:pt x="52" y="50"/>
                    </a:lnTo>
                    <a:lnTo>
                      <a:pt x="43" y="60"/>
                    </a:lnTo>
                    <a:lnTo>
                      <a:pt x="31" y="67"/>
                    </a:lnTo>
                    <a:lnTo>
                      <a:pt x="42" y="65"/>
                    </a:lnTo>
                    <a:lnTo>
                      <a:pt x="50" y="65"/>
                    </a:lnTo>
                    <a:lnTo>
                      <a:pt x="55" y="67"/>
                    </a:lnTo>
                    <a:lnTo>
                      <a:pt x="58" y="68"/>
                    </a:lnTo>
                    <a:lnTo>
                      <a:pt x="46" y="73"/>
                    </a:lnTo>
                    <a:lnTo>
                      <a:pt x="35" y="80"/>
                    </a:lnTo>
                    <a:lnTo>
                      <a:pt x="26" y="90"/>
                    </a:lnTo>
                    <a:lnTo>
                      <a:pt x="34" y="84"/>
                    </a:lnTo>
                    <a:lnTo>
                      <a:pt x="39" y="82"/>
                    </a:lnTo>
                    <a:lnTo>
                      <a:pt x="43" y="82"/>
                    </a:lnTo>
                    <a:lnTo>
                      <a:pt x="46" y="83"/>
                    </a:lnTo>
                    <a:lnTo>
                      <a:pt x="47" y="84"/>
                    </a:lnTo>
                    <a:lnTo>
                      <a:pt x="40" y="87"/>
                    </a:lnTo>
                    <a:lnTo>
                      <a:pt x="34" y="91"/>
                    </a:lnTo>
                    <a:lnTo>
                      <a:pt x="29" y="97"/>
                    </a:lnTo>
                    <a:lnTo>
                      <a:pt x="26" y="100"/>
                    </a:lnTo>
                    <a:lnTo>
                      <a:pt x="26" y="101"/>
                    </a:lnTo>
                    <a:lnTo>
                      <a:pt x="25" y="101"/>
                    </a:lnTo>
                    <a:lnTo>
                      <a:pt x="18" y="118"/>
                    </a:lnTo>
                    <a:lnTo>
                      <a:pt x="13" y="134"/>
                    </a:lnTo>
                    <a:lnTo>
                      <a:pt x="0" y="63"/>
                    </a:lnTo>
                    <a:lnTo>
                      <a:pt x="15" y="54"/>
                    </a:lnTo>
                    <a:lnTo>
                      <a:pt x="28" y="42"/>
                    </a:lnTo>
                    <a:lnTo>
                      <a:pt x="46" y="23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7" name="Freeform 945"/>
              <p:cNvSpPr/>
              <p:nvPr/>
            </p:nvSpPr>
            <p:spPr bwMode="auto">
              <a:xfrm>
                <a:off x="7659688" y="2414588"/>
                <a:ext cx="107950" cy="268288"/>
              </a:xfrm>
              <a:custGeom>
                <a:avLst/>
                <a:gdLst>
                  <a:gd name="T0" fmla="*/ 61 w 68"/>
                  <a:gd name="T1" fmla="*/ 0 h 169"/>
                  <a:gd name="T2" fmla="*/ 67 w 68"/>
                  <a:gd name="T3" fmla="*/ 20 h 169"/>
                  <a:gd name="T4" fmla="*/ 68 w 68"/>
                  <a:gd name="T5" fmla="*/ 41 h 169"/>
                  <a:gd name="T6" fmla="*/ 64 w 68"/>
                  <a:gd name="T7" fmla="*/ 61 h 169"/>
                  <a:gd name="T8" fmla="*/ 57 w 68"/>
                  <a:gd name="T9" fmla="*/ 80 h 169"/>
                  <a:gd name="T10" fmla="*/ 59 w 68"/>
                  <a:gd name="T11" fmla="*/ 79 h 169"/>
                  <a:gd name="T12" fmla="*/ 60 w 68"/>
                  <a:gd name="T13" fmla="*/ 77 h 169"/>
                  <a:gd name="T14" fmla="*/ 62 w 68"/>
                  <a:gd name="T15" fmla="*/ 75 h 169"/>
                  <a:gd name="T16" fmla="*/ 63 w 68"/>
                  <a:gd name="T17" fmla="*/ 74 h 169"/>
                  <a:gd name="T18" fmla="*/ 64 w 68"/>
                  <a:gd name="T19" fmla="*/ 73 h 169"/>
                  <a:gd name="T20" fmla="*/ 66 w 68"/>
                  <a:gd name="T21" fmla="*/ 72 h 169"/>
                  <a:gd name="T22" fmla="*/ 67 w 68"/>
                  <a:gd name="T23" fmla="*/ 89 h 169"/>
                  <a:gd name="T24" fmla="*/ 63 w 68"/>
                  <a:gd name="T25" fmla="*/ 106 h 169"/>
                  <a:gd name="T26" fmla="*/ 57 w 68"/>
                  <a:gd name="T27" fmla="*/ 121 h 169"/>
                  <a:gd name="T28" fmla="*/ 47 w 68"/>
                  <a:gd name="T29" fmla="*/ 134 h 169"/>
                  <a:gd name="T30" fmla="*/ 35 w 68"/>
                  <a:gd name="T31" fmla="*/ 146 h 169"/>
                  <a:gd name="T32" fmla="*/ 9 w 68"/>
                  <a:gd name="T33" fmla="*/ 169 h 169"/>
                  <a:gd name="T34" fmla="*/ 3 w 68"/>
                  <a:gd name="T35" fmla="*/ 121 h 169"/>
                  <a:gd name="T36" fmla="*/ 0 w 68"/>
                  <a:gd name="T37" fmla="*/ 73 h 169"/>
                  <a:gd name="T38" fmla="*/ 13 w 68"/>
                  <a:gd name="T39" fmla="*/ 64 h 169"/>
                  <a:gd name="T40" fmla="*/ 26 w 68"/>
                  <a:gd name="T41" fmla="*/ 54 h 169"/>
                  <a:gd name="T42" fmla="*/ 39 w 68"/>
                  <a:gd name="T43" fmla="*/ 42 h 169"/>
                  <a:gd name="T44" fmla="*/ 50 w 68"/>
                  <a:gd name="T45" fmla="*/ 29 h 169"/>
                  <a:gd name="T46" fmla="*/ 58 w 68"/>
                  <a:gd name="T47" fmla="*/ 15 h 169"/>
                  <a:gd name="T48" fmla="*/ 61 w 68"/>
                  <a:gd name="T4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169">
                    <a:moveTo>
                      <a:pt x="61" y="0"/>
                    </a:moveTo>
                    <a:lnTo>
                      <a:pt x="67" y="20"/>
                    </a:lnTo>
                    <a:lnTo>
                      <a:pt x="68" y="41"/>
                    </a:lnTo>
                    <a:lnTo>
                      <a:pt x="64" y="61"/>
                    </a:lnTo>
                    <a:lnTo>
                      <a:pt x="57" y="80"/>
                    </a:lnTo>
                    <a:lnTo>
                      <a:pt x="59" y="79"/>
                    </a:lnTo>
                    <a:lnTo>
                      <a:pt x="60" y="77"/>
                    </a:lnTo>
                    <a:lnTo>
                      <a:pt x="62" y="75"/>
                    </a:lnTo>
                    <a:lnTo>
                      <a:pt x="63" y="74"/>
                    </a:lnTo>
                    <a:lnTo>
                      <a:pt x="64" y="73"/>
                    </a:lnTo>
                    <a:lnTo>
                      <a:pt x="66" y="72"/>
                    </a:lnTo>
                    <a:lnTo>
                      <a:pt x="67" y="89"/>
                    </a:lnTo>
                    <a:lnTo>
                      <a:pt x="63" y="106"/>
                    </a:lnTo>
                    <a:lnTo>
                      <a:pt x="57" y="121"/>
                    </a:lnTo>
                    <a:lnTo>
                      <a:pt x="47" y="134"/>
                    </a:lnTo>
                    <a:lnTo>
                      <a:pt x="35" y="146"/>
                    </a:lnTo>
                    <a:lnTo>
                      <a:pt x="9" y="169"/>
                    </a:lnTo>
                    <a:lnTo>
                      <a:pt x="3" y="121"/>
                    </a:lnTo>
                    <a:lnTo>
                      <a:pt x="0" y="73"/>
                    </a:lnTo>
                    <a:lnTo>
                      <a:pt x="13" y="64"/>
                    </a:lnTo>
                    <a:lnTo>
                      <a:pt x="26" y="54"/>
                    </a:lnTo>
                    <a:lnTo>
                      <a:pt x="39" y="42"/>
                    </a:lnTo>
                    <a:lnTo>
                      <a:pt x="50" y="29"/>
                    </a:lnTo>
                    <a:lnTo>
                      <a:pt x="58" y="15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8" name="Freeform 946"/>
              <p:cNvSpPr/>
              <p:nvPr/>
            </p:nvSpPr>
            <p:spPr bwMode="auto">
              <a:xfrm>
                <a:off x="7659688" y="2376488"/>
                <a:ext cx="88900" cy="239713"/>
              </a:xfrm>
              <a:custGeom>
                <a:avLst/>
                <a:gdLst>
                  <a:gd name="T0" fmla="*/ 45 w 56"/>
                  <a:gd name="T1" fmla="*/ 0 h 151"/>
                  <a:gd name="T2" fmla="*/ 51 w 56"/>
                  <a:gd name="T3" fmla="*/ 11 h 151"/>
                  <a:gd name="T4" fmla="*/ 55 w 56"/>
                  <a:gd name="T5" fmla="*/ 23 h 151"/>
                  <a:gd name="T6" fmla="*/ 56 w 56"/>
                  <a:gd name="T7" fmla="*/ 36 h 151"/>
                  <a:gd name="T8" fmla="*/ 54 w 56"/>
                  <a:gd name="T9" fmla="*/ 53 h 151"/>
                  <a:gd name="T10" fmla="*/ 46 w 56"/>
                  <a:gd name="T11" fmla="*/ 71 h 151"/>
                  <a:gd name="T12" fmla="*/ 35 w 56"/>
                  <a:gd name="T13" fmla="*/ 88 h 151"/>
                  <a:gd name="T14" fmla="*/ 22 w 56"/>
                  <a:gd name="T15" fmla="*/ 102 h 151"/>
                  <a:gd name="T16" fmla="*/ 9 w 56"/>
                  <a:gd name="T17" fmla="*/ 115 h 151"/>
                  <a:gd name="T18" fmla="*/ 15 w 56"/>
                  <a:gd name="T19" fmla="*/ 112 h 151"/>
                  <a:gd name="T20" fmla="*/ 22 w 56"/>
                  <a:gd name="T21" fmla="*/ 107 h 151"/>
                  <a:gd name="T22" fmla="*/ 26 w 56"/>
                  <a:gd name="T23" fmla="*/ 102 h 151"/>
                  <a:gd name="T24" fmla="*/ 30 w 56"/>
                  <a:gd name="T25" fmla="*/ 99 h 151"/>
                  <a:gd name="T26" fmla="*/ 31 w 56"/>
                  <a:gd name="T27" fmla="*/ 97 h 151"/>
                  <a:gd name="T28" fmla="*/ 22 w 56"/>
                  <a:gd name="T29" fmla="*/ 114 h 151"/>
                  <a:gd name="T30" fmla="*/ 11 w 56"/>
                  <a:gd name="T31" fmla="*/ 130 h 151"/>
                  <a:gd name="T32" fmla="*/ 26 w 56"/>
                  <a:gd name="T33" fmla="*/ 116 h 151"/>
                  <a:gd name="T34" fmla="*/ 39 w 56"/>
                  <a:gd name="T35" fmla="*/ 101 h 151"/>
                  <a:gd name="T36" fmla="*/ 50 w 56"/>
                  <a:gd name="T37" fmla="*/ 84 h 151"/>
                  <a:gd name="T38" fmla="*/ 43 w 56"/>
                  <a:gd name="T39" fmla="*/ 103 h 151"/>
                  <a:gd name="T40" fmla="*/ 32 w 56"/>
                  <a:gd name="T41" fmla="*/ 121 h 151"/>
                  <a:gd name="T42" fmla="*/ 19 w 56"/>
                  <a:gd name="T43" fmla="*/ 136 h 151"/>
                  <a:gd name="T44" fmla="*/ 4 w 56"/>
                  <a:gd name="T45" fmla="*/ 151 h 151"/>
                  <a:gd name="T46" fmla="*/ 0 w 56"/>
                  <a:gd name="T47" fmla="*/ 76 h 151"/>
                  <a:gd name="T48" fmla="*/ 15 w 56"/>
                  <a:gd name="T49" fmla="*/ 65 h 151"/>
                  <a:gd name="T50" fmla="*/ 27 w 56"/>
                  <a:gd name="T51" fmla="*/ 52 h 151"/>
                  <a:gd name="T52" fmla="*/ 37 w 56"/>
                  <a:gd name="T53" fmla="*/ 38 h 151"/>
                  <a:gd name="T54" fmla="*/ 42 w 56"/>
                  <a:gd name="T55" fmla="*/ 26 h 151"/>
                  <a:gd name="T56" fmla="*/ 44 w 56"/>
                  <a:gd name="T57" fmla="*/ 13 h 151"/>
                  <a:gd name="T58" fmla="*/ 45 w 56"/>
                  <a:gd name="T5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6" h="151">
                    <a:moveTo>
                      <a:pt x="45" y="0"/>
                    </a:moveTo>
                    <a:lnTo>
                      <a:pt x="51" y="11"/>
                    </a:lnTo>
                    <a:lnTo>
                      <a:pt x="55" y="23"/>
                    </a:lnTo>
                    <a:lnTo>
                      <a:pt x="56" y="36"/>
                    </a:lnTo>
                    <a:lnTo>
                      <a:pt x="54" y="53"/>
                    </a:lnTo>
                    <a:lnTo>
                      <a:pt x="46" y="71"/>
                    </a:lnTo>
                    <a:lnTo>
                      <a:pt x="35" y="88"/>
                    </a:lnTo>
                    <a:lnTo>
                      <a:pt x="22" y="102"/>
                    </a:lnTo>
                    <a:lnTo>
                      <a:pt x="9" y="115"/>
                    </a:lnTo>
                    <a:lnTo>
                      <a:pt x="15" y="112"/>
                    </a:lnTo>
                    <a:lnTo>
                      <a:pt x="22" y="107"/>
                    </a:lnTo>
                    <a:lnTo>
                      <a:pt x="26" y="102"/>
                    </a:lnTo>
                    <a:lnTo>
                      <a:pt x="30" y="99"/>
                    </a:lnTo>
                    <a:lnTo>
                      <a:pt x="31" y="97"/>
                    </a:lnTo>
                    <a:lnTo>
                      <a:pt x="22" y="114"/>
                    </a:lnTo>
                    <a:lnTo>
                      <a:pt x="11" y="130"/>
                    </a:lnTo>
                    <a:lnTo>
                      <a:pt x="26" y="116"/>
                    </a:lnTo>
                    <a:lnTo>
                      <a:pt x="39" y="101"/>
                    </a:lnTo>
                    <a:lnTo>
                      <a:pt x="50" y="84"/>
                    </a:lnTo>
                    <a:lnTo>
                      <a:pt x="43" y="103"/>
                    </a:lnTo>
                    <a:lnTo>
                      <a:pt x="32" y="121"/>
                    </a:lnTo>
                    <a:lnTo>
                      <a:pt x="19" y="136"/>
                    </a:lnTo>
                    <a:lnTo>
                      <a:pt x="4" y="151"/>
                    </a:lnTo>
                    <a:lnTo>
                      <a:pt x="0" y="76"/>
                    </a:lnTo>
                    <a:lnTo>
                      <a:pt x="15" y="65"/>
                    </a:lnTo>
                    <a:lnTo>
                      <a:pt x="27" y="52"/>
                    </a:lnTo>
                    <a:lnTo>
                      <a:pt x="37" y="38"/>
                    </a:lnTo>
                    <a:lnTo>
                      <a:pt x="42" y="26"/>
                    </a:lnTo>
                    <a:lnTo>
                      <a:pt x="44" y="1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9" name="Freeform 947"/>
              <p:cNvSpPr/>
              <p:nvPr/>
            </p:nvSpPr>
            <p:spPr bwMode="auto">
              <a:xfrm>
                <a:off x="7659688" y="2287588"/>
                <a:ext cx="66675" cy="223838"/>
              </a:xfrm>
              <a:custGeom>
                <a:avLst/>
                <a:gdLst>
                  <a:gd name="T0" fmla="*/ 9 w 42"/>
                  <a:gd name="T1" fmla="*/ 0 h 141"/>
                  <a:gd name="T2" fmla="*/ 28 w 42"/>
                  <a:gd name="T3" fmla="*/ 32 h 141"/>
                  <a:gd name="T4" fmla="*/ 34 w 42"/>
                  <a:gd name="T5" fmla="*/ 45 h 141"/>
                  <a:gd name="T6" fmla="*/ 35 w 42"/>
                  <a:gd name="T7" fmla="*/ 60 h 141"/>
                  <a:gd name="T8" fmla="*/ 31 w 42"/>
                  <a:gd name="T9" fmla="*/ 74 h 141"/>
                  <a:gd name="T10" fmla="*/ 25 w 42"/>
                  <a:gd name="T11" fmla="*/ 88 h 141"/>
                  <a:gd name="T12" fmla="*/ 18 w 42"/>
                  <a:gd name="T13" fmla="*/ 102 h 141"/>
                  <a:gd name="T14" fmla="*/ 28 w 42"/>
                  <a:gd name="T15" fmla="*/ 91 h 141"/>
                  <a:gd name="T16" fmla="*/ 36 w 42"/>
                  <a:gd name="T17" fmla="*/ 76 h 141"/>
                  <a:gd name="T18" fmla="*/ 39 w 42"/>
                  <a:gd name="T19" fmla="*/ 61 h 141"/>
                  <a:gd name="T20" fmla="*/ 42 w 42"/>
                  <a:gd name="T21" fmla="*/ 78 h 141"/>
                  <a:gd name="T22" fmla="*/ 39 w 42"/>
                  <a:gd name="T23" fmla="*/ 93 h 141"/>
                  <a:gd name="T24" fmla="*/ 34 w 42"/>
                  <a:gd name="T25" fmla="*/ 107 h 141"/>
                  <a:gd name="T26" fmla="*/ 24 w 42"/>
                  <a:gd name="T27" fmla="*/ 120 h 141"/>
                  <a:gd name="T28" fmla="*/ 13 w 42"/>
                  <a:gd name="T29" fmla="*/ 132 h 141"/>
                  <a:gd name="T30" fmla="*/ 0 w 42"/>
                  <a:gd name="T31" fmla="*/ 141 h 141"/>
                  <a:gd name="T32" fmla="*/ 1 w 42"/>
                  <a:gd name="T33" fmla="*/ 71 h 141"/>
                  <a:gd name="T34" fmla="*/ 9 w 42"/>
                  <a:gd name="T3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" h="141">
                    <a:moveTo>
                      <a:pt x="9" y="0"/>
                    </a:moveTo>
                    <a:lnTo>
                      <a:pt x="28" y="32"/>
                    </a:lnTo>
                    <a:lnTo>
                      <a:pt x="34" y="45"/>
                    </a:lnTo>
                    <a:lnTo>
                      <a:pt x="35" y="60"/>
                    </a:lnTo>
                    <a:lnTo>
                      <a:pt x="31" y="74"/>
                    </a:lnTo>
                    <a:lnTo>
                      <a:pt x="25" y="88"/>
                    </a:lnTo>
                    <a:lnTo>
                      <a:pt x="18" y="102"/>
                    </a:lnTo>
                    <a:lnTo>
                      <a:pt x="28" y="91"/>
                    </a:lnTo>
                    <a:lnTo>
                      <a:pt x="36" y="76"/>
                    </a:lnTo>
                    <a:lnTo>
                      <a:pt x="39" y="61"/>
                    </a:lnTo>
                    <a:lnTo>
                      <a:pt x="42" y="78"/>
                    </a:lnTo>
                    <a:lnTo>
                      <a:pt x="39" y="93"/>
                    </a:lnTo>
                    <a:lnTo>
                      <a:pt x="34" y="107"/>
                    </a:lnTo>
                    <a:lnTo>
                      <a:pt x="24" y="120"/>
                    </a:lnTo>
                    <a:lnTo>
                      <a:pt x="13" y="132"/>
                    </a:lnTo>
                    <a:lnTo>
                      <a:pt x="0" y="141"/>
                    </a:lnTo>
                    <a:lnTo>
                      <a:pt x="1" y="7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0" name="Freeform 948"/>
              <p:cNvSpPr/>
              <p:nvPr/>
            </p:nvSpPr>
            <p:spPr bwMode="auto">
              <a:xfrm>
                <a:off x="7588251" y="2287588"/>
                <a:ext cx="80963" cy="223838"/>
              </a:xfrm>
              <a:custGeom>
                <a:avLst/>
                <a:gdLst>
                  <a:gd name="T0" fmla="*/ 51 w 51"/>
                  <a:gd name="T1" fmla="*/ 0 h 141"/>
                  <a:gd name="T2" fmla="*/ 44 w 51"/>
                  <a:gd name="T3" fmla="*/ 70 h 141"/>
                  <a:gd name="T4" fmla="*/ 42 w 51"/>
                  <a:gd name="T5" fmla="*/ 141 h 141"/>
                  <a:gd name="T6" fmla="*/ 28 w 51"/>
                  <a:gd name="T7" fmla="*/ 133 h 141"/>
                  <a:gd name="T8" fmla="*/ 17 w 51"/>
                  <a:gd name="T9" fmla="*/ 122 h 141"/>
                  <a:gd name="T10" fmla="*/ 8 w 51"/>
                  <a:gd name="T11" fmla="*/ 108 h 141"/>
                  <a:gd name="T12" fmla="*/ 3 w 51"/>
                  <a:gd name="T13" fmla="*/ 94 h 141"/>
                  <a:gd name="T14" fmla="*/ 0 w 51"/>
                  <a:gd name="T15" fmla="*/ 72 h 141"/>
                  <a:gd name="T16" fmla="*/ 4 w 51"/>
                  <a:gd name="T17" fmla="*/ 50 h 141"/>
                  <a:gd name="T18" fmla="*/ 6 w 51"/>
                  <a:gd name="T19" fmla="*/ 59 h 141"/>
                  <a:gd name="T20" fmla="*/ 9 w 51"/>
                  <a:gd name="T21" fmla="*/ 67 h 141"/>
                  <a:gd name="T22" fmla="*/ 12 w 51"/>
                  <a:gd name="T23" fmla="*/ 72 h 141"/>
                  <a:gd name="T24" fmla="*/ 15 w 51"/>
                  <a:gd name="T25" fmla="*/ 74 h 141"/>
                  <a:gd name="T26" fmla="*/ 10 w 51"/>
                  <a:gd name="T27" fmla="*/ 62 h 141"/>
                  <a:gd name="T28" fmla="*/ 11 w 51"/>
                  <a:gd name="T29" fmla="*/ 49 h 141"/>
                  <a:gd name="T30" fmla="*/ 16 w 51"/>
                  <a:gd name="T31" fmla="*/ 36 h 141"/>
                  <a:gd name="T32" fmla="*/ 23 w 51"/>
                  <a:gd name="T33" fmla="*/ 25 h 141"/>
                  <a:gd name="T34" fmla="*/ 51 w 51"/>
                  <a:gd name="T3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141">
                    <a:moveTo>
                      <a:pt x="51" y="0"/>
                    </a:moveTo>
                    <a:lnTo>
                      <a:pt x="44" y="70"/>
                    </a:lnTo>
                    <a:lnTo>
                      <a:pt x="42" y="141"/>
                    </a:lnTo>
                    <a:lnTo>
                      <a:pt x="28" y="133"/>
                    </a:lnTo>
                    <a:lnTo>
                      <a:pt x="17" y="122"/>
                    </a:lnTo>
                    <a:lnTo>
                      <a:pt x="8" y="108"/>
                    </a:lnTo>
                    <a:lnTo>
                      <a:pt x="3" y="94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6" y="59"/>
                    </a:lnTo>
                    <a:lnTo>
                      <a:pt x="9" y="67"/>
                    </a:lnTo>
                    <a:lnTo>
                      <a:pt x="12" y="72"/>
                    </a:lnTo>
                    <a:lnTo>
                      <a:pt x="15" y="74"/>
                    </a:lnTo>
                    <a:lnTo>
                      <a:pt x="10" y="62"/>
                    </a:lnTo>
                    <a:lnTo>
                      <a:pt x="11" y="49"/>
                    </a:lnTo>
                    <a:lnTo>
                      <a:pt x="16" y="36"/>
                    </a:lnTo>
                    <a:lnTo>
                      <a:pt x="23" y="25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1" name="Freeform 949"/>
              <p:cNvSpPr/>
              <p:nvPr/>
            </p:nvSpPr>
            <p:spPr bwMode="auto">
              <a:xfrm>
                <a:off x="7567613" y="2392363"/>
                <a:ext cx="90488" cy="185738"/>
              </a:xfrm>
              <a:custGeom>
                <a:avLst/>
                <a:gdLst>
                  <a:gd name="T0" fmla="*/ 8 w 57"/>
                  <a:gd name="T1" fmla="*/ 0 h 117"/>
                  <a:gd name="T2" fmla="*/ 14 w 57"/>
                  <a:gd name="T3" fmla="*/ 17 h 117"/>
                  <a:gd name="T4" fmla="*/ 24 w 57"/>
                  <a:gd name="T5" fmla="*/ 31 h 117"/>
                  <a:gd name="T6" fmla="*/ 38 w 57"/>
                  <a:gd name="T7" fmla="*/ 42 h 117"/>
                  <a:gd name="T8" fmla="*/ 55 w 57"/>
                  <a:gd name="T9" fmla="*/ 50 h 117"/>
                  <a:gd name="T10" fmla="*/ 56 w 57"/>
                  <a:gd name="T11" fmla="*/ 94 h 117"/>
                  <a:gd name="T12" fmla="*/ 56 w 57"/>
                  <a:gd name="T13" fmla="*/ 106 h 117"/>
                  <a:gd name="T14" fmla="*/ 57 w 57"/>
                  <a:gd name="T15" fmla="*/ 117 h 117"/>
                  <a:gd name="T16" fmla="*/ 41 w 57"/>
                  <a:gd name="T17" fmla="*/ 106 h 117"/>
                  <a:gd name="T18" fmla="*/ 26 w 57"/>
                  <a:gd name="T19" fmla="*/ 93 h 117"/>
                  <a:gd name="T20" fmla="*/ 14 w 57"/>
                  <a:gd name="T21" fmla="*/ 78 h 117"/>
                  <a:gd name="T22" fmla="*/ 5 w 57"/>
                  <a:gd name="T23" fmla="*/ 62 h 117"/>
                  <a:gd name="T24" fmla="*/ 0 w 57"/>
                  <a:gd name="T25" fmla="*/ 43 h 117"/>
                  <a:gd name="T26" fmla="*/ 0 w 57"/>
                  <a:gd name="T27" fmla="*/ 24 h 117"/>
                  <a:gd name="T28" fmla="*/ 2 w 57"/>
                  <a:gd name="T29" fmla="*/ 27 h 117"/>
                  <a:gd name="T30" fmla="*/ 5 w 57"/>
                  <a:gd name="T31" fmla="*/ 30 h 117"/>
                  <a:gd name="T32" fmla="*/ 7 w 57"/>
                  <a:gd name="T33" fmla="*/ 31 h 117"/>
                  <a:gd name="T34" fmla="*/ 8 w 57"/>
                  <a:gd name="T35" fmla="*/ 32 h 117"/>
                  <a:gd name="T36" fmla="*/ 9 w 57"/>
                  <a:gd name="T37" fmla="*/ 32 h 117"/>
                  <a:gd name="T38" fmla="*/ 5 w 57"/>
                  <a:gd name="T39" fmla="*/ 22 h 117"/>
                  <a:gd name="T40" fmla="*/ 5 w 57"/>
                  <a:gd name="T41" fmla="*/ 10 h 117"/>
                  <a:gd name="T42" fmla="*/ 8 w 57"/>
                  <a:gd name="T4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7" h="117">
                    <a:moveTo>
                      <a:pt x="8" y="0"/>
                    </a:moveTo>
                    <a:lnTo>
                      <a:pt x="14" y="17"/>
                    </a:lnTo>
                    <a:lnTo>
                      <a:pt x="24" y="31"/>
                    </a:lnTo>
                    <a:lnTo>
                      <a:pt x="38" y="42"/>
                    </a:lnTo>
                    <a:lnTo>
                      <a:pt x="55" y="50"/>
                    </a:lnTo>
                    <a:lnTo>
                      <a:pt x="56" y="94"/>
                    </a:lnTo>
                    <a:lnTo>
                      <a:pt x="56" y="106"/>
                    </a:lnTo>
                    <a:lnTo>
                      <a:pt x="57" y="117"/>
                    </a:lnTo>
                    <a:lnTo>
                      <a:pt x="41" y="106"/>
                    </a:lnTo>
                    <a:lnTo>
                      <a:pt x="26" y="93"/>
                    </a:lnTo>
                    <a:lnTo>
                      <a:pt x="14" y="78"/>
                    </a:lnTo>
                    <a:lnTo>
                      <a:pt x="5" y="62"/>
                    </a:lnTo>
                    <a:lnTo>
                      <a:pt x="0" y="43"/>
                    </a:lnTo>
                    <a:lnTo>
                      <a:pt x="0" y="24"/>
                    </a:lnTo>
                    <a:lnTo>
                      <a:pt x="2" y="27"/>
                    </a:lnTo>
                    <a:lnTo>
                      <a:pt x="5" y="30"/>
                    </a:lnTo>
                    <a:lnTo>
                      <a:pt x="7" y="31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5" y="22"/>
                    </a:lnTo>
                    <a:lnTo>
                      <a:pt x="5" y="1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2" name="Freeform 950"/>
              <p:cNvSpPr/>
              <p:nvPr/>
            </p:nvSpPr>
            <p:spPr bwMode="auto">
              <a:xfrm>
                <a:off x="7558088" y="2465388"/>
                <a:ext cx="111125" cy="217488"/>
              </a:xfrm>
              <a:custGeom>
                <a:avLst/>
                <a:gdLst>
                  <a:gd name="T0" fmla="*/ 1 w 70"/>
                  <a:gd name="T1" fmla="*/ 0 h 137"/>
                  <a:gd name="T2" fmla="*/ 11 w 70"/>
                  <a:gd name="T3" fmla="*/ 19 h 137"/>
                  <a:gd name="T4" fmla="*/ 24 w 70"/>
                  <a:gd name="T5" fmla="*/ 35 h 137"/>
                  <a:gd name="T6" fmla="*/ 42 w 70"/>
                  <a:gd name="T7" fmla="*/ 47 h 137"/>
                  <a:gd name="T8" fmla="*/ 62 w 70"/>
                  <a:gd name="T9" fmla="*/ 54 h 137"/>
                  <a:gd name="T10" fmla="*/ 63 w 70"/>
                  <a:gd name="T11" fmla="*/ 64 h 137"/>
                  <a:gd name="T12" fmla="*/ 63 w 70"/>
                  <a:gd name="T13" fmla="*/ 72 h 137"/>
                  <a:gd name="T14" fmla="*/ 64 w 70"/>
                  <a:gd name="T15" fmla="*/ 81 h 137"/>
                  <a:gd name="T16" fmla="*/ 70 w 70"/>
                  <a:gd name="T17" fmla="*/ 137 h 137"/>
                  <a:gd name="T18" fmla="*/ 52 w 70"/>
                  <a:gd name="T19" fmla="*/ 130 h 137"/>
                  <a:gd name="T20" fmla="*/ 37 w 70"/>
                  <a:gd name="T21" fmla="*/ 119 h 137"/>
                  <a:gd name="T22" fmla="*/ 24 w 70"/>
                  <a:gd name="T23" fmla="*/ 106 h 137"/>
                  <a:gd name="T24" fmla="*/ 13 w 70"/>
                  <a:gd name="T25" fmla="*/ 91 h 137"/>
                  <a:gd name="T26" fmla="*/ 5 w 70"/>
                  <a:gd name="T27" fmla="*/ 75 h 137"/>
                  <a:gd name="T28" fmla="*/ 0 w 70"/>
                  <a:gd name="T29" fmla="*/ 56 h 137"/>
                  <a:gd name="T30" fmla="*/ 6 w 70"/>
                  <a:gd name="T31" fmla="*/ 63 h 137"/>
                  <a:gd name="T32" fmla="*/ 13 w 70"/>
                  <a:gd name="T33" fmla="*/ 67 h 137"/>
                  <a:gd name="T34" fmla="*/ 18 w 70"/>
                  <a:gd name="T35" fmla="*/ 69 h 137"/>
                  <a:gd name="T36" fmla="*/ 20 w 70"/>
                  <a:gd name="T37" fmla="*/ 70 h 137"/>
                  <a:gd name="T38" fmla="*/ 11 w 70"/>
                  <a:gd name="T39" fmla="*/ 59 h 137"/>
                  <a:gd name="T40" fmla="*/ 4 w 70"/>
                  <a:gd name="T41" fmla="*/ 45 h 137"/>
                  <a:gd name="T42" fmla="*/ 1 w 70"/>
                  <a:gd name="T43" fmla="*/ 31 h 137"/>
                  <a:gd name="T44" fmla="*/ 0 w 70"/>
                  <a:gd name="T45" fmla="*/ 15 h 137"/>
                  <a:gd name="T46" fmla="*/ 1 w 70"/>
                  <a:gd name="T4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0" h="137">
                    <a:moveTo>
                      <a:pt x="1" y="0"/>
                    </a:moveTo>
                    <a:lnTo>
                      <a:pt x="11" y="19"/>
                    </a:lnTo>
                    <a:lnTo>
                      <a:pt x="24" y="35"/>
                    </a:lnTo>
                    <a:lnTo>
                      <a:pt x="42" y="47"/>
                    </a:lnTo>
                    <a:lnTo>
                      <a:pt x="62" y="54"/>
                    </a:lnTo>
                    <a:lnTo>
                      <a:pt x="63" y="64"/>
                    </a:lnTo>
                    <a:lnTo>
                      <a:pt x="63" y="72"/>
                    </a:lnTo>
                    <a:lnTo>
                      <a:pt x="64" y="81"/>
                    </a:lnTo>
                    <a:lnTo>
                      <a:pt x="70" y="137"/>
                    </a:lnTo>
                    <a:lnTo>
                      <a:pt x="52" y="130"/>
                    </a:lnTo>
                    <a:lnTo>
                      <a:pt x="37" y="119"/>
                    </a:lnTo>
                    <a:lnTo>
                      <a:pt x="24" y="106"/>
                    </a:lnTo>
                    <a:lnTo>
                      <a:pt x="13" y="91"/>
                    </a:lnTo>
                    <a:lnTo>
                      <a:pt x="5" y="75"/>
                    </a:lnTo>
                    <a:lnTo>
                      <a:pt x="0" y="56"/>
                    </a:lnTo>
                    <a:lnTo>
                      <a:pt x="6" y="63"/>
                    </a:lnTo>
                    <a:lnTo>
                      <a:pt x="13" y="67"/>
                    </a:lnTo>
                    <a:lnTo>
                      <a:pt x="18" y="69"/>
                    </a:lnTo>
                    <a:lnTo>
                      <a:pt x="20" y="70"/>
                    </a:lnTo>
                    <a:lnTo>
                      <a:pt x="11" y="59"/>
                    </a:lnTo>
                    <a:lnTo>
                      <a:pt x="4" y="45"/>
                    </a:lnTo>
                    <a:lnTo>
                      <a:pt x="1" y="31"/>
                    </a:lnTo>
                    <a:lnTo>
                      <a:pt x="0" y="1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3" name="Freeform 951"/>
              <p:cNvSpPr/>
              <p:nvPr/>
            </p:nvSpPr>
            <p:spPr bwMode="auto">
              <a:xfrm>
                <a:off x="7554913" y="2590801"/>
                <a:ext cx="134938" cy="196850"/>
              </a:xfrm>
              <a:custGeom>
                <a:avLst/>
                <a:gdLst>
                  <a:gd name="T0" fmla="*/ 0 w 85"/>
                  <a:gd name="T1" fmla="*/ 0 h 124"/>
                  <a:gd name="T2" fmla="*/ 9 w 85"/>
                  <a:gd name="T3" fmla="*/ 13 h 124"/>
                  <a:gd name="T4" fmla="*/ 22 w 85"/>
                  <a:gd name="T5" fmla="*/ 24 h 124"/>
                  <a:gd name="T6" fmla="*/ 38 w 85"/>
                  <a:gd name="T7" fmla="*/ 32 h 124"/>
                  <a:gd name="T8" fmla="*/ 53 w 85"/>
                  <a:gd name="T9" fmla="*/ 36 h 124"/>
                  <a:gd name="T10" fmla="*/ 69 w 85"/>
                  <a:gd name="T11" fmla="*/ 39 h 124"/>
                  <a:gd name="T12" fmla="*/ 70 w 85"/>
                  <a:gd name="T13" fmla="*/ 49 h 124"/>
                  <a:gd name="T14" fmla="*/ 73 w 85"/>
                  <a:gd name="T15" fmla="*/ 58 h 124"/>
                  <a:gd name="T16" fmla="*/ 74 w 85"/>
                  <a:gd name="T17" fmla="*/ 68 h 124"/>
                  <a:gd name="T18" fmla="*/ 85 w 85"/>
                  <a:gd name="T19" fmla="*/ 124 h 124"/>
                  <a:gd name="T20" fmla="*/ 78 w 85"/>
                  <a:gd name="T21" fmla="*/ 113 h 124"/>
                  <a:gd name="T22" fmla="*/ 69 w 85"/>
                  <a:gd name="T23" fmla="*/ 104 h 124"/>
                  <a:gd name="T24" fmla="*/ 58 w 85"/>
                  <a:gd name="T25" fmla="*/ 97 h 124"/>
                  <a:gd name="T26" fmla="*/ 48 w 85"/>
                  <a:gd name="T27" fmla="*/ 91 h 124"/>
                  <a:gd name="T28" fmla="*/ 36 w 85"/>
                  <a:gd name="T29" fmla="*/ 87 h 124"/>
                  <a:gd name="T30" fmla="*/ 39 w 85"/>
                  <a:gd name="T31" fmla="*/ 85 h 124"/>
                  <a:gd name="T32" fmla="*/ 42 w 85"/>
                  <a:gd name="T33" fmla="*/ 84 h 124"/>
                  <a:gd name="T34" fmla="*/ 45 w 85"/>
                  <a:gd name="T35" fmla="*/ 84 h 124"/>
                  <a:gd name="T36" fmla="*/ 49 w 85"/>
                  <a:gd name="T37" fmla="*/ 84 h 124"/>
                  <a:gd name="T38" fmla="*/ 51 w 85"/>
                  <a:gd name="T39" fmla="*/ 84 h 124"/>
                  <a:gd name="T40" fmla="*/ 51 w 85"/>
                  <a:gd name="T41" fmla="*/ 84 h 124"/>
                  <a:gd name="T42" fmla="*/ 41 w 85"/>
                  <a:gd name="T43" fmla="*/ 79 h 124"/>
                  <a:gd name="T44" fmla="*/ 32 w 85"/>
                  <a:gd name="T45" fmla="*/ 75 h 124"/>
                  <a:gd name="T46" fmla="*/ 26 w 85"/>
                  <a:gd name="T47" fmla="*/ 74 h 124"/>
                  <a:gd name="T48" fmla="*/ 24 w 85"/>
                  <a:gd name="T49" fmla="*/ 73 h 124"/>
                  <a:gd name="T50" fmla="*/ 33 w 85"/>
                  <a:gd name="T51" fmla="*/ 71 h 124"/>
                  <a:gd name="T52" fmla="*/ 40 w 85"/>
                  <a:gd name="T53" fmla="*/ 70 h 124"/>
                  <a:gd name="T54" fmla="*/ 42 w 85"/>
                  <a:gd name="T55" fmla="*/ 71 h 124"/>
                  <a:gd name="T56" fmla="*/ 30 w 85"/>
                  <a:gd name="T57" fmla="*/ 63 h 124"/>
                  <a:gd name="T58" fmla="*/ 21 w 85"/>
                  <a:gd name="T59" fmla="*/ 52 h 124"/>
                  <a:gd name="T60" fmla="*/ 14 w 85"/>
                  <a:gd name="T61" fmla="*/ 40 h 124"/>
                  <a:gd name="T62" fmla="*/ 7 w 85"/>
                  <a:gd name="T63" fmla="*/ 27 h 124"/>
                  <a:gd name="T64" fmla="*/ 3 w 85"/>
                  <a:gd name="T65" fmla="*/ 13 h 124"/>
                  <a:gd name="T66" fmla="*/ 0 w 85"/>
                  <a:gd name="T67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5" h="124">
                    <a:moveTo>
                      <a:pt x="0" y="0"/>
                    </a:moveTo>
                    <a:lnTo>
                      <a:pt x="9" y="13"/>
                    </a:lnTo>
                    <a:lnTo>
                      <a:pt x="22" y="24"/>
                    </a:lnTo>
                    <a:lnTo>
                      <a:pt x="38" y="32"/>
                    </a:lnTo>
                    <a:lnTo>
                      <a:pt x="53" y="36"/>
                    </a:lnTo>
                    <a:lnTo>
                      <a:pt x="69" y="39"/>
                    </a:lnTo>
                    <a:lnTo>
                      <a:pt x="70" y="49"/>
                    </a:lnTo>
                    <a:lnTo>
                      <a:pt x="73" y="58"/>
                    </a:lnTo>
                    <a:lnTo>
                      <a:pt x="74" y="68"/>
                    </a:lnTo>
                    <a:lnTo>
                      <a:pt x="85" y="124"/>
                    </a:lnTo>
                    <a:lnTo>
                      <a:pt x="78" y="113"/>
                    </a:lnTo>
                    <a:lnTo>
                      <a:pt x="69" y="104"/>
                    </a:lnTo>
                    <a:lnTo>
                      <a:pt x="58" y="97"/>
                    </a:lnTo>
                    <a:lnTo>
                      <a:pt x="48" y="91"/>
                    </a:lnTo>
                    <a:lnTo>
                      <a:pt x="36" y="87"/>
                    </a:lnTo>
                    <a:lnTo>
                      <a:pt x="39" y="85"/>
                    </a:lnTo>
                    <a:lnTo>
                      <a:pt x="42" y="84"/>
                    </a:lnTo>
                    <a:lnTo>
                      <a:pt x="45" y="84"/>
                    </a:lnTo>
                    <a:lnTo>
                      <a:pt x="49" y="84"/>
                    </a:lnTo>
                    <a:lnTo>
                      <a:pt x="51" y="84"/>
                    </a:lnTo>
                    <a:lnTo>
                      <a:pt x="51" y="84"/>
                    </a:lnTo>
                    <a:lnTo>
                      <a:pt x="41" y="79"/>
                    </a:lnTo>
                    <a:lnTo>
                      <a:pt x="32" y="75"/>
                    </a:lnTo>
                    <a:lnTo>
                      <a:pt x="26" y="74"/>
                    </a:lnTo>
                    <a:lnTo>
                      <a:pt x="24" y="73"/>
                    </a:lnTo>
                    <a:lnTo>
                      <a:pt x="33" y="71"/>
                    </a:lnTo>
                    <a:lnTo>
                      <a:pt x="40" y="70"/>
                    </a:lnTo>
                    <a:lnTo>
                      <a:pt x="42" y="71"/>
                    </a:lnTo>
                    <a:lnTo>
                      <a:pt x="30" y="63"/>
                    </a:lnTo>
                    <a:lnTo>
                      <a:pt x="21" y="52"/>
                    </a:lnTo>
                    <a:lnTo>
                      <a:pt x="14" y="40"/>
                    </a:lnTo>
                    <a:lnTo>
                      <a:pt x="7" y="27"/>
                    </a:lnTo>
                    <a:lnTo>
                      <a:pt x="3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4" name="Freeform 952"/>
              <p:cNvSpPr/>
              <p:nvPr/>
            </p:nvSpPr>
            <p:spPr bwMode="auto">
              <a:xfrm>
                <a:off x="7577138" y="2689226"/>
                <a:ext cx="161925" cy="265113"/>
              </a:xfrm>
              <a:custGeom>
                <a:avLst/>
                <a:gdLst>
                  <a:gd name="T0" fmla="*/ 0 w 102"/>
                  <a:gd name="T1" fmla="*/ 0 h 167"/>
                  <a:gd name="T2" fmla="*/ 4 w 102"/>
                  <a:gd name="T3" fmla="*/ 11 h 167"/>
                  <a:gd name="T4" fmla="*/ 12 w 102"/>
                  <a:gd name="T5" fmla="*/ 20 h 167"/>
                  <a:gd name="T6" fmla="*/ 23 w 102"/>
                  <a:gd name="T7" fmla="*/ 25 h 167"/>
                  <a:gd name="T8" fmla="*/ 34 w 102"/>
                  <a:gd name="T9" fmla="*/ 26 h 167"/>
                  <a:gd name="T10" fmla="*/ 50 w 102"/>
                  <a:gd name="T11" fmla="*/ 27 h 167"/>
                  <a:gd name="T12" fmla="*/ 64 w 102"/>
                  <a:gd name="T13" fmla="*/ 34 h 167"/>
                  <a:gd name="T14" fmla="*/ 75 w 102"/>
                  <a:gd name="T15" fmla="*/ 79 h 167"/>
                  <a:gd name="T16" fmla="*/ 87 w 102"/>
                  <a:gd name="T17" fmla="*/ 123 h 167"/>
                  <a:gd name="T18" fmla="*/ 102 w 102"/>
                  <a:gd name="T19" fmla="*/ 167 h 167"/>
                  <a:gd name="T20" fmla="*/ 97 w 102"/>
                  <a:gd name="T21" fmla="*/ 165 h 167"/>
                  <a:gd name="T22" fmla="*/ 94 w 102"/>
                  <a:gd name="T23" fmla="*/ 159 h 167"/>
                  <a:gd name="T24" fmla="*/ 90 w 102"/>
                  <a:gd name="T25" fmla="*/ 152 h 167"/>
                  <a:gd name="T26" fmla="*/ 89 w 102"/>
                  <a:gd name="T27" fmla="*/ 145 h 167"/>
                  <a:gd name="T28" fmla="*/ 87 w 102"/>
                  <a:gd name="T29" fmla="*/ 140 h 167"/>
                  <a:gd name="T30" fmla="*/ 82 w 102"/>
                  <a:gd name="T31" fmla="*/ 116 h 167"/>
                  <a:gd name="T32" fmla="*/ 75 w 102"/>
                  <a:gd name="T33" fmla="*/ 93 h 167"/>
                  <a:gd name="T34" fmla="*/ 71 w 102"/>
                  <a:gd name="T35" fmla="*/ 84 h 167"/>
                  <a:gd name="T36" fmla="*/ 63 w 102"/>
                  <a:gd name="T37" fmla="*/ 79 h 167"/>
                  <a:gd name="T38" fmla="*/ 54 w 102"/>
                  <a:gd name="T39" fmla="*/ 75 h 167"/>
                  <a:gd name="T40" fmla="*/ 46 w 102"/>
                  <a:gd name="T41" fmla="*/ 74 h 167"/>
                  <a:gd name="T42" fmla="*/ 37 w 102"/>
                  <a:gd name="T43" fmla="*/ 77 h 167"/>
                  <a:gd name="T44" fmla="*/ 32 w 102"/>
                  <a:gd name="T45" fmla="*/ 78 h 167"/>
                  <a:gd name="T46" fmla="*/ 29 w 102"/>
                  <a:gd name="T47" fmla="*/ 78 h 167"/>
                  <a:gd name="T48" fmla="*/ 27 w 102"/>
                  <a:gd name="T49" fmla="*/ 77 h 167"/>
                  <a:gd name="T50" fmla="*/ 25 w 102"/>
                  <a:gd name="T51" fmla="*/ 75 h 167"/>
                  <a:gd name="T52" fmla="*/ 24 w 102"/>
                  <a:gd name="T53" fmla="*/ 74 h 167"/>
                  <a:gd name="T54" fmla="*/ 23 w 102"/>
                  <a:gd name="T55" fmla="*/ 73 h 167"/>
                  <a:gd name="T56" fmla="*/ 22 w 102"/>
                  <a:gd name="T57" fmla="*/ 72 h 167"/>
                  <a:gd name="T58" fmla="*/ 28 w 102"/>
                  <a:gd name="T59" fmla="*/ 74 h 167"/>
                  <a:gd name="T60" fmla="*/ 35 w 102"/>
                  <a:gd name="T61" fmla="*/ 72 h 167"/>
                  <a:gd name="T62" fmla="*/ 43 w 102"/>
                  <a:gd name="T63" fmla="*/ 68 h 167"/>
                  <a:gd name="T64" fmla="*/ 53 w 102"/>
                  <a:gd name="T65" fmla="*/ 65 h 167"/>
                  <a:gd name="T66" fmla="*/ 60 w 102"/>
                  <a:gd name="T67" fmla="*/ 66 h 167"/>
                  <a:gd name="T68" fmla="*/ 62 w 102"/>
                  <a:gd name="T69" fmla="*/ 66 h 167"/>
                  <a:gd name="T70" fmla="*/ 54 w 102"/>
                  <a:gd name="T71" fmla="*/ 59 h 167"/>
                  <a:gd name="T72" fmla="*/ 44 w 102"/>
                  <a:gd name="T73" fmla="*/ 55 h 167"/>
                  <a:gd name="T74" fmla="*/ 35 w 102"/>
                  <a:gd name="T75" fmla="*/ 53 h 167"/>
                  <a:gd name="T76" fmla="*/ 43 w 102"/>
                  <a:gd name="T77" fmla="*/ 50 h 167"/>
                  <a:gd name="T78" fmla="*/ 51 w 102"/>
                  <a:gd name="T79" fmla="*/ 51 h 167"/>
                  <a:gd name="T80" fmla="*/ 55 w 102"/>
                  <a:gd name="T81" fmla="*/ 53 h 167"/>
                  <a:gd name="T82" fmla="*/ 58 w 102"/>
                  <a:gd name="T83" fmla="*/ 54 h 167"/>
                  <a:gd name="T84" fmla="*/ 50 w 102"/>
                  <a:gd name="T85" fmla="*/ 46 h 167"/>
                  <a:gd name="T86" fmla="*/ 39 w 102"/>
                  <a:gd name="T87" fmla="*/ 41 h 167"/>
                  <a:gd name="T88" fmla="*/ 28 w 102"/>
                  <a:gd name="T89" fmla="*/ 36 h 167"/>
                  <a:gd name="T90" fmla="*/ 17 w 102"/>
                  <a:gd name="T91" fmla="*/ 32 h 167"/>
                  <a:gd name="T92" fmla="*/ 10 w 102"/>
                  <a:gd name="T93" fmla="*/ 27 h 167"/>
                  <a:gd name="T94" fmla="*/ 4 w 102"/>
                  <a:gd name="T95" fmla="*/ 20 h 167"/>
                  <a:gd name="T96" fmla="*/ 1 w 102"/>
                  <a:gd name="T97" fmla="*/ 10 h 167"/>
                  <a:gd name="T98" fmla="*/ 0 w 102"/>
                  <a:gd name="T9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2" h="167">
                    <a:moveTo>
                      <a:pt x="0" y="0"/>
                    </a:moveTo>
                    <a:lnTo>
                      <a:pt x="4" y="11"/>
                    </a:lnTo>
                    <a:lnTo>
                      <a:pt x="12" y="20"/>
                    </a:lnTo>
                    <a:lnTo>
                      <a:pt x="23" y="25"/>
                    </a:lnTo>
                    <a:lnTo>
                      <a:pt x="34" y="26"/>
                    </a:lnTo>
                    <a:lnTo>
                      <a:pt x="50" y="27"/>
                    </a:lnTo>
                    <a:lnTo>
                      <a:pt x="64" y="34"/>
                    </a:lnTo>
                    <a:lnTo>
                      <a:pt x="75" y="79"/>
                    </a:lnTo>
                    <a:lnTo>
                      <a:pt x="87" y="123"/>
                    </a:lnTo>
                    <a:lnTo>
                      <a:pt x="102" y="167"/>
                    </a:lnTo>
                    <a:lnTo>
                      <a:pt x="97" y="165"/>
                    </a:lnTo>
                    <a:lnTo>
                      <a:pt x="94" y="159"/>
                    </a:lnTo>
                    <a:lnTo>
                      <a:pt x="90" y="152"/>
                    </a:lnTo>
                    <a:lnTo>
                      <a:pt x="89" y="145"/>
                    </a:lnTo>
                    <a:lnTo>
                      <a:pt x="87" y="140"/>
                    </a:lnTo>
                    <a:lnTo>
                      <a:pt x="82" y="116"/>
                    </a:lnTo>
                    <a:lnTo>
                      <a:pt x="75" y="93"/>
                    </a:lnTo>
                    <a:lnTo>
                      <a:pt x="71" y="84"/>
                    </a:lnTo>
                    <a:lnTo>
                      <a:pt x="63" y="79"/>
                    </a:lnTo>
                    <a:lnTo>
                      <a:pt x="54" y="75"/>
                    </a:lnTo>
                    <a:lnTo>
                      <a:pt x="46" y="74"/>
                    </a:lnTo>
                    <a:lnTo>
                      <a:pt x="37" y="77"/>
                    </a:lnTo>
                    <a:lnTo>
                      <a:pt x="32" y="78"/>
                    </a:lnTo>
                    <a:lnTo>
                      <a:pt x="29" y="78"/>
                    </a:lnTo>
                    <a:lnTo>
                      <a:pt x="27" y="77"/>
                    </a:lnTo>
                    <a:lnTo>
                      <a:pt x="25" y="75"/>
                    </a:lnTo>
                    <a:lnTo>
                      <a:pt x="24" y="74"/>
                    </a:lnTo>
                    <a:lnTo>
                      <a:pt x="23" y="73"/>
                    </a:lnTo>
                    <a:lnTo>
                      <a:pt x="22" y="72"/>
                    </a:lnTo>
                    <a:lnTo>
                      <a:pt x="28" y="74"/>
                    </a:lnTo>
                    <a:lnTo>
                      <a:pt x="35" y="72"/>
                    </a:lnTo>
                    <a:lnTo>
                      <a:pt x="43" y="68"/>
                    </a:lnTo>
                    <a:lnTo>
                      <a:pt x="53" y="65"/>
                    </a:lnTo>
                    <a:lnTo>
                      <a:pt x="60" y="66"/>
                    </a:lnTo>
                    <a:lnTo>
                      <a:pt x="62" y="66"/>
                    </a:lnTo>
                    <a:lnTo>
                      <a:pt x="54" y="59"/>
                    </a:lnTo>
                    <a:lnTo>
                      <a:pt x="44" y="55"/>
                    </a:lnTo>
                    <a:lnTo>
                      <a:pt x="35" y="53"/>
                    </a:lnTo>
                    <a:lnTo>
                      <a:pt x="43" y="50"/>
                    </a:lnTo>
                    <a:lnTo>
                      <a:pt x="51" y="51"/>
                    </a:lnTo>
                    <a:lnTo>
                      <a:pt x="55" y="53"/>
                    </a:lnTo>
                    <a:lnTo>
                      <a:pt x="58" y="54"/>
                    </a:lnTo>
                    <a:lnTo>
                      <a:pt x="50" y="46"/>
                    </a:lnTo>
                    <a:lnTo>
                      <a:pt x="39" y="41"/>
                    </a:lnTo>
                    <a:lnTo>
                      <a:pt x="28" y="36"/>
                    </a:lnTo>
                    <a:lnTo>
                      <a:pt x="17" y="32"/>
                    </a:lnTo>
                    <a:lnTo>
                      <a:pt x="10" y="27"/>
                    </a:lnTo>
                    <a:lnTo>
                      <a:pt x="4" y="20"/>
                    </a:lnTo>
                    <a:lnTo>
                      <a:pt x="1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5" name="Freeform 953"/>
              <p:cNvSpPr/>
              <p:nvPr/>
            </p:nvSpPr>
            <p:spPr bwMode="auto">
              <a:xfrm>
                <a:off x="8037513" y="3968751"/>
                <a:ext cx="114300" cy="166688"/>
              </a:xfrm>
              <a:custGeom>
                <a:avLst/>
                <a:gdLst>
                  <a:gd name="T0" fmla="*/ 46 w 72"/>
                  <a:gd name="T1" fmla="*/ 0 h 105"/>
                  <a:gd name="T2" fmla="*/ 72 w 72"/>
                  <a:gd name="T3" fmla="*/ 52 h 105"/>
                  <a:gd name="T4" fmla="*/ 72 w 72"/>
                  <a:gd name="T5" fmla="*/ 55 h 105"/>
                  <a:gd name="T6" fmla="*/ 71 w 72"/>
                  <a:gd name="T7" fmla="*/ 58 h 105"/>
                  <a:gd name="T8" fmla="*/ 68 w 72"/>
                  <a:gd name="T9" fmla="*/ 63 h 105"/>
                  <a:gd name="T10" fmla="*/ 64 w 72"/>
                  <a:gd name="T11" fmla="*/ 67 h 105"/>
                  <a:gd name="T12" fmla="*/ 58 w 72"/>
                  <a:gd name="T13" fmla="*/ 72 h 105"/>
                  <a:gd name="T14" fmla="*/ 52 w 72"/>
                  <a:gd name="T15" fmla="*/ 77 h 105"/>
                  <a:gd name="T16" fmla="*/ 47 w 72"/>
                  <a:gd name="T17" fmla="*/ 81 h 105"/>
                  <a:gd name="T18" fmla="*/ 41 w 72"/>
                  <a:gd name="T19" fmla="*/ 85 h 105"/>
                  <a:gd name="T20" fmla="*/ 33 w 72"/>
                  <a:gd name="T21" fmla="*/ 92 h 105"/>
                  <a:gd name="T22" fmla="*/ 28 w 72"/>
                  <a:gd name="T23" fmla="*/ 99 h 105"/>
                  <a:gd name="T24" fmla="*/ 26 w 72"/>
                  <a:gd name="T25" fmla="*/ 104 h 105"/>
                  <a:gd name="T26" fmla="*/ 25 w 72"/>
                  <a:gd name="T27" fmla="*/ 105 h 105"/>
                  <a:gd name="T28" fmla="*/ 25 w 72"/>
                  <a:gd name="T29" fmla="*/ 94 h 105"/>
                  <a:gd name="T30" fmla="*/ 26 w 72"/>
                  <a:gd name="T31" fmla="*/ 81 h 105"/>
                  <a:gd name="T32" fmla="*/ 28 w 72"/>
                  <a:gd name="T33" fmla="*/ 70 h 105"/>
                  <a:gd name="T34" fmla="*/ 34 w 72"/>
                  <a:gd name="T35" fmla="*/ 59 h 105"/>
                  <a:gd name="T36" fmla="*/ 44 w 72"/>
                  <a:gd name="T37" fmla="*/ 46 h 105"/>
                  <a:gd name="T38" fmla="*/ 51 w 72"/>
                  <a:gd name="T39" fmla="*/ 31 h 105"/>
                  <a:gd name="T40" fmla="*/ 48 w 72"/>
                  <a:gd name="T41" fmla="*/ 35 h 105"/>
                  <a:gd name="T42" fmla="*/ 45 w 72"/>
                  <a:gd name="T43" fmla="*/ 39 h 105"/>
                  <a:gd name="T44" fmla="*/ 42 w 72"/>
                  <a:gd name="T45" fmla="*/ 42 h 105"/>
                  <a:gd name="T46" fmla="*/ 39 w 72"/>
                  <a:gd name="T47" fmla="*/ 43 h 105"/>
                  <a:gd name="T48" fmla="*/ 38 w 72"/>
                  <a:gd name="T49" fmla="*/ 44 h 105"/>
                  <a:gd name="T50" fmla="*/ 37 w 72"/>
                  <a:gd name="T51" fmla="*/ 45 h 105"/>
                  <a:gd name="T52" fmla="*/ 40 w 72"/>
                  <a:gd name="T53" fmla="*/ 42 h 105"/>
                  <a:gd name="T54" fmla="*/ 41 w 72"/>
                  <a:gd name="T55" fmla="*/ 39 h 105"/>
                  <a:gd name="T56" fmla="*/ 42 w 72"/>
                  <a:gd name="T57" fmla="*/ 35 h 105"/>
                  <a:gd name="T58" fmla="*/ 44 w 72"/>
                  <a:gd name="T59" fmla="*/ 32 h 105"/>
                  <a:gd name="T60" fmla="*/ 44 w 72"/>
                  <a:gd name="T61" fmla="*/ 30 h 105"/>
                  <a:gd name="T62" fmla="*/ 44 w 72"/>
                  <a:gd name="T63" fmla="*/ 29 h 105"/>
                  <a:gd name="T64" fmla="*/ 34 w 72"/>
                  <a:gd name="T65" fmla="*/ 36 h 105"/>
                  <a:gd name="T66" fmla="*/ 22 w 72"/>
                  <a:gd name="T67" fmla="*/ 39 h 105"/>
                  <a:gd name="T68" fmla="*/ 10 w 72"/>
                  <a:gd name="T69" fmla="*/ 36 h 105"/>
                  <a:gd name="T70" fmla="*/ 0 w 72"/>
                  <a:gd name="T71" fmla="*/ 31 h 105"/>
                  <a:gd name="T72" fmla="*/ 12 w 72"/>
                  <a:gd name="T73" fmla="*/ 33 h 105"/>
                  <a:gd name="T74" fmla="*/ 24 w 72"/>
                  <a:gd name="T75" fmla="*/ 32 h 105"/>
                  <a:gd name="T76" fmla="*/ 34 w 72"/>
                  <a:gd name="T77" fmla="*/ 29 h 105"/>
                  <a:gd name="T78" fmla="*/ 41 w 72"/>
                  <a:gd name="T79" fmla="*/ 21 h 105"/>
                  <a:gd name="T80" fmla="*/ 47 w 72"/>
                  <a:gd name="T81" fmla="*/ 9 h 105"/>
                  <a:gd name="T82" fmla="*/ 39 w 72"/>
                  <a:gd name="T83" fmla="*/ 15 h 105"/>
                  <a:gd name="T84" fmla="*/ 29 w 72"/>
                  <a:gd name="T85" fmla="*/ 16 h 105"/>
                  <a:gd name="T86" fmla="*/ 18 w 72"/>
                  <a:gd name="T87" fmla="*/ 13 h 105"/>
                  <a:gd name="T88" fmla="*/ 29 w 72"/>
                  <a:gd name="T89" fmla="*/ 12 h 105"/>
                  <a:gd name="T90" fmla="*/ 39 w 72"/>
                  <a:gd name="T91" fmla="*/ 8 h 105"/>
                  <a:gd name="T92" fmla="*/ 46 w 72"/>
                  <a:gd name="T9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2" h="105">
                    <a:moveTo>
                      <a:pt x="46" y="0"/>
                    </a:moveTo>
                    <a:lnTo>
                      <a:pt x="72" y="52"/>
                    </a:lnTo>
                    <a:lnTo>
                      <a:pt x="72" y="55"/>
                    </a:lnTo>
                    <a:lnTo>
                      <a:pt x="71" y="58"/>
                    </a:lnTo>
                    <a:lnTo>
                      <a:pt x="68" y="63"/>
                    </a:lnTo>
                    <a:lnTo>
                      <a:pt x="64" y="67"/>
                    </a:lnTo>
                    <a:lnTo>
                      <a:pt x="58" y="72"/>
                    </a:lnTo>
                    <a:lnTo>
                      <a:pt x="52" y="77"/>
                    </a:lnTo>
                    <a:lnTo>
                      <a:pt x="47" y="81"/>
                    </a:lnTo>
                    <a:lnTo>
                      <a:pt x="41" y="85"/>
                    </a:lnTo>
                    <a:lnTo>
                      <a:pt x="33" y="92"/>
                    </a:lnTo>
                    <a:lnTo>
                      <a:pt x="28" y="99"/>
                    </a:lnTo>
                    <a:lnTo>
                      <a:pt x="26" y="104"/>
                    </a:lnTo>
                    <a:lnTo>
                      <a:pt x="25" y="105"/>
                    </a:lnTo>
                    <a:lnTo>
                      <a:pt x="25" y="94"/>
                    </a:lnTo>
                    <a:lnTo>
                      <a:pt x="26" y="81"/>
                    </a:lnTo>
                    <a:lnTo>
                      <a:pt x="28" y="70"/>
                    </a:lnTo>
                    <a:lnTo>
                      <a:pt x="34" y="59"/>
                    </a:lnTo>
                    <a:lnTo>
                      <a:pt x="44" y="46"/>
                    </a:lnTo>
                    <a:lnTo>
                      <a:pt x="51" y="31"/>
                    </a:lnTo>
                    <a:lnTo>
                      <a:pt x="48" y="35"/>
                    </a:lnTo>
                    <a:lnTo>
                      <a:pt x="45" y="39"/>
                    </a:lnTo>
                    <a:lnTo>
                      <a:pt x="42" y="42"/>
                    </a:lnTo>
                    <a:lnTo>
                      <a:pt x="39" y="43"/>
                    </a:lnTo>
                    <a:lnTo>
                      <a:pt x="38" y="44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41" y="39"/>
                    </a:lnTo>
                    <a:lnTo>
                      <a:pt x="42" y="35"/>
                    </a:lnTo>
                    <a:lnTo>
                      <a:pt x="44" y="32"/>
                    </a:lnTo>
                    <a:lnTo>
                      <a:pt x="44" y="30"/>
                    </a:lnTo>
                    <a:lnTo>
                      <a:pt x="44" y="29"/>
                    </a:lnTo>
                    <a:lnTo>
                      <a:pt x="34" y="36"/>
                    </a:lnTo>
                    <a:lnTo>
                      <a:pt x="22" y="39"/>
                    </a:lnTo>
                    <a:lnTo>
                      <a:pt x="10" y="36"/>
                    </a:lnTo>
                    <a:lnTo>
                      <a:pt x="0" y="31"/>
                    </a:lnTo>
                    <a:lnTo>
                      <a:pt x="12" y="33"/>
                    </a:lnTo>
                    <a:lnTo>
                      <a:pt x="24" y="32"/>
                    </a:lnTo>
                    <a:lnTo>
                      <a:pt x="34" y="29"/>
                    </a:lnTo>
                    <a:lnTo>
                      <a:pt x="41" y="21"/>
                    </a:lnTo>
                    <a:lnTo>
                      <a:pt x="47" y="9"/>
                    </a:lnTo>
                    <a:lnTo>
                      <a:pt x="39" y="15"/>
                    </a:lnTo>
                    <a:lnTo>
                      <a:pt x="29" y="16"/>
                    </a:lnTo>
                    <a:lnTo>
                      <a:pt x="18" y="13"/>
                    </a:lnTo>
                    <a:lnTo>
                      <a:pt x="29" y="12"/>
                    </a:lnTo>
                    <a:lnTo>
                      <a:pt x="39" y="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6" name="Freeform 954"/>
              <p:cNvSpPr/>
              <p:nvPr/>
            </p:nvSpPr>
            <p:spPr bwMode="auto">
              <a:xfrm>
                <a:off x="8088313" y="4011613"/>
                <a:ext cx="90488" cy="223838"/>
              </a:xfrm>
              <a:custGeom>
                <a:avLst/>
                <a:gdLst>
                  <a:gd name="T0" fmla="*/ 28 w 57"/>
                  <a:gd name="T1" fmla="*/ 0 h 141"/>
                  <a:gd name="T2" fmla="*/ 57 w 57"/>
                  <a:gd name="T3" fmla="*/ 65 h 141"/>
                  <a:gd name="T4" fmla="*/ 45 w 57"/>
                  <a:gd name="T5" fmla="*/ 77 h 141"/>
                  <a:gd name="T6" fmla="*/ 36 w 57"/>
                  <a:gd name="T7" fmla="*/ 91 h 141"/>
                  <a:gd name="T8" fmla="*/ 22 w 57"/>
                  <a:gd name="T9" fmla="*/ 115 h 141"/>
                  <a:gd name="T10" fmla="*/ 14 w 57"/>
                  <a:gd name="T11" fmla="*/ 141 h 141"/>
                  <a:gd name="T12" fmla="*/ 7 w 57"/>
                  <a:gd name="T13" fmla="*/ 123 h 141"/>
                  <a:gd name="T14" fmla="*/ 6 w 57"/>
                  <a:gd name="T15" fmla="*/ 104 h 141"/>
                  <a:gd name="T16" fmla="*/ 9 w 57"/>
                  <a:gd name="T17" fmla="*/ 91 h 141"/>
                  <a:gd name="T18" fmla="*/ 16 w 57"/>
                  <a:gd name="T19" fmla="*/ 79 h 141"/>
                  <a:gd name="T20" fmla="*/ 26 w 57"/>
                  <a:gd name="T21" fmla="*/ 68 h 141"/>
                  <a:gd name="T22" fmla="*/ 16 w 57"/>
                  <a:gd name="T23" fmla="*/ 74 h 141"/>
                  <a:gd name="T24" fmla="*/ 8 w 57"/>
                  <a:gd name="T25" fmla="*/ 75 h 141"/>
                  <a:gd name="T26" fmla="*/ 2 w 57"/>
                  <a:gd name="T27" fmla="*/ 74 h 141"/>
                  <a:gd name="T28" fmla="*/ 0 w 57"/>
                  <a:gd name="T29" fmla="*/ 74 h 141"/>
                  <a:gd name="T30" fmla="*/ 12 w 57"/>
                  <a:gd name="T31" fmla="*/ 67 h 141"/>
                  <a:gd name="T32" fmla="*/ 19 w 57"/>
                  <a:gd name="T33" fmla="*/ 56 h 141"/>
                  <a:gd name="T34" fmla="*/ 26 w 57"/>
                  <a:gd name="T35" fmla="*/ 44 h 141"/>
                  <a:gd name="T36" fmla="*/ 20 w 57"/>
                  <a:gd name="T37" fmla="*/ 53 h 141"/>
                  <a:gd name="T38" fmla="*/ 15 w 57"/>
                  <a:gd name="T39" fmla="*/ 56 h 141"/>
                  <a:gd name="T40" fmla="*/ 10 w 57"/>
                  <a:gd name="T41" fmla="*/ 57 h 141"/>
                  <a:gd name="T42" fmla="*/ 8 w 57"/>
                  <a:gd name="T43" fmla="*/ 57 h 141"/>
                  <a:gd name="T44" fmla="*/ 7 w 57"/>
                  <a:gd name="T45" fmla="*/ 56 h 141"/>
                  <a:gd name="T46" fmla="*/ 15 w 57"/>
                  <a:gd name="T47" fmla="*/ 50 h 141"/>
                  <a:gd name="T48" fmla="*/ 20 w 57"/>
                  <a:gd name="T49" fmla="*/ 41 h 141"/>
                  <a:gd name="T50" fmla="*/ 22 w 57"/>
                  <a:gd name="T51" fmla="*/ 36 h 141"/>
                  <a:gd name="T52" fmla="*/ 24 w 57"/>
                  <a:gd name="T53" fmla="*/ 34 h 141"/>
                  <a:gd name="T54" fmla="*/ 24 w 57"/>
                  <a:gd name="T55" fmla="*/ 34 h 141"/>
                  <a:gd name="T56" fmla="*/ 27 w 57"/>
                  <a:gd name="T57" fmla="*/ 17 h 141"/>
                  <a:gd name="T58" fmla="*/ 28 w 57"/>
                  <a:gd name="T5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141">
                    <a:moveTo>
                      <a:pt x="28" y="0"/>
                    </a:moveTo>
                    <a:lnTo>
                      <a:pt x="57" y="65"/>
                    </a:lnTo>
                    <a:lnTo>
                      <a:pt x="45" y="77"/>
                    </a:lnTo>
                    <a:lnTo>
                      <a:pt x="36" y="91"/>
                    </a:lnTo>
                    <a:lnTo>
                      <a:pt x="22" y="115"/>
                    </a:lnTo>
                    <a:lnTo>
                      <a:pt x="14" y="141"/>
                    </a:lnTo>
                    <a:lnTo>
                      <a:pt x="7" y="123"/>
                    </a:lnTo>
                    <a:lnTo>
                      <a:pt x="6" y="104"/>
                    </a:lnTo>
                    <a:lnTo>
                      <a:pt x="9" y="91"/>
                    </a:lnTo>
                    <a:lnTo>
                      <a:pt x="16" y="79"/>
                    </a:lnTo>
                    <a:lnTo>
                      <a:pt x="26" y="68"/>
                    </a:lnTo>
                    <a:lnTo>
                      <a:pt x="16" y="74"/>
                    </a:lnTo>
                    <a:lnTo>
                      <a:pt x="8" y="75"/>
                    </a:lnTo>
                    <a:lnTo>
                      <a:pt x="2" y="74"/>
                    </a:lnTo>
                    <a:lnTo>
                      <a:pt x="0" y="74"/>
                    </a:lnTo>
                    <a:lnTo>
                      <a:pt x="12" y="67"/>
                    </a:lnTo>
                    <a:lnTo>
                      <a:pt x="19" y="56"/>
                    </a:lnTo>
                    <a:lnTo>
                      <a:pt x="26" y="44"/>
                    </a:lnTo>
                    <a:lnTo>
                      <a:pt x="20" y="53"/>
                    </a:lnTo>
                    <a:lnTo>
                      <a:pt x="15" y="56"/>
                    </a:lnTo>
                    <a:lnTo>
                      <a:pt x="10" y="57"/>
                    </a:lnTo>
                    <a:lnTo>
                      <a:pt x="8" y="57"/>
                    </a:lnTo>
                    <a:lnTo>
                      <a:pt x="7" y="56"/>
                    </a:lnTo>
                    <a:lnTo>
                      <a:pt x="15" y="50"/>
                    </a:lnTo>
                    <a:lnTo>
                      <a:pt x="20" y="41"/>
                    </a:lnTo>
                    <a:lnTo>
                      <a:pt x="22" y="36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27" y="1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7" name="Freeform 955"/>
              <p:cNvSpPr/>
              <p:nvPr/>
            </p:nvSpPr>
            <p:spPr bwMode="auto">
              <a:xfrm>
                <a:off x="8113713" y="4100513"/>
                <a:ext cx="111125" cy="279400"/>
              </a:xfrm>
              <a:custGeom>
                <a:avLst/>
                <a:gdLst>
                  <a:gd name="T0" fmla="*/ 38 w 70"/>
                  <a:gd name="T1" fmla="*/ 0 h 176"/>
                  <a:gd name="T2" fmla="*/ 54 w 70"/>
                  <a:gd name="T3" fmla="*/ 45 h 176"/>
                  <a:gd name="T4" fmla="*/ 70 w 70"/>
                  <a:gd name="T5" fmla="*/ 91 h 176"/>
                  <a:gd name="T6" fmla="*/ 60 w 70"/>
                  <a:gd name="T7" fmla="*/ 103 h 176"/>
                  <a:gd name="T8" fmla="*/ 49 w 70"/>
                  <a:gd name="T9" fmla="*/ 116 h 176"/>
                  <a:gd name="T10" fmla="*/ 39 w 70"/>
                  <a:gd name="T11" fmla="*/ 130 h 176"/>
                  <a:gd name="T12" fmla="*/ 32 w 70"/>
                  <a:gd name="T13" fmla="*/ 145 h 176"/>
                  <a:gd name="T14" fmla="*/ 27 w 70"/>
                  <a:gd name="T15" fmla="*/ 161 h 176"/>
                  <a:gd name="T16" fmla="*/ 28 w 70"/>
                  <a:gd name="T17" fmla="*/ 176 h 176"/>
                  <a:gd name="T18" fmla="*/ 18 w 70"/>
                  <a:gd name="T19" fmla="*/ 157 h 176"/>
                  <a:gd name="T20" fmla="*/ 12 w 70"/>
                  <a:gd name="T21" fmla="*/ 139 h 176"/>
                  <a:gd name="T22" fmla="*/ 10 w 70"/>
                  <a:gd name="T23" fmla="*/ 118 h 176"/>
                  <a:gd name="T24" fmla="*/ 13 w 70"/>
                  <a:gd name="T25" fmla="*/ 97 h 176"/>
                  <a:gd name="T26" fmla="*/ 12 w 70"/>
                  <a:gd name="T27" fmla="*/ 100 h 176"/>
                  <a:gd name="T28" fmla="*/ 10 w 70"/>
                  <a:gd name="T29" fmla="*/ 102 h 176"/>
                  <a:gd name="T30" fmla="*/ 9 w 70"/>
                  <a:gd name="T31" fmla="*/ 104 h 176"/>
                  <a:gd name="T32" fmla="*/ 8 w 70"/>
                  <a:gd name="T33" fmla="*/ 105 h 176"/>
                  <a:gd name="T34" fmla="*/ 6 w 70"/>
                  <a:gd name="T35" fmla="*/ 107 h 176"/>
                  <a:gd name="T36" fmla="*/ 6 w 70"/>
                  <a:gd name="T37" fmla="*/ 107 h 176"/>
                  <a:gd name="T38" fmla="*/ 1 w 70"/>
                  <a:gd name="T39" fmla="*/ 91 h 176"/>
                  <a:gd name="T40" fmla="*/ 0 w 70"/>
                  <a:gd name="T41" fmla="*/ 74 h 176"/>
                  <a:gd name="T42" fmla="*/ 3 w 70"/>
                  <a:gd name="T43" fmla="*/ 58 h 176"/>
                  <a:gd name="T44" fmla="*/ 10 w 70"/>
                  <a:gd name="T45" fmla="*/ 43 h 176"/>
                  <a:gd name="T46" fmla="*/ 18 w 70"/>
                  <a:gd name="T47" fmla="*/ 29 h 176"/>
                  <a:gd name="T48" fmla="*/ 38 w 70"/>
                  <a:gd name="T49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" h="176">
                    <a:moveTo>
                      <a:pt x="38" y="0"/>
                    </a:moveTo>
                    <a:lnTo>
                      <a:pt x="54" y="45"/>
                    </a:lnTo>
                    <a:lnTo>
                      <a:pt x="70" y="91"/>
                    </a:lnTo>
                    <a:lnTo>
                      <a:pt x="60" y="103"/>
                    </a:lnTo>
                    <a:lnTo>
                      <a:pt x="49" y="116"/>
                    </a:lnTo>
                    <a:lnTo>
                      <a:pt x="39" y="130"/>
                    </a:lnTo>
                    <a:lnTo>
                      <a:pt x="32" y="145"/>
                    </a:lnTo>
                    <a:lnTo>
                      <a:pt x="27" y="161"/>
                    </a:lnTo>
                    <a:lnTo>
                      <a:pt x="28" y="176"/>
                    </a:lnTo>
                    <a:lnTo>
                      <a:pt x="18" y="157"/>
                    </a:lnTo>
                    <a:lnTo>
                      <a:pt x="12" y="139"/>
                    </a:lnTo>
                    <a:lnTo>
                      <a:pt x="10" y="118"/>
                    </a:lnTo>
                    <a:lnTo>
                      <a:pt x="13" y="97"/>
                    </a:lnTo>
                    <a:lnTo>
                      <a:pt x="12" y="100"/>
                    </a:lnTo>
                    <a:lnTo>
                      <a:pt x="10" y="102"/>
                    </a:lnTo>
                    <a:lnTo>
                      <a:pt x="9" y="104"/>
                    </a:lnTo>
                    <a:lnTo>
                      <a:pt x="8" y="105"/>
                    </a:lnTo>
                    <a:lnTo>
                      <a:pt x="6" y="107"/>
                    </a:lnTo>
                    <a:lnTo>
                      <a:pt x="6" y="107"/>
                    </a:lnTo>
                    <a:lnTo>
                      <a:pt x="1" y="91"/>
                    </a:lnTo>
                    <a:lnTo>
                      <a:pt x="0" y="74"/>
                    </a:lnTo>
                    <a:lnTo>
                      <a:pt x="3" y="58"/>
                    </a:lnTo>
                    <a:lnTo>
                      <a:pt x="10" y="43"/>
                    </a:lnTo>
                    <a:lnTo>
                      <a:pt x="18" y="2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8" name="Freeform 956"/>
              <p:cNvSpPr/>
              <p:nvPr/>
            </p:nvSpPr>
            <p:spPr bwMode="auto">
              <a:xfrm>
                <a:off x="8153401" y="4160838"/>
                <a:ext cx="79375" cy="250825"/>
              </a:xfrm>
              <a:custGeom>
                <a:avLst/>
                <a:gdLst>
                  <a:gd name="T0" fmla="*/ 28 w 50"/>
                  <a:gd name="T1" fmla="*/ 0 h 158"/>
                  <a:gd name="T2" fmla="*/ 50 w 50"/>
                  <a:gd name="T3" fmla="*/ 74 h 158"/>
                  <a:gd name="T4" fmla="*/ 38 w 50"/>
                  <a:gd name="T5" fmla="*/ 87 h 158"/>
                  <a:gd name="T6" fmla="*/ 29 w 50"/>
                  <a:gd name="T7" fmla="*/ 102 h 158"/>
                  <a:gd name="T8" fmla="*/ 23 w 50"/>
                  <a:gd name="T9" fmla="*/ 119 h 158"/>
                  <a:gd name="T10" fmla="*/ 22 w 50"/>
                  <a:gd name="T11" fmla="*/ 131 h 158"/>
                  <a:gd name="T12" fmla="*/ 22 w 50"/>
                  <a:gd name="T13" fmla="*/ 144 h 158"/>
                  <a:gd name="T14" fmla="*/ 24 w 50"/>
                  <a:gd name="T15" fmla="*/ 158 h 158"/>
                  <a:gd name="T16" fmla="*/ 15 w 50"/>
                  <a:gd name="T17" fmla="*/ 149 h 158"/>
                  <a:gd name="T18" fmla="*/ 10 w 50"/>
                  <a:gd name="T19" fmla="*/ 138 h 158"/>
                  <a:gd name="T20" fmla="*/ 5 w 50"/>
                  <a:gd name="T21" fmla="*/ 126 h 158"/>
                  <a:gd name="T22" fmla="*/ 3 w 50"/>
                  <a:gd name="T23" fmla="*/ 107 h 158"/>
                  <a:gd name="T24" fmla="*/ 7 w 50"/>
                  <a:gd name="T25" fmla="*/ 89 h 158"/>
                  <a:gd name="T26" fmla="*/ 13 w 50"/>
                  <a:gd name="T27" fmla="*/ 70 h 158"/>
                  <a:gd name="T28" fmla="*/ 22 w 50"/>
                  <a:gd name="T29" fmla="*/ 53 h 158"/>
                  <a:gd name="T30" fmla="*/ 32 w 50"/>
                  <a:gd name="T31" fmla="*/ 36 h 158"/>
                  <a:gd name="T32" fmla="*/ 25 w 50"/>
                  <a:gd name="T33" fmla="*/ 43 h 158"/>
                  <a:gd name="T34" fmla="*/ 20 w 50"/>
                  <a:gd name="T35" fmla="*/ 51 h 158"/>
                  <a:gd name="T36" fmla="*/ 16 w 50"/>
                  <a:gd name="T37" fmla="*/ 57 h 158"/>
                  <a:gd name="T38" fmla="*/ 15 w 50"/>
                  <a:gd name="T39" fmla="*/ 59 h 158"/>
                  <a:gd name="T40" fmla="*/ 19 w 50"/>
                  <a:gd name="T41" fmla="*/ 41 h 158"/>
                  <a:gd name="T42" fmla="*/ 26 w 50"/>
                  <a:gd name="T43" fmla="*/ 23 h 158"/>
                  <a:gd name="T44" fmla="*/ 14 w 50"/>
                  <a:gd name="T45" fmla="*/ 40 h 158"/>
                  <a:gd name="T46" fmla="*/ 5 w 50"/>
                  <a:gd name="T47" fmla="*/ 58 h 158"/>
                  <a:gd name="T48" fmla="*/ 0 w 50"/>
                  <a:gd name="T49" fmla="*/ 78 h 158"/>
                  <a:gd name="T50" fmla="*/ 2 w 50"/>
                  <a:gd name="T51" fmla="*/ 57 h 158"/>
                  <a:gd name="T52" fmla="*/ 9 w 50"/>
                  <a:gd name="T53" fmla="*/ 38 h 158"/>
                  <a:gd name="T54" fmla="*/ 17 w 50"/>
                  <a:gd name="T55" fmla="*/ 19 h 158"/>
                  <a:gd name="T56" fmla="*/ 28 w 50"/>
                  <a:gd name="T5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158">
                    <a:moveTo>
                      <a:pt x="28" y="0"/>
                    </a:moveTo>
                    <a:lnTo>
                      <a:pt x="50" y="74"/>
                    </a:lnTo>
                    <a:lnTo>
                      <a:pt x="38" y="87"/>
                    </a:lnTo>
                    <a:lnTo>
                      <a:pt x="29" y="102"/>
                    </a:lnTo>
                    <a:lnTo>
                      <a:pt x="23" y="119"/>
                    </a:lnTo>
                    <a:lnTo>
                      <a:pt x="22" y="131"/>
                    </a:lnTo>
                    <a:lnTo>
                      <a:pt x="22" y="144"/>
                    </a:lnTo>
                    <a:lnTo>
                      <a:pt x="24" y="158"/>
                    </a:lnTo>
                    <a:lnTo>
                      <a:pt x="15" y="149"/>
                    </a:lnTo>
                    <a:lnTo>
                      <a:pt x="10" y="138"/>
                    </a:lnTo>
                    <a:lnTo>
                      <a:pt x="5" y="126"/>
                    </a:lnTo>
                    <a:lnTo>
                      <a:pt x="3" y="107"/>
                    </a:lnTo>
                    <a:lnTo>
                      <a:pt x="7" y="89"/>
                    </a:lnTo>
                    <a:lnTo>
                      <a:pt x="13" y="70"/>
                    </a:lnTo>
                    <a:lnTo>
                      <a:pt x="22" y="53"/>
                    </a:lnTo>
                    <a:lnTo>
                      <a:pt x="32" y="36"/>
                    </a:lnTo>
                    <a:lnTo>
                      <a:pt x="25" y="43"/>
                    </a:lnTo>
                    <a:lnTo>
                      <a:pt x="20" y="51"/>
                    </a:lnTo>
                    <a:lnTo>
                      <a:pt x="16" y="57"/>
                    </a:lnTo>
                    <a:lnTo>
                      <a:pt x="15" y="59"/>
                    </a:lnTo>
                    <a:lnTo>
                      <a:pt x="19" y="41"/>
                    </a:lnTo>
                    <a:lnTo>
                      <a:pt x="26" y="23"/>
                    </a:lnTo>
                    <a:lnTo>
                      <a:pt x="14" y="40"/>
                    </a:lnTo>
                    <a:lnTo>
                      <a:pt x="5" y="58"/>
                    </a:lnTo>
                    <a:lnTo>
                      <a:pt x="0" y="78"/>
                    </a:lnTo>
                    <a:lnTo>
                      <a:pt x="2" y="57"/>
                    </a:lnTo>
                    <a:lnTo>
                      <a:pt x="9" y="38"/>
                    </a:lnTo>
                    <a:lnTo>
                      <a:pt x="17" y="1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9" name="Freeform 957"/>
              <p:cNvSpPr/>
              <p:nvPr/>
            </p:nvSpPr>
            <p:spPr bwMode="auto">
              <a:xfrm>
                <a:off x="8186738" y="4262438"/>
                <a:ext cx="82550" cy="219075"/>
              </a:xfrm>
              <a:custGeom>
                <a:avLst/>
                <a:gdLst>
                  <a:gd name="T0" fmla="*/ 27 w 52"/>
                  <a:gd name="T1" fmla="*/ 0 h 138"/>
                  <a:gd name="T2" fmla="*/ 42 w 52"/>
                  <a:gd name="T3" fmla="*/ 68 h 138"/>
                  <a:gd name="T4" fmla="*/ 52 w 52"/>
                  <a:gd name="T5" fmla="*/ 138 h 138"/>
                  <a:gd name="T6" fmla="*/ 25 w 52"/>
                  <a:gd name="T7" fmla="*/ 113 h 138"/>
                  <a:gd name="T8" fmla="*/ 18 w 52"/>
                  <a:gd name="T9" fmla="*/ 103 h 138"/>
                  <a:gd name="T10" fmla="*/ 14 w 52"/>
                  <a:gd name="T11" fmla="*/ 92 h 138"/>
                  <a:gd name="T12" fmla="*/ 13 w 52"/>
                  <a:gd name="T13" fmla="*/ 79 h 138"/>
                  <a:gd name="T14" fmla="*/ 13 w 52"/>
                  <a:gd name="T15" fmla="*/ 67 h 138"/>
                  <a:gd name="T16" fmla="*/ 16 w 52"/>
                  <a:gd name="T17" fmla="*/ 54 h 138"/>
                  <a:gd name="T18" fmla="*/ 19 w 52"/>
                  <a:gd name="T19" fmla="*/ 42 h 138"/>
                  <a:gd name="T20" fmla="*/ 11 w 52"/>
                  <a:gd name="T21" fmla="*/ 56 h 138"/>
                  <a:gd name="T22" fmla="*/ 6 w 52"/>
                  <a:gd name="T23" fmla="*/ 72 h 138"/>
                  <a:gd name="T24" fmla="*/ 8 w 52"/>
                  <a:gd name="T25" fmla="*/ 87 h 138"/>
                  <a:gd name="T26" fmla="*/ 2 w 52"/>
                  <a:gd name="T27" fmla="*/ 72 h 138"/>
                  <a:gd name="T28" fmla="*/ 0 w 52"/>
                  <a:gd name="T29" fmla="*/ 56 h 138"/>
                  <a:gd name="T30" fmla="*/ 2 w 52"/>
                  <a:gd name="T31" fmla="*/ 41 h 138"/>
                  <a:gd name="T32" fmla="*/ 7 w 52"/>
                  <a:gd name="T33" fmla="*/ 26 h 138"/>
                  <a:gd name="T34" fmla="*/ 16 w 52"/>
                  <a:gd name="T35" fmla="*/ 13 h 138"/>
                  <a:gd name="T36" fmla="*/ 27 w 52"/>
                  <a:gd name="T3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138">
                    <a:moveTo>
                      <a:pt x="27" y="0"/>
                    </a:moveTo>
                    <a:lnTo>
                      <a:pt x="42" y="68"/>
                    </a:lnTo>
                    <a:lnTo>
                      <a:pt x="52" y="138"/>
                    </a:lnTo>
                    <a:lnTo>
                      <a:pt x="25" y="113"/>
                    </a:lnTo>
                    <a:lnTo>
                      <a:pt x="18" y="103"/>
                    </a:lnTo>
                    <a:lnTo>
                      <a:pt x="14" y="92"/>
                    </a:lnTo>
                    <a:lnTo>
                      <a:pt x="13" y="79"/>
                    </a:lnTo>
                    <a:lnTo>
                      <a:pt x="13" y="67"/>
                    </a:lnTo>
                    <a:lnTo>
                      <a:pt x="16" y="54"/>
                    </a:lnTo>
                    <a:lnTo>
                      <a:pt x="19" y="42"/>
                    </a:lnTo>
                    <a:lnTo>
                      <a:pt x="11" y="56"/>
                    </a:lnTo>
                    <a:lnTo>
                      <a:pt x="6" y="72"/>
                    </a:lnTo>
                    <a:lnTo>
                      <a:pt x="8" y="87"/>
                    </a:lnTo>
                    <a:lnTo>
                      <a:pt x="2" y="72"/>
                    </a:lnTo>
                    <a:lnTo>
                      <a:pt x="0" y="56"/>
                    </a:lnTo>
                    <a:lnTo>
                      <a:pt x="2" y="41"/>
                    </a:lnTo>
                    <a:lnTo>
                      <a:pt x="7" y="26"/>
                    </a:lnTo>
                    <a:lnTo>
                      <a:pt x="16" y="1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0" name="Freeform 958"/>
              <p:cNvSpPr/>
              <p:nvPr/>
            </p:nvSpPr>
            <p:spPr bwMode="auto">
              <a:xfrm>
                <a:off x="8232776" y="4262438"/>
                <a:ext cx="93663" cy="219075"/>
              </a:xfrm>
              <a:custGeom>
                <a:avLst/>
                <a:gdLst>
                  <a:gd name="T0" fmla="*/ 0 w 59"/>
                  <a:gd name="T1" fmla="*/ 0 h 138"/>
                  <a:gd name="T2" fmla="*/ 17 w 59"/>
                  <a:gd name="T3" fmla="*/ 3 h 138"/>
                  <a:gd name="T4" fmla="*/ 31 w 59"/>
                  <a:gd name="T5" fmla="*/ 12 h 138"/>
                  <a:gd name="T6" fmla="*/ 42 w 59"/>
                  <a:gd name="T7" fmla="*/ 24 h 138"/>
                  <a:gd name="T8" fmla="*/ 50 w 59"/>
                  <a:gd name="T9" fmla="*/ 36 h 138"/>
                  <a:gd name="T10" fmla="*/ 56 w 59"/>
                  <a:gd name="T11" fmla="*/ 49 h 138"/>
                  <a:gd name="T12" fmla="*/ 59 w 59"/>
                  <a:gd name="T13" fmla="*/ 64 h 138"/>
                  <a:gd name="T14" fmla="*/ 59 w 59"/>
                  <a:gd name="T15" fmla="*/ 78 h 138"/>
                  <a:gd name="T16" fmla="*/ 56 w 59"/>
                  <a:gd name="T17" fmla="*/ 71 h 138"/>
                  <a:gd name="T18" fmla="*/ 50 w 59"/>
                  <a:gd name="T19" fmla="*/ 63 h 138"/>
                  <a:gd name="T20" fmla="*/ 46 w 59"/>
                  <a:gd name="T21" fmla="*/ 59 h 138"/>
                  <a:gd name="T22" fmla="*/ 44 w 59"/>
                  <a:gd name="T23" fmla="*/ 58 h 138"/>
                  <a:gd name="T24" fmla="*/ 50 w 59"/>
                  <a:gd name="T25" fmla="*/ 68 h 138"/>
                  <a:gd name="T26" fmla="*/ 53 w 59"/>
                  <a:gd name="T27" fmla="*/ 82 h 138"/>
                  <a:gd name="T28" fmla="*/ 53 w 59"/>
                  <a:gd name="T29" fmla="*/ 95 h 138"/>
                  <a:gd name="T30" fmla="*/ 47 w 59"/>
                  <a:gd name="T31" fmla="*/ 107 h 138"/>
                  <a:gd name="T32" fmla="*/ 26 w 59"/>
                  <a:gd name="T33" fmla="*/ 138 h 138"/>
                  <a:gd name="T34" fmla="*/ 15 w 59"/>
                  <a:gd name="T35" fmla="*/ 68 h 138"/>
                  <a:gd name="T36" fmla="*/ 0 w 59"/>
                  <a:gd name="T3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138">
                    <a:moveTo>
                      <a:pt x="0" y="0"/>
                    </a:moveTo>
                    <a:lnTo>
                      <a:pt x="17" y="3"/>
                    </a:lnTo>
                    <a:lnTo>
                      <a:pt x="31" y="12"/>
                    </a:lnTo>
                    <a:lnTo>
                      <a:pt x="42" y="24"/>
                    </a:lnTo>
                    <a:lnTo>
                      <a:pt x="50" y="36"/>
                    </a:lnTo>
                    <a:lnTo>
                      <a:pt x="56" y="49"/>
                    </a:lnTo>
                    <a:lnTo>
                      <a:pt x="59" y="64"/>
                    </a:lnTo>
                    <a:lnTo>
                      <a:pt x="59" y="78"/>
                    </a:lnTo>
                    <a:lnTo>
                      <a:pt x="56" y="71"/>
                    </a:lnTo>
                    <a:lnTo>
                      <a:pt x="50" y="63"/>
                    </a:lnTo>
                    <a:lnTo>
                      <a:pt x="46" y="59"/>
                    </a:lnTo>
                    <a:lnTo>
                      <a:pt x="44" y="58"/>
                    </a:lnTo>
                    <a:lnTo>
                      <a:pt x="50" y="68"/>
                    </a:lnTo>
                    <a:lnTo>
                      <a:pt x="53" y="82"/>
                    </a:lnTo>
                    <a:lnTo>
                      <a:pt x="53" y="95"/>
                    </a:lnTo>
                    <a:lnTo>
                      <a:pt x="47" y="107"/>
                    </a:lnTo>
                    <a:lnTo>
                      <a:pt x="26" y="138"/>
                    </a:lnTo>
                    <a:lnTo>
                      <a:pt x="15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1" name="Freeform 959"/>
              <p:cNvSpPr/>
              <p:nvPr/>
            </p:nvSpPr>
            <p:spPr bwMode="auto">
              <a:xfrm>
                <a:off x="8213726" y="4197351"/>
                <a:ext cx="123825" cy="161925"/>
              </a:xfrm>
              <a:custGeom>
                <a:avLst/>
                <a:gdLst>
                  <a:gd name="T0" fmla="*/ 0 w 78"/>
                  <a:gd name="T1" fmla="*/ 0 h 102"/>
                  <a:gd name="T2" fmla="*/ 19 w 78"/>
                  <a:gd name="T3" fmla="*/ 7 h 102"/>
                  <a:gd name="T4" fmla="*/ 36 w 78"/>
                  <a:gd name="T5" fmla="*/ 16 h 102"/>
                  <a:gd name="T6" fmla="*/ 51 w 78"/>
                  <a:gd name="T7" fmla="*/ 28 h 102"/>
                  <a:gd name="T8" fmla="*/ 65 w 78"/>
                  <a:gd name="T9" fmla="*/ 42 h 102"/>
                  <a:gd name="T10" fmla="*/ 73 w 78"/>
                  <a:gd name="T11" fmla="*/ 58 h 102"/>
                  <a:gd name="T12" fmla="*/ 78 w 78"/>
                  <a:gd name="T13" fmla="*/ 78 h 102"/>
                  <a:gd name="T14" fmla="*/ 75 w 78"/>
                  <a:gd name="T15" fmla="*/ 75 h 102"/>
                  <a:gd name="T16" fmla="*/ 72 w 78"/>
                  <a:gd name="T17" fmla="*/ 72 h 102"/>
                  <a:gd name="T18" fmla="*/ 70 w 78"/>
                  <a:gd name="T19" fmla="*/ 71 h 102"/>
                  <a:gd name="T20" fmla="*/ 69 w 78"/>
                  <a:gd name="T21" fmla="*/ 70 h 102"/>
                  <a:gd name="T22" fmla="*/ 68 w 78"/>
                  <a:gd name="T23" fmla="*/ 70 h 102"/>
                  <a:gd name="T24" fmla="*/ 73 w 78"/>
                  <a:gd name="T25" fmla="*/ 77 h 102"/>
                  <a:gd name="T26" fmla="*/ 75 w 78"/>
                  <a:gd name="T27" fmla="*/ 85 h 102"/>
                  <a:gd name="T28" fmla="*/ 77 w 78"/>
                  <a:gd name="T29" fmla="*/ 93 h 102"/>
                  <a:gd name="T30" fmla="*/ 77 w 78"/>
                  <a:gd name="T31" fmla="*/ 102 h 102"/>
                  <a:gd name="T32" fmla="*/ 67 w 78"/>
                  <a:gd name="T33" fmla="*/ 88 h 102"/>
                  <a:gd name="T34" fmla="*/ 53 w 78"/>
                  <a:gd name="T35" fmla="*/ 76 h 102"/>
                  <a:gd name="T36" fmla="*/ 36 w 78"/>
                  <a:gd name="T37" fmla="*/ 69 h 102"/>
                  <a:gd name="T38" fmla="*/ 19 w 78"/>
                  <a:gd name="T39" fmla="*/ 65 h 102"/>
                  <a:gd name="T40" fmla="*/ 7 w 78"/>
                  <a:gd name="T41" fmla="*/ 22 h 102"/>
                  <a:gd name="T42" fmla="*/ 3 w 78"/>
                  <a:gd name="T43" fmla="*/ 11 h 102"/>
                  <a:gd name="T44" fmla="*/ 0 w 78"/>
                  <a:gd name="T4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8" h="102">
                    <a:moveTo>
                      <a:pt x="0" y="0"/>
                    </a:moveTo>
                    <a:lnTo>
                      <a:pt x="19" y="7"/>
                    </a:lnTo>
                    <a:lnTo>
                      <a:pt x="36" y="16"/>
                    </a:lnTo>
                    <a:lnTo>
                      <a:pt x="51" y="28"/>
                    </a:lnTo>
                    <a:lnTo>
                      <a:pt x="65" y="42"/>
                    </a:lnTo>
                    <a:lnTo>
                      <a:pt x="73" y="58"/>
                    </a:lnTo>
                    <a:lnTo>
                      <a:pt x="78" y="78"/>
                    </a:lnTo>
                    <a:lnTo>
                      <a:pt x="75" y="75"/>
                    </a:lnTo>
                    <a:lnTo>
                      <a:pt x="72" y="72"/>
                    </a:lnTo>
                    <a:lnTo>
                      <a:pt x="70" y="71"/>
                    </a:lnTo>
                    <a:lnTo>
                      <a:pt x="69" y="70"/>
                    </a:lnTo>
                    <a:lnTo>
                      <a:pt x="68" y="70"/>
                    </a:lnTo>
                    <a:lnTo>
                      <a:pt x="73" y="77"/>
                    </a:lnTo>
                    <a:lnTo>
                      <a:pt x="75" y="85"/>
                    </a:lnTo>
                    <a:lnTo>
                      <a:pt x="77" y="93"/>
                    </a:lnTo>
                    <a:lnTo>
                      <a:pt x="77" y="102"/>
                    </a:lnTo>
                    <a:lnTo>
                      <a:pt x="67" y="88"/>
                    </a:lnTo>
                    <a:lnTo>
                      <a:pt x="53" y="76"/>
                    </a:lnTo>
                    <a:lnTo>
                      <a:pt x="36" y="69"/>
                    </a:lnTo>
                    <a:lnTo>
                      <a:pt x="19" y="65"/>
                    </a:lnTo>
                    <a:lnTo>
                      <a:pt x="7" y="22"/>
                    </a:lnTo>
                    <a:lnTo>
                      <a:pt x="3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2" name="Freeform 960"/>
              <p:cNvSpPr/>
              <p:nvPr/>
            </p:nvSpPr>
            <p:spPr bwMode="auto">
              <a:xfrm>
                <a:off x="8178801" y="4098926"/>
                <a:ext cx="158750" cy="184150"/>
              </a:xfrm>
              <a:custGeom>
                <a:avLst/>
                <a:gdLst>
                  <a:gd name="T0" fmla="*/ 0 w 100"/>
                  <a:gd name="T1" fmla="*/ 0 h 116"/>
                  <a:gd name="T2" fmla="*/ 22 w 100"/>
                  <a:gd name="T3" fmla="*/ 3 h 116"/>
                  <a:gd name="T4" fmla="*/ 43 w 100"/>
                  <a:gd name="T5" fmla="*/ 12 h 116"/>
                  <a:gd name="T6" fmla="*/ 60 w 100"/>
                  <a:gd name="T7" fmla="*/ 25 h 116"/>
                  <a:gd name="T8" fmla="*/ 76 w 100"/>
                  <a:gd name="T9" fmla="*/ 42 h 116"/>
                  <a:gd name="T10" fmla="*/ 88 w 100"/>
                  <a:gd name="T11" fmla="*/ 61 h 116"/>
                  <a:gd name="T12" fmla="*/ 80 w 100"/>
                  <a:gd name="T13" fmla="*/ 57 h 116"/>
                  <a:gd name="T14" fmla="*/ 72 w 100"/>
                  <a:gd name="T15" fmla="*/ 55 h 116"/>
                  <a:gd name="T16" fmla="*/ 66 w 100"/>
                  <a:gd name="T17" fmla="*/ 53 h 116"/>
                  <a:gd name="T18" fmla="*/ 64 w 100"/>
                  <a:gd name="T19" fmla="*/ 53 h 116"/>
                  <a:gd name="T20" fmla="*/ 76 w 100"/>
                  <a:gd name="T21" fmla="*/ 61 h 116"/>
                  <a:gd name="T22" fmla="*/ 85 w 100"/>
                  <a:gd name="T23" fmla="*/ 73 h 116"/>
                  <a:gd name="T24" fmla="*/ 92 w 100"/>
                  <a:gd name="T25" fmla="*/ 86 h 116"/>
                  <a:gd name="T26" fmla="*/ 97 w 100"/>
                  <a:gd name="T27" fmla="*/ 102 h 116"/>
                  <a:gd name="T28" fmla="*/ 100 w 100"/>
                  <a:gd name="T29" fmla="*/ 116 h 116"/>
                  <a:gd name="T30" fmla="*/ 90 w 100"/>
                  <a:gd name="T31" fmla="*/ 103 h 116"/>
                  <a:gd name="T32" fmla="*/ 76 w 100"/>
                  <a:gd name="T33" fmla="*/ 92 h 116"/>
                  <a:gd name="T34" fmla="*/ 61 w 100"/>
                  <a:gd name="T35" fmla="*/ 84 h 116"/>
                  <a:gd name="T36" fmla="*/ 45 w 100"/>
                  <a:gd name="T37" fmla="*/ 80 h 116"/>
                  <a:gd name="T38" fmla="*/ 28 w 100"/>
                  <a:gd name="T39" fmla="*/ 79 h 116"/>
                  <a:gd name="T40" fmla="*/ 24 w 100"/>
                  <a:gd name="T41" fmla="*/ 69 h 116"/>
                  <a:gd name="T42" fmla="*/ 22 w 100"/>
                  <a:gd name="T43" fmla="*/ 61 h 116"/>
                  <a:gd name="T44" fmla="*/ 19 w 100"/>
                  <a:gd name="T45" fmla="*/ 53 h 116"/>
                  <a:gd name="T46" fmla="*/ 0 w 100"/>
                  <a:gd name="T4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116">
                    <a:moveTo>
                      <a:pt x="0" y="0"/>
                    </a:moveTo>
                    <a:lnTo>
                      <a:pt x="22" y="3"/>
                    </a:lnTo>
                    <a:lnTo>
                      <a:pt x="43" y="12"/>
                    </a:lnTo>
                    <a:lnTo>
                      <a:pt x="60" y="25"/>
                    </a:lnTo>
                    <a:lnTo>
                      <a:pt x="76" y="42"/>
                    </a:lnTo>
                    <a:lnTo>
                      <a:pt x="88" y="61"/>
                    </a:lnTo>
                    <a:lnTo>
                      <a:pt x="80" y="57"/>
                    </a:lnTo>
                    <a:lnTo>
                      <a:pt x="72" y="55"/>
                    </a:lnTo>
                    <a:lnTo>
                      <a:pt x="66" y="53"/>
                    </a:lnTo>
                    <a:lnTo>
                      <a:pt x="64" y="53"/>
                    </a:lnTo>
                    <a:lnTo>
                      <a:pt x="76" y="61"/>
                    </a:lnTo>
                    <a:lnTo>
                      <a:pt x="85" y="73"/>
                    </a:lnTo>
                    <a:lnTo>
                      <a:pt x="92" y="86"/>
                    </a:lnTo>
                    <a:lnTo>
                      <a:pt x="97" y="102"/>
                    </a:lnTo>
                    <a:lnTo>
                      <a:pt x="100" y="116"/>
                    </a:lnTo>
                    <a:lnTo>
                      <a:pt x="90" y="103"/>
                    </a:lnTo>
                    <a:lnTo>
                      <a:pt x="76" y="92"/>
                    </a:lnTo>
                    <a:lnTo>
                      <a:pt x="61" y="84"/>
                    </a:lnTo>
                    <a:lnTo>
                      <a:pt x="45" y="80"/>
                    </a:lnTo>
                    <a:lnTo>
                      <a:pt x="28" y="79"/>
                    </a:lnTo>
                    <a:lnTo>
                      <a:pt x="24" y="69"/>
                    </a:lnTo>
                    <a:lnTo>
                      <a:pt x="22" y="61"/>
                    </a:lnTo>
                    <a:lnTo>
                      <a:pt x="1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3" name="Freeform 961"/>
              <p:cNvSpPr/>
              <p:nvPr/>
            </p:nvSpPr>
            <p:spPr bwMode="auto">
              <a:xfrm>
                <a:off x="8134351" y="4002088"/>
                <a:ext cx="177800" cy="157163"/>
              </a:xfrm>
              <a:custGeom>
                <a:avLst/>
                <a:gdLst>
                  <a:gd name="T0" fmla="*/ 0 w 112"/>
                  <a:gd name="T1" fmla="*/ 0 h 99"/>
                  <a:gd name="T2" fmla="*/ 9 w 112"/>
                  <a:gd name="T3" fmla="*/ 9 h 99"/>
                  <a:gd name="T4" fmla="*/ 19 w 112"/>
                  <a:gd name="T5" fmla="*/ 15 h 99"/>
                  <a:gd name="T6" fmla="*/ 32 w 112"/>
                  <a:gd name="T7" fmla="*/ 21 h 99"/>
                  <a:gd name="T8" fmla="*/ 44 w 112"/>
                  <a:gd name="T9" fmla="*/ 23 h 99"/>
                  <a:gd name="T10" fmla="*/ 57 w 112"/>
                  <a:gd name="T11" fmla="*/ 24 h 99"/>
                  <a:gd name="T12" fmla="*/ 53 w 112"/>
                  <a:gd name="T13" fmla="*/ 26 h 99"/>
                  <a:gd name="T14" fmla="*/ 50 w 112"/>
                  <a:gd name="T15" fmla="*/ 28 h 99"/>
                  <a:gd name="T16" fmla="*/ 47 w 112"/>
                  <a:gd name="T17" fmla="*/ 30 h 99"/>
                  <a:gd name="T18" fmla="*/ 45 w 112"/>
                  <a:gd name="T19" fmla="*/ 31 h 99"/>
                  <a:gd name="T20" fmla="*/ 43 w 112"/>
                  <a:gd name="T21" fmla="*/ 31 h 99"/>
                  <a:gd name="T22" fmla="*/ 41 w 112"/>
                  <a:gd name="T23" fmla="*/ 31 h 99"/>
                  <a:gd name="T24" fmla="*/ 53 w 112"/>
                  <a:gd name="T25" fmla="*/ 34 h 99"/>
                  <a:gd name="T26" fmla="*/ 62 w 112"/>
                  <a:gd name="T27" fmla="*/ 35 h 99"/>
                  <a:gd name="T28" fmla="*/ 69 w 112"/>
                  <a:gd name="T29" fmla="*/ 35 h 99"/>
                  <a:gd name="T30" fmla="*/ 71 w 112"/>
                  <a:gd name="T31" fmla="*/ 34 h 99"/>
                  <a:gd name="T32" fmla="*/ 65 w 112"/>
                  <a:gd name="T33" fmla="*/ 38 h 99"/>
                  <a:gd name="T34" fmla="*/ 61 w 112"/>
                  <a:gd name="T35" fmla="*/ 39 h 99"/>
                  <a:gd name="T36" fmla="*/ 58 w 112"/>
                  <a:gd name="T37" fmla="*/ 42 h 99"/>
                  <a:gd name="T38" fmla="*/ 55 w 112"/>
                  <a:gd name="T39" fmla="*/ 42 h 99"/>
                  <a:gd name="T40" fmla="*/ 53 w 112"/>
                  <a:gd name="T41" fmla="*/ 42 h 99"/>
                  <a:gd name="T42" fmla="*/ 69 w 112"/>
                  <a:gd name="T43" fmla="*/ 47 h 99"/>
                  <a:gd name="T44" fmla="*/ 83 w 112"/>
                  <a:gd name="T45" fmla="*/ 58 h 99"/>
                  <a:gd name="T46" fmla="*/ 95 w 112"/>
                  <a:gd name="T47" fmla="*/ 71 h 99"/>
                  <a:gd name="T48" fmla="*/ 104 w 112"/>
                  <a:gd name="T49" fmla="*/ 85 h 99"/>
                  <a:gd name="T50" fmla="*/ 112 w 112"/>
                  <a:gd name="T51" fmla="*/ 99 h 99"/>
                  <a:gd name="T52" fmla="*/ 99 w 112"/>
                  <a:gd name="T53" fmla="*/ 90 h 99"/>
                  <a:gd name="T54" fmla="*/ 84 w 112"/>
                  <a:gd name="T55" fmla="*/ 82 h 99"/>
                  <a:gd name="T56" fmla="*/ 68 w 112"/>
                  <a:gd name="T57" fmla="*/ 79 h 99"/>
                  <a:gd name="T58" fmla="*/ 51 w 112"/>
                  <a:gd name="T59" fmla="*/ 78 h 99"/>
                  <a:gd name="T60" fmla="*/ 35 w 112"/>
                  <a:gd name="T61" fmla="*/ 79 h 99"/>
                  <a:gd name="T62" fmla="*/ 31 w 112"/>
                  <a:gd name="T63" fmla="*/ 69 h 99"/>
                  <a:gd name="T64" fmla="*/ 27 w 112"/>
                  <a:gd name="T65" fmla="*/ 61 h 99"/>
                  <a:gd name="T66" fmla="*/ 24 w 112"/>
                  <a:gd name="T67" fmla="*/ 52 h 99"/>
                  <a:gd name="T68" fmla="*/ 0 w 112"/>
                  <a:gd name="T6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2" h="99">
                    <a:moveTo>
                      <a:pt x="0" y="0"/>
                    </a:moveTo>
                    <a:lnTo>
                      <a:pt x="9" y="9"/>
                    </a:lnTo>
                    <a:lnTo>
                      <a:pt x="19" y="15"/>
                    </a:lnTo>
                    <a:lnTo>
                      <a:pt x="32" y="21"/>
                    </a:lnTo>
                    <a:lnTo>
                      <a:pt x="44" y="23"/>
                    </a:lnTo>
                    <a:lnTo>
                      <a:pt x="57" y="24"/>
                    </a:lnTo>
                    <a:lnTo>
                      <a:pt x="53" y="26"/>
                    </a:lnTo>
                    <a:lnTo>
                      <a:pt x="50" y="28"/>
                    </a:lnTo>
                    <a:lnTo>
                      <a:pt x="47" y="30"/>
                    </a:lnTo>
                    <a:lnTo>
                      <a:pt x="45" y="31"/>
                    </a:lnTo>
                    <a:lnTo>
                      <a:pt x="43" y="31"/>
                    </a:lnTo>
                    <a:lnTo>
                      <a:pt x="41" y="31"/>
                    </a:lnTo>
                    <a:lnTo>
                      <a:pt x="53" y="34"/>
                    </a:lnTo>
                    <a:lnTo>
                      <a:pt x="62" y="35"/>
                    </a:lnTo>
                    <a:lnTo>
                      <a:pt x="69" y="35"/>
                    </a:lnTo>
                    <a:lnTo>
                      <a:pt x="71" y="34"/>
                    </a:lnTo>
                    <a:lnTo>
                      <a:pt x="65" y="38"/>
                    </a:lnTo>
                    <a:lnTo>
                      <a:pt x="61" y="39"/>
                    </a:lnTo>
                    <a:lnTo>
                      <a:pt x="58" y="42"/>
                    </a:lnTo>
                    <a:lnTo>
                      <a:pt x="55" y="42"/>
                    </a:lnTo>
                    <a:lnTo>
                      <a:pt x="53" y="42"/>
                    </a:lnTo>
                    <a:lnTo>
                      <a:pt x="69" y="47"/>
                    </a:lnTo>
                    <a:lnTo>
                      <a:pt x="83" y="58"/>
                    </a:lnTo>
                    <a:lnTo>
                      <a:pt x="95" y="71"/>
                    </a:lnTo>
                    <a:lnTo>
                      <a:pt x="104" y="85"/>
                    </a:lnTo>
                    <a:lnTo>
                      <a:pt x="112" y="99"/>
                    </a:lnTo>
                    <a:lnTo>
                      <a:pt x="99" y="90"/>
                    </a:lnTo>
                    <a:lnTo>
                      <a:pt x="84" y="82"/>
                    </a:lnTo>
                    <a:lnTo>
                      <a:pt x="68" y="79"/>
                    </a:lnTo>
                    <a:lnTo>
                      <a:pt x="51" y="78"/>
                    </a:lnTo>
                    <a:lnTo>
                      <a:pt x="35" y="79"/>
                    </a:lnTo>
                    <a:lnTo>
                      <a:pt x="31" y="69"/>
                    </a:lnTo>
                    <a:lnTo>
                      <a:pt x="27" y="61"/>
                    </a:lnTo>
                    <a:lnTo>
                      <a:pt x="24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4" name="Freeform 962"/>
              <p:cNvSpPr/>
              <p:nvPr/>
            </p:nvSpPr>
            <p:spPr bwMode="auto">
              <a:xfrm>
                <a:off x="8043863" y="3852863"/>
                <a:ext cx="222250" cy="217488"/>
              </a:xfrm>
              <a:custGeom>
                <a:avLst/>
                <a:gdLst>
                  <a:gd name="T0" fmla="*/ 0 w 140"/>
                  <a:gd name="T1" fmla="*/ 0 h 137"/>
                  <a:gd name="T2" fmla="*/ 7 w 140"/>
                  <a:gd name="T3" fmla="*/ 1 h 137"/>
                  <a:gd name="T4" fmla="*/ 13 w 140"/>
                  <a:gd name="T5" fmla="*/ 8 h 137"/>
                  <a:gd name="T6" fmla="*/ 18 w 140"/>
                  <a:gd name="T7" fmla="*/ 17 h 137"/>
                  <a:gd name="T8" fmla="*/ 21 w 140"/>
                  <a:gd name="T9" fmla="*/ 23 h 137"/>
                  <a:gd name="T10" fmla="*/ 33 w 140"/>
                  <a:gd name="T11" fmla="*/ 44 h 137"/>
                  <a:gd name="T12" fmla="*/ 45 w 140"/>
                  <a:gd name="T13" fmla="*/ 66 h 137"/>
                  <a:gd name="T14" fmla="*/ 52 w 140"/>
                  <a:gd name="T15" fmla="*/ 72 h 137"/>
                  <a:gd name="T16" fmla="*/ 59 w 140"/>
                  <a:gd name="T17" fmla="*/ 76 h 137"/>
                  <a:gd name="T18" fmla="*/ 69 w 140"/>
                  <a:gd name="T19" fmla="*/ 77 h 137"/>
                  <a:gd name="T20" fmla="*/ 78 w 140"/>
                  <a:gd name="T21" fmla="*/ 76 h 137"/>
                  <a:gd name="T22" fmla="*/ 86 w 140"/>
                  <a:gd name="T23" fmla="*/ 71 h 137"/>
                  <a:gd name="T24" fmla="*/ 90 w 140"/>
                  <a:gd name="T25" fmla="*/ 70 h 137"/>
                  <a:gd name="T26" fmla="*/ 93 w 140"/>
                  <a:gd name="T27" fmla="*/ 69 h 137"/>
                  <a:gd name="T28" fmla="*/ 95 w 140"/>
                  <a:gd name="T29" fmla="*/ 69 h 137"/>
                  <a:gd name="T30" fmla="*/ 97 w 140"/>
                  <a:gd name="T31" fmla="*/ 70 h 137"/>
                  <a:gd name="T32" fmla="*/ 100 w 140"/>
                  <a:gd name="T33" fmla="*/ 71 h 137"/>
                  <a:gd name="T34" fmla="*/ 101 w 140"/>
                  <a:gd name="T35" fmla="*/ 72 h 137"/>
                  <a:gd name="T36" fmla="*/ 101 w 140"/>
                  <a:gd name="T37" fmla="*/ 72 h 137"/>
                  <a:gd name="T38" fmla="*/ 94 w 140"/>
                  <a:gd name="T39" fmla="*/ 72 h 137"/>
                  <a:gd name="T40" fmla="*/ 89 w 140"/>
                  <a:gd name="T41" fmla="*/ 76 h 137"/>
                  <a:gd name="T42" fmla="*/ 81 w 140"/>
                  <a:gd name="T43" fmla="*/ 82 h 137"/>
                  <a:gd name="T44" fmla="*/ 73 w 140"/>
                  <a:gd name="T45" fmla="*/ 88 h 137"/>
                  <a:gd name="T46" fmla="*/ 66 w 140"/>
                  <a:gd name="T47" fmla="*/ 89 h 137"/>
                  <a:gd name="T48" fmla="*/ 64 w 140"/>
                  <a:gd name="T49" fmla="*/ 88 h 137"/>
                  <a:gd name="T50" fmla="*/ 73 w 140"/>
                  <a:gd name="T51" fmla="*/ 93 h 137"/>
                  <a:gd name="T52" fmla="*/ 83 w 140"/>
                  <a:gd name="T53" fmla="*/ 95 h 137"/>
                  <a:gd name="T54" fmla="*/ 94 w 140"/>
                  <a:gd name="T55" fmla="*/ 95 h 137"/>
                  <a:gd name="T56" fmla="*/ 85 w 140"/>
                  <a:gd name="T57" fmla="*/ 98 h 137"/>
                  <a:gd name="T58" fmla="*/ 79 w 140"/>
                  <a:gd name="T59" fmla="*/ 100 h 137"/>
                  <a:gd name="T60" fmla="*/ 73 w 140"/>
                  <a:gd name="T61" fmla="*/ 100 h 137"/>
                  <a:gd name="T62" fmla="*/ 71 w 140"/>
                  <a:gd name="T63" fmla="*/ 98 h 137"/>
                  <a:gd name="T64" fmla="*/ 81 w 140"/>
                  <a:gd name="T65" fmla="*/ 105 h 137"/>
                  <a:gd name="T66" fmla="*/ 92 w 140"/>
                  <a:gd name="T67" fmla="*/ 107 h 137"/>
                  <a:gd name="T68" fmla="*/ 104 w 140"/>
                  <a:gd name="T69" fmla="*/ 109 h 137"/>
                  <a:gd name="T70" fmla="*/ 115 w 140"/>
                  <a:gd name="T71" fmla="*/ 110 h 137"/>
                  <a:gd name="T72" fmla="*/ 125 w 140"/>
                  <a:gd name="T73" fmla="*/ 113 h 137"/>
                  <a:gd name="T74" fmla="*/ 131 w 140"/>
                  <a:gd name="T75" fmla="*/ 119 h 137"/>
                  <a:gd name="T76" fmla="*/ 137 w 140"/>
                  <a:gd name="T77" fmla="*/ 127 h 137"/>
                  <a:gd name="T78" fmla="*/ 140 w 140"/>
                  <a:gd name="T79" fmla="*/ 137 h 137"/>
                  <a:gd name="T80" fmla="*/ 133 w 140"/>
                  <a:gd name="T81" fmla="*/ 127 h 137"/>
                  <a:gd name="T82" fmla="*/ 124 w 140"/>
                  <a:gd name="T83" fmla="*/ 120 h 137"/>
                  <a:gd name="T84" fmla="*/ 113 w 140"/>
                  <a:gd name="T85" fmla="*/ 118 h 137"/>
                  <a:gd name="T86" fmla="*/ 101 w 140"/>
                  <a:gd name="T87" fmla="*/ 120 h 137"/>
                  <a:gd name="T88" fmla="*/ 91 w 140"/>
                  <a:gd name="T89" fmla="*/ 122 h 137"/>
                  <a:gd name="T90" fmla="*/ 80 w 140"/>
                  <a:gd name="T91" fmla="*/ 122 h 137"/>
                  <a:gd name="T92" fmla="*/ 69 w 140"/>
                  <a:gd name="T93" fmla="*/ 119 h 137"/>
                  <a:gd name="T94" fmla="*/ 48 w 140"/>
                  <a:gd name="T95" fmla="*/ 79 h 137"/>
                  <a:gd name="T96" fmla="*/ 25 w 140"/>
                  <a:gd name="T97" fmla="*/ 38 h 137"/>
                  <a:gd name="T98" fmla="*/ 0 w 140"/>
                  <a:gd name="T9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0" h="137">
                    <a:moveTo>
                      <a:pt x="0" y="0"/>
                    </a:moveTo>
                    <a:lnTo>
                      <a:pt x="7" y="1"/>
                    </a:lnTo>
                    <a:lnTo>
                      <a:pt x="13" y="8"/>
                    </a:lnTo>
                    <a:lnTo>
                      <a:pt x="18" y="17"/>
                    </a:lnTo>
                    <a:lnTo>
                      <a:pt x="21" y="23"/>
                    </a:lnTo>
                    <a:lnTo>
                      <a:pt x="33" y="44"/>
                    </a:lnTo>
                    <a:lnTo>
                      <a:pt x="45" y="66"/>
                    </a:lnTo>
                    <a:lnTo>
                      <a:pt x="52" y="72"/>
                    </a:lnTo>
                    <a:lnTo>
                      <a:pt x="59" y="76"/>
                    </a:lnTo>
                    <a:lnTo>
                      <a:pt x="69" y="77"/>
                    </a:lnTo>
                    <a:lnTo>
                      <a:pt x="78" y="76"/>
                    </a:lnTo>
                    <a:lnTo>
                      <a:pt x="86" y="71"/>
                    </a:lnTo>
                    <a:lnTo>
                      <a:pt x="90" y="70"/>
                    </a:lnTo>
                    <a:lnTo>
                      <a:pt x="93" y="69"/>
                    </a:lnTo>
                    <a:lnTo>
                      <a:pt x="95" y="69"/>
                    </a:lnTo>
                    <a:lnTo>
                      <a:pt x="97" y="70"/>
                    </a:lnTo>
                    <a:lnTo>
                      <a:pt x="100" y="71"/>
                    </a:lnTo>
                    <a:lnTo>
                      <a:pt x="101" y="72"/>
                    </a:lnTo>
                    <a:lnTo>
                      <a:pt x="101" y="72"/>
                    </a:lnTo>
                    <a:lnTo>
                      <a:pt x="94" y="72"/>
                    </a:lnTo>
                    <a:lnTo>
                      <a:pt x="89" y="76"/>
                    </a:lnTo>
                    <a:lnTo>
                      <a:pt x="81" y="82"/>
                    </a:lnTo>
                    <a:lnTo>
                      <a:pt x="73" y="88"/>
                    </a:lnTo>
                    <a:lnTo>
                      <a:pt x="66" y="89"/>
                    </a:lnTo>
                    <a:lnTo>
                      <a:pt x="64" y="88"/>
                    </a:lnTo>
                    <a:lnTo>
                      <a:pt x="73" y="93"/>
                    </a:lnTo>
                    <a:lnTo>
                      <a:pt x="83" y="95"/>
                    </a:lnTo>
                    <a:lnTo>
                      <a:pt x="94" y="95"/>
                    </a:lnTo>
                    <a:lnTo>
                      <a:pt x="85" y="98"/>
                    </a:lnTo>
                    <a:lnTo>
                      <a:pt x="79" y="100"/>
                    </a:lnTo>
                    <a:lnTo>
                      <a:pt x="73" y="100"/>
                    </a:lnTo>
                    <a:lnTo>
                      <a:pt x="71" y="98"/>
                    </a:lnTo>
                    <a:lnTo>
                      <a:pt x="81" y="105"/>
                    </a:lnTo>
                    <a:lnTo>
                      <a:pt x="92" y="107"/>
                    </a:lnTo>
                    <a:lnTo>
                      <a:pt x="104" y="109"/>
                    </a:lnTo>
                    <a:lnTo>
                      <a:pt x="115" y="110"/>
                    </a:lnTo>
                    <a:lnTo>
                      <a:pt x="125" y="113"/>
                    </a:lnTo>
                    <a:lnTo>
                      <a:pt x="131" y="119"/>
                    </a:lnTo>
                    <a:lnTo>
                      <a:pt x="137" y="127"/>
                    </a:lnTo>
                    <a:lnTo>
                      <a:pt x="140" y="137"/>
                    </a:lnTo>
                    <a:lnTo>
                      <a:pt x="133" y="127"/>
                    </a:lnTo>
                    <a:lnTo>
                      <a:pt x="124" y="120"/>
                    </a:lnTo>
                    <a:lnTo>
                      <a:pt x="113" y="118"/>
                    </a:lnTo>
                    <a:lnTo>
                      <a:pt x="101" y="120"/>
                    </a:lnTo>
                    <a:lnTo>
                      <a:pt x="91" y="122"/>
                    </a:lnTo>
                    <a:lnTo>
                      <a:pt x="80" y="122"/>
                    </a:lnTo>
                    <a:lnTo>
                      <a:pt x="69" y="119"/>
                    </a:lnTo>
                    <a:lnTo>
                      <a:pt x="48" y="79"/>
                    </a:lnTo>
                    <a:lnTo>
                      <a:pt x="25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5" name="Freeform 963"/>
              <p:cNvSpPr>
                <a:spLocks noEditPoints="1"/>
              </p:cNvSpPr>
              <p:nvPr/>
            </p:nvSpPr>
            <p:spPr bwMode="auto">
              <a:xfrm>
                <a:off x="6411913" y="3413126"/>
                <a:ext cx="873125" cy="231775"/>
              </a:xfrm>
              <a:custGeom>
                <a:avLst/>
                <a:gdLst>
                  <a:gd name="T0" fmla="*/ 8 w 550"/>
                  <a:gd name="T1" fmla="*/ 128 h 146"/>
                  <a:gd name="T2" fmla="*/ 40 w 550"/>
                  <a:gd name="T3" fmla="*/ 95 h 146"/>
                  <a:gd name="T4" fmla="*/ 45 w 550"/>
                  <a:gd name="T5" fmla="*/ 85 h 146"/>
                  <a:gd name="T6" fmla="*/ 127 w 550"/>
                  <a:gd name="T7" fmla="*/ 106 h 146"/>
                  <a:gd name="T8" fmla="*/ 118 w 550"/>
                  <a:gd name="T9" fmla="*/ 93 h 146"/>
                  <a:gd name="T10" fmla="*/ 470 w 550"/>
                  <a:gd name="T11" fmla="*/ 83 h 146"/>
                  <a:gd name="T12" fmla="*/ 456 w 550"/>
                  <a:gd name="T13" fmla="*/ 84 h 146"/>
                  <a:gd name="T14" fmla="*/ 241 w 550"/>
                  <a:gd name="T15" fmla="*/ 60 h 146"/>
                  <a:gd name="T16" fmla="*/ 345 w 550"/>
                  <a:gd name="T17" fmla="*/ 68 h 146"/>
                  <a:gd name="T18" fmla="*/ 232 w 550"/>
                  <a:gd name="T19" fmla="*/ 50 h 146"/>
                  <a:gd name="T20" fmla="*/ 237 w 550"/>
                  <a:gd name="T21" fmla="*/ 51 h 146"/>
                  <a:gd name="T22" fmla="*/ 142 w 550"/>
                  <a:gd name="T23" fmla="*/ 56 h 146"/>
                  <a:gd name="T24" fmla="*/ 339 w 550"/>
                  <a:gd name="T25" fmla="*/ 56 h 146"/>
                  <a:gd name="T26" fmla="*/ 152 w 550"/>
                  <a:gd name="T27" fmla="*/ 44 h 146"/>
                  <a:gd name="T28" fmla="*/ 442 w 550"/>
                  <a:gd name="T29" fmla="*/ 42 h 146"/>
                  <a:gd name="T30" fmla="*/ 450 w 550"/>
                  <a:gd name="T31" fmla="*/ 42 h 146"/>
                  <a:gd name="T32" fmla="*/ 317 w 550"/>
                  <a:gd name="T33" fmla="*/ 29 h 146"/>
                  <a:gd name="T34" fmla="*/ 267 w 550"/>
                  <a:gd name="T35" fmla="*/ 35 h 146"/>
                  <a:gd name="T36" fmla="*/ 324 w 550"/>
                  <a:gd name="T37" fmla="*/ 18 h 146"/>
                  <a:gd name="T38" fmla="*/ 261 w 550"/>
                  <a:gd name="T39" fmla="*/ 14 h 146"/>
                  <a:gd name="T40" fmla="*/ 388 w 550"/>
                  <a:gd name="T41" fmla="*/ 21 h 146"/>
                  <a:gd name="T42" fmla="*/ 385 w 550"/>
                  <a:gd name="T43" fmla="*/ 18 h 146"/>
                  <a:gd name="T44" fmla="*/ 369 w 550"/>
                  <a:gd name="T45" fmla="*/ 17 h 146"/>
                  <a:gd name="T46" fmla="*/ 428 w 550"/>
                  <a:gd name="T47" fmla="*/ 19 h 146"/>
                  <a:gd name="T48" fmla="*/ 478 w 550"/>
                  <a:gd name="T49" fmla="*/ 61 h 146"/>
                  <a:gd name="T50" fmla="*/ 504 w 550"/>
                  <a:gd name="T51" fmla="*/ 48 h 146"/>
                  <a:gd name="T52" fmla="*/ 489 w 550"/>
                  <a:gd name="T53" fmla="*/ 48 h 146"/>
                  <a:gd name="T54" fmla="*/ 490 w 550"/>
                  <a:gd name="T55" fmla="*/ 39 h 146"/>
                  <a:gd name="T56" fmla="*/ 549 w 550"/>
                  <a:gd name="T57" fmla="*/ 104 h 146"/>
                  <a:gd name="T58" fmla="*/ 451 w 550"/>
                  <a:gd name="T59" fmla="*/ 71 h 146"/>
                  <a:gd name="T60" fmla="*/ 401 w 550"/>
                  <a:gd name="T61" fmla="*/ 73 h 146"/>
                  <a:gd name="T62" fmla="*/ 411 w 550"/>
                  <a:gd name="T63" fmla="*/ 66 h 146"/>
                  <a:gd name="T64" fmla="*/ 406 w 550"/>
                  <a:gd name="T65" fmla="*/ 82 h 146"/>
                  <a:gd name="T66" fmla="*/ 338 w 550"/>
                  <a:gd name="T67" fmla="*/ 71 h 146"/>
                  <a:gd name="T68" fmla="*/ 284 w 550"/>
                  <a:gd name="T69" fmla="*/ 46 h 146"/>
                  <a:gd name="T70" fmla="*/ 302 w 550"/>
                  <a:gd name="T71" fmla="*/ 63 h 146"/>
                  <a:gd name="T72" fmla="*/ 297 w 550"/>
                  <a:gd name="T73" fmla="*/ 49 h 146"/>
                  <a:gd name="T74" fmla="*/ 282 w 550"/>
                  <a:gd name="T75" fmla="*/ 66 h 146"/>
                  <a:gd name="T76" fmla="*/ 230 w 550"/>
                  <a:gd name="T77" fmla="*/ 72 h 146"/>
                  <a:gd name="T78" fmla="*/ 181 w 550"/>
                  <a:gd name="T79" fmla="*/ 81 h 146"/>
                  <a:gd name="T80" fmla="*/ 186 w 550"/>
                  <a:gd name="T81" fmla="*/ 69 h 146"/>
                  <a:gd name="T82" fmla="*/ 197 w 550"/>
                  <a:gd name="T83" fmla="*/ 83 h 146"/>
                  <a:gd name="T84" fmla="*/ 177 w 550"/>
                  <a:gd name="T85" fmla="*/ 60 h 146"/>
                  <a:gd name="T86" fmla="*/ 129 w 550"/>
                  <a:gd name="T87" fmla="*/ 110 h 146"/>
                  <a:gd name="T88" fmla="*/ 73 w 550"/>
                  <a:gd name="T89" fmla="*/ 118 h 146"/>
                  <a:gd name="T90" fmla="*/ 87 w 550"/>
                  <a:gd name="T91" fmla="*/ 107 h 146"/>
                  <a:gd name="T92" fmla="*/ 90 w 550"/>
                  <a:gd name="T93" fmla="*/ 103 h 146"/>
                  <a:gd name="T94" fmla="*/ 67 w 550"/>
                  <a:gd name="T95" fmla="*/ 116 h 146"/>
                  <a:gd name="T96" fmla="*/ 1 w 550"/>
                  <a:gd name="T97" fmla="*/ 130 h 146"/>
                  <a:gd name="T98" fmla="*/ 32 w 550"/>
                  <a:gd name="T99" fmla="*/ 86 h 146"/>
                  <a:gd name="T100" fmla="*/ 63 w 550"/>
                  <a:gd name="T101" fmla="*/ 98 h 146"/>
                  <a:gd name="T102" fmla="*/ 100 w 550"/>
                  <a:gd name="T103" fmla="*/ 47 h 146"/>
                  <a:gd name="T104" fmla="*/ 93 w 550"/>
                  <a:gd name="T105" fmla="*/ 61 h 146"/>
                  <a:gd name="T106" fmla="*/ 100 w 550"/>
                  <a:gd name="T107" fmla="*/ 53 h 146"/>
                  <a:gd name="T108" fmla="*/ 124 w 550"/>
                  <a:gd name="T109" fmla="*/ 71 h 146"/>
                  <a:gd name="T110" fmla="*/ 147 w 550"/>
                  <a:gd name="T111" fmla="*/ 36 h 146"/>
                  <a:gd name="T112" fmla="*/ 195 w 550"/>
                  <a:gd name="T113" fmla="*/ 29 h 146"/>
                  <a:gd name="T114" fmla="*/ 207 w 550"/>
                  <a:gd name="T115" fmla="*/ 27 h 146"/>
                  <a:gd name="T116" fmla="*/ 206 w 550"/>
                  <a:gd name="T117" fmla="*/ 17 h 146"/>
                  <a:gd name="T118" fmla="*/ 262 w 550"/>
                  <a:gd name="T119" fmla="*/ 37 h 146"/>
                  <a:gd name="T120" fmla="*/ 271 w 550"/>
                  <a:gd name="T121" fmla="*/ 36 h 146"/>
                  <a:gd name="T122" fmla="*/ 334 w 550"/>
                  <a:gd name="T123" fmla="*/ 3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0" h="146">
                    <a:moveTo>
                      <a:pt x="29" y="125"/>
                    </a:moveTo>
                    <a:lnTo>
                      <a:pt x="7" y="140"/>
                    </a:lnTo>
                    <a:lnTo>
                      <a:pt x="8" y="141"/>
                    </a:lnTo>
                    <a:lnTo>
                      <a:pt x="15" y="141"/>
                    </a:lnTo>
                    <a:lnTo>
                      <a:pt x="21" y="138"/>
                    </a:lnTo>
                    <a:lnTo>
                      <a:pt x="26" y="131"/>
                    </a:lnTo>
                    <a:lnTo>
                      <a:pt x="29" y="125"/>
                    </a:lnTo>
                    <a:close/>
                    <a:moveTo>
                      <a:pt x="22" y="122"/>
                    </a:moveTo>
                    <a:lnTo>
                      <a:pt x="18" y="123"/>
                    </a:lnTo>
                    <a:lnTo>
                      <a:pt x="13" y="125"/>
                    </a:lnTo>
                    <a:lnTo>
                      <a:pt x="10" y="126"/>
                    </a:lnTo>
                    <a:lnTo>
                      <a:pt x="8" y="128"/>
                    </a:lnTo>
                    <a:lnTo>
                      <a:pt x="6" y="130"/>
                    </a:lnTo>
                    <a:lnTo>
                      <a:pt x="5" y="132"/>
                    </a:lnTo>
                    <a:lnTo>
                      <a:pt x="4" y="135"/>
                    </a:lnTo>
                    <a:lnTo>
                      <a:pt x="4" y="138"/>
                    </a:lnTo>
                    <a:lnTo>
                      <a:pt x="28" y="123"/>
                    </a:lnTo>
                    <a:lnTo>
                      <a:pt x="22" y="122"/>
                    </a:lnTo>
                    <a:close/>
                    <a:moveTo>
                      <a:pt x="39" y="81"/>
                    </a:moveTo>
                    <a:lnTo>
                      <a:pt x="38" y="83"/>
                    </a:lnTo>
                    <a:lnTo>
                      <a:pt x="37" y="86"/>
                    </a:lnTo>
                    <a:lnTo>
                      <a:pt x="37" y="90"/>
                    </a:lnTo>
                    <a:lnTo>
                      <a:pt x="38" y="93"/>
                    </a:lnTo>
                    <a:lnTo>
                      <a:pt x="40" y="95"/>
                    </a:lnTo>
                    <a:lnTo>
                      <a:pt x="42" y="97"/>
                    </a:lnTo>
                    <a:lnTo>
                      <a:pt x="45" y="99"/>
                    </a:lnTo>
                    <a:lnTo>
                      <a:pt x="49" y="101"/>
                    </a:lnTo>
                    <a:lnTo>
                      <a:pt x="52" y="101"/>
                    </a:lnTo>
                    <a:lnTo>
                      <a:pt x="56" y="99"/>
                    </a:lnTo>
                    <a:lnTo>
                      <a:pt x="46" y="92"/>
                    </a:lnTo>
                    <a:lnTo>
                      <a:pt x="39" y="81"/>
                    </a:lnTo>
                    <a:close/>
                    <a:moveTo>
                      <a:pt x="46" y="79"/>
                    </a:moveTo>
                    <a:lnTo>
                      <a:pt x="43" y="79"/>
                    </a:lnTo>
                    <a:lnTo>
                      <a:pt x="40" y="80"/>
                    </a:lnTo>
                    <a:lnTo>
                      <a:pt x="41" y="80"/>
                    </a:lnTo>
                    <a:lnTo>
                      <a:pt x="45" y="85"/>
                    </a:lnTo>
                    <a:lnTo>
                      <a:pt x="51" y="91"/>
                    </a:lnTo>
                    <a:lnTo>
                      <a:pt x="56" y="95"/>
                    </a:lnTo>
                    <a:lnTo>
                      <a:pt x="57" y="92"/>
                    </a:lnTo>
                    <a:lnTo>
                      <a:pt x="56" y="87"/>
                    </a:lnTo>
                    <a:lnTo>
                      <a:pt x="55" y="84"/>
                    </a:lnTo>
                    <a:lnTo>
                      <a:pt x="53" y="81"/>
                    </a:lnTo>
                    <a:lnTo>
                      <a:pt x="50" y="80"/>
                    </a:lnTo>
                    <a:lnTo>
                      <a:pt x="46" y="79"/>
                    </a:lnTo>
                    <a:close/>
                    <a:moveTo>
                      <a:pt x="134" y="75"/>
                    </a:moveTo>
                    <a:lnTo>
                      <a:pt x="130" y="92"/>
                    </a:lnTo>
                    <a:lnTo>
                      <a:pt x="125" y="107"/>
                    </a:lnTo>
                    <a:lnTo>
                      <a:pt x="127" y="106"/>
                    </a:lnTo>
                    <a:lnTo>
                      <a:pt x="129" y="105"/>
                    </a:lnTo>
                    <a:lnTo>
                      <a:pt x="133" y="101"/>
                    </a:lnTo>
                    <a:lnTo>
                      <a:pt x="136" y="94"/>
                    </a:lnTo>
                    <a:lnTo>
                      <a:pt x="138" y="87"/>
                    </a:lnTo>
                    <a:lnTo>
                      <a:pt x="137" y="82"/>
                    </a:lnTo>
                    <a:lnTo>
                      <a:pt x="136" y="79"/>
                    </a:lnTo>
                    <a:lnTo>
                      <a:pt x="134" y="75"/>
                    </a:lnTo>
                    <a:close/>
                    <a:moveTo>
                      <a:pt x="130" y="73"/>
                    </a:moveTo>
                    <a:lnTo>
                      <a:pt x="127" y="78"/>
                    </a:lnTo>
                    <a:lnTo>
                      <a:pt x="124" y="83"/>
                    </a:lnTo>
                    <a:lnTo>
                      <a:pt x="121" y="87"/>
                    </a:lnTo>
                    <a:lnTo>
                      <a:pt x="118" y="93"/>
                    </a:lnTo>
                    <a:lnTo>
                      <a:pt x="118" y="95"/>
                    </a:lnTo>
                    <a:lnTo>
                      <a:pt x="117" y="97"/>
                    </a:lnTo>
                    <a:lnTo>
                      <a:pt x="117" y="101"/>
                    </a:lnTo>
                    <a:lnTo>
                      <a:pt x="118" y="104"/>
                    </a:lnTo>
                    <a:lnTo>
                      <a:pt x="120" y="106"/>
                    </a:lnTo>
                    <a:lnTo>
                      <a:pt x="121" y="107"/>
                    </a:lnTo>
                    <a:lnTo>
                      <a:pt x="130" y="73"/>
                    </a:lnTo>
                    <a:close/>
                    <a:moveTo>
                      <a:pt x="475" y="67"/>
                    </a:moveTo>
                    <a:lnTo>
                      <a:pt x="459" y="86"/>
                    </a:lnTo>
                    <a:lnTo>
                      <a:pt x="463" y="86"/>
                    </a:lnTo>
                    <a:lnTo>
                      <a:pt x="466" y="85"/>
                    </a:lnTo>
                    <a:lnTo>
                      <a:pt x="470" y="83"/>
                    </a:lnTo>
                    <a:lnTo>
                      <a:pt x="472" y="81"/>
                    </a:lnTo>
                    <a:lnTo>
                      <a:pt x="474" y="78"/>
                    </a:lnTo>
                    <a:lnTo>
                      <a:pt x="475" y="74"/>
                    </a:lnTo>
                    <a:lnTo>
                      <a:pt x="475" y="70"/>
                    </a:lnTo>
                    <a:lnTo>
                      <a:pt x="475" y="67"/>
                    </a:lnTo>
                    <a:close/>
                    <a:moveTo>
                      <a:pt x="472" y="65"/>
                    </a:moveTo>
                    <a:lnTo>
                      <a:pt x="468" y="65"/>
                    </a:lnTo>
                    <a:lnTo>
                      <a:pt x="463" y="67"/>
                    </a:lnTo>
                    <a:lnTo>
                      <a:pt x="459" y="70"/>
                    </a:lnTo>
                    <a:lnTo>
                      <a:pt x="454" y="74"/>
                    </a:lnTo>
                    <a:lnTo>
                      <a:pt x="453" y="80"/>
                    </a:lnTo>
                    <a:lnTo>
                      <a:pt x="456" y="84"/>
                    </a:lnTo>
                    <a:lnTo>
                      <a:pt x="473" y="66"/>
                    </a:lnTo>
                    <a:lnTo>
                      <a:pt x="472" y="65"/>
                    </a:lnTo>
                    <a:close/>
                    <a:moveTo>
                      <a:pt x="245" y="46"/>
                    </a:moveTo>
                    <a:lnTo>
                      <a:pt x="243" y="50"/>
                    </a:lnTo>
                    <a:lnTo>
                      <a:pt x="241" y="54"/>
                    </a:lnTo>
                    <a:lnTo>
                      <a:pt x="238" y="57"/>
                    </a:lnTo>
                    <a:lnTo>
                      <a:pt x="234" y="62"/>
                    </a:lnTo>
                    <a:lnTo>
                      <a:pt x="230" y="67"/>
                    </a:lnTo>
                    <a:lnTo>
                      <a:pt x="233" y="67"/>
                    </a:lnTo>
                    <a:lnTo>
                      <a:pt x="236" y="66"/>
                    </a:lnTo>
                    <a:lnTo>
                      <a:pt x="238" y="63"/>
                    </a:lnTo>
                    <a:lnTo>
                      <a:pt x="241" y="60"/>
                    </a:lnTo>
                    <a:lnTo>
                      <a:pt x="243" y="58"/>
                    </a:lnTo>
                    <a:lnTo>
                      <a:pt x="244" y="53"/>
                    </a:lnTo>
                    <a:lnTo>
                      <a:pt x="245" y="46"/>
                    </a:lnTo>
                    <a:close/>
                    <a:moveTo>
                      <a:pt x="361" y="45"/>
                    </a:moveTo>
                    <a:lnTo>
                      <a:pt x="358" y="46"/>
                    </a:lnTo>
                    <a:lnTo>
                      <a:pt x="357" y="48"/>
                    </a:lnTo>
                    <a:lnTo>
                      <a:pt x="356" y="49"/>
                    </a:lnTo>
                    <a:lnTo>
                      <a:pt x="356" y="49"/>
                    </a:lnTo>
                    <a:lnTo>
                      <a:pt x="351" y="57"/>
                    </a:lnTo>
                    <a:lnTo>
                      <a:pt x="346" y="62"/>
                    </a:lnTo>
                    <a:lnTo>
                      <a:pt x="342" y="68"/>
                    </a:lnTo>
                    <a:lnTo>
                      <a:pt x="345" y="68"/>
                    </a:lnTo>
                    <a:lnTo>
                      <a:pt x="350" y="67"/>
                    </a:lnTo>
                    <a:lnTo>
                      <a:pt x="353" y="65"/>
                    </a:lnTo>
                    <a:lnTo>
                      <a:pt x="355" y="62"/>
                    </a:lnTo>
                    <a:lnTo>
                      <a:pt x="358" y="59"/>
                    </a:lnTo>
                    <a:lnTo>
                      <a:pt x="360" y="55"/>
                    </a:lnTo>
                    <a:lnTo>
                      <a:pt x="361" y="49"/>
                    </a:lnTo>
                    <a:lnTo>
                      <a:pt x="361" y="45"/>
                    </a:lnTo>
                    <a:close/>
                    <a:moveTo>
                      <a:pt x="245" y="45"/>
                    </a:moveTo>
                    <a:lnTo>
                      <a:pt x="244" y="45"/>
                    </a:lnTo>
                    <a:lnTo>
                      <a:pt x="240" y="46"/>
                    </a:lnTo>
                    <a:lnTo>
                      <a:pt x="236" y="47"/>
                    </a:lnTo>
                    <a:lnTo>
                      <a:pt x="232" y="50"/>
                    </a:lnTo>
                    <a:lnTo>
                      <a:pt x="230" y="51"/>
                    </a:lnTo>
                    <a:lnTo>
                      <a:pt x="228" y="54"/>
                    </a:lnTo>
                    <a:lnTo>
                      <a:pt x="226" y="55"/>
                    </a:lnTo>
                    <a:lnTo>
                      <a:pt x="224" y="57"/>
                    </a:lnTo>
                    <a:lnTo>
                      <a:pt x="223" y="60"/>
                    </a:lnTo>
                    <a:lnTo>
                      <a:pt x="223" y="62"/>
                    </a:lnTo>
                    <a:lnTo>
                      <a:pt x="224" y="63"/>
                    </a:lnTo>
                    <a:lnTo>
                      <a:pt x="226" y="66"/>
                    </a:lnTo>
                    <a:lnTo>
                      <a:pt x="230" y="61"/>
                    </a:lnTo>
                    <a:lnTo>
                      <a:pt x="233" y="58"/>
                    </a:lnTo>
                    <a:lnTo>
                      <a:pt x="236" y="54"/>
                    </a:lnTo>
                    <a:lnTo>
                      <a:pt x="237" y="51"/>
                    </a:lnTo>
                    <a:lnTo>
                      <a:pt x="240" y="49"/>
                    </a:lnTo>
                    <a:lnTo>
                      <a:pt x="242" y="47"/>
                    </a:lnTo>
                    <a:lnTo>
                      <a:pt x="244" y="45"/>
                    </a:lnTo>
                    <a:lnTo>
                      <a:pt x="245" y="45"/>
                    </a:lnTo>
                    <a:lnTo>
                      <a:pt x="245" y="45"/>
                    </a:lnTo>
                    <a:close/>
                    <a:moveTo>
                      <a:pt x="134" y="43"/>
                    </a:moveTo>
                    <a:lnTo>
                      <a:pt x="134" y="45"/>
                    </a:lnTo>
                    <a:lnTo>
                      <a:pt x="134" y="48"/>
                    </a:lnTo>
                    <a:lnTo>
                      <a:pt x="135" y="50"/>
                    </a:lnTo>
                    <a:lnTo>
                      <a:pt x="137" y="53"/>
                    </a:lnTo>
                    <a:lnTo>
                      <a:pt x="139" y="54"/>
                    </a:lnTo>
                    <a:lnTo>
                      <a:pt x="142" y="56"/>
                    </a:lnTo>
                    <a:lnTo>
                      <a:pt x="147" y="58"/>
                    </a:lnTo>
                    <a:lnTo>
                      <a:pt x="156" y="59"/>
                    </a:lnTo>
                    <a:lnTo>
                      <a:pt x="165" y="57"/>
                    </a:lnTo>
                    <a:lnTo>
                      <a:pt x="160" y="55"/>
                    </a:lnTo>
                    <a:lnTo>
                      <a:pt x="151" y="51"/>
                    </a:lnTo>
                    <a:lnTo>
                      <a:pt x="142" y="47"/>
                    </a:lnTo>
                    <a:lnTo>
                      <a:pt x="134" y="43"/>
                    </a:lnTo>
                    <a:close/>
                    <a:moveTo>
                      <a:pt x="357" y="43"/>
                    </a:moveTo>
                    <a:lnTo>
                      <a:pt x="352" y="45"/>
                    </a:lnTo>
                    <a:lnTo>
                      <a:pt x="346" y="48"/>
                    </a:lnTo>
                    <a:lnTo>
                      <a:pt x="342" y="51"/>
                    </a:lnTo>
                    <a:lnTo>
                      <a:pt x="339" y="56"/>
                    </a:lnTo>
                    <a:lnTo>
                      <a:pt x="337" y="61"/>
                    </a:lnTo>
                    <a:lnTo>
                      <a:pt x="339" y="66"/>
                    </a:lnTo>
                    <a:lnTo>
                      <a:pt x="348" y="54"/>
                    </a:lnTo>
                    <a:lnTo>
                      <a:pt x="357" y="43"/>
                    </a:lnTo>
                    <a:close/>
                    <a:moveTo>
                      <a:pt x="140" y="39"/>
                    </a:moveTo>
                    <a:lnTo>
                      <a:pt x="138" y="41"/>
                    </a:lnTo>
                    <a:lnTo>
                      <a:pt x="136" y="41"/>
                    </a:lnTo>
                    <a:lnTo>
                      <a:pt x="159" y="50"/>
                    </a:lnTo>
                    <a:lnTo>
                      <a:pt x="161" y="51"/>
                    </a:lnTo>
                    <a:lnTo>
                      <a:pt x="158" y="48"/>
                    </a:lnTo>
                    <a:lnTo>
                      <a:pt x="154" y="46"/>
                    </a:lnTo>
                    <a:lnTo>
                      <a:pt x="152" y="44"/>
                    </a:lnTo>
                    <a:lnTo>
                      <a:pt x="150" y="43"/>
                    </a:lnTo>
                    <a:lnTo>
                      <a:pt x="147" y="42"/>
                    </a:lnTo>
                    <a:lnTo>
                      <a:pt x="144" y="41"/>
                    </a:lnTo>
                    <a:lnTo>
                      <a:pt x="140" y="39"/>
                    </a:lnTo>
                    <a:close/>
                    <a:moveTo>
                      <a:pt x="432" y="23"/>
                    </a:moveTo>
                    <a:lnTo>
                      <a:pt x="432" y="30"/>
                    </a:lnTo>
                    <a:lnTo>
                      <a:pt x="433" y="36"/>
                    </a:lnTo>
                    <a:lnTo>
                      <a:pt x="436" y="41"/>
                    </a:lnTo>
                    <a:lnTo>
                      <a:pt x="438" y="44"/>
                    </a:lnTo>
                    <a:lnTo>
                      <a:pt x="441" y="46"/>
                    </a:lnTo>
                    <a:lnTo>
                      <a:pt x="446" y="48"/>
                    </a:lnTo>
                    <a:lnTo>
                      <a:pt x="442" y="42"/>
                    </a:lnTo>
                    <a:lnTo>
                      <a:pt x="438" y="36"/>
                    </a:lnTo>
                    <a:lnTo>
                      <a:pt x="435" y="30"/>
                    </a:lnTo>
                    <a:lnTo>
                      <a:pt x="432" y="23"/>
                    </a:lnTo>
                    <a:close/>
                    <a:moveTo>
                      <a:pt x="437" y="21"/>
                    </a:moveTo>
                    <a:lnTo>
                      <a:pt x="435" y="21"/>
                    </a:lnTo>
                    <a:lnTo>
                      <a:pt x="437" y="24"/>
                    </a:lnTo>
                    <a:lnTo>
                      <a:pt x="439" y="29"/>
                    </a:lnTo>
                    <a:lnTo>
                      <a:pt x="441" y="33"/>
                    </a:lnTo>
                    <a:lnTo>
                      <a:pt x="446" y="42"/>
                    </a:lnTo>
                    <a:lnTo>
                      <a:pt x="449" y="49"/>
                    </a:lnTo>
                    <a:lnTo>
                      <a:pt x="449" y="49"/>
                    </a:lnTo>
                    <a:lnTo>
                      <a:pt x="450" y="42"/>
                    </a:lnTo>
                    <a:lnTo>
                      <a:pt x="449" y="33"/>
                    </a:lnTo>
                    <a:lnTo>
                      <a:pt x="446" y="25"/>
                    </a:lnTo>
                    <a:lnTo>
                      <a:pt x="439" y="21"/>
                    </a:lnTo>
                    <a:lnTo>
                      <a:pt x="437" y="21"/>
                    </a:lnTo>
                    <a:close/>
                    <a:moveTo>
                      <a:pt x="310" y="13"/>
                    </a:moveTo>
                    <a:lnTo>
                      <a:pt x="309" y="14"/>
                    </a:lnTo>
                    <a:lnTo>
                      <a:pt x="308" y="17"/>
                    </a:lnTo>
                    <a:lnTo>
                      <a:pt x="308" y="20"/>
                    </a:lnTo>
                    <a:lnTo>
                      <a:pt x="309" y="23"/>
                    </a:lnTo>
                    <a:lnTo>
                      <a:pt x="312" y="25"/>
                    </a:lnTo>
                    <a:lnTo>
                      <a:pt x="314" y="27"/>
                    </a:lnTo>
                    <a:lnTo>
                      <a:pt x="317" y="29"/>
                    </a:lnTo>
                    <a:lnTo>
                      <a:pt x="322" y="32"/>
                    </a:lnTo>
                    <a:lnTo>
                      <a:pt x="328" y="33"/>
                    </a:lnTo>
                    <a:lnTo>
                      <a:pt x="320" y="24"/>
                    </a:lnTo>
                    <a:lnTo>
                      <a:pt x="317" y="21"/>
                    </a:lnTo>
                    <a:lnTo>
                      <a:pt x="314" y="18"/>
                    </a:lnTo>
                    <a:lnTo>
                      <a:pt x="310" y="13"/>
                    </a:lnTo>
                    <a:close/>
                    <a:moveTo>
                      <a:pt x="245" y="13"/>
                    </a:moveTo>
                    <a:lnTo>
                      <a:pt x="244" y="19"/>
                    </a:lnTo>
                    <a:lnTo>
                      <a:pt x="247" y="24"/>
                    </a:lnTo>
                    <a:lnTo>
                      <a:pt x="253" y="29"/>
                    </a:lnTo>
                    <a:lnTo>
                      <a:pt x="260" y="32"/>
                    </a:lnTo>
                    <a:lnTo>
                      <a:pt x="267" y="35"/>
                    </a:lnTo>
                    <a:lnTo>
                      <a:pt x="267" y="34"/>
                    </a:lnTo>
                    <a:lnTo>
                      <a:pt x="245" y="13"/>
                    </a:lnTo>
                    <a:close/>
                    <a:moveTo>
                      <a:pt x="313" y="12"/>
                    </a:moveTo>
                    <a:lnTo>
                      <a:pt x="316" y="14"/>
                    </a:lnTo>
                    <a:lnTo>
                      <a:pt x="319" y="18"/>
                    </a:lnTo>
                    <a:lnTo>
                      <a:pt x="321" y="21"/>
                    </a:lnTo>
                    <a:lnTo>
                      <a:pt x="327" y="27"/>
                    </a:lnTo>
                    <a:lnTo>
                      <a:pt x="330" y="33"/>
                    </a:lnTo>
                    <a:lnTo>
                      <a:pt x="329" y="29"/>
                    </a:lnTo>
                    <a:lnTo>
                      <a:pt x="327" y="23"/>
                    </a:lnTo>
                    <a:lnTo>
                      <a:pt x="326" y="21"/>
                    </a:lnTo>
                    <a:lnTo>
                      <a:pt x="324" y="18"/>
                    </a:lnTo>
                    <a:lnTo>
                      <a:pt x="321" y="15"/>
                    </a:lnTo>
                    <a:lnTo>
                      <a:pt x="318" y="13"/>
                    </a:lnTo>
                    <a:lnTo>
                      <a:pt x="316" y="12"/>
                    </a:lnTo>
                    <a:lnTo>
                      <a:pt x="313" y="12"/>
                    </a:lnTo>
                    <a:close/>
                    <a:moveTo>
                      <a:pt x="253" y="9"/>
                    </a:moveTo>
                    <a:lnTo>
                      <a:pt x="250" y="9"/>
                    </a:lnTo>
                    <a:lnTo>
                      <a:pt x="247" y="10"/>
                    </a:lnTo>
                    <a:lnTo>
                      <a:pt x="267" y="31"/>
                    </a:lnTo>
                    <a:lnTo>
                      <a:pt x="266" y="26"/>
                    </a:lnTo>
                    <a:lnTo>
                      <a:pt x="266" y="22"/>
                    </a:lnTo>
                    <a:lnTo>
                      <a:pt x="264" y="18"/>
                    </a:lnTo>
                    <a:lnTo>
                      <a:pt x="261" y="14"/>
                    </a:lnTo>
                    <a:lnTo>
                      <a:pt x="259" y="12"/>
                    </a:lnTo>
                    <a:lnTo>
                      <a:pt x="256" y="10"/>
                    </a:lnTo>
                    <a:lnTo>
                      <a:pt x="253" y="9"/>
                    </a:lnTo>
                    <a:close/>
                    <a:moveTo>
                      <a:pt x="377" y="0"/>
                    </a:moveTo>
                    <a:lnTo>
                      <a:pt x="381" y="1"/>
                    </a:lnTo>
                    <a:lnTo>
                      <a:pt x="385" y="2"/>
                    </a:lnTo>
                    <a:lnTo>
                      <a:pt x="388" y="5"/>
                    </a:lnTo>
                    <a:lnTo>
                      <a:pt x="390" y="8"/>
                    </a:lnTo>
                    <a:lnTo>
                      <a:pt x="391" y="11"/>
                    </a:lnTo>
                    <a:lnTo>
                      <a:pt x="391" y="15"/>
                    </a:lnTo>
                    <a:lnTo>
                      <a:pt x="390" y="19"/>
                    </a:lnTo>
                    <a:lnTo>
                      <a:pt x="388" y="21"/>
                    </a:lnTo>
                    <a:lnTo>
                      <a:pt x="386" y="22"/>
                    </a:lnTo>
                    <a:lnTo>
                      <a:pt x="384" y="23"/>
                    </a:lnTo>
                    <a:lnTo>
                      <a:pt x="381" y="23"/>
                    </a:lnTo>
                    <a:lnTo>
                      <a:pt x="378" y="23"/>
                    </a:lnTo>
                    <a:lnTo>
                      <a:pt x="377" y="21"/>
                    </a:lnTo>
                    <a:lnTo>
                      <a:pt x="376" y="18"/>
                    </a:lnTo>
                    <a:lnTo>
                      <a:pt x="376" y="17"/>
                    </a:lnTo>
                    <a:lnTo>
                      <a:pt x="377" y="15"/>
                    </a:lnTo>
                    <a:lnTo>
                      <a:pt x="378" y="15"/>
                    </a:lnTo>
                    <a:lnTo>
                      <a:pt x="379" y="17"/>
                    </a:lnTo>
                    <a:lnTo>
                      <a:pt x="382" y="18"/>
                    </a:lnTo>
                    <a:lnTo>
                      <a:pt x="385" y="18"/>
                    </a:lnTo>
                    <a:lnTo>
                      <a:pt x="386" y="15"/>
                    </a:lnTo>
                    <a:lnTo>
                      <a:pt x="387" y="13"/>
                    </a:lnTo>
                    <a:lnTo>
                      <a:pt x="387" y="12"/>
                    </a:lnTo>
                    <a:lnTo>
                      <a:pt x="386" y="9"/>
                    </a:lnTo>
                    <a:lnTo>
                      <a:pt x="384" y="8"/>
                    </a:lnTo>
                    <a:lnTo>
                      <a:pt x="381" y="6"/>
                    </a:lnTo>
                    <a:lnTo>
                      <a:pt x="379" y="6"/>
                    </a:lnTo>
                    <a:lnTo>
                      <a:pt x="376" y="6"/>
                    </a:lnTo>
                    <a:lnTo>
                      <a:pt x="374" y="8"/>
                    </a:lnTo>
                    <a:lnTo>
                      <a:pt x="372" y="10"/>
                    </a:lnTo>
                    <a:lnTo>
                      <a:pt x="370" y="13"/>
                    </a:lnTo>
                    <a:lnTo>
                      <a:pt x="369" y="17"/>
                    </a:lnTo>
                    <a:lnTo>
                      <a:pt x="369" y="20"/>
                    </a:lnTo>
                    <a:lnTo>
                      <a:pt x="370" y="23"/>
                    </a:lnTo>
                    <a:lnTo>
                      <a:pt x="376" y="31"/>
                    </a:lnTo>
                    <a:lnTo>
                      <a:pt x="384" y="37"/>
                    </a:lnTo>
                    <a:lnTo>
                      <a:pt x="392" y="41"/>
                    </a:lnTo>
                    <a:lnTo>
                      <a:pt x="439" y="50"/>
                    </a:lnTo>
                    <a:lnTo>
                      <a:pt x="435" y="47"/>
                    </a:lnTo>
                    <a:lnTo>
                      <a:pt x="432" y="43"/>
                    </a:lnTo>
                    <a:lnTo>
                      <a:pt x="428" y="38"/>
                    </a:lnTo>
                    <a:lnTo>
                      <a:pt x="426" y="32"/>
                    </a:lnTo>
                    <a:lnTo>
                      <a:pt x="426" y="25"/>
                    </a:lnTo>
                    <a:lnTo>
                      <a:pt x="428" y="19"/>
                    </a:lnTo>
                    <a:lnTo>
                      <a:pt x="434" y="15"/>
                    </a:lnTo>
                    <a:lnTo>
                      <a:pt x="440" y="15"/>
                    </a:lnTo>
                    <a:lnTo>
                      <a:pt x="446" y="18"/>
                    </a:lnTo>
                    <a:lnTo>
                      <a:pt x="449" y="23"/>
                    </a:lnTo>
                    <a:lnTo>
                      <a:pt x="452" y="29"/>
                    </a:lnTo>
                    <a:lnTo>
                      <a:pt x="454" y="39"/>
                    </a:lnTo>
                    <a:lnTo>
                      <a:pt x="452" y="51"/>
                    </a:lnTo>
                    <a:lnTo>
                      <a:pt x="452" y="53"/>
                    </a:lnTo>
                    <a:lnTo>
                      <a:pt x="452" y="54"/>
                    </a:lnTo>
                    <a:lnTo>
                      <a:pt x="476" y="61"/>
                    </a:lnTo>
                    <a:lnTo>
                      <a:pt x="477" y="61"/>
                    </a:lnTo>
                    <a:lnTo>
                      <a:pt x="478" y="61"/>
                    </a:lnTo>
                    <a:lnTo>
                      <a:pt x="480" y="62"/>
                    </a:lnTo>
                    <a:lnTo>
                      <a:pt x="483" y="65"/>
                    </a:lnTo>
                    <a:lnTo>
                      <a:pt x="480" y="60"/>
                    </a:lnTo>
                    <a:lnTo>
                      <a:pt x="477" y="57"/>
                    </a:lnTo>
                    <a:lnTo>
                      <a:pt x="476" y="51"/>
                    </a:lnTo>
                    <a:lnTo>
                      <a:pt x="476" y="47"/>
                    </a:lnTo>
                    <a:lnTo>
                      <a:pt x="480" y="39"/>
                    </a:lnTo>
                    <a:lnTo>
                      <a:pt x="486" y="35"/>
                    </a:lnTo>
                    <a:lnTo>
                      <a:pt x="495" y="35"/>
                    </a:lnTo>
                    <a:lnTo>
                      <a:pt x="499" y="38"/>
                    </a:lnTo>
                    <a:lnTo>
                      <a:pt x="502" y="43"/>
                    </a:lnTo>
                    <a:lnTo>
                      <a:pt x="504" y="48"/>
                    </a:lnTo>
                    <a:lnTo>
                      <a:pt x="500" y="54"/>
                    </a:lnTo>
                    <a:lnTo>
                      <a:pt x="498" y="56"/>
                    </a:lnTo>
                    <a:lnTo>
                      <a:pt x="495" y="56"/>
                    </a:lnTo>
                    <a:lnTo>
                      <a:pt x="493" y="56"/>
                    </a:lnTo>
                    <a:lnTo>
                      <a:pt x="489" y="56"/>
                    </a:lnTo>
                    <a:lnTo>
                      <a:pt x="487" y="54"/>
                    </a:lnTo>
                    <a:lnTo>
                      <a:pt x="486" y="51"/>
                    </a:lnTo>
                    <a:lnTo>
                      <a:pt x="485" y="48"/>
                    </a:lnTo>
                    <a:lnTo>
                      <a:pt x="486" y="47"/>
                    </a:lnTo>
                    <a:lnTo>
                      <a:pt x="487" y="47"/>
                    </a:lnTo>
                    <a:lnTo>
                      <a:pt x="488" y="47"/>
                    </a:lnTo>
                    <a:lnTo>
                      <a:pt x="489" y="48"/>
                    </a:lnTo>
                    <a:lnTo>
                      <a:pt x="489" y="49"/>
                    </a:lnTo>
                    <a:lnTo>
                      <a:pt x="492" y="50"/>
                    </a:lnTo>
                    <a:lnTo>
                      <a:pt x="493" y="50"/>
                    </a:lnTo>
                    <a:lnTo>
                      <a:pt x="495" y="50"/>
                    </a:lnTo>
                    <a:lnTo>
                      <a:pt x="497" y="50"/>
                    </a:lnTo>
                    <a:lnTo>
                      <a:pt x="498" y="49"/>
                    </a:lnTo>
                    <a:lnTo>
                      <a:pt x="498" y="47"/>
                    </a:lnTo>
                    <a:lnTo>
                      <a:pt x="498" y="45"/>
                    </a:lnTo>
                    <a:lnTo>
                      <a:pt x="497" y="43"/>
                    </a:lnTo>
                    <a:lnTo>
                      <a:pt x="496" y="41"/>
                    </a:lnTo>
                    <a:lnTo>
                      <a:pt x="494" y="39"/>
                    </a:lnTo>
                    <a:lnTo>
                      <a:pt x="490" y="39"/>
                    </a:lnTo>
                    <a:lnTo>
                      <a:pt x="487" y="39"/>
                    </a:lnTo>
                    <a:lnTo>
                      <a:pt x="484" y="42"/>
                    </a:lnTo>
                    <a:lnTo>
                      <a:pt x="482" y="44"/>
                    </a:lnTo>
                    <a:lnTo>
                      <a:pt x="481" y="47"/>
                    </a:lnTo>
                    <a:lnTo>
                      <a:pt x="482" y="56"/>
                    </a:lnTo>
                    <a:lnTo>
                      <a:pt x="486" y="62"/>
                    </a:lnTo>
                    <a:lnTo>
                      <a:pt x="493" y="68"/>
                    </a:lnTo>
                    <a:lnTo>
                      <a:pt x="522" y="83"/>
                    </a:lnTo>
                    <a:lnTo>
                      <a:pt x="549" y="101"/>
                    </a:lnTo>
                    <a:lnTo>
                      <a:pt x="550" y="102"/>
                    </a:lnTo>
                    <a:lnTo>
                      <a:pt x="550" y="103"/>
                    </a:lnTo>
                    <a:lnTo>
                      <a:pt x="549" y="104"/>
                    </a:lnTo>
                    <a:lnTo>
                      <a:pt x="548" y="105"/>
                    </a:lnTo>
                    <a:lnTo>
                      <a:pt x="547" y="104"/>
                    </a:lnTo>
                    <a:lnTo>
                      <a:pt x="514" y="83"/>
                    </a:lnTo>
                    <a:lnTo>
                      <a:pt x="480" y="68"/>
                    </a:lnTo>
                    <a:lnTo>
                      <a:pt x="480" y="75"/>
                    </a:lnTo>
                    <a:lnTo>
                      <a:pt x="476" y="82"/>
                    </a:lnTo>
                    <a:lnTo>
                      <a:pt x="472" y="87"/>
                    </a:lnTo>
                    <a:lnTo>
                      <a:pt x="465" y="90"/>
                    </a:lnTo>
                    <a:lnTo>
                      <a:pt x="459" y="90"/>
                    </a:lnTo>
                    <a:lnTo>
                      <a:pt x="453" y="86"/>
                    </a:lnTo>
                    <a:lnTo>
                      <a:pt x="450" y="79"/>
                    </a:lnTo>
                    <a:lnTo>
                      <a:pt x="451" y="71"/>
                    </a:lnTo>
                    <a:lnTo>
                      <a:pt x="457" y="66"/>
                    </a:lnTo>
                    <a:lnTo>
                      <a:pt x="460" y="63"/>
                    </a:lnTo>
                    <a:lnTo>
                      <a:pt x="464" y="62"/>
                    </a:lnTo>
                    <a:lnTo>
                      <a:pt x="425" y="51"/>
                    </a:lnTo>
                    <a:lnTo>
                      <a:pt x="425" y="53"/>
                    </a:lnTo>
                    <a:lnTo>
                      <a:pt x="424" y="53"/>
                    </a:lnTo>
                    <a:lnTo>
                      <a:pt x="417" y="54"/>
                    </a:lnTo>
                    <a:lnTo>
                      <a:pt x="410" y="56"/>
                    </a:lnTo>
                    <a:lnTo>
                      <a:pt x="403" y="61"/>
                    </a:lnTo>
                    <a:lnTo>
                      <a:pt x="400" y="68"/>
                    </a:lnTo>
                    <a:lnTo>
                      <a:pt x="400" y="71"/>
                    </a:lnTo>
                    <a:lnTo>
                      <a:pt x="401" y="73"/>
                    </a:lnTo>
                    <a:lnTo>
                      <a:pt x="403" y="75"/>
                    </a:lnTo>
                    <a:lnTo>
                      <a:pt x="406" y="77"/>
                    </a:lnTo>
                    <a:lnTo>
                      <a:pt x="410" y="78"/>
                    </a:lnTo>
                    <a:lnTo>
                      <a:pt x="412" y="78"/>
                    </a:lnTo>
                    <a:lnTo>
                      <a:pt x="414" y="77"/>
                    </a:lnTo>
                    <a:lnTo>
                      <a:pt x="416" y="75"/>
                    </a:lnTo>
                    <a:lnTo>
                      <a:pt x="417" y="73"/>
                    </a:lnTo>
                    <a:lnTo>
                      <a:pt x="417" y="70"/>
                    </a:lnTo>
                    <a:lnTo>
                      <a:pt x="416" y="69"/>
                    </a:lnTo>
                    <a:lnTo>
                      <a:pt x="415" y="67"/>
                    </a:lnTo>
                    <a:lnTo>
                      <a:pt x="413" y="66"/>
                    </a:lnTo>
                    <a:lnTo>
                      <a:pt x="411" y="66"/>
                    </a:lnTo>
                    <a:lnTo>
                      <a:pt x="411" y="65"/>
                    </a:lnTo>
                    <a:lnTo>
                      <a:pt x="411" y="63"/>
                    </a:lnTo>
                    <a:lnTo>
                      <a:pt x="412" y="62"/>
                    </a:lnTo>
                    <a:lnTo>
                      <a:pt x="416" y="62"/>
                    </a:lnTo>
                    <a:lnTo>
                      <a:pt x="418" y="63"/>
                    </a:lnTo>
                    <a:lnTo>
                      <a:pt x="421" y="66"/>
                    </a:lnTo>
                    <a:lnTo>
                      <a:pt x="422" y="69"/>
                    </a:lnTo>
                    <a:lnTo>
                      <a:pt x="422" y="72"/>
                    </a:lnTo>
                    <a:lnTo>
                      <a:pt x="422" y="75"/>
                    </a:lnTo>
                    <a:lnTo>
                      <a:pt x="417" y="80"/>
                    </a:lnTo>
                    <a:lnTo>
                      <a:pt x="412" y="82"/>
                    </a:lnTo>
                    <a:lnTo>
                      <a:pt x="406" y="82"/>
                    </a:lnTo>
                    <a:lnTo>
                      <a:pt x="401" y="80"/>
                    </a:lnTo>
                    <a:lnTo>
                      <a:pt x="396" y="73"/>
                    </a:lnTo>
                    <a:lnTo>
                      <a:pt x="396" y="66"/>
                    </a:lnTo>
                    <a:lnTo>
                      <a:pt x="400" y="58"/>
                    </a:lnTo>
                    <a:lnTo>
                      <a:pt x="406" y="53"/>
                    </a:lnTo>
                    <a:lnTo>
                      <a:pt x="414" y="49"/>
                    </a:lnTo>
                    <a:lnTo>
                      <a:pt x="365" y="43"/>
                    </a:lnTo>
                    <a:lnTo>
                      <a:pt x="365" y="51"/>
                    </a:lnTo>
                    <a:lnTo>
                      <a:pt x="362" y="61"/>
                    </a:lnTo>
                    <a:lnTo>
                      <a:pt x="355" y="69"/>
                    </a:lnTo>
                    <a:lnTo>
                      <a:pt x="346" y="73"/>
                    </a:lnTo>
                    <a:lnTo>
                      <a:pt x="338" y="71"/>
                    </a:lnTo>
                    <a:lnTo>
                      <a:pt x="333" y="67"/>
                    </a:lnTo>
                    <a:lnTo>
                      <a:pt x="332" y="61"/>
                    </a:lnTo>
                    <a:lnTo>
                      <a:pt x="333" y="56"/>
                    </a:lnTo>
                    <a:lnTo>
                      <a:pt x="337" y="50"/>
                    </a:lnTo>
                    <a:lnTo>
                      <a:pt x="340" y="47"/>
                    </a:lnTo>
                    <a:lnTo>
                      <a:pt x="344" y="44"/>
                    </a:lnTo>
                    <a:lnTo>
                      <a:pt x="350" y="41"/>
                    </a:lnTo>
                    <a:lnTo>
                      <a:pt x="344" y="41"/>
                    </a:lnTo>
                    <a:lnTo>
                      <a:pt x="296" y="41"/>
                    </a:lnTo>
                    <a:lnTo>
                      <a:pt x="290" y="43"/>
                    </a:lnTo>
                    <a:lnTo>
                      <a:pt x="288" y="44"/>
                    </a:lnTo>
                    <a:lnTo>
                      <a:pt x="284" y="46"/>
                    </a:lnTo>
                    <a:lnTo>
                      <a:pt x="282" y="49"/>
                    </a:lnTo>
                    <a:lnTo>
                      <a:pt x="280" y="51"/>
                    </a:lnTo>
                    <a:lnTo>
                      <a:pt x="279" y="55"/>
                    </a:lnTo>
                    <a:lnTo>
                      <a:pt x="280" y="58"/>
                    </a:lnTo>
                    <a:lnTo>
                      <a:pt x="282" y="60"/>
                    </a:lnTo>
                    <a:lnTo>
                      <a:pt x="284" y="62"/>
                    </a:lnTo>
                    <a:lnTo>
                      <a:pt x="288" y="63"/>
                    </a:lnTo>
                    <a:lnTo>
                      <a:pt x="291" y="65"/>
                    </a:lnTo>
                    <a:lnTo>
                      <a:pt x="294" y="65"/>
                    </a:lnTo>
                    <a:lnTo>
                      <a:pt x="296" y="65"/>
                    </a:lnTo>
                    <a:lnTo>
                      <a:pt x="300" y="65"/>
                    </a:lnTo>
                    <a:lnTo>
                      <a:pt x="302" y="63"/>
                    </a:lnTo>
                    <a:lnTo>
                      <a:pt x="304" y="61"/>
                    </a:lnTo>
                    <a:lnTo>
                      <a:pt x="305" y="59"/>
                    </a:lnTo>
                    <a:lnTo>
                      <a:pt x="305" y="57"/>
                    </a:lnTo>
                    <a:lnTo>
                      <a:pt x="304" y="55"/>
                    </a:lnTo>
                    <a:lnTo>
                      <a:pt x="303" y="54"/>
                    </a:lnTo>
                    <a:lnTo>
                      <a:pt x="301" y="53"/>
                    </a:lnTo>
                    <a:lnTo>
                      <a:pt x="298" y="54"/>
                    </a:lnTo>
                    <a:lnTo>
                      <a:pt x="297" y="55"/>
                    </a:lnTo>
                    <a:lnTo>
                      <a:pt x="295" y="54"/>
                    </a:lnTo>
                    <a:lnTo>
                      <a:pt x="295" y="53"/>
                    </a:lnTo>
                    <a:lnTo>
                      <a:pt x="295" y="51"/>
                    </a:lnTo>
                    <a:lnTo>
                      <a:pt x="297" y="49"/>
                    </a:lnTo>
                    <a:lnTo>
                      <a:pt x="301" y="48"/>
                    </a:lnTo>
                    <a:lnTo>
                      <a:pt x="303" y="48"/>
                    </a:lnTo>
                    <a:lnTo>
                      <a:pt x="306" y="49"/>
                    </a:lnTo>
                    <a:lnTo>
                      <a:pt x="308" y="51"/>
                    </a:lnTo>
                    <a:lnTo>
                      <a:pt x="310" y="54"/>
                    </a:lnTo>
                    <a:lnTo>
                      <a:pt x="310" y="57"/>
                    </a:lnTo>
                    <a:lnTo>
                      <a:pt x="309" y="63"/>
                    </a:lnTo>
                    <a:lnTo>
                      <a:pt x="305" y="67"/>
                    </a:lnTo>
                    <a:lnTo>
                      <a:pt x="300" y="69"/>
                    </a:lnTo>
                    <a:lnTo>
                      <a:pt x="294" y="69"/>
                    </a:lnTo>
                    <a:lnTo>
                      <a:pt x="288" y="69"/>
                    </a:lnTo>
                    <a:lnTo>
                      <a:pt x="282" y="66"/>
                    </a:lnTo>
                    <a:lnTo>
                      <a:pt x="277" y="61"/>
                    </a:lnTo>
                    <a:lnTo>
                      <a:pt x="274" y="56"/>
                    </a:lnTo>
                    <a:lnTo>
                      <a:pt x="276" y="49"/>
                    </a:lnTo>
                    <a:lnTo>
                      <a:pt x="279" y="46"/>
                    </a:lnTo>
                    <a:lnTo>
                      <a:pt x="281" y="43"/>
                    </a:lnTo>
                    <a:lnTo>
                      <a:pt x="284" y="41"/>
                    </a:lnTo>
                    <a:lnTo>
                      <a:pt x="248" y="44"/>
                    </a:lnTo>
                    <a:lnTo>
                      <a:pt x="248" y="51"/>
                    </a:lnTo>
                    <a:lnTo>
                      <a:pt x="247" y="59"/>
                    </a:lnTo>
                    <a:lnTo>
                      <a:pt x="243" y="66"/>
                    </a:lnTo>
                    <a:lnTo>
                      <a:pt x="237" y="70"/>
                    </a:lnTo>
                    <a:lnTo>
                      <a:pt x="230" y="72"/>
                    </a:lnTo>
                    <a:lnTo>
                      <a:pt x="223" y="70"/>
                    </a:lnTo>
                    <a:lnTo>
                      <a:pt x="219" y="63"/>
                    </a:lnTo>
                    <a:lnTo>
                      <a:pt x="219" y="57"/>
                    </a:lnTo>
                    <a:lnTo>
                      <a:pt x="223" y="51"/>
                    </a:lnTo>
                    <a:lnTo>
                      <a:pt x="225" y="49"/>
                    </a:lnTo>
                    <a:lnTo>
                      <a:pt x="228" y="47"/>
                    </a:lnTo>
                    <a:lnTo>
                      <a:pt x="188" y="55"/>
                    </a:lnTo>
                    <a:lnTo>
                      <a:pt x="183" y="60"/>
                    </a:lnTo>
                    <a:lnTo>
                      <a:pt x="178" y="67"/>
                    </a:lnTo>
                    <a:lnTo>
                      <a:pt x="177" y="74"/>
                    </a:lnTo>
                    <a:lnTo>
                      <a:pt x="178" y="78"/>
                    </a:lnTo>
                    <a:lnTo>
                      <a:pt x="181" y="81"/>
                    </a:lnTo>
                    <a:lnTo>
                      <a:pt x="183" y="83"/>
                    </a:lnTo>
                    <a:lnTo>
                      <a:pt x="186" y="83"/>
                    </a:lnTo>
                    <a:lnTo>
                      <a:pt x="190" y="82"/>
                    </a:lnTo>
                    <a:lnTo>
                      <a:pt x="193" y="81"/>
                    </a:lnTo>
                    <a:lnTo>
                      <a:pt x="195" y="79"/>
                    </a:lnTo>
                    <a:lnTo>
                      <a:pt x="195" y="77"/>
                    </a:lnTo>
                    <a:lnTo>
                      <a:pt x="195" y="73"/>
                    </a:lnTo>
                    <a:lnTo>
                      <a:pt x="195" y="71"/>
                    </a:lnTo>
                    <a:lnTo>
                      <a:pt x="193" y="70"/>
                    </a:lnTo>
                    <a:lnTo>
                      <a:pt x="190" y="69"/>
                    </a:lnTo>
                    <a:lnTo>
                      <a:pt x="187" y="69"/>
                    </a:lnTo>
                    <a:lnTo>
                      <a:pt x="186" y="69"/>
                    </a:lnTo>
                    <a:lnTo>
                      <a:pt x="185" y="68"/>
                    </a:lnTo>
                    <a:lnTo>
                      <a:pt x="185" y="67"/>
                    </a:lnTo>
                    <a:lnTo>
                      <a:pt x="186" y="66"/>
                    </a:lnTo>
                    <a:lnTo>
                      <a:pt x="188" y="65"/>
                    </a:lnTo>
                    <a:lnTo>
                      <a:pt x="192" y="65"/>
                    </a:lnTo>
                    <a:lnTo>
                      <a:pt x="195" y="65"/>
                    </a:lnTo>
                    <a:lnTo>
                      <a:pt x="197" y="67"/>
                    </a:lnTo>
                    <a:lnTo>
                      <a:pt x="199" y="69"/>
                    </a:lnTo>
                    <a:lnTo>
                      <a:pt x="200" y="72"/>
                    </a:lnTo>
                    <a:lnTo>
                      <a:pt x="200" y="77"/>
                    </a:lnTo>
                    <a:lnTo>
                      <a:pt x="199" y="80"/>
                    </a:lnTo>
                    <a:lnTo>
                      <a:pt x="197" y="83"/>
                    </a:lnTo>
                    <a:lnTo>
                      <a:pt x="194" y="86"/>
                    </a:lnTo>
                    <a:lnTo>
                      <a:pt x="189" y="87"/>
                    </a:lnTo>
                    <a:lnTo>
                      <a:pt x="185" y="89"/>
                    </a:lnTo>
                    <a:lnTo>
                      <a:pt x="182" y="87"/>
                    </a:lnTo>
                    <a:lnTo>
                      <a:pt x="178" y="85"/>
                    </a:lnTo>
                    <a:lnTo>
                      <a:pt x="175" y="83"/>
                    </a:lnTo>
                    <a:lnTo>
                      <a:pt x="174" y="80"/>
                    </a:lnTo>
                    <a:lnTo>
                      <a:pt x="173" y="75"/>
                    </a:lnTo>
                    <a:lnTo>
                      <a:pt x="172" y="72"/>
                    </a:lnTo>
                    <a:lnTo>
                      <a:pt x="173" y="68"/>
                    </a:lnTo>
                    <a:lnTo>
                      <a:pt x="175" y="63"/>
                    </a:lnTo>
                    <a:lnTo>
                      <a:pt x="177" y="60"/>
                    </a:lnTo>
                    <a:lnTo>
                      <a:pt x="181" y="57"/>
                    </a:lnTo>
                    <a:lnTo>
                      <a:pt x="166" y="61"/>
                    </a:lnTo>
                    <a:lnTo>
                      <a:pt x="163" y="62"/>
                    </a:lnTo>
                    <a:lnTo>
                      <a:pt x="160" y="63"/>
                    </a:lnTo>
                    <a:lnTo>
                      <a:pt x="136" y="71"/>
                    </a:lnTo>
                    <a:lnTo>
                      <a:pt x="139" y="77"/>
                    </a:lnTo>
                    <a:lnTo>
                      <a:pt x="142" y="82"/>
                    </a:lnTo>
                    <a:lnTo>
                      <a:pt x="142" y="87"/>
                    </a:lnTo>
                    <a:lnTo>
                      <a:pt x="141" y="94"/>
                    </a:lnTo>
                    <a:lnTo>
                      <a:pt x="138" y="101"/>
                    </a:lnTo>
                    <a:lnTo>
                      <a:pt x="135" y="106"/>
                    </a:lnTo>
                    <a:lnTo>
                      <a:pt x="129" y="110"/>
                    </a:lnTo>
                    <a:lnTo>
                      <a:pt x="123" y="111"/>
                    </a:lnTo>
                    <a:lnTo>
                      <a:pt x="117" y="110"/>
                    </a:lnTo>
                    <a:lnTo>
                      <a:pt x="114" y="106"/>
                    </a:lnTo>
                    <a:lnTo>
                      <a:pt x="113" y="101"/>
                    </a:lnTo>
                    <a:lnTo>
                      <a:pt x="113" y="94"/>
                    </a:lnTo>
                    <a:lnTo>
                      <a:pt x="117" y="84"/>
                    </a:lnTo>
                    <a:lnTo>
                      <a:pt x="124" y="75"/>
                    </a:lnTo>
                    <a:lnTo>
                      <a:pt x="82" y="95"/>
                    </a:lnTo>
                    <a:lnTo>
                      <a:pt x="77" y="101"/>
                    </a:lnTo>
                    <a:lnTo>
                      <a:pt x="73" y="108"/>
                    </a:lnTo>
                    <a:lnTo>
                      <a:pt x="72" y="116"/>
                    </a:lnTo>
                    <a:lnTo>
                      <a:pt x="73" y="118"/>
                    </a:lnTo>
                    <a:lnTo>
                      <a:pt x="74" y="120"/>
                    </a:lnTo>
                    <a:lnTo>
                      <a:pt x="75" y="121"/>
                    </a:lnTo>
                    <a:lnTo>
                      <a:pt x="77" y="122"/>
                    </a:lnTo>
                    <a:lnTo>
                      <a:pt x="79" y="122"/>
                    </a:lnTo>
                    <a:lnTo>
                      <a:pt x="82" y="121"/>
                    </a:lnTo>
                    <a:lnTo>
                      <a:pt x="85" y="120"/>
                    </a:lnTo>
                    <a:lnTo>
                      <a:pt x="87" y="117"/>
                    </a:lnTo>
                    <a:lnTo>
                      <a:pt x="89" y="114"/>
                    </a:lnTo>
                    <a:lnTo>
                      <a:pt x="90" y="111"/>
                    </a:lnTo>
                    <a:lnTo>
                      <a:pt x="89" y="109"/>
                    </a:lnTo>
                    <a:lnTo>
                      <a:pt x="88" y="108"/>
                    </a:lnTo>
                    <a:lnTo>
                      <a:pt x="87" y="107"/>
                    </a:lnTo>
                    <a:lnTo>
                      <a:pt x="85" y="107"/>
                    </a:lnTo>
                    <a:lnTo>
                      <a:pt x="84" y="109"/>
                    </a:lnTo>
                    <a:lnTo>
                      <a:pt x="82" y="109"/>
                    </a:lnTo>
                    <a:lnTo>
                      <a:pt x="81" y="109"/>
                    </a:lnTo>
                    <a:lnTo>
                      <a:pt x="80" y="108"/>
                    </a:lnTo>
                    <a:lnTo>
                      <a:pt x="79" y="107"/>
                    </a:lnTo>
                    <a:lnTo>
                      <a:pt x="80" y="105"/>
                    </a:lnTo>
                    <a:lnTo>
                      <a:pt x="81" y="103"/>
                    </a:lnTo>
                    <a:lnTo>
                      <a:pt x="84" y="102"/>
                    </a:lnTo>
                    <a:lnTo>
                      <a:pt x="86" y="102"/>
                    </a:lnTo>
                    <a:lnTo>
                      <a:pt x="88" y="102"/>
                    </a:lnTo>
                    <a:lnTo>
                      <a:pt x="90" y="103"/>
                    </a:lnTo>
                    <a:lnTo>
                      <a:pt x="92" y="104"/>
                    </a:lnTo>
                    <a:lnTo>
                      <a:pt x="93" y="106"/>
                    </a:lnTo>
                    <a:lnTo>
                      <a:pt x="94" y="113"/>
                    </a:lnTo>
                    <a:lnTo>
                      <a:pt x="92" y="119"/>
                    </a:lnTo>
                    <a:lnTo>
                      <a:pt x="88" y="123"/>
                    </a:lnTo>
                    <a:lnTo>
                      <a:pt x="82" y="127"/>
                    </a:lnTo>
                    <a:lnTo>
                      <a:pt x="78" y="128"/>
                    </a:lnTo>
                    <a:lnTo>
                      <a:pt x="75" y="127"/>
                    </a:lnTo>
                    <a:lnTo>
                      <a:pt x="72" y="126"/>
                    </a:lnTo>
                    <a:lnTo>
                      <a:pt x="69" y="123"/>
                    </a:lnTo>
                    <a:lnTo>
                      <a:pt x="67" y="120"/>
                    </a:lnTo>
                    <a:lnTo>
                      <a:pt x="67" y="116"/>
                    </a:lnTo>
                    <a:lnTo>
                      <a:pt x="67" y="110"/>
                    </a:lnTo>
                    <a:lnTo>
                      <a:pt x="69" y="105"/>
                    </a:lnTo>
                    <a:lnTo>
                      <a:pt x="73" y="101"/>
                    </a:lnTo>
                    <a:lnTo>
                      <a:pt x="33" y="120"/>
                    </a:lnTo>
                    <a:lnTo>
                      <a:pt x="33" y="121"/>
                    </a:lnTo>
                    <a:lnTo>
                      <a:pt x="31" y="132"/>
                    </a:lnTo>
                    <a:lnTo>
                      <a:pt x="24" y="142"/>
                    </a:lnTo>
                    <a:lnTo>
                      <a:pt x="17" y="146"/>
                    </a:lnTo>
                    <a:lnTo>
                      <a:pt x="9" y="146"/>
                    </a:lnTo>
                    <a:lnTo>
                      <a:pt x="2" y="143"/>
                    </a:lnTo>
                    <a:lnTo>
                      <a:pt x="0" y="137"/>
                    </a:lnTo>
                    <a:lnTo>
                      <a:pt x="1" y="130"/>
                    </a:lnTo>
                    <a:lnTo>
                      <a:pt x="5" y="125"/>
                    </a:lnTo>
                    <a:lnTo>
                      <a:pt x="13" y="119"/>
                    </a:lnTo>
                    <a:lnTo>
                      <a:pt x="22" y="118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53" y="105"/>
                    </a:lnTo>
                    <a:lnTo>
                      <a:pt x="49" y="105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7" y="99"/>
                    </a:lnTo>
                    <a:lnTo>
                      <a:pt x="33" y="93"/>
                    </a:lnTo>
                    <a:lnTo>
                      <a:pt x="32" y="86"/>
                    </a:lnTo>
                    <a:lnTo>
                      <a:pt x="34" y="79"/>
                    </a:lnTo>
                    <a:lnTo>
                      <a:pt x="40" y="74"/>
                    </a:lnTo>
                    <a:lnTo>
                      <a:pt x="48" y="73"/>
                    </a:lnTo>
                    <a:lnTo>
                      <a:pt x="54" y="75"/>
                    </a:lnTo>
                    <a:lnTo>
                      <a:pt x="60" y="82"/>
                    </a:lnTo>
                    <a:lnTo>
                      <a:pt x="62" y="90"/>
                    </a:lnTo>
                    <a:lnTo>
                      <a:pt x="61" y="98"/>
                    </a:lnTo>
                    <a:lnTo>
                      <a:pt x="60" y="98"/>
                    </a:lnTo>
                    <a:lnTo>
                      <a:pt x="60" y="98"/>
                    </a:lnTo>
                    <a:lnTo>
                      <a:pt x="62" y="98"/>
                    </a:lnTo>
                    <a:lnTo>
                      <a:pt x="63" y="98"/>
                    </a:lnTo>
                    <a:lnTo>
                      <a:pt x="63" y="98"/>
                    </a:lnTo>
                    <a:lnTo>
                      <a:pt x="102" y="80"/>
                    </a:lnTo>
                    <a:lnTo>
                      <a:pt x="99" y="79"/>
                    </a:lnTo>
                    <a:lnTo>
                      <a:pt x="94" y="78"/>
                    </a:lnTo>
                    <a:lnTo>
                      <a:pt x="91" y="75"/>
                    </a:lnTo>
                    <a:lnTo>
                      <a:pt x="88" y="72"/>
                    </a:lnTo>
                    <a:lnTo>
                      <a:pt x="86" y="69"/>
                    </a:lnTo>
                    <a:lnTo>
                      <a:pt x="84" y="63"/>
                    </a:lnTo>
                    <a:lnTo>
                      <a:pt x="85" y="57"/>
                    </a:lnTo>
                    <a:lnTo>
                      <a:pt x="88" y="51"/>
                    </a:lnTo>
                    <a:lnTo>
                      <a:pt x="93" y="48"/>
                    </a:lnTo>
                    <a:lnTo>
                      <a:pt x="97" y="47"/>
                    </a:lnTo>
                    <a:lnTo>
                      <a:pt x="100" y="47"/>
                    </a:lnTo>
                    <a:lnTo>
                      <a:pt x="102" y="49"/>
                    </a:lnTo>
                    <a:lnTo>
                      <a:pt x="104" y="51"/>
                    </a:lnTo>
                    <a:lnTo>
                      <a:pt x="106" y="54"/>
                    </a:lnTo>
                    <a:lnTo>
                      <a:pt x="106" y="57"/>
                    </a:lnTo>
                    <a:lnTo>
                      <a:pt x="105" y="60"/>
                    </a:lnTo>
                    <a:lnTo>
                      <a:pt x="103" y="63"/>
                    </a:lnTo>
                    <a:lnTo>
                      <a:pt x="101" y="65"/>
                    </a:lnTo>
                    <a:lnTo>
                      <a:pt x="97" y="66"/>
                    </a:lnTo>
                    <a:lnTo>
                      <a:pt x="96" y="66"/>
                    </a:lnTo>
                    <a:lnTo>
                      <a:pt x="93" y="65"/>
                    </a:lnTo>
                    <a:lnTo>
                      <a:pt x="93" y="63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97" y="60"/>
                    </a:lnTo>
                    <a:lnTo>
                      <a:pt x="97" y="61"/>
                    </a:lnTo>
                    <a:lnTo>
                      <a:pt x="97" y="62"/>
                    </a:lnTo>
                    <a:lnTo>
                      <a:pt x="98" y="61"/>
                    </a:lnTo>
                    <a:lnTo>
                      <a:pt x="100" y="60"/>
                    </a:lnTo>
                    <a:lnTo>
                      <a:pt x="101" y="59"/>
                    </a:lnTo>
                    <a:lnTo>
                      <a:pt x="101" y="58"/>
                    </a:lnTo>
                    <a:lnTo>
                      <a:pt x="101" y="57"/>
                    </a:lnTo>
                    <a:lnTo>
                      <a:pt x="100" y="55"/>
                    </a:lnTo>
                    <a:lnTo>
                      <a:pt x="100" y="53"/>
                    </a:lnTo>
                    <a:lnTo>
                      <a:pt x="98" y="51"/>
                    </a:lnTo>
                    <a:lnTo>
                      <a:pt x="96" y="53"/>
                    </a:lnTo>
                    <a:lnTo>
                      <a:pt x="94" y="53"/>
                    </a:lnTo>
                    <a:lnTo>
                      <a:pt x="92" y="54"/>
                    </a:lnTo>
                    <a:lnTo>
                      <a:pt x="90" y="56"/>
                    </a:lnTo>
                    <a:lnTo>
                      <a:pt x="89" y="59"/>
                    </a:lnTo>
                    <a:lnTo>
                      <a:pt x="88" y="62"/>
                    </a:lnTo>
                    <a:lnTo>
                      <a:pt x="89" y="66"/>
                    </a:lnTo>
                    <a:lnTo>
                      <a:pt x="94" y="72"/>
                    </a:lnTo>
                    <a:lnTo>
                      <a:pt x="102" y="75"/>
                    </a:lnTo>
                    <a:lnTo>
                      <a:pt x="110" y="77"/>
                    </a:lnTo>
                    <a:lnTo>
                      <a:pt x="124" y="71"/>
                    </a:lnTo>
                    <a:lnTo>
                      <a:pt x="147" y="62"/>
                    </a:lnTo>
                    <a:lnTo>
                      <a:pt x="144" y="61"/>
                    </a:lnTo>
                    <a:lnTo>
                      <a:pt x="140" y="60"/>
                    </a:lnTo>
                    <a:lnTo>
                      <a:pt x="134" y="56"/>
                    </a:lnTo>
                    <a:lnTo>
                      <a:pt x="129" y="49"/>
                    </a:lnTo>
                    <a:lnTo>
                      <a:pt x="129" y="42"/>
                    </a:lnTo>
                    <a:lnTo>
                      <a:pt x="132" y="38"/>
                    </a:lnTo>
                    <a:lnTo>
                      <a:pt x="134" y="36"/>
                    </a:lnTo>
                    <a:lnTo>
                      <a:pt x="137" y="35"/>
                    </a:lnTo>
                    <a:lnTo>
                      <a:pt x="140" y="35"/>
                    </a:lnTo>
                    <a:lnTo>
                      <a:pt x="144" y="35"/>
                    </a:lnTo>
                    <a:lnTo>
                      <a:pt x="147" y="36"/>
                    </a:lnTo>
                    <a:lnTo>
                      <a:pt x="158" y="43"/>
                    </a:lnTo>
                    <a:lnTo>
                      <a:pt x="168" y="54"/>
                    </a:lnTo>
                    <a:lnTo>
                      <a:pt x="170" y="54"/>
                    </a:lnTo>
                    <a:lnTo>
                      <a:pt x="171" y="55"/>
                    </a:lnTo>
                    <a:lnTo>
                      <a:pt x="190" y="50"/>
                    </a:lnTo>
                    <a:lnTo>
                      <a:pt x="192" y="49"/>
                    </a:lnTo>
                    <a:lnTo>
                      <a:pt x="193" y="49"/>
                    </a:lnTo>
                    <a:lnTo>
                      <a:pt x="208" y="46"/>
                    </a:lnTo>
                    <a:lnTo>
                      <a:pt x="204" y="44"/>
                    </a:lnTo>
                    <a:lnTo>
                      <a:pt x="200" y="42"/>
                    </a:lnTo>
                    <a:lnTo>
                      <a:pt x="197" y="37"/>
                    </a:lnTo>
                    <a:lnTo>
                      <a:pt x="195" y="29"/>
                    </a:lnTo>
                    <a:lnTo>
                      <a:pt x="196" y="20"/>
                    </a:lnTo>
                    <a:lnTo>
                      <a:pt x="201" y="13"/>
                    </a:lnTo>
                    <a:lnTo>
                      <a:pt x="209" y="11"/>
                    </a:lnTo>
                    <a:lnTo>
                      <a:pt x="216" y="12"/>
                    </a:lnTo>
                    <a:lnTo>
                      <a:pt x="220" y="18"/>
                    </a:lnTo>
                    <a:lnTo>
                      <a:pt x="220" y="21"/>
                    </a:lnTo>
                    <a:lnTo>
                      <a:pt x="219" y="24"/>
                    </a:lnTo>
                    <a:lnTo>
                      <a:pt x="217" y="27"/>
                    </a:lnTo>
                    <a:lnTo>
                      <a:pt x="214" y="29"/>
                    </a:lnTo>
                    <a:lnTo>
                      <a:pt x="211" y="30"/>
                    </a:lnTo>
                    <a:lnTo>
                      <a:pt x="208" y="29"/>
                    </a:lnTo>
                    <a:lnTo>
                      <a:pt x="207" y="27"/>
                    </a:lnTo>
                    <a:lnTo>
                      <a:pt x="207" y="26"/>
                    </a:lnTo>
                    <a:lnTo>
                      <a:pt x="208" y="25"/>
                    </a:lnTo>
                    <a:lnTo>
                      <a:pt x="209" y="25"/>
                    </a:lnTo>
                    <a:lnTo>
                      <a:pt x="211" y="25"/>
                    </a:lnTo>
                    <a:lnTo>
                      <a:pt x="213" y="24"/>
                    </a:lnTo>
                    <a:lnTo>
                      <a:pt x="214" y="22"/>
                    </a:lnTo>
                    <a:lnTo>
                      <a:pt x="214" y="21"/>
                    </a:lnTo>
                    <a:lnTo>
                      <a:pt x="214" y="19"/>
                    </a:lnTo>
                    <a:lnTo>
                      <a:pt x="213" y="17"/>
                    </a:lnTo>
                    <a:lnTo>
                      <a:pt x="211" y="15"/>
                    </a:lnTo>
                    <a:lnTo>
                      <a:pt x="209" y="15"/>
                    </a:lnTo>
                    <a:lnTo>
                      <a:pt x="206" y="17"/>
                    </a:lnTo>
                    <a:lnTo>
                      <a:pt x="205" y="18"/>
                    </a:lnTo>
                    <a:lnTo>
                      <a:pt x="201" y="20"/>
                    </a:lnTo>
                    <a:lnTo>
                      <a:pt x="200" y="22"/>
                    </a:lnTo>
                    <a:lnTo>
                      <a:pt x="199" y="25"/>
                    </a:lnTo>
                    <a:lnTo>
                      <a:pt x="199" y="29"/>
                    </a:lnTo>
                    <a:lnTo>
                      <a:pt x="202" y="37"/>
                    </a:lnTo>
                    <a:lnTo>
                      <a:pt x="210" y="43"/>
                    </a:lnTo>
                    <a:lnTo>
                      <a:pt x="219" y="43"/>
                    </a:lnTo>
                    <a:lnTo>
                      <a:pt x="220" y="43"/>
                    </a:lnTo>
                    <a:lnTo>
                      <a:pt x="221" y="44"/>
                    </a:lnTo>
                    <a:lnTo>
                      <a:pt x="225" y="43"/>
                    </a:lnTo>
                    <a:lnTo>
                      <a:pt x="262" y="37"/>
                    </a:lnTo>
                    <a:lnTo>
                      <a:pt x="253" y="34"/>
                    </a:lnTo>
                    <a:lnTo>
                      <a:pt x="245" y="27"/>
                    </a:lnTo>
                    <a:lnTo>
                      <a:pt x="240" y="22"/>
                    </a:lnTo>
                    <a:lnTo>
                      <a:pt x="238" y="14"/>
                    </a:lnTo>
                    <a:lnTo>
                      <a:pt x="243" y="8"/>
                    </a:lnTo>
                    <a:lnTo>
                      <a:pt x="249" y="5"/>
                    </a:lnTo>
                    <a:lnTo>
                      <a:pt x="256" y="5"/>
                    </a:lnTo>
                    <a:lnTo>
                      <a:pt x="262" y="9"/>
                    </a:lnTo>
                    <a:lnTo>
                      <a:pt x="269" y="17"/>
                    </a:lnTo>
                    <a:lnTo>
                      <a:pt x="271" y="25"/>
                    </a:lnTo>
                    <a:lnTo>
                      <a:pt x="271" y="35"/>
                    </a:lnTo>
                    <a:lnTo>
                      <a:pt x="271" y="36"/>
                    </a:lnTo>
                    <a:lnTo>
                      <a:pt x="272" y="36"/>
                    </a:lnTo>
                    <a:lnTo>
                      <a:pt x="273" y="37"/>
                    </a:lnTo>
                    <a:lnTo>
                      <a:pt x="319" y="35"/>
                    </a:lnTo>
                    <a:lnTo>
                      <a:pt x="312" y="31"/>
                    </a:lnTo>
                    <a:lnTo>
                      <a:pt x="305" y="24"/>
                    </a:lnTo>
                    <a:lnTo>
                      <a:pt x="303" y="18"/>
                    </a:lnTo>
                    <a:lnTo>
                      <a:pt x="307" y="9"/>
                    </a:lnTo>
                    <a:lnTo>
                      <a:pt x="313" y="7"/>
                    </a:lnTo>
                    <a:lnTo>
                      <a:pt x="319" y="9"/>
                    </a:lnTo>
                    <a:lnTo>
                      <a:pt x="326" y="13"/>
                    </a:lnTo>
                    <a:lnTo>
                      <a:pt x="332" y="23"/>
                    </a:lnTo>
                    <a:lnTo>
                      <a:pt x="334" y="35"/>
                    </a:lnTo>
                    <a:lnTo>
                      <a:pt x="378" y="39"/>
                    </a:lnTo>
                    <a:lnTo>
                      <a:pt x="373" y="35"/>
                    </a:lnTo>
                    <a:lnTo>
                      <a:pt x="369" y="30"/>
                    </a:lnTo>
                    <a:lnTo>
                      <a:pt x="366" y="24"/>
                    </a:lnTo>
                    <a:lnTo>
                      <a:pt x="365" y="17"/>
                    </a:lnTo>
                    <a:lnTo>
                      <a:pt x="366" y="9"/>
                    </a:lnTo>
                    <a:lnTo>
                      <a:pt x="370" y="3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6" name="Freeform 964"/>
              <p:cNvSpPr>
                <a:spLocks noEditPoints="1"/>
              </p:cNvSpPr>
              <p:nvPr/>
            </p:nvSpPr>
            <p:spPr bwMode="auto">
              <a:xfrm>
                <a:off x="8081963" y="3178176"/>
                <a:ext cx="725488" cy="534988"/>
              </a:xfrm>
              <a:custGeom>
                <a:avLst/>
                <a:gdLst>
                  <a:gd name="T0" fmla="*/ 385 w 457"/>
                  <a:gd name="T1" fmla="*/ 310 h 337"/>
                  <a:gd name="T2" fmla="*/ 392 w 457"/>
                  <a:gd name="T3" fmla="*/ 309 h 337"/>
                  <a:gd name="T4" fmla="*/ 425 w 457"/>
                  <a:gd name="T5" fmla="*/ 306 h 337"/>
                  <a:gd name="T6" fmla="*/ 280 w 457"/>
                  <a:gd name="T7" fmla="*/ 294 h 337"/>
                  <a:gd name="T8" fmla="*/ 292 w 457"/>
                  <a:gd name="T9" fmla="*/ 303 h 337"/>
                  <a:gd name="T10" fmla="*/ 276 w 457"/>
                  <a:gd name="T11" fmla="*/ 274 h 337"/>
                  <a:gd name="T12" fmla="*/ 342 w 457"/>
                  <a:gd name="T13" fmla="*/ 262 h 337"/>
                  <a:gd name="T14" fmla="*/ 180 w 457"/>
                  <a:gd name="T15" fmla="*/ 231 h 337"/>
                  <a:gd name="T16" fmla="*/ 228 w 457"/>
                  <a:gd name="T17" fmla="*/ 230 h 337"/>
                  <a:gd name="T18" fmla="*/ 222 w 457"/>
                  <a:gd name="T19" fmla="*/ 238 h 337"/>
                  <a:gd name="T20" fmla="*/ 191 w 457"/>
                  <a:gd name="T21" fmla="*/ 249 h 337"/>
                  <a:gd name="T22" fmla="*/ 218 w 457"/>
                  <a:gd name="T23" fmla="*/ 229 h 337"/>
                  <a:gd name="T24" fmla="*/ 138 w 457"/>
                  <a:gd name="T25" fmla="*/ 217 h 337"/>
                  <a:gd name="T26" fmla="*/ 128 w 457"/>
                  <a:gd name="T27" fmla="*/ 201 h 337"/>
                  <a:gd name="T28" fmla="*/ 116 w 457"/>
                  <a:gd name="T29" fmla="*/ 166 h 337"/>
                  <a:gd name="T30" fmla="*/ 115 w 457"/>
                  <a:gd name="T31" fmla="*/ 162 h 337"/>
                  <a:gd name="T32" fmla="*/ 47 w 457"/>
                  <a:gd name="T33" fmla="*/ 129 h 337"/>
                  <a:gd name="T34" fmla="*/ 37 w 457"/>
                  <a:gd name="T35" fmla="*/ 118 h 337"/>
                  <a:gd name="T36" fmla="*/ 38 w 457"/>
                  <a:gd name="T37" fmla="*/ 77 h 337"/>
                  <a:gd name="T38" fmla="*/ 53 w 457"/>
                  <a:gd name="T39" fmla="*/ 65 h 337"/>
                  <a:gd name="T40" fmla="*/ 5 w 457"/>
                  <a:gd name="T41" fmla="*/ 1 h 337"/>
                  <a:gd name="T42" fmla="*/ 66 w 457"/>
                  <a:gd name="T43" fmla="*/ 81 h 337"/>
                  <a:gd name="T44" fmla="*/ 92 w 457"/>
                  <a:gd name="T45" fmla="*/ 123 h 337"/>
                  <a:gd name="T46" fmla="*/ 85 w 457"/>
                  <a:gd name="T47" fmla="*/ 109 h 337"/>
                  <a:gd name="T48" fmla="*/ 83 w 457"/>
                  <a:gd name="T49" fmla="*/ 102 h 337"/>
                  <a:gd name="T50" fmla="*/ 114 w 457"/>
                  <a:gd name="T51" fmla="*/ 155 h 337"/>
                  <a:gd name="T52" fmla="*/ 132 w 457"/>
                  <a:gd name="T53" fmla="*/ 173 h 337"/>
                  <a:gd name="T54" fmla="*/ 185 w 457"/>
                  <a:gd name="T55" fmla="*/ 194 h 337"/>
                  <a:gd name="T56" fmla="*/ 167 w 457"/>
                  <a:gd name="T57" fmla="*/ 193 h 337"/>
                  <a:gd name="T58" fmla="*/ 162 w 457"/>
                  <a:gd name="T59" fmla="*/ 184 h 337"/>
                  <a:gd name="T60" fmla="*/ 210 w 457"/>
                  <a:gd name="T61" fmla="*/ 223 h 337"/>
                  <a:gd name="T62" fmla="*/ 257 w 457"/>
                  <a:gd name="T63" fmla="*/ 261 h 337"/>
                  <a:gd name="T64" fmla="*/ 264 w 457"/>
                  <a:gd name="T65" fmla="*/ 240 h 337"/>
                  <a:gd name="T66" fmla="*/ 258 w 457"/>
                  <a:gd name="T67" fmla="*/ 249 h 337"/>
                  <a:gd name="T68" fmla="*/ 273 w 457"/>
                  <a:gd name="T69" fmla="*/ 262 h 337"/>
                  <a:gd name="T70" fmla="*/ 337 w 457"/>
                  <a:gd name="T71" fmla="*/ 253 h 337"/>
                  <a:gd name="T72" fmla="*/ 388 w 457"/>
                  <a:gd name="T73" fmla="*/ 281 h 337"/>
                  <a:gd name="T74" fmla="*/ 368 w 457"/>
                  <a:gd name="T75" fmla="*/ 281 h 337"/>
                  <a:gd name="T76" fmla="*/ 364 w 457"/>
                  <a:gd name="T77" fmla="*/ 283 h 337"/>
                  <a:gd name="T78" fmla="*/ 380 w 457"/>
                  <a:gd name="T79" fmla="*/ 295 h 337"/>
                  <a:gd name="T80" fmla="*/ 454 w 457"/>
                  <a:gd name="T81" fmla="*/ 315 h 337"/>
                  <a:gd name="T82" fmla="*/ 404 w 457"/>
                  <a:gd name="T83" fmla="*/ 319 h 337"/>
                  <a:gd name="T84" fmla="*/ 383 w 457"/>
                  <a:gd name="T85" fmla="*/ 304 h 337"/>
                  <a:gd name="T86" fmla="*/ 325 w 457"/>
                  <a:gd name="T87" fmla="*/ 307 h 337"/>
                  <a:gd name="T88" fmla="*/ 332 w 457"/>
                  <a:gd name="T89" fmla="*/ 312 h 337"/>
                  <a:gd name="T90" fmla="*/ 334 w 457"/>
                  <a:gd name="T91" fmla="*/ 321 h 337"/>
                  <a:gd name="T92" fmla="*/ 299 w 457"/>
                  <a:gd name="T93" fmla="*/ 303 h 337"/>
                  <a:gd name="T94" fmla="*/ 251 w 457"/>
                  <a:gd name="T95" fmla="*/ 263 h 337"/>
                  <a:gd name="T96" fmla="*/ 210 w 457"/>
                  <a:gd name="T97" fmla="*/ 278 h 337"/>
                  <a:gd name="T98" fmla="*/ 223 w 457"/>
                  <a:gd name="T99" fmla="*/ 271 h 337"/>
                  <a:gd name="T100" fmla="*/ 224 w 457"/>
                  <a:gd name="T101" fmla="*/ 280 h 337"/>
                  <a:gd name="T102" fmla="*/ 196 w 457"/>
                  <a:gd name="T103" fmla="*/ 247 h 337"/>
                  <a:gd name="T104" fmla="*/ 169 w 457"/>
                  <a:gd name="T105" fmla="*/ 252 h 337"/>
                  <a:gd name="T106" fmla="*/ 136 w 457"/>
                  <a:gd name="T107" fmla="*/ 223 h 337"/>
                  <a:gd name="T108" fmla="*/ 97 w 457"/>
                  <a:gd name="T109" fmla="*/ 175 h 337"/>
                  <a:gd name="T110" fmla="*/ 85 w 457"/>
                  <a:gd name="T111" fmla="*/ 167 h 337"/>
                  <a:gd name="T112" fmla="*/ 73 w 457"/>
                  <a:gd name="T113" fmla="*/ 172 h 337"/>
                  <a:gd name="T114" fmla="*/ 92 w 457"/>
                  <a:gd name="T115" fmla="*/ 154 h 337"/>
                  <a:gd name="T116" fmla="*/ 31 w 457"/>
                  <a:gd name="T117" fmla="*/ 125 h 337"/>
                  <a:gd name="T118" fmla="*/ 25 w 457"/>
                  <a:gd name="T119" fmla="*/ 89 h 337"/>
                  <a:gd name="T120" fmla="*/ 20 w 457"/>
                  <a:gd name="T121" fmla="*/ 77 h 337"/>
                  <a:gd name="T122" fmla="*/ 9 w 457"/>
                  <a:gd name="T123" fmla="*/ 74 h 337"/>
                  <a:gd name="T124" fmla="*/ 26 w 457"/>
                  <a:gd name="T125" fmla="*/ 7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7" h="337">
                    <a:moveTo>
                      <a:pt x="385" y="310"/>
                    </a:moveTo>
                    <a:lnTo>
                      <a:pt x="383" y="313"/>
                    </a:lnTo>
                    <a:lnTo>
                      <a:pt x="381" y="316"/>
                    </a:lnTo>
                    <a:lnTo>
                      <a:pt x="379" y="319"/>
                    </a:lnTo>
                    <a:lnTo>
                      <a:pt x="379" y="323"/>
                    </a:lnTo>
                    <a:lnTo>
                      <a:pt x="380" y="326"/>
                    </a:lnTo>
                    <a:lnTo>
                      <a:pt x="382" y="329"/>
                    </a:lnTo>
                    <a:lnTo>
                      <a:pt x="385" y="331"/>
                    </a:lnTo>
                    <a:lnTo>
                      <a:pt x="389" y="333"/>
                    </a:lnTo>
                    <a:lnTo>
                      <a:pt x="389" y="333"/>
                    </a:lnTo>
                    <a:lnTo>
                      <a:pt x="388" y="321"/>
                    </a:lnTo>
                    <a:lnTo>
                      <a:pt x="385" y="310"/>
                    </a:lnTo>
                    <a:close/>
                    <a:moveTo>
                      <a:pt x="389" y="306"/>
                    </a:moveTo>
                    <a:lnTo>
                      <a:pt x="391" y="319"/>
                    </a:lnTo>
                    <a:lnTo>
                      <a:pt x="391" y="333"/>
                    </a:lnTo>
                    <a:lnTo>
                      <a:pt x="393" y="331"/>
                    </a:lnTo>
                    <a:lnTo>
                      <a:pt x="395" y="329"/>
                    </a:lnTo>
                    <a:lnTo>
                      <a:pt x="397" y="327"/>
                    </a:lnTo>
                    <a:lnTo>
                      <a:pt x="398" y="324"/>
                    </a:lnTo>
                    <a:lnTo>
                      <a:pt x="398" y="321"/>
                    </a:lnTo>
                    <a:lnTo>
                      <a:pt x="398" y="317"/>
                    </a:lnTo>
                    <a:lnTo>
                      <a:pt x="396" y="314"/>
                    </a:lnTo>
                    <a:lnTo>
                      <a:pt x="394" y="311"/>
                    </a:lnTo>
                    <a:lnTo>
                      <a:pt x="392" y="309"/>
                    </a:lnTo>
                    <a:lnTo>
                      <a:pt x="389" y="306"/>
                    </a:lnTo>
                    <a:close/>
                    <a:moveTo>
                      <a:pt x="425" y="306"/>
                    </a:moveTo>
                    <a:lnTo>
                      <a:pt x="429" y="310"/>
                    </a:lnTo>
                    <a:lnTo>
                      <a:pt x="433" y="312"/>
                    </a:lnTo>
                    <a:lnTo>
                      <a:pt x="438" y="314"/>
                    </a:lnTo>
                    <a:lnTo>
                      <a:pt x="440" y="314"/>
                    </a:lnTo>
                    <a:lnTo>
                      <a:pt x="443" y="314"/>
                    </a:lnTo>
                    <a:lnTo>
                      <a:pt x="446" y="314"/>
                    </a:lnTo>
                    <a:lnTo>
                      <a:pt x="449" y="313"/>
                    </a:lnTo>
                    <a:lnTo>
                      <a:pt x="451" y="311"/>
                    </a:lnTo>
                    <a:lnTo>
                      <a:pt x="452" y="309"/>
                    </a:lnTo>
                    <a:lnTo>
                      <a:pt x="425" y="306"/>
                    </a:lnTo>
                    <a:close/>
                    <a:moveTo>
                      <a:pt x="439" y="299"/>
                    </a:moveTo>
                    <a:lnTo>
                      <a:pt x="431" y="300"/>
                    </a:lnTo>
                    <a:lnTo>
                      <a:pt x="425" y="303"/>
                    </a:lnTo>
                    <a:lnTo>
                      <a:pt x="452" y="305"/>
                    </a:lnTo>
                    <a:lnTo>
                      <a:pt x="452" y="304"/>
                    </a:lnTo>
                    <a:lnTo>
                      <a:pt x="446" y="299"/>
                    </a:lnTo>
                    <a:lnTo>
                      <a:pt x="439" y="299"/>
                    </a:lnTo>
                    <a:close/>
                    <a:moveTo>
                      <a:pt x="276" y="280"/>
                    </a:moveTo>
                    <a:lnTo>
                      <a:pt x="276" y="285"/>
                    </a:lnTo>
                    <a:lnTo>
                      <a:pt x="277" y="289"/>
                    </a:lnTo>
                    <a:lnTo>
                      <a:pt x="278" y="291"/>
                    </a:lnTo>
                    <a:lnTo>
                      <a:pt x="280" y="294"/>
                    </a:lnTo>
                    <a:lnTo>
                      <a:pt x="281" y="298"/>
                    </a:lnTo>
                    <a:lnTo>
                      <a:pt x="283" y="300"/>
                    </a:lnTo>
                    <a:lnTo>
                      <a:pt x="285" y="302"/>
                    </a:lnTo>
                    <a:lnTo>
                      <a:pt x="287" y="303"/>
                    </a:lnTo>
                    <a:lnTo>
                      <a:pt x="289" y="304"/>
                    </a:lnTo>
                    <a:lnTo>
                      <a:pt x="277" y="282"/>
                    </a:lnTo>
                    <a:lnTo>
                      <a:pt x="276" y="280"/>
                    </a:lnTo>
                    <a:close/>
                    <a:moveTo>
                      <a:pt x="276" y="274"/>
                    </a:moveTo>
                    <a:lnTo>
                      <a:pt x="278" y="278"/>
                    </a:lnTo>
                    <a:lnTo>
                      <a:pt x="284" y="287"/>
                    </a:lnTo>
                    <a:lnTo>
                      <a:pt x="288" y="295"/>
                    </a:lnTo>
                    <a:lnTo>
                      <a:pt x="292" y="303"/>
                    </a:lnTo>
                    <a:lnTo>
                      <a:pt x="294" y="302"/>
                    </a:lnTo>
                    <a:lnTo>
                      <a:pt x="295" y="301"/>
                    </a:lnTo>
                    <a:lnTo>
                      <a:pt x="296" y="299"/>
                    </a:lnTo>
                    <a:lnTo>
                      <a:pt x="296" y="295"/>
                    </a:lnTo>
                    <a:lnTo>
                      <a:pt x="296" y="293"/>
                    </a:lnTo>
                    <a:lnTo>
                      <a:pt x="295" y="292"/>
                    </a:lnTo>
                    <a:lnTo>
                      <a:pt x="294" y="288"/>
                    </a:lnTo>
                    <a:lnTo>
                      <a:pt x="292" y="285"/>
                    </a:lnTo>
                    <a:lnTo>
                      <a:pt x="288" y="280"/>
                    </a:lnTo>
                    <a:lnTo>
                      <a:pt x="285" y="278"/>
                    </a:lnTo>
                    <a:lnTo>
                      <a:pt x="281" y="276"/>
                    </a:lnTo>
                    <a:lnTo>
                      <a:pt x="276" y="274"/>
                    </a:lnTo>
                    <a:close/>
                    <a:moveTo>
                      <a:pt x="342" y="262"/>
                    </a:moveTo>
                    <a:lnTo>
                      <a:pt x="313" y="281"/>
                    </a:lnTo>
                    <a:lnTo>
                      <a:pt x="319" y="280"/>
                    </a:lnTo>
                    <a:lnTo>
                      <a:pt x="324" y="278"/>
                    </a:lnTo>
                    <a:lnTo>
                      <a:pt x="330" y="276"/>
                    </a:lnTo>
                    <a:lnTo>
                      <a:pt x="335" y="274"/>
                    </a:lnTo>
                    <a:lnTo>
                      <a:pt x="336" y="273"/>
                    </a:lnTo>
                    <a:lnTo>
                      <a:pt x="338" y="270"/>
                    </a:lnTo>
                    <a:lnTo>
                      <a:pt x="341" y="268"/>
                    </a:lnTo>
                    <a:lnTo>
                      <a:pt x="342" y="266"/>
                    </a:lnTo>
                    <a:lnTo>
                      <a:pt x="343" y="264"/>
                    </a:lnTo>
                    <a:lnTo>
                      <a:pt x="342" y="262"/>
                    </a:lnTo>
                    <a:close/>
                    <a:moveTo>
                      <a:pt x="334" y="258"/>
                    </a:moveTo>
                    <a:lnTo>
                      <a:pt x="329" y="259"/>
                    </a:lnTo>
                    <a:lnTo>
                      <a:pt x="322" y="262"/>
                    </a:lnTo>
                    <a:lnTo>
                      <a:pt x="317" y="266"/>
                    </a:lnTo>
                    <a:lnTo>
                      <a:pt x="313" y="270"/>
                    </a:lnTo>
                    <a:lnTo>
                      <a:pt x="313" y="275"/>
                    </a:lnTo>
                    <a:lnTo>
                      <a:pt x="313" y="278"/>
                    </a:lnTo>
                    <a:lnTo>
                      <a:pt x="325" y="267"/>
                    </a:lnTo>
                    <a:lnTo>
                      <a:pt x="338" y="258"/>
                    </a:lnTo>
                    <a:lnTo>
                      <a:pt x="336" y="258"/>
                    </a:lnTo>
                    <a:lnTo>
                      <a:pt x="334" y="258"/>
                    </a:lnTo>
                    <a:close/>
                    <a:moveTo>
                      <a:pt x="180" y="231"/>
                    </a:moveTo>
                    <a:lnTo>
                      <a:pt x="178" y="235"/>
                    </a:lnTo>
                    <a:lnTo>
                      <a:pt x="176" y="240"/>
                    </a:lnTo>
                    <a:lnTo>
                      <a:pt x="174" y="244"/>
                    </a:lnTo>
                    <a:lnTo>
                      <a:pt x="174" y="247"/>
                    </a:lnTo>
                    <a:lnTo>
                      <a:pt x="175" y="251"/>
                    </a:lnTo>
                    <a:lnTo>
                      <a:pt x="176" y="254"/>
                    </a:lnTo>
                    <a:lnTo>
                      <a:pt x="177" y="257"/>
                    </a:lnTo>
                    <a:lnTo>
                      <a:pt x="180" y="258"/>
                    </a:lnTo>
                    <a:lnTo>
                      <a:pt x="184" y="259"/>
                    </a:lnTo>
                    <a:lnTo>
                      <a:pt x="180" y="231"/>
                    </a:lnTo>
                    <a:close/>
                    <a:moveTo>
                      <a:pt x="234" y="229"/>
                    </a:moveTo>
                    <a:lnTo>
                      <a:pt x="228" y="230"/>
                    </a:lnTo>
                    <a:lnTo>
                      <a:pt x="224" y="231"/>
                    </a:lnTo>
                    <a:lnTo>
                      <a:pt x="218" y="232"/>
                    </a:lnTo>
                    <a:lnTo>
                      <a:pt x="215" y="233"/>
                    </a:lnTo>
                    <a:lnTo>
                      <a:pt x="211" y="234"/>
                    </a:lnTo>
                    <a:lnTo>
                      <a:pt x="206" y="234"/>
                    </a:lnTo>
                    <a:lnTo>
                      <a:pt x="206" y="233"/>
                    </a:lnTo>
                    <a:lnTo>
                      <a:pt x="205" y="234"/>
                    </a:lnTo>
                    <a:lnTo>
                      <a:pt x="206" y="234"/>
                    </a:lnTo>
                    <a:lnTo>
                      <a:pt x="211" y="237"/>
                    </a:lnTo>
                    <a:lnTo>
                      <a:pt x="215" y="238"/>
                    </a:lnTo>
                    <a:lnTo>
                      <a:pt x="220" y="238"/>
                    </a:lnTo>
                    <a:lnTo>
                      <a:pt x="222" y="238"/>
                    </a:lnTo>
                    <a:lnTo>
                      <a:pt x="224" y="238"/>
                    </a:lnTo>
                    <a:lnTo>
                      <a:pt x="227" y="238"/>
                    </a:lnTo>
                    <a:lnTo>
                      <a:pt x="229" y="237"/>
                    </a:lnTo>
                    <a:lnTo>
                      <a:pt x="232" y="235"/>
                    </a:lnTo>
                    <a:lnTo>
                      <a:pt x="234" y="233"/>
                    </a:lnTo>
                    <a:lnTo>
                      <a:pt x="234" y="231"/>
                    </a:lnTo>
                    <a:lnTo>
                      <a:pt x="234" y="229"/>
                    </a:lnTo>
                    <a:close/>
                    <a:moveTo>
                      <a:pt x="182" y="228"/>
                    </a:moveTo>
                    <a:lnTo>
                      <a:pt x="181" y="229"/>
                    </a:lnTo>
                    <a:lnTo>
                      <a:pt x="187" y="258"/>
                    </a:lnTo>
                    <a:lnTo>
                      <a:pt x="191" y="255"/>
                    </a:lnTo>
                    <a:lnTo>
                      <a:pt x="191" y="249"/>
                    </a:lnTo>
                    <a:lnTo>
                      <a:pt x="190" y="242"/>
                    </a:lnTo>
                    <a:lnTo>
                      <a:pt x="186" y="234"/>
                    </a:lnTo>
                    <a:lnTo>
                      <a:pt x="182" y="228"/>
                    </a:lnTo>
                    <a:close/>
                    <a:moveTo>
                      <a:pt x="222" y="223"/>
                    </a:moveTo>
                    <a:lnTo>
                      <a:pt x="218" y="223"/>
                    </a:lnTo>
                    <a:lnTo>
                      <a:pt x="216" y="225"/>
                    </a:lnTo>
                    <a:lnTo>
                      <a:pt x="212" y="227"/>
                    </a:lnTo>
                    <a:lnTo>
                      <a:pt x="210" y="230"/>
                    </a:lnTo>
                    <a:lnTo>
                      <a:pt x="206" y="232"/>
                    </a:lnTo>
                    <a:lnTo>
                      <a:pt x="211" y="231"/>
                    </a:lnTo>
                    <a:lnTo>
                      <a:pt x="215" y="230"/>
                    </a:lnTo>
                    <a:lnTo>
                      <a:pt x="218" y="229"/>
                    </a:lnTo>
                    <a:lnTo>
                      <a:pt x="225" y="227"/>
                    </a:lnTo>
                    <a:lnTo>
                      <a:pt x="232" y="226"/>
                    </a:lnTo>
                    <a:lnTo>
                      <a:pt x="229" y="223"/>
                    </a:lnTo>
                    <a:lnTo>
                      <a:pt x="226" y="223"/>
                    </a:lnTo>
                    <a:lnTo>
                      <a:pt x="222" y="223"/>
                    </a:lnTo>
                    <a:close/>
                    <a:moveTo>
                      <a:pt x="133" y="192"/>
                    </a:moveTo>
                    <a:lnTo>
                      <a:pt x="133" y="204"/>
                    </a:lnTo>
                    <a:lnTo>
                      <a:pt x="134" y="208"/>
                    </a:lnTo>
                    <a:lnTo>
                      <a:pt x="136" y="214"/>
                    </a:lnTo>
                    <a:lnTo>
                      <a:pt x="136" y="218"/>
                    </a:lnTo>
                    <a:lnTo>
                      <a:pt x="136" y="218"/>
                    </a:lnTo>
                    <a:lnTo>
                      <a:pt x="138" y="217"/>
                    </a:lnTo>
                    <a:lnTo>
                      <a:pt x="140" y="215"/>
                    </a:lnTo>
                    <a:lnTo>
                      <a:pt x="141" y="213"/>
                    </a:lnTo>
                    <a:lnTo>
                      <a:pt x="141" y="210"/>
                    </a:lnTo>
                    <a:lnTo>
                      <a:pt x="141" y="207"/>
                    </a:lnTo>
                    <a:lnTo>
                      <a:pt x="140" y="205"/>
                    </a:lnTo>
                    <a:lnTo>
                      <a:pt x="140" y="202"/>
                    </a:lnTo>
                    <a:lnTo>
                      <a:pt x="138" y="198"/>
                    </a:lnTo>
                    <a:lnTo>
                      <a:pt x="136" y="195"/>
                    </a:lnTo>
                    <a:lnTo>
                      <a:pt x="133" y="192"/>
                    </a:lnTo>
                    <a:close/>
                    <a:moveTo>
                      <a:pt x="131" y="190"/>
                    </a:moveTo>
                    <a:lnTo>
                      <a:pt x="129" y="195"/>
                    </a:lnTo>
                    <a:lnTo>
                      <a:pt x="128" y="201"/>
                    </a:lnTo>
                    <a:lnTo>
                      <a:pt x="128" y="205"/>
                    </a:lnTo>
                    <a:lnTo>
                      <a:pt x="128" y="210"/>
                    </a:lnTo>
                    <a:lnTo>
                      <a:pt x="129" y="215"/>
                    </a:lnTo>
                    <a:lnTo>
                      <a:pt x="132" y="218"/>
                    </a:lnTo>
                    <a:lnTo>
                      <a:pt x="131" y="214"/>
                    </a:lnTo>
                    <a:lnTo>
                      <a:pt x="131" y="209"/>
                    </a:lnTo>
                    <a:lnTo>
                      <a:pt x="131" y="205"/>
                    </a:lnTo>
                    <a:lnTo>
                      <a:pt x="131" y="197"/>
                    </a:lnTo>
                    <a:lnTo>
                      <a:pt x="131" y="190"/>
                    </a:lnTo>
                    <a:close/>
                    <a:moveTo>
                      <a:pt x="145" y="160"/>
                    </a:moveTo>
                    <a:lnTo>
                      <a:pt x="130" y="163"/>
                    </a:lnTo>
                    <a:lnTo>
                      <a:pt x="116" y="166"/>
                    </a:lnTo>
                    <a:lnTo>
                      <a:pt x="121" y="168"/>
                    </a:lnTo>
                    <a:lnTo>
                      <a:pt x="127" y="169"/>
                    </a:lnTo>
                    <a:lnTo>
                      <a:pt x="132" y="169"/>
                    </a:lnTo>
                    <a:lnTo>
                      <a:pt x="139" y="168"/>
                    </a:lnTo>
                    <a:lnTo>
                      <a:pt x="143" y="165"/>
                    </a:lnTo>
                    <a:lnTo>
                      <a:pt x="145" y="160"/>
                    </a:lnTo>
                    <a:close/>
                    <a:moveTo>
                      <a:pt x="132" y="151"/>
                    </a:moveTo>
                    <a:lnTo>
                      <a:pt x="126" y="153"/>
                    </a:lnTo>
                    <a:lnTo>
                      <a:pt x="122" y="155"/>
                    </a:lnTo>
                    <a:lnTo>
                      <a:pt x="119" y="157"/>
                    </a:lnTo>
                    <a:lnTo>
                      <a:pt x="117" y="159"/>
                    </a:lnTo>
                    <a:lnTo>
                      <a:pt x="115" y="162"/>
                    </a:lnTo>
                    <a:lnTo>
                      <a:pt x="117" y="162"/>
                    </a:lnTo>
                    <a:lnTo>
                      <a:pt x="119" y="162"/>
                    </a:lnTo>
                    <a:lnTo>
                      <a:pt x="120" y="161"/>
                    </a:lnTo>
                    <a:lnTo>
                      <a:pt x="121" y="161"/>
                    </a:lnTo>
                    <a:lnTo>
                      <a:pt x="130" y="159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39" y="153"/>
                    </a:lnTo>
                    <a:lnTo>
                      <a:pt x="132" y="151"/>
                    </a:lnTo>
                    <a:close/>
                    <a:moveTo>
                      <a:pt x="49" y="108"/>
                    </a:moveTo>
                    <a:lnTo>
                      <a:pt x="48" y="121"/>
                    </a:lnTo>
                    <a:lnTo>
                      <a:pt x="47" y="129"/>
                    </a:lnTo>
                    <a:lnTo>
                      <a:pt x="45" y="135"/>
                    </a:lnTo>
                    <a:lnTo>
                      <a:pt x="48" y="133"/>
                    </a:lnTo>
                    <a:lnTo>
                      <a:pt x="50" y="130"/>
                    </a:lnTo>
                    <a:lnTo>
                      <a:pt x="52" y="126"/>
                    </a:lnTo>
                    <a:lnTo>
                      <a:pt x="53" y="122"/>
                    </a:lnTo>
                    <a:lnTo>
                      <a:pt x="54" y="120"/>
                    </a:lnTo>
                    <a:lnTo>
                      <a:pt x="53" y="115"/>
                    </a:lnTo>
                    <a:lnTo>
                      <a:pt x="52" y="111"/>
                    </a:lnTo>
                    <a:lnTo>
                      <a:pt x="49" y="108"/>
                    </a:lnTo>
                    <a:close/>
                    <a:moveTo>
                      <a:pt x="48" y="105"/>
                    </a:moveTo>
                    <a:lnTo>
                      <a:pt x="42" y="110"/>
                    </a:lnTo>
                    <a:lnTo>
                      <a:pt x="37" y="118"/>
                    </a:lnTo>
                    <a:lnTo>
                      <a:pt x="35" y="125"/>
                    </a:lnTo>
                    <a:lnTo>
                      <a:pt x="37" y="133"/>
                    </a:lnTo>
                    <a:lnTo>
                      <a:pt x="40" y="134"/>
                    </a:lnTo>
                    <a:lnTo>
                      <a:pt x="41" y="135"/>
                    </a:lnTo>
                    <a:lnTo>
                      <a:pt x="43" y="129"/>
                    </a:lnTo>
                    <a:lnTo>
                      <a:pt x="44" y="122"/>
                    </a:lnTo>
                    <a:lnTo>
                      <a:pt x="46" y="113"/>
                    </a:lnTo>
                    <a:lnTo>
                      <a:pt x="48" y="105"/>
                    </a:lnTo>
                    <a:lnTo>
                      <a:pt x="48" y="105"/>
                    </a:lnTo>
                    <a:close/>
                    <a:moveTo>
                      <a:pt x="64" y="73"/>
                    </a:moveTo>
                    <a:lnTo>
                      <a:pt x="38" y="77"/>
                    </a:lnTo>
                    <a:lnTo>
                      <a:pt x="38" y="77"/>
                    </a:lnTo>
                    <a:lnTo>
                      <a:pt x="42" y="79"/>
                    </a:lnTo>
                    <a:lnTo>
                      <a:pt x="44" y="82"/>
                    </a:lnTo>
                    <a:lnTo>
                      <a:pt x="47" y="83"/>
                    </a:lnTo>
                    <a:lnTo>
                      <a:pt x="50" y="83"/>
                    </a:lnTo>
                    <a:lnTo>
                      <a:pt x="53" y="83"/>
                    </a:lnTo>
                    <a:lnTo>
                      <a:pt x="56" y="83"/>
                    </a:lnTo>
                    <a:lnTo>
                      <a:pt x="59" y="82"/>
                    </a:lnTo>
                    <a:lnTo>
                      <a:pt x="61" y="79"/>
                    </a:lnTo>
                    <a:lnTo>
                      <a:pt x="62" y="78"/>
                    </a:lnTo>
                    <a:lnTo>
                      <a:pt x="64" y="75"/>
                    </a:lnTo>
                    <a:lnTo>
                      <a:pt x="64" y="73"/>
                    </a:lnTo>
                    <a:close/>
                    <a:moveTo>
                      <a:pt x="53" y="65"/>
                    </a:moveTo>
                    <a:lnTo>
                      <a:pt x="49" y="65"/>
                    </a:lnTo>
                    <a:lnTo>
                      <a:pt x="46" y="66"/>
                    </a:lnTo>
                    <a:lnTo>
                      <a:pt x="43" y="69"/>
                    </a:lnTo>
                    <a:lnTo>
                      <a:pt x="41" y="72"/>
                    </a:lnTo>
                    <a:lnTo>
                      <a:pt x="37" y="74"/>
                    </a:lnTo>
                    <a:lnTo>
                      <a:pt x="62" y="69"/>
                    </a:lnTo>
                    <a:lnTo>
                      <a:pt x="60" y="66"/>
                    </a:lnTo>
                    <a:lnTo>
                      <a:pt x="57" y="65"/>
                    </a:lnTo>
                    <a:lnTo>
                      <a:pt x="53" y="65"/>
                    </a:lnTo>
                    <a:close/>
                    <a:moveTo>
                      <a:pt x="2" y="0"/>
                    </a:moveTo>
                    <a:lnTo>
                      <a:pt x="4" y="0"/>
                    </a:lnTo>
                    <a:lnTo>
                      <a:pt x="5" y="1"/>
                    </a:lnTo>
                    <a:lnTo>
                      <a:pt x="18" y="37"/>
                    </a:lnTo>
                    <a:lnTo>
                      <a:pt x="35" y="71"/>
                    </a:lnTo>
                    <a:lnTo>
                      <a:pt x="40" y="65"/>
                    </a:lnTo>
                    <a:lnTo>
                      <a:pt x="46" y="62"/>
                    </a:lnTo>
                    <a:lnTo>
                      <a:pt x="54" y="61"/>
                    </a:lnTo>
                    <a:lnTo>
                      <a:pt x="57" y="62"/>
                    </a:lnTo>
                    <a:lnTo>
                      <a:pt x="61" y="63"/>
                    </a:lnTo>
                    <a:lnTo>
                      <a:pt x="65" y="66"/>
                    </a:lnTo>
                    <a:lnTo>
                      <a:pt x="67" y="70"/>
                    </a:lnTo>
                    <a:lnTo>
                      <a:pt x="68" y="73"/>
                    </a:lnTo>
                    <a:lnTo>
                      <a:pt x="67" y="77"/>
                    </a:lnTo>
                    <a:lnTo>
                      <a:pt x="66" y="81"/>
                    </a:lnTo>
                    <a:lnTo>
                      <a:pt x="62" y="83"/>
                    </a:lnTo>
                    <a:lnTo>
                      <a:pt x="59" y="85"/>
                    </a:lnTo>
                    <a:lnTo>
                      <a:pt x="56" y="86"/>
                    </a:lnTo>
                    <a:lnTo>
                      <a:pt x="52" y="87"/>
                    </a:lnTo>
                    <a:lnTo>
                      <a:pt x="48" y="86"/>
                    </a:lnTo>
                    <a:lnTo>
                      <a:pt x="44" y="85"/>
                    </a:lnTo>
                    <a:lnTo>
                      <a:pt x="68" y="118"/>
                    </a:lnTo>
                    <a:lnTo>
                      <a:pt x="69" y="117"/>
                    </a:lnTo>
                    <a:lnTo>
                      <a:pt x="69" y="118"/>
                    </a:lnTo>
                    <a:lnTo>
                      <a:pt x="76" y="121"/>
                    </a:lnTo>
                    <a:lnTo>
                      <a:pt x="83" y="123"/>
                    </a:lnTo>
                    <a:lnTo>
                      <a:pt x="92" y="123"/>
                    </a:lnTo>
                    <a:lnTo>
                      <a:pt x="98" y="120"/>
                    </a:lnTo>
                    <a:lnTo>
                      <a:pt x="100" y="118"/>
                    </a:lnTo>
                    <a:lnTo>
                      <a:pt x="101" y="114"/>
                    </a:lnTo>
                    <a:lnTo>
                      <a:pt x="100" y="111"/>
                    </a:lnTo>
                    <a:lnTo>
                      <a:pt x="98" y="109"/>
                    </a:lnTo>
                    <a:lnTo>
                      <a:pt x="96" y="107"/>
                    </a:lnTo>
                    <a:lnTo>
                      <a:pt x="94" y="106"/>
                    </a:lnTo>
                    <a:lnTo>
                      <a:pt x="92" y="105"/>
                    </a:lnTo>
                    <a:lnTo>
                      <a:pt x="90" y="105"/>
                    </a:lnTo>
                    <a:lnTo>
                      <a:pt x="88" y="106"/>
                    </a:lnTo>
                    <a:lnTo>
                      <a:pt x="85" y="107"/>
                    </a:lnTo>
                    <a:lnTo>
                      <a:pt x="85" y="109"/>
                    </a:lnTo>
                    <a:lnTo>
                      <a:pt x="85" y="112"/>
                    </a:lnTo>
                    <a:lnTo>
                      <a:pt x="86" y="114"/>
                    </a:lnTo>
                    <a:lnTo>
                      <a:pt x="88" y="115"/>
                    </a:lnTo>
                    <a:lnTo>
                      <a:pt x="86" y="117"/>
                    </a:lnTo>
                    <a:lnTo>
                      <a:pt x="86" y="117"/>
                    </a:lnTo>
                    <a:lnTo>
                      <a:pt x="84" y="117"/>
                    </a:lnTo>
                    <a:lnTo>
                      <a:pt x="82" y="115"/>
                    </a:lnTo>
                    <a:lnTo>
                      <a:pt x="81" y="112"/>
                    </a:lnTo>
                    <a:lnTo>
                      <a:pt x="80" y="110"/>
                    </a:lnTo>
                    <a:lnTo>
                      <a:pt x="81" y="107"/>
                    </a:lnTo>
                    <a:lnTo>
                      <a:pt x="82" y="105"/>
                    </a:lnTo>
                    <a:lnTo>
                      <a:pt x="83" y="102"/>
                    </a:lnTo>
                    <a:lnTo>
                      <a:pt x="86" y="100"/>
                    </a:lnTo>
                    <a:lnTo>
                      <a:pt x="93" y="100"/>
                    </a:lnTo>
                    <a:lnTo>
                      <a:pt x="101" y="103"/>
                    </a:lnTo>
                    <a:lnTo>
                      <a:pt x="104" y="110"/>
                    </a:lnTo>
                    <a:lnTo>
                      <a:pt x="105" y="118"/>
                    </a:lnTo>
                    <a:lnTo>
                      <a:pt x="102" y="123"/>
                    </a:lnTo>
                    <a:lnTo>
                      <a:pt x="96" y="126"/>
                    </a:lnTo>
                    <a:lnTo>
                      <a:pt x="90" y="129"/>
                    </a:lnTo>
                    <a:lnTo>
                      <a:pt x="82" y="127"/>
                    </a:lnTo>
                    <a:lnTo>
                      <a:pt x="76" y="126"/>
                    </a:lnTo>
                    <a:lnTo>
                      <a:pt x="109" y="162"/>
                    </a:lnTo>
                    <a:lnTo>
                      <a:pt x="114" y="155"/>
                    </a:lnTo>
                    <a:lnTo>
                      <a:pt x="121" y="150"/>
                    </a:lnTo>
                    <a:lnTo>
                      <a:pt x="129" y="147"/>
                    </a:lnTo>
                    <a:lnTo>
                      <a:pt x="137" y="147"/>
                    </a:lnTo>
                    <a:lnTo>
                      <a:pt x="144" y="149"/>
                    </a:lnTo>
                    <a:lnTo>
                      <a:pt x="149" y="156"/>
                    </a:lnTo>
                    <a:lnTo>
                      <a:pt x="150" y="160"/>
                    </a:lnTo>
                    <a:lnTo>
                      <a:pt x="149" y="163"/>
                    </a:lnTo>
                    <a:lnTo>
                      <a:pt x="146" y="167"/>
                    </a:lnTo>
                    <a:lnTo>
                      <a:pt x="144" y="170"/>
                    </a:lnTo>
                    <a:lnTo>
                      <a:pt x="141" y="171"/>
                    </a:lnTo>
                    <a:lnTo>
                      <a:pt x="137" y="173"/>
                    </a:lnTo>
                    <a:lnTo>
                      <a:pt x="132" y="173"/>
                    </a:lnTo>
                    <a:lnTo>
                      <a:pt x="127" y="173"/>
                    </a:lnTo>
                    <a:lnTo>
                      <a:pt x="121" y="172"/>
                    </a:lnTo>
                    <a:lnTo>
                      <a:pt x="125" y="175"/>
                    </a:lnTo>
                    <a:lnTo>
                      <a:pt x="163" y="206"/>
                    </a:lnTo>
                    <a:lnTo>
                      <a:pt x="165" y="207"/>
                    </a:lnTo>
                    <a:lnTo>
                      <a:pt x="168" y="207"/>
                    </a:lnTo>
                    <a:lnTo>
                      <a:pt x="174" y="208"/>
                    </a:lnTo>
                    <a:lnTo>
                      <a:pt x="179" y="208"/>
                    </a:lnTo>
                    <a:lnTo>
                      <a:pt x="184" y="206"/>
                    </a:lnTo>
                    <a:lnTo>
                      <a:pt x="186" y="202"/>
                    </a:lnTo>
                    <a:lnTo>
                      <a:pt x="186" y="197"/>
                    </a:lnTo>
                    <a:lnTo>
                      <a:pt x="185" y="194"/>
                    </a:lnTo>
                    <a:lnTo>
                      <a:pt x="182" y="191"/>
                    </a:lnTo>
                    <a:lnTo>
                      <a:pt x="180" y="189"/>
                    </a:lnTo>
                    <a:lnTo>
                      <a:pt x="178" y="186"/>
                    </a:lnTo>
                    <a:lnTo>
                      <a:pt x="175" y="185"/>
                    </a:lnTo>
                    <a:lnTo>
                      <a:pt x="173" y="184"/>
                    </a:lnTo>
                    <a:lnTo>
                      <a:pt x="169" y="184"/>
                    </a:lnTo>
                    <a:lnTo>
                      <a:pt x="167" y="185"/>
                    </a:lnTo>
                    <a:lnTo>
                      <a:pt x="166" y="186"/>
                    </a:lnTo>
                    <a:lnTo>
                      <a:pt x="165" y="189"/>
                    </a:lnTo>
                    <a:lnTo>
                      <a:pt x="165" y="191"/>
                    </a:lnTo>
                    <a:lnTo>
                      <a:pt x="166" y="192"/>
                    </a:lnTo>
                    <a:lnTo>
                      <a:pt x="167" y="193"/>
                    </a:lnTo>
                    <a:lnTo>
                      <a:pt x="169" y="193"/>
                    </a:lnTo>
                    <a:lnTo>
                      <a:pt x="170" y="194"/>
                    </a:lnTo>
                    <a:lnTo>
                      <a:pt x="172" y="195"/>
                    </a:lnTo>
                    <a:lnTo>
                      <a:pt x="172" y="197"/>
                    </a:lnTo>
                    <a:lnTo>
                      <a:pt x="170" y="197"/>
                    </a:lnTo>
                    <a:lnTo>
                      <a:pt x="167" y="198"/>
                    </a:lnTo>
                    <a:lnTo>
                      <a:pt x="164" y="197"/>
                    </a:lnTo>
                    <a:lnTo>
                      <a:pt x="162" y="195"/>
                    </a:lnTo>
                    <a:lnTo>
                      <a:pt x="161" y="193"/>
                    </a:lnTo>
                    <a:lnTo>
                      <a:pt x="160" y="190"/>
                    </a:lnTo>
                    <a:lnTo>
                      <a:pt x="160" y="186"/>
                    </a:lnTo>
                    <a:lnTo>
                      <a:pt x="162" y="184"/>
                    </a:lnTo>
                    <a:lnTo>
                      <a:pt x="167" y="180"/>
                    </a:lnTo>
                    <a:lnTo>
                      <a:pt x="175" y="180"/>
                    </a:lnTo>
                    <a:lnTo>
                      <a:pt x="181" y="183"/>
                    </a:lnTo>
                    <a:lnTo>
                      <a:pt x="187" y="189"/>
                    </a:lnTo>
                    <a:lnTo>
                      <a:pt x="190" y="195"/>
                    </a:lnTo>
                    <a:lnTo>
                      <a:pt x="191" y="201"/>
                    </a:lnTo>
                    <a:lnTo>
                      <a:pt x="189" y="207"/>
                    </a:lnTo>
                    <a:lnTo>
                      <a:pt x="184" y="211"/>
                    </a:lnTo>
                    <a:lnTo>
                      <a:pt x="178" y="213"/>
                    </a:lnTo>
                    <a:lnTo>
                      <a:pt x="172" y="213"/>
                    </a:lnTo>
                    <a:lnTo>
                      <a:pt x="203" y="232"/>
                    </a:lnTo>
                    <a:lnTo>
                      <a:pt x="210" y="223"/>
                    </a:lnTo>
                    <a:lnTo>
                      <a:pt x="221" y="218"/>
                    </a:lnTo>
                    <a:lnTo>
                      <a:pt x="228" y="218"/>
                    </a:lnTo>
                    <a:lnTo>
                      <a:pt x="235" y="221"/>
                    </a:lnTo>
                    <a:lnTo>
                      <a:pt x="238" y="228"/>
                    </a:lnTo>
                    <a:lnTo>
                      <a:pt x="239" y="231"/>
                    </a:lnTo>
                    <a:lnTo>
                      <a:pt x="238" y="234"/>
                    </a:lnTo>
                    <a:lnTo>
                      <a:pt x="236" y="238"/>
                    </a:lnTo>
                    <a:lnTo>
                      <a:pt x="234" y="240"/>
                    </a:lnTo>
                    <a:lnTo>
                      <a:pt x="230" y="241"/>
                    </a:lnTo>
                    <a:lnTo>
                      <a:pt x="227" y="242"/>
                    </a:lnTo>
                    <a:lnTo>
                      <a:pt x="221" y="243"/>
                    </a:lnTo>
                    <a:lnTo>
                      <a:pt x="257" y="261"/>
                    </a:lnTo>
                    <a:lnTo>
                      <a:pt x="264" y="259"/>
                    </a:lnTo>
                    <a:lnTo>
                      <a:pt x="272" y="257"/>
                    </a:lnTo>
                    <a:lnTo>
                      <a:pt x="277" y="252"/>
                    </a:lnTo>
                    <a:lnTo>
                      <a:pt x="278" y="250"/>
                    </a:lnTo>
                    <a:lnTo>
                      <a:pt x="280" y="246"/>
                    </a:lnTo>
                    <a:lnTo>
                      <a:pt x="278" y="243"/>
                    </a:lnTo>
                    <a:lnTo>
                      <a:pt x="277" y="241"/>
                    </a:lnTo>
                    <a:lnTo>
                      <a:pt x="275" y="239"/>
                    </a:lnTo>
                    <a:lnTo>
                      <a:pt x="272" y="238"/>
                    </a:lnTo>
                    <a:lnTo>
                      <a:pt x="270" y="238"/>
                    </a:lnTo>
                    <a:lnTo>
                      <a:pt x="266" y="239"/>
                    </a:lnTo>
                    <a:lnTo>
                      <a:pt x="264" y="240"/>
                    </a:lnTo>
                    <a:lnTo>
                      <a:pt x="263" y="242"/>
                    </a:lnTo>
                    <a:lnTo>
                      <a:pt x="262" y="244"/>
                    </a:lnTo>
                    <a:lnTo>
                      <a:pt x="262" y="246"/>
                    </a:lnTo>
                    <a:lnTo>
                      <a:pt x="263" y="249"/>
                    </a:lnTo>
                    <a:lnTo>
                      <a:pt x="266" y="251"/>
                    </a:lnTo>
                    <a:lnTo>
                      <a:pt x="268" y="251"/>
                    </a:lnTo>
                    <a:lnTo>
                      <a:pt x="268" y="252"/>
                    </a:lnTo>
                    <a:lnTo>
                      <a:pt x="266" y="253"/>
                    </a:lnTo>
                    <a:lnTo>
                      <a:pt x="265" y="254"/>
                    </a:lnTo>
                    <a:lnTo>
                      <a:pt x="262" y="253"/>
                    </a:lnTo>
                    <a:lnTo>
                      <a:pt x="260" y="251"/>
                    </a:lnTo>
                    <a:lnTo>
                      <a:pt x="258" y="249"/>
                    </a:lnTo>
                    <a:lnTo>
                      <a:pt x="257" y="246"/>
                    </a:lnTo>
                    <a:lnTo>
                      <a:pt x="257" y="243"/>
                    </a:lnTo>
                    <a:lnTo>
                      <a:pt x="258" y="240"/>
                    </a:lnTo>
                    <a:lnTo>
                      <a:pt x="262" y="234"/>
                    </a:lnTo>
                    <a:lnTo>
                      <a:pt x="268" y="233"/>
                    </a:lnTo>
                    <a:lnTo>
                      <a:pt x="274" y="233"/>
                    </a:lnTo>
                    <a:lnTo>
                      <a:pt x="280" y="237"/>
                    </a:lnTo>
                    <a:lnTo>
                      <a:pt x="284" y="243"/>
                    </a:lnTo>
                    <a:lnTo>
                      <a:pt x="284" y="250"/>
                    </a:lnTo>
                    <a:lnTo>
                      <a:pt x="280" y="257"/>
                    </a:lnTo>
                    <a:lnTo>
                      <a:pt x="276" y="259"/>
                    </a:lnTo>
                    <a:lnTo>
                      <a:pt x="273" y="262"/>
                    </a:lnTo>
                    <a:lnTo>
                      <a:pt x="269" y="263"/>
                    </a:lnTo>
                    <a:lnTo>
                      <a:pt x="264" y="264"/>
                    </a:lnTo>
                    <a:lnTo>
                      <a:pt x="277" y="269"/>
                    </a:lnTo>
                    <a:lnTo>
                      <a:pt x="281" y="270"/>
                    </a:lnTo>
                    <a:lnTo>
                      <a:pt x="284" y="271"/>
                    </a:lnTo>
                    <a:lnTo>
                      <a:pt x="308" y="280"/>
                    </a:lnTo>
                    <a:lnTo>
                      <a:pt x="309" y="271"/>
                    </a:lnTo>
                    <a:lnTo>
                      <a:pt x="311" y="265"/>
                    </a:lnTo>
                    <a:lnTo>
                      <a:pt x="318" y="258"/>
                    </a:lnTo>
                    <a:lnTo>
                      <a:pt x="323" y="256"/>
                    </a:lnTo>
                    <a:lnTo>
                      <a:pt x="331" y="254"/>
                    </a:lnTo>
                    <a:lnTo>
                      <a:pt x="337" y="253"/>
                    </a:lnTo>
                    <a:lnTo>
                      <a:pt x="343" y="256"/>
                    </a:lnTo>
                    <a:lnTo>
                      <a:pt x="346" y="261"/>
                    </a:lnTo>
                    <a:lnTo>
                      <a:pt x="347" y="266"/>
                    </a:lnTo>
                    <a:lnTo>
                      <a:pt x="344" y="271"/>
                    </a:lnTo>
                    <a:lnTo>
                      <a:pt x="341" y="276"/>
                    </a:lnTo>
                    <a:lnTo>
                      <a:pt x="331" y="281"/>
                    </a:lnTo>
                    <a:lnTo>
                      <a:pt x="320" y="283"/>
                    </a:lnTo>
                    <a:lnTo>
                      <a:pt x="365" y="294"/>
                    </a:lnTo>
                    <a:lnTo>
                      <a:pt x="372" y="293"/>
                    </a:lnTo>
                    <a:lnTo>
                      <a:pt x="380" y="290"/>
                    </a:lnTo>
                    <a:lnTo>
                      <a:pt x="386" y="285"/>
                    </a:lnTo>
                    <a:lnTo>
                      <a:pt x="388" y="281"/>
                    </a:lnTo>
                    <a:lnTo>
                      <a:pt x="388" y="279"/>
                    </a:lnTo>
                    <a:lnTo>
                      <a:pt x="386" y="277"/>
                    </a:lnTo>
                    <a:lnTo>
                      <a:pt x="384" y="275"/>
                    </a:lnTo>
                    <a:lnTo>
                      <a:pt x="382" y="274"/>
                    </a:lnTo>
                    <a:lnTo>
                      <a:pt x="379" y="274"/>
                    </a:lnTo>
                    <a:lnTo>
                      <a:pt x="376" y="274"/>
                    </a:lnTo>
                    <a:lnTo>
                      <a:pt x="373" y="274"/>
                    </a:lnTo>
                    <a:lnTo>
                      <a:pt x="371" y="275"/>
                    </a:lnTo>
                    <a:lnTo>
                      <a:pt x="370" y="276"/>
                    </a:lnTo>
                    <a:lnTo>
                      <a:pt x="369" y="278"/>
                    </a:lnTo>
                    <a:lnTo>
                      <a:pt x="368" y="280"/>
                    </a:lnTo>
                    <a:lnTo>
                      <a:pt x="368" y="281"/>
                    </a:lnTo>
                    <a:lnTo>
                      <a:pt x="369" y="282"/>
                    </a:lnTo>
                    <a:lnTo>
                      <a:pt x="370" y="283"/>
                    </a:lnTo>
                    <a:lnTo>
                      <a:pt x="372" y="283"/>
                    </a:lnTo>
                    <a:lnTo>
                      <a:pt x="373" y="283"/>
                    </a:lnTo>
                    <a:lnTo>
                      <a:pt x="374" y="283"/>
                    </a:lnTo>
                    <a:lnTo>
                      <a:pt x="376" y="285"/>
                    </a:lnTo>
                    <a:lnTo>
                      <a:pt x="374" y="287"/>
                    </a:lnTo>
                    <a:lnTo>
                      <a:pt x="372" y="288"/>
                    </a:lnTo>
                    <a:lnTo>
                      <a:pt x="369" y="289"/>
                    </a:lnTo>
                    <a:lnTo>
                      <a:pt x="367" y="288"/>
                    </a:lnTo>
                    <a:lnTo>
                      <a:pt x="365" y="286"/>
                    </a:lnTo>
                    <a:lnTo>
                      <a:pt x="364" y="283"/>
                    </a:lnTo>
                    <a:lnTo>
                      <a:pt x="362" y="281"/>
                    </a:lnTo>
                    <a:lnTo>
                      <a:pt x="362" y="278"/>
                    </a:lnTo>
                    <a:lnTo>
                      <a:pt x="366" y="273"/>
                    </a:lnTo>
                    <a:lnTo>
                      <a:pt x="371" y="269"/>
                    </a:lnTo>
                    <a:lnTo>
                      <a:pt x="378" y="268"/>
                    </a:lnTo>
                    <a:lnTo>
                      <a:pt x="384" y="269"/>
                    </a:lnTo>
                    <a:lnTo>
                      <a:pt x="391" y="274"/>
                    </a:lnTo>
                    <a:lnTo>
                      <a:pt x="393" y="280"/>
                    </a:lnTo>
                    <a:lnTo>
                      <a:pt x="390" y="288"/>
                    </a:lnTo>
                    <a:lnTo>
                      <a:pt x="388" y="291"/>
                    </a:lnTo>
                    <a:lnTo>
                      <a:pt x="384" y="293"/>
                    </a:lnTo>
                    <a:lnTo>
                      <a:pt x="380" y="295"/>
                    </a:lnTo>
                    <a:lnTo>
                      <a:pt x="376" y="297"/>
                    </a:lnTo>
                    <a:lnTo>
                      <a:pt x="419" y="304"/>
                    </a:lnTo>
                    <a:lnTo>
                      <a:pt x="419" y="304"/>
                    </a:lnTo>
                    <a:lnTo>
                      <a:pt x="425" y="298"/>
                    </a:lnTo>
                    <a:lnTo>
                      <a:pt x="432" y="294"/>
                    </a:lnTo>
                    <a:lnTo>
                      <a:pt x="440" y="293"/>
                    </a:lnTo>
                    <a:lnTo>
                      <a:pt x="448" y="294"/>
                    </a:lnTo>
                    <a:lnTo>
                      <a:pt x="454" y="299"/>
                    </a:lnTo>
                    <a:lnTo>
                      <a:pt x="457" y="306"/>
                    </a:lnTo>
                    <a:lnTo>
                      <a:pt x="457" y="310"/>
                    </a:lnTo>
                    <a:lnTo>
                      <a:pt x="456" y="313"/>
                    </a:lnTo>
                    <a:lnTo>
                      <a:pt x="454" y="315"/>
                    </a:lnTo>
                    <a:lnTo>
                      <a:pt x="451" y="317"/>
                    </a:lnTo>
                    <a:lnTo>
                      <a:pt x="448" y="318"/>
                    </a:lnTo>
                    <a:lnTo>
                      <a:pt x="444" y="319"/>
                    </a:lnTo>
                    <a:lnTo>
                      <a:pt x="434" y="318"/>
                    </a:lnTo>
                    <a:lnTo>
                      <a:pt x="426" y="313"/>
                    </a:lnTo>
                    <a:lnTo>
                      <a:pt x="419" y="306"/>
                    </a:lnTo>
                    <a:lnTo>
                      <a:pt x="419" y="306"/>
                    </a:lnTo>
                    <a:lnTo>
                      <a:pt x="394" y="305"/>
                    </a:lnTo>
                    <a:lnTo>
                      <a:pt x="397" y="307"/>
                    </a:lnTo>
                    <a:lnTo>
                      <a:pt x="401" y="311"/>
                    </a:lnTo>
                    <a:lnTo>
                      <a:pt x="403" y="315"/>
                    </a:lnTo>
                    <a:lnTo>
                      <a:pt x="404" y="319"/>
                    </a:lnTo>
                    <a:lnTo>
                      <a:pt x="403" y="326"/>
                    </a:lnTo>
                    <a:lnTo>
                      <a:pt x="400" y="333"/>
                    </a:lnTo>
                    <a:lnTo>
                      <a:pt x="393" y="337"/>
                    </a:lnTo>
                    <a:lnTo>
                      <a:pt x="385" y="337"/>
                    </a:lnTo>
                    <a:lnTo>
                      <a:pt x="380" y="333"/>
                    </a:lnTo>
                    <a:lnTo>
                      <a:pt x="376" y="327"/>
                    </a:lnTo>
                    <a:lnTo>
                      <a:pt x="374" y="318"/>
                    </a:lnTo>
                    <a:lnTo>
                      <a:pt x="378" y="311"/>
                    </a:lnTo>
                    <a:lnTo>
                      <a:pt x="384" y="305"/>
                    </a:lnTo>
                    <a:lnTo>
                      <a:pt x="384" y="305"/>
                    </a:lnTo>
                    <a:lnTo>
                      <a:pt x="384" y="305"/>
                    </a:lnTo>
                    <a:lnTo>
                      <a:pt x="383" y="304"/>
                    </a:lnTo>
                    <a:lnTo>
                      <a:pt x="382" y="304"/>
                    </a:lnTo>
                    <a:lnTo>
                      <a:pt x="382" y="303"/>
                    </a:lnTo>
                    <a:lnTo>
                      <a:pt x="340" y="294"/>
                    </a:lnTo>
                    <a:lnTo>
                      <a:pt x="345" y="302"/>
                    </a:lnTo>
                    <a:lnTo>
                      <a:pt x="346" y="313"/>
                    </a:lnTo>
                    <a:lnTo>
                      <a:pt x="343" y="321"/>
                    </a:lnTo>
                    <a:lnTo>
                      <a:pt x="336" y="325"/>
                    </a:lnTo>
                    <a:lnTo>
                      <a:pt x="328" y="325"/>
                    </a:lnTo>
                    <a:lnTo>
                      <a:pt x="322" y="322"/>
                    </a:lnTo>
                    <a:lnTo>
                      <a:pt x="320" y="317"/>
                    </a:lnTo>
                    <a:lnTo>
                      <a:pt x="321" y="312"/>
                    </a:lnTo>
                    <a:lnTo>
                      <a:pt x="325" y="307"/>
                    </a:lnTo>
                    <a:lnTo>
                      <a:pt x="328" y="306"/>
                    </a:lnTo>
                    <a:lnTo>
                      <a:pt x="330" y="306"/>
                    </a:lnTo>
                    <a:lnTo>
                      <a:pt x="333" y="307"/>
                    </a:lnTo>
                    <a:lnTo>
                      <a:pt x="335" y="309"/>
                    </a:lnTo>
                    <a:lnTo>
                      <a:pt x="336" y="310"/>
                    </a:lnTo>
                    <a:lnTo>
                      <a:pt x="337" y="312"/>
                    </a:lnTo>
                    <a:lnTo>
                      <a:pt x="336" y="313"/>
                    </a:lnTo>
                    <a:lnTo>
                      <a:pt x="335" y="314"/>
                    </a:lnTo>
                    <a:lnTo>
                      <a:pt x="334" y="314"/>
                    </a:lnTo>
                    <a:lnTo>
                      <a:pt x="333" y="314"/>
                    </a:lnTo>
                    <a:lnTo>
                      <a:pt x="332" y="313"/>
                    </a:lnTo>
                    <a:lnTo>
                      <a:pt x="332" y="312"/>
                    </a:lnTo>
                    <a:lnTo>
                      <a:pt x="333" y="311"/>
                    </a:lnTo>
                    <a:lnTo>
                      <a:pt x="332" y="312"/>
                    </a:lnTo>
                    <a:lnTo>
                      <a:pt x="330" y="312"/>
                    </a:lnTo>
                    <a:lnTo>
                      <a:pt x="329" y="312"/>
                    </a:lnTo>
                    <a:lnTo>
                      <a:pt x="328" y="312"/>
                    </a:lnTo>
                    <a:lnTo>
                      <a:pt x="326" y="313"/>
                    </a:lnTo>
                    <a:lnTo>
                      <a:pt x="325" y="315"/>
                    </a:lnTo>
                    <a:lnTo>
                      <a:pt x="325" y="317"/>
                    </a:lnTo>
                    <a:lnTo>
                      <a:pt x="326" y="318"/>
                    </a:lnTo>
                    <a:lnTo>
                      <a:pt x="328" y="319"/>
                    </a:lnTo>
                    <a:lnTo>
                      <a:pt x="331" y="321"/>
                    </a:lnTo>
                    <a:lnTo>
                      <a:pt x="334" y="321"/>
                    </a:lnTo>
                    <a:lnTo>
                      <a:pt x="337" y="318"/>
                    </a:lnTo>
                    <a:lnTo>
                      <a:pt x="340" y="316"/>
                    </a:lnTo>
                    <a:lnTo>
                      <a:pt x="342" y="313"/>
                    </a:lnTo>
                    <a:lnTo>
                      <a:pt x="342" y="305"/>
                    </a:lnTo>
                    <a:lnTo>
                      <a:pt x="337" y="298"/>
                    </a:lnTo>
                    <a:lnTo>
                      <a:pt x="332" y="292"/>
                    </a:lnTo>
                    <a:lnTo>
                      <a:pt x="317" y="288"/>
                    </a:lnTo>
                    <a:lnTo>
                      <a:pt x="294" y="280"/>
                    </a:lnTo>
                    <a:lnTo>
                      <a:pt x="298" y="286"/>
                    </a:lnTo>
                    <a:lnTo>
                      <a:pt x="300" y="291"/>
                    </a:lnTo>
                    <a:lnTo>
                      <a:pt x="300" y="298"/>
                    </a:lnTo>
                    <a:lnTo>
                      <a:pt x="299" y="303"/>
                    </a:lnTo>
                    <a:lnTo>
                      <a:pt x="295" y="307"/>
                    </a:lnTo>
                    <a:lnTo>
                      <a:pt x="290" y="309"/>
                    </a:lnTo>
                    <a:lnTo>
                      <a:pt x="287" y="309"/>
                    </a:lnTo>
                    <a:lnTo>
                      <a:pt x="284" y="306"/>
                    </a:lnTo>
                    <a:lnTo>
                      <a:pt x="281" y="304"/>
                    </a:lnTo>
                    <a:lnTo>
                      <a:pt x="278" y="301"/>
                    </a:lnTo>
                    <a:lnTo>
                      <a:pt x="273" y="289"/>
                    </a:lnTo>
                    <a:lnTo>
                      <a:pt x="272" y="275"/>
                    </a:lnTo>
                    <a:lnTo>
                      <a:pt x="271" y="273"/>
                    </a:lnTo>
                    <a:lnTo>
                      <a:pt x="271" y="271"/>
                    </a:lnTo>
                    <a:lnTo>
                      <a:pt x="252" y="263"/>
                    </a:lnTo>
                    <a:lnTo>
                      <a:pt x="251" y="263"/>
                    </a:lnTo>
                    <a:lnTo>
                      <a:pt x="250" y="263"/>
                    </a:lnTo>
                    <a:lnTo>
                      <a:pt x="236" y="255"/>
                    </a:lnTo>
                    <a:lnTo>
                      <a:pt x="238" y="259"/>
                    </a:lnTo>
                    <a:lnTo>
                      <a:pt x="239" y="264"/>
                    </a:lnTo>
                    <a:lnTo>
                      <a:pt x="239" y="269"/>
                    </a:lnTo>
                    <a:lnTo>
                      <a:pt x="236" y="278"/>
                    </a:lnTo>
                    <a:lnTo>
                      <a:pt x="229" y="283"/>
                    </a:lnTo>
                    <a:lnTo>
                      <a:pt x="221" y="286"/>
                    </a:lnTo>
                    <a:lnTo>
                      <a:pt x="216" y="285"/>
                    </a:lnTo>
                    <a:lnTo>
                      <a:pt x="213" y="283"/>
                    </a:lnTo>
                    <a:lnTo>
                      <a:pt x="211" y="280"/>
                    </a:lnTo>
                    <a:lnTo>
                      <a:pt x="210" y="278"/>
                    </a:lnTo>
                    <a:lnTo>
                      <a:pt x="209" y="274"/>
                    </a:lnTo>
                    <a:lnTo>
                      <a:pt x="210" y="270"/>
                    </a:lnTo>
                    <a:lnTo>
                      <a:pt x="211" y="268"/>
                    </a:lnTo>
                    <a:lnTo>
                      <a:pt x="213" y="266"/>
                    </a:lnTo>
                    <a:lnTo>
                      <a:pt x="215" y="265"/>
                    </a:lnTo>
                    <a:lnTo>
                      <a:pt x="218" y="265"/>
                    </a:lnTo>
                    <a:lnTo>
                      <a:pt x="221" y="266"/>
                    </a:lnTo>
                    <a:lnTo>
                      <a:pt x="223" y="267"/>
                    </a:lnTo>
                    <a:lnTo>
                      <a:pt x="225" y="269"/>
                    </a:lnTo>
                    <a:lnTo>
                      <a:pt x="225" y="270"/>
                    </a:lnTo>
                    <a:lnTo>
                      <a:pt x="224" y="271"/>
                    </a:lnTo>
                    <a:lnTo>
                      <a:pt x="223" y="271"/>
                    </a:lnTo>
                    <a:lnTo>
                      <a:pt x="222" y="271"/>
                    </a:lnTo>
                    <a:lnTo>
                      <a:pt x="221" y="270"/>
                    </a:lnTo>
                    <a:lnTo>
                      <a:pt x="218" y="270"/>
                    </a:lnTo>
                    <a:lnTo>
                      <a:pt x="216" y="270"/>
                    </a:lnTo>
                    <a:lnTo>
                      <a:pt x="215" y="271"/>
                    </a:lnTo>
                    <a:lnTo>
                      <a:pt x="214" y="273"/>
                    </a:lnTo>
                    <a:lnTo>
                      <a:pt x="214" y="276"/>
                    </a:lnTo>
                    <a:lnTo>
                      <a:pt x="215" y="278"/>
                    </a:lnTo>
                    <a:lnTo>
                      <a:pt x="216" y="279"/>
                    </a:lnTo>
                    <a:lnTo>
                      <a:pt x="218" y="280"/>
                    </a:lnTo>
                    <a:lnTo>
                      <a:pt x="221" y="280"/>
                    </a:lnTo>
                    <a:lnTo>
                      <a:pt x="224" y="280"/>
                    </a:lnTo>
                    <a:lnTo>
                      <a:pt x="227" y="279"/>
                    </a:lnTo>
                    <a:lnTo>
                      <a:pt x="229" y="277"/>
                    </a:lnTo>
                    <a:lnTo>
                      <a:pt x="232" y="275"/>
                    </a:lnTo>
                    <a:lnTo>
                      <a:pt x="235" y="266"/>
                    </a:lnTo>
                    <a:lnTo>
                      <a:pt x="232" y="257"/>
                    </a:lnTo>
                    <a:lnTo>
                      <a:pt x="225" y="251"/>
                    </a:lnTo>
                    <a:lnTo>
                      <a:pt x="225" y="251"/>
                    </a:lnTo>
                    <a:lnTo>
                      <a:pt x="224" y="250"/>
                    </a:lnTo>
                    <a:lnTo>
                      <a:pt x="220" y="247"/>
                    </a:lnTo>
                    <a:lnTo>
                      <a:pt x="187" y="228"/>
                    </a:lnTo>
                    <a:lnTo>
                      <a:pt x="192" y="238"/>
                    </a:lnTo>
                    <a:lnTo>
                      <a:pt x="196" y="247"/>
                    </a:lnTo>
                    <a:lnTo>
                      <a:pt x="196" y="251"/>
                    </a:lnTo>
                    <a:lnTo>
                      <a:pt x="196" y="254"/>
                    </a:lnTo>
                    <a:lnTo>
                      <a:pt x="194" y="257"/>
                    </a:lnTo>
                    <a:lnTo>
                      <a:pt x="193" y="259"/>
                    </a:lnTo>
                    <a:lnTo>
                      <a:pt x="191" y="262"/>
                    </a:lnTo>
                    <a:lnTo>
                      <a:pt x="188" y="264"/>
                    </a:lnTo>
                    <a:lnTo>
                      <a:pt x="185" y="265"/>
                    </a:lnTo>
                    <a:lnTo>
                      <a:pt x="180" y="264"/>
                    </a:lnTo>
                    <a:lnTo>
                      <a:pt x="176" y="263"/>
                    </a:lnTo>
                    <a:lnTo>
                      <a:pt x="173" y="259"/>
                    </a:lnTo>
                    <a:lnTo>
                      <a:pt x="170" y="255"/>
                    </a:lnTo>
                    <a:lnTo>
                      <a:pt x="169" y="252"/>
                    </a:lnTo>
                    <a:lnTo>
                      <a:pt x="169" y="242"/>
                    </a:lnTo>
                    <a:lnTo>
                      <a:pt x="174" y="233"/>
                    </a:lnTo>
                    <a:lnTo>
                      <a:pt x="179" y="225"/>
                    </a:lnTo>
                    <a:lnTo>
                      <a:pt x="179" y="225"/>
                    </a:lnTo>
                    <a:lnTo>
                      <a:pt x="179" y="223"/>
                    </a:lnTo>
                    <a:lnTo>
                      <a:pt x="179" y="222"/>
                    </a:lnTo>
                    <a:lnTo>
                      <a:pt x="142" y="196"/>
                    </a:lnTo>
                    <a:lnTo>
                      <a:pt x="144" y="203"/>
                    </a:lnTo>
                    <a:lnTo>
                      <a:pt x="145" y="209"/>
                    </a:lnTo>
                    <a:lnTo>
                      <a:pt x="145" y="216"/>
                    </a:lnTo>
                    <a:lnTo>
                      <a:pt x="142" y="220"/>
                    </a:lnTo>
                    <a:lnTo>
                      <a:pt x="136" y="223"/>
                    </a:lnTo>
                    <a:lnTo>
                      <a:pt x="132" y="223"/>
                    </a:lnTo>
                    <a:lnTo>
                      <a:pt x="130" y="222"/>
                    </a:lnTo>
                    <a:lnTo>
                      <a:pt x="128" y="220"/>
                    </a:lnTo>
                    <a:lnTo>
                      <a:pt x="126" y="218"/>
                    </a:lnTo>
                    <a:lnTo>
                      <a:pt x="125" y="215"/>
                    </a:lnTo>
                    <a:lnTo>
                      <a:pt x="124" y="213"/>
                    </a:lnTo>
                    <a:lnTo>
                      <a:pt x="122" y="209"/>
                    </a:lnTo>
                    <a:lnTo>
                      <a:pt x="124" y="197"/>
                    </a:lnTo>
                    <a:lnTo>
                      <a:pt x="129" y="185"/>
                    </a:lnTo>
                    <a:lnTo>
                      <a:pt x="97" y="156"/>
                    </a:lnTo>
                    <a:lnTo>
                      <a:pt x="98" y="166"/>
                    </a:lnTo>
                    <a:lnTo>
                      <a:pt x="97" y="175"/>
                    </a:lnTo>
                    <a:lnTo>
                      <a:pt x="92" y="184"/>
                    </a:lnTo>
                    <a:lnTo>
                      <a:pt x="84" y="189"/>
                    </a:lnTo>
                    <a:lnTo>
                      <a:pt x="74" y="186"/>
                    </a:lnTo>
                    <a:lnTo>
                      <a:pt x="70" y="183"/>
                    </a:lnTo>
                    <a:lnTo>
                      <a:pt x="68" y="178"/>
                    </a:lnTo>
                    <a:lnTo>
                      <a:pt x="69" y="171"/>
                    </a:lnTo>
                    <a:lnTo>
                      <a:pt x="72" y="167"/>
                    </a:lnTo>
                    <a:lnTo>
                      <a:pt x="76" y="166"/>
                    </a:lnTo>
                    <a:lnTo>
                      <a:pt x="78" y="165"/>
                    </a:lnTo>
                    <a:lnTo>
                      <a:pt x="81" y="165"/>
                    </a:lnTo>
                    <a:lnTo>
                      <a:pt x="83" y="166"/>
                    </a:lnTo>
                    <a:lnTo>
                      <a:pt x="85" y="167"/>
                    </a:lnTo>
                    <a:lnTo>
                      <a:pt x="86" y="169"/>
                    </a:lnTo>
                    <a:lnTo>
                      <a:pt x="88" y="171"/>
                    </a:lnTo>
                    <a:lnTo>
                      <a:pt x="86" y="174"/>
                    </a:lnTo>
                    <a:lnTo>
                      <a:pt x="85" y="175"/>
                    </a:lnTo>
                    <a:lnTo>
                      <a:pt x="84" y="175"/>
                    </a:lnTo>
                    <a:lnTo>
                      <a:pt x="83" y="174"/>
                    </a:lnTo>
                    <a:lnTo>
                      <a:pt x="83" y="173"/>
                    </a:lnTo>
                    <a:lnTo>
                      <a:pt x="81" y="170"/>
                    </a:lnTo>
                    <a:lnTo>
                      <a:pt x="79" y="169"/>
                    </a:lnTo>
                    <a:lnTo>
                      <a:pt x="77" y="170"/>
                    </a:lnTo>
                    <a:lnTo>
                      <a:pt x="76" y="171"/>
                    </a:lnTo>
                    <a:lnTo>
                      <a:pt x="73" y="172"/>
                    </a:lnTo>
                    <a:lnTo>
                      <a:pt x="73" y="174"/>
                    </a:lnTo>
                    <a:lnTo>
                      <a:pt x="73" y="178"/>
                    </a:lnTo>
                    <a:lnTo>
                      <a:pt x="74" y="180"/>
                    </a:lnTo>
                    <a:lnTo>
                      <a:pt x="76" y="182"/>
                    </a:lnTo>
                    <a:lnTo>
                      <a:pt x="79" y="183"/>
                    </a:lnTo>
                    <a:lnTo>
                      <a:pt x="83" y="183"/>
                    </a:lnTo>
                    <a:lnTo>
                      <a:pt x="86" y="182"/>
                    </a:lnTo>
                    <a:lnTo>
                      <a:pt x="90" y="180"/>
                    </a:lnTo>
                    <a:lnTo>
                      <a:pt x="92" y="177"/>
                    </a:lnTo>
                    <a:lnTo>
                      <a:pt x="93" y="173"/>
                    </a:lnTo>
                    <a:lnTo>
                      <a:pt x="94" y="163"/>
                    </a:lnTo>
                    <a:lnTo>
                      <a:pt x="92" y="154"/>
                    </a:lnTo>
                    <a:lnTo>
                      <a:pt x="88" y="146"/>
                    </a:lnTo>
                    <a:lnTo>
                      <a:pt x="56" y="109"/>
                    </a:lnTo>
                    <a:lnTo>
                      <a:pt x="57" y="114"/>
                    </a:lnTo>
                    <a:lnTo>
                      <a:pt x="58" y="121"/>
                    </a:lnTo>
                    <a:lnTo>
                      <a:pt x="57" y="126"/>
                    </a:lnTo>
                    <a:lnTo>
                      <a:pt x="55" y="132"/>
                    </a:lnTo>
                    <a:lnTo>
                      <a:pt x="50" y="137"/>
                    </a:lnTo>
                    <a:lnTo>
                      <a:pt x="45" y="141"/>
                    </a:lnTo>
                    <a:lnTo>
                      <a:pt x="40" y="141"/>
                    </a:lnTo>
                    <a:lnTo>
                      <a:pt x="34" y="137"/>
                    </a:lnTo>
                    <a:lnTo>
                      <a:pt x="32" y="132"/>
                    </a:lnTo>
                    <a:lnTo>
                      <a:pt x="31" y="125"/>
                    </a:lnTo>
                    <a:lnTo>
                      <a:pt x="32" y="119"/>
                    </a:lnTo>
                    <a:lnTo>
                      <a:pt x="37" y="108"/>
                    </a:lnTo>
                    <a:lnTo>
                      <a:pt x="47" y="100"/>
                    </a:lnTo>
                    <a:lnTo>
                      <a:pt x="47" y="99"/>
                    </a:lnTo>
                    <a:lnTo>
                      <a:pt x="48" y="99"/>
                    </a:lnTo>
                    <a:lnTo>
                      <a:pt x="34" y="78"/>
                    </a:lnTo>
                    <a:lnTo>
                      <a:pt x="33" y="77"/>
                    </a:lnTo>
                    <a:lnTo>
                      <a:pt x="32" y="76"/>
                    </a:lnTo>
                    <a:lnTo>
                      <a:pt x="32" y="75"/>
                    </a:lnTo>
                    <a:lnTo>
                      <a:pt x="31" y="72"/>
                    </a:lnTo>
                    <a:lnTo>
                      <a:pt x="30" y="82"/>
                    </a:lnTo>
                    <a:lnTo>
                      <a:pt x="25" y="89"/>
                    </a:lnTo>
                    <a:lnTo>
                      <a:pt x="18" y="94"/>
                    </a:lnTo>
                    <a:lnTo>
                      <a:pt x="10" y="93"/>
                    </a:lnTo>
                    <a:lnTo>
                      <a:pt x="4" y="88"/>
                    </a:lnTo>
                    <a:lnTo>
                      <a:pt x="1" y="83"/>
                    </a:lnTo>
                    <a:lnTo>
                      <a:pt x="1" y="76"/>
                    </a:lnTo>
                    <a:lnTo>
                      <a:pt x="5" y="72"/>
                    </a:lnTo>
                    <a:lnTo>
                      <a:pt x="10" y="70"/>
                    </a:lnTo>
                    <a:lnTo>
                      <a:pt x="13" y="70"/>
                    </a:lnTo>
                    <a:lnTo>
                      <a:pt x="16" y="71"/>
                    </a:lnTo>
                    <a:lnTo>
                      <a:pt x="18" y="72"/>
                    </a:lnTo>
                    <a:lnTo>
                      <a:pt x="20" y="74"/>
                    </a:lnTo>
                    <a:lnTo>
                      <a:pt x="20" y="77"/>
                    </a:lnTo>
                    <a:lnTo>
                      <a:pt x="20" y="81"/>
                    </a:lnTo>
                    <a:lnTo>
                      <a:pt x="19" y="83"/>
                    </a:lnTo>
                    <a:lnTo>
                      <a:pt x="18" y="84"/>
                    </a:lnTo>
                    <a:lnTo>
                      <a:pt x="17" y="83"/>
                    </a:lnTo>
                    <a:lnTo>
                      <a:pt x="16" y="83"/>
                    </a:lnTo>
                    <a:lnTo>
                      <a:pt x="16" y="81"/>
                    </a:lnTo>
                    <a:lnTo>
                      <a:pt x="16" y="79"/>
                    </a:lnTo>
                    <a:lnTo>
                      <a:pt x="16" y="78"/>
                    </a:lnTo>
                    <a:lnTo>
                      <a:pt x="13" y="76"/>
                    </a:lnTo>
                    <a:lnTo>
                      <a:pt x="12" y="75"/>
                    </a:lnTo>
                    <a:lnTo>
                      <a:pt x="11" y="74"/>
                    </a:lnTo>
                    <a:lnTo>
                      <a:pt x="9" y="74"/>
                    </a:lnTo>
                    <a:lnTo>
                      <a:pt x="8" y="76"/>
                    </a:lnTo>
                    <a:lnTo>
                      <a:pt x="7" y="77"/>
                    </a:lnTo>
                    <a:lnTo>
                      <a:pt x="6" y="81"/>
                    </a:lnTo>
                    <a:lnTo>
                      <a:pt x="6" y="83"/>
                    </a:lnTo>
                    <a:lnTo>
                      <a:pt x="7" y="85"/>
                    </a:lnTo>
                    <a:lnTo>
                      <a:pt x="9" y="87"/>
                    </a:lnTo>
                    <a:lnTo>
                      <a:pt x="12" y="88"/>
                    </a:lnTo>
                    <a:lnTo>
                      <a:pt x="16" y="89"/>
                    </a:lnTo>
                    <a:lnTo>
                      <a:pt x="19" y="88"/>
                    </a:lnTo>
                    <a:lnTo>
                      <a:pt x="21" y="87"/>
                    </a:lnTo>
                    <a:lnTo>
                      <a:pt x="26" y="79"/>
                    </a:lnTo>
                    <a:lnTo>
                      <a:pt x="26" y="72"/>
                    </a:lnTo>
                    <a:lnTo>
                      <a:pt x="25" y="63"/>
                    </a:lnTo>
                    <a:lnTo>
                      <a:pt x="11" y="3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7" name="Freeform 965"/>
              <p:cNvSpPr>
                <a:spLocks noEditPoints="1"/>
              </p:cNvSpPr>
              <p:nvPr/>
            </p:nvSpPr>
            <p:spPr bwMode="auto">
              <a:xfrm>
                <a:off x="6745288" y="2806701"/>
                <a:ext cx="1812925" cy="1289050"/>
              </a:xfrm>
              <a:custGeom>
                <a:avLst/>
                <a:gdLst>
                  <a:gd name="T0" fmla="*/ 519 w 1142"/>
                  <a:gd name="T1" fmla="*/ 48 h 812"/>
                  <a:gd name="T2" fmla="*/ 388 w 1142"/>
                  <a:gd name="T3" fmla="*/ 75 h 812"/>
                  <a:gd name="T4" fmla="*/ 334 w 1142"/>
                  <a:gd name="T5" fmla="*/ 128 h 812"/>
                  <a:gd name="T6" fmla="*/ 277 w 1142"/>
                  <a:gd name="T7" fmla="*/ 97 h 812"/>
                  <a:gd name="T8" fmla="*/ 167 w 1142"/>
                  <a:gd name="T9" fmla="*/ 118 h 812"/>
                  <a:gd name="T10" fmla="*/ 117 w 1142"/>
                  <a:gd name="T11" fmla="*/ 201 h 812"/>
                  <a:gd name="T12" fmla="*/ 119 w 1142"/>
                  <a:gd name="T13" fmla="*/ 227 h 812"/>
                  <a:gd name="T14" fmla="*/ 16 w 1142"/>
                  <a:gd name="T15" fmla="*/ 367 h 812"/>
                  <a:gd name="T16" fmla="*/ 46 w 1142"/>
                  <a:gd name="T17" fmla="*/ 525 h 812"/>
                  <a:gd name="T18" fmla="*/ 116 w 1142"/>
                  <a:gd name="T19" fmla="*/ 575 h 812"/>
                  <a:gd name="T20" fmla="*/ 120 w 1142"/>
                  <a:gd name="T21" fmla="*/ 582 h 812"/>
                  <a:gd name="T22" fmla="*/ 117 w 1142"/>
                  <a:gd name="T23" fmla="*/ 675 h 812"/>
                  <a:gd name="T24" fmla="*/ 246 w 1142"/>
                  <a:gd name="T25" fmla="*/ 733 h 812"/>
                  <a:gd name="T26" fmla="*/ 321 w 1142"/>
                  <a:gd name="T27" fmla="*/ 694 h 812"/>
                  <a:gd name="T28" fmla="*/ 367 w 1142"/>
                  <a:gd name="T29" fmla="*/ 743 h 812"/>
                  <a:gd name="T30" fmla="*/ 487 w 1142"/>
                  <a:gd name="T31" fmla="*/ 771 h 812"/>
                  <a:gd name="T32" fmla="*/ 573 w 1142"/>
                  <a:gd name="T33" fmla="*/ 791 h 812"/>
                  <a:gd name="T34" fmla="*/ 646 w 1142"/>
                  <a:gd name="T35" fmla="*/ 769 h 812"/>
                  <a:gd name="T36" fmla="*/ 772 w 1142"/>
                  <a:gd name="T37" fmla="*/ 751 h 812"/>
                  <a:gd name="T38" fmla="*/ 834 w 1142"/>
                  <a:gd name="T39" fmla="*/ 689 h 812"/>
                  <a:gd name="T40" fmla="*/ 912 w 1142"/>
                  <a:gd name="T41" fmla="*/ 719 h 812"/>
                  <a:gd name="T42" fmla="*/ 1027 w 1142"/>
                  <a:gd name="T43" fmla="*/ 665 h 812"/>
                  <a:gd name="T44" fmla="*/ 1030 w 1142"/>
                  <a:gd name="T45" fmla="*/ 577 h 812"/>
                  <a:gd name="T46" fmla="*/ 1074 w 1142"/>
                  <a:gd name="T47" fmla="*/ 535 h 812"/>
                  <a:gd name="T48" fmla="*/ 1128 w 1142"/>
                  <a:gd name="T49" fmla="*/ 364 h 812"/>
                  <a:gd name="T50" fmla="*/ 1051 w 1142"/>
                  <a:gd name="T51" fmla="*/ 245 h 812"/>
                  <a:gd name="T52" fmla="*/ 1034 w 1142"/>
                  <a:gd name="T53" fmla="*/ 228 h 812"/>
                  <a:gd name="T54" fmla="*/ 999 w 1142"/>
                  <a:gd name="T55" fmla="*/ 108 h 812"/>
                  <a:gd name="T56" fmla="*/ 877 w 1142"/>
                  <a:gd name="T57" fmla="*/ 100 h 812"/>
                  <a:gd name="T58" fmla="*/ 831 w 1142"/>
                  <a:gd name="T59" fmla="*/ 123 h 812"/>
                  <a:gd name="T60" fmla="*/ 705 w 1142"/>
                  <a:gd name="T61" fmla="*/ 55 h 812"/>
                  <a:gd name="T62" fmla="*/ 616 w 1142"/>
                  <a:gd name="T63" fmla="*/ 35 h 812"/>
                  <a:gd name="T64" fmla="*/ 606 w 1142"/>
                  <a:gd name="T65" fmla="*/ 4 h 812"/>
                  <a:gd name="T66" fmla="*/ 681 w 1142"/>
                  <a:gd name="T67" fmla="*/ 43 h 812"/>
                  <a:gd name="T68" fmla="*/ 812 w 1142"/>
                  <a:gd name="T69" fmla="*/ 85 h 812"/>
                  <a:gd name="T70" fmla="*/ 902 w 1142"/>
                  <a:gd name="T71" fmla="*/ 81 h 812"/>
                  <a:gd name="T72" fmla="*/ 1021 w 1142"/>
                  <a:gd name="T73" fmla="*/ 115 h 812"/>
                  <a:gd name="T74" fmla="*/ 1044 w 1142"/>
                  <a:gd name="T75" fmla="*/ 232 h 812"/>
                  <a:gd name="T76" fmla="*/ 1125 w 1142"/>
                  <a:gd name="T77" fmla="*/ 317 h 812"/>
                  <a:gd name="T78" fmla="*/ 1114 w 1142"/>
                  <a:gd name="T79" fmla="*/ 501 h 812"/>
                  <a:gd name="T80" fmla="*/ 1042 w 1142"/>
                  <a:gd name="T81" fmla="*/ 575 h 812"/>
                  <a:gd name="T82" fmla="*/ 1051 w 1142"/>
                  <a:gd name="T83" fmla="*/ 617 h 812"/>
                  <a:gd name="T84" fmla="*/ 995 w 1142"/>
                  <a:gd name="T85" fmla="*/ 715 h 812"/>
                  <a:gd name="T86" fmla="*/ 858 w 1142"/>
                  <a:gd name="T87" fmla="*/ 714 h 812"/>
                  <a:gd name="T88" fmla="*/ 743 w 1142"/>
                  <a:gd name="T89" fmla="*/ 774 h 812"/>
                  <a:gd name="T90" fmla="*/ 620 w 1142"/>
                  <a:gd name="T91" fmla="*/ 784 h 812"/>
                  <a:gd name="T92" fmla="*/ 578 w 1142"/>
                  <a:gd name="T93" fmla="*/ 812 h 812"/>
                  <a:gd name="T94" fmla="*/ 522 w 1142"/>
                  <a:gd name="T95" fmla="*/ 783 h 812"/>
                  <a:gd name="T96" fmla="*/ 374 w 1142"/>
                  <a:gd name="T97" fmla="*/ 761 h 812"/>
                  <a:gd name="T98" fmla="*/ 284 w 1142"/>
                  <a:gd name="T99" fmla="*/ 731 h 812"/>
                  <a:gd name="T100" fmla="*/ 158 w 1142"/>
                  <a:gd name="T101" fmla="*/ 731 h 812"/>
                  <a:gd name="T102" fmla="*/ 95 w 1142"/>
                  <a:gd name="T103" fmla="*/ 624 h 812"/>
                  <a:gd name="T104" fmla="*/ 52 w 1142"/>
                  <a:gd name="T105" fmla="*/ 550 h 812"/>
                  <a:gd name="T106" fmla="*/ 0 w 1142"/>
                  <a:gd name="T107" fmla="*/ 419 h 812"/>
                  <a:gd name="T108" fmla="*/ 85 w 1142"/>
                  <a:gd name="T109" fmla="*/ 238 h 812"/>
                  <a:gd name="T110" fmla="*/ 134 w 1142"/>
                  <a:gd name="T111" fmla="*/ 130 h 812"/>
                  <a:gd name="T112" fmla="*/ 241 w 1142"/>
                  <a:gd name="T113" fmla="*/ 84 h 812"/>
                  <a:gd name="T114" fmla="*/ 343 w 1142"/>
                  <a:gd name="T115" fmla="*/ 99 h 812"/>
                  <a:gd name="T116" fmla="*/ 456 w 1142"/>
                  <a:gd name="T117" fmla="*/ 44 h 812"/>
                  <a:gd name="T118" fmla="*/ 568 w 1142"/>
                  <a:gd name="T119" fmla="*/ 28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42" h="812">
                    <a:moveTo>
                      <a:pt x="599" y="11"/>
                    </a:moveTo>
                    <a:lnTo>
                      <a:pt x="587" y="25"/>
                    </a:lnTo>
                    <a:lnTo>
                      <a:pt x="573" y="36"/>
                    </a:lnTo>
                    <a:lnTo>
                      <a:pt x="556" y="43"/>
                    </a:lnTo>
                    <a:lnTo>
                      <a:pt x="538" y="46"/>
                    </a:lnTo>
                    <a:lnTo>
                      <a:pt x="519" y="48"/>
                    </a:lnTo>
                    <a:lnTo>
                      <a:pt x="501" y="49"/>
                    </a:lnTo>
                    <a:lnTo>
                      <a:pt x="482" y="51"/>
                    </a:lnTo>
                    <a:lnTo>
                      <a:pt x="458" y="54"/>
                    </a:lnTo>
                    <a:lnTo>
                      <a:pt x="434" y="58"/>
                    </a:lnTo>
                    <a:lnTo>
                      <a:pt x="410" y="65"/>
                    </a:lnTo>
                    <a:lnTo>
                      <a:pt x="388" y="75"/>
                    </a:lnTo>
                    <a:lnTo>
                      <a:pt x="369" y="88"/>
                    </a:lnTo>
                    <a:lnTo>
                      <a:pt x="352" y="104"/>
                    </a:lnTo>
                    <a:lnTo>
                      <a:pt x="338" y="125"/>
                    </a:lnTo>
                    <a:lnTo>
                      <a:pt x="337" y="127"/>
                    </a:lnTo>
                    <a:lnTo>
                      <a:pt x="335" y="128"/>
                    </a:lnTo>
                    <a:lnTo>
                      <a:pt x="334" y="128"/>
                    </a:lnTo>
                    <a:lnTo>
                      <a:pt x="332" y="127"/>
                    </a:lnTo>
                    <a:lnTo>
                      <a:pt x="331" y="126"/>
                    </a:lnTo>
                    <a:lnTo>
                      <a:pt x="330" y="126"/>
                    </a:lnTo>
                    <a:lnTo>
                      <a:pt x="314" y="113"/>
                    </a:lnTo>
                    <a:lnTo>
                      <a:pt x="296" y="104"/>
                    </a:lnTo>
                    <a:lnTo>
                      <a:pt x="277" y="97"/>
                    </a:lnTo>
                    <a:lnTo>
                      <a:pt x="256" y="95"/>
                    </a:lnTo>
                    <a:lnTo>
                      <a:pt x="237" y="95"/>
                    </a:lnTo>
                    <a:lnTo>
                      <a:pt x="216" y="99"/>
                    </a:lnTo>
                    <a:lnTo>
                      <a:pt x="198" y="103"/>
                    </a:lnTo>
                    <a:lnTo>
                      <a:pt x="182" y="109"/>
                    </a:lnTo>
                    <a:lnTo>
                      <a:pt x="167" y="118"/>
                    </a:lnTo>
                    <a:lnTo>
                      <a:pt x="153" y="128"/>
                    </a:lnTo>
                    <a:lnTo>
                      <a:pt x="139" y="141"/>
                    </a:lnTo>
                    <a:lnTo>
                      <a:pt x="128" y="154"/>
                    </a:lnTo>
                    <a:lnTo>
                      <a:pt x="120" y="169"/>
                    </a:lnTo>
                    <a:lnTo>
                      <a:pt x="116" y="185"/>
                    </a:lnTo>
                    <a:lnTo>
                      <a:pt x="117" y="201"/>
                    </a:lnTo>
                    <a:lnTo>
                      <a:pt x="124" y="217"/>
                    </a:lnTo>
                    <a:lnTo>
                      <a:pt x="124" y="221"/>
                    </a:lnTo>
                    <a:lnTo>
                      <a:pt x="124" y="223"/>
                    </a:lnTo>
                    <a:lnTo>
                      <a:pt x="122" y="224"/>
                    </a:lnTo>
                    <a:lnTo>
                      <a:pt x="120" y="225"/>
                    </a:lnTo>
                    <a:lnTo>
                      <a:pt x="119" y="227"/>
                    </a:lnTo>
                    <a:lnTo>
                      <a:pt x="98" y="244"/>
                    </a:lnTo>
                    <a:lnTo>
                      <a:pt x="79" y="261"/>
                    </a:lnTo>
                    <a:lnTo>
                      <a:pt x="61" y="281"/>
                    </a:lnTo>
                    <a:lnTo>
                      <a:pt x="45" y="303"/>
                    </a:lnTo>
                    <a:lnTo>
                      <a:pt x="27" y="333"/>
                    </a:lnTo>
                    <a:lnTo>
                      <a:pt x="16" y="367"/>
                    </a:lnTo>
                    <a:lnTo>
                      <a:pt x="11" y="402"/>
                    </a:lnTo>
                    <a:lnTo>
                      <a:pt x="11" y="428"/>
                    </a:lnTo>
                    <a:lnTo>
                      <a:pt x="14" y="454"/>
                    </a:lnTo>
                    <a:lnTo>
                      <a:pt x="22" y="479"/>
                    </a:lnTo>
                    <a:lnTo>
                      <a:pt x="33" y="503"/>
                    </a:lnTo>
                    <a:lnTo>
                      <a:pt x="46" y="525"/>
                    </a:lnTo>
                    <a:lnTo>
                      <a:pt x="62" y="545"/>
                    </a:lnTo>
                    <a:lnTo>
                      <a:pt x="71" y="552"/>
                    </a:lnTo>
                    <a:lnTo>
                      <a:pt x="81" y="561"/>
                    </a:lnTo>
                    <a:lnTo>
                      <a:pt x="92" y="569"/>
                    </a:lnTo>
                    <a:lnTo>
                      <a:pt x="104" y="574"/>
                    </a:lnTo>
                    <a:lnTo>
                      <a:pt x="116" y="575"/>
                    </a:lnTo>
                    <a:lnTo>
                      <a:pt x="117" y="575"/>
                    </a:lnTo>
                    <a:lnTo>
                      <a:pt x="118" y="576"/>
                    </a:lnTo>
                    <a:lnTo>
                      <a:pt x="119" y="577"/>
                    </a:lnTo>
                    <a:lnTo>
                      <a:pt x="119" y="579"/>
                    </a:lnTo>
                    <a:lnTo>
                      <a:pt x="118" y="580"/>
                    </a:lnTo>
                    <a:lnTo>
                      <a:pt x="120" y="582"/>
                    </a:lnTo>
                    <a:lnTo>
                      <a:pt x="120" y="584"/>
                    </a:lnTo>
                    <a:lnTo>
                      <a:pt x="120" y="586"/>
                    </a:lnTo>
                    <a:lnTo>
                      <a:pt x="109" y="609"/>
                    </a:lnTo>
                    <a:lnTo>
                      <a:pt x="106" y="631"/>
                    </a:lnTo>
                    <a:lnTo>
                      <a:pt x="109" y="653"/>
                    </a:lnTo>
                    <a:lnTo>
                      <a:pt x="117" y="675"/>
                    </a:lnTo>
                    <a:lnTo>
                      <a:pt x="130" y="693"/>
                    </a:lnTo>
                    <a:lnTo>
                      <a:pt x="146" y="709"/>
                    </a:lnTo>
                    <a:lnTo>
                      <a:pt x="166" y="723"/>
                    </a:lnTo>
                    <a:lnTo>
                      <a:pt x="192" y="732"/>
                    </a:lnTo>
                    <a:lnTo>
                      <a:pt x="219" y="736"/>
                    </a:lnTo>
                    <a:lnTo>
                      <a:pt x="246" y="733"/>
                    </a:lnTo>
                    <a:lnTo>
                      <a:pt x="271" y="725"/>
                    </a:lnTo>
                    <a:lnTo>
                      <a:pt x="295" y="713"/>
                    </a:lnTo>
                    <a:lnTo>
                      <a:pt x="316" y="695"/>
                    </a:lnTo>
                    <a:lnTo>
                      <a:pt x="318" y="695"/>
                    </a:lnTo>
                    <a:lnTo>
                      <a:pt x="319" y="695"/>
                    </a:lnTo>
                    <a:lnTo>
                      <a:pt x="321" y="694"/>
                    </a:lnTo>
                    <a:lnTo>
                      <a:pt x="323" y="694"/>
                    </a:lnTo>
                    <a:lnTo>
                      <a:pt x="324" y="695"/>
                    </a:lnTo>
                    <a:lnTo>
                      <a:pt x="326" y="696"/>
                    </a:lnTo>
                    <a:lnTo>
                      <a:pt x="337" y="716"/>
                    </a:lnTo>
                    <a:lnTo>
                      <a:pt x="350" y="731"/>
                    </a:lnTo>
                    <a:lnTo>
                      <a:pt x="367" y="743"/>
                    </a:lnTo>
                    <a:lnTo>
                      <a:pt x="384" y="753"/>
                    </a:lnTo>
                    <a:lnTo>
                      <a:pt x="404" y="760"/>
                    </a:lnTo>
                    <a:lnTo>
                      <a:pt x="424" y="765"/>
                    </a:lnTo>
                    <a:lnTo>
                      <a:pt x="445" y="768"/>
                    </a:lnTo>
                    <a:lnTo>
                      <a:pt x="466" y="771"/>
                    </a:lnTo>
                    <a:lnTo>
                      <a:pt x="487" y="771"/>
                    </a:lnTo>
                    <a:lnTo>
                      <a:pt x="506" y="771"/>
                    </a:lnTo>
                    <a:lnTo>
                      <a:pt x="527" y="773"/>
                    </a:lnTo>
                    <a:lnTo>
                      <a:pt x="547" y="777"/>
                    </a:lnTo>
                    <a:lnTo>
                      <a:pt x="555" y="780"/>
                    </a:lnTo>
                    <a:lnTo>
                      <a:pt x="565" y="785"/>
                    </a:lnTo>
                    <a:lnTo>
                      <a:pt x="573" y="791"/>
                    </a:lnTo>
                    <a:lnTo>
                      <a:pt x="578" y="800"/>
                    </a:lnTo>
                    <a:lnTo>
                      <a:pt x="588" y="787"/>
                    </a:lnTo>
                    <a:lnTo>
                      <a:pt x="600" y="778"/>
                    </a:lnTo>
                    <a:lnTo>
                      <a:pt x="614" y="774"/>
                    </a:lnTo>
                    <a:lnTo>
                      <a:pt x="630" y="771"/>
                    </a:lnTo>
                    <a:lnTo>
                      <a:pt x="646" y="769"/>
                    </a:lnTo>
                    <a:lnTo>
                      <a:pt x="662" y="771"/>
                    </a:lnTo>
                    <a:lnTo>
                      <a:pt x="679" y="771"/>
                    </a:lnTo>
                    <a:lnTo>
                      <a:pt x="693" y="771"/>
                    </a:lnTo>
                    <a:lnTo>
                      <a:pt x="721" y="768"/>
                    </a:lnTo>
                    <a:lnTo>
                      <a:pt x="748" y="761"/>
                    </a:lnTo>
                    <a:lnTo>
                      <a:pt x="772" y="751"/>
                    </a:lnTo>
                    <a:lnTo>
                      <a:pt x="794" y="736"/>
                    </a:lnTo>
                    <a:lnTo>
                      <a:pt x="814" y="717"/>
                    </a:lnTo>
                    <a:lnTo>
                      <a:pt x="832" y="695"/>
                    </a:lnTo>
                    <a:lnTo>
                      <a:pt x="831" y="693"/>
                    </a:lnTo>
                    <a:lnTo>
                      <a:pt x="832" y="691"/>
                    </a:lnTo>
                    <a:lnTo>
                      <a:pt x="834" y="689"/>
                    </a:lnTo>
                    <a:lnTo>
                      <a:pt x="837" y="688"/>
                    </a:lnTo>
                    <a:lnTo>
                      <a:pt x="839" y="687"/>
                    </a:lnTo>
                    <a:lnTo>
                      <a:pt x="842" y="689"/>
                    </a:lnTo>
                    <a:lnTo>
                      <a:pt x="864" y="703"/>
                    </a:lnTo>
                    <a:lnTo>
                      <a:pt x="887" y="714"/>
                    </a:lnTo>
                    <a:lnTo>
                      <a:pt x="912" y="719"/>
                    </a:lnTo>
                    <a:lnTo>
                      <a:pt x="937" y="720"/>
                    </a:lnTo>
                    <a:lnTo>
                      <a:pt x="962" y="716"/>
                    </a:lnTo>
                    <a:lnTo>
                      <a:pt x="986" y="705"/>
                    </a:lnTo>
                    <a:lnTo>
                      <a:pt x="1003" y="694"/>
                    </a:lnTo>
                    <a:lnTo>
                      <a:pt x="1016" y="681"/>
                    </a:lnTo>
                    <a:lnTo>
                      <a:pt x="1027" y="665"/>
                    </a:lnTo>
                    <a:lnTo>
                      <a:pt x="1034" y="646"/>
                    </a:lnTo>
                    <a:lnTo>
                      <a:pt x="1038" y="624"/>
                    </a:lnTo>
                    <a:lnTo>
                      <a:pt x="1036" y="603"/>
                    </a:lnTo>
                    <a:lnTo>
                      <a:pt x="1032" y="581"/>
                    </a:lnTo>
                    <a:lnTo>
                      <a:pt x="1031" y="580"/>
                    </a:lnTo>
                    <a:lnTo>
                      <a:pt x="1030" y="577"/>
                    </a:lnTo>
                    <a:lnTo>
                      <a:pt x="1030" y="576"/>
                    </a:lnTo>
                    <a:lnTo>
                      <a:pt x="1033" y="569"/>
                    </a:lnTo>
                    <a:lnTo>
                      <a:pt x="1040" y="563"/>
                    </a:lnTo>
                    <a:lnTo>
                      <a:pt x="1047" y="558"/>
                    </a:lnTo>
                    <a:lnTo>
                      <a:pt x="1054" y="553"/>
                    </a:lnTo>
                    <a:lnTo>
                      <a:pt x="1074" y="535"/>
                    </a:lnTo>
                    <a:lnTo>
                      <a:pt x="1091" y="515"/>
                    </a:lnTo>
                    <a:lnTo>
                      <a:pt x="1110" y="485"/>
                    </a:lnTo>
                    <a:lnTo>
                      <a:pt x="1123" y="453"/>
                    </a:lnTo>
                    <a:lnTo>
                      <a:pt x="1130" y="419"/>
                    </a:lnTo>
                    <a:lnTo>
                      <a:pt x="1131" y="391"/>
                    </a:lnTo>
                    <a:lnTo>
                      <a:pt x="1128" y="364"/>
                    </a:lnTo>
                    <a:lnTo>
                      <a:pt x="1122" y="336"/>
                    </a:lnTo>
                    <a:lnTo>
                      <a:pt x="1112" y="311"/>
                    </a:lnTo>
                    <a:lnTo>
                      <a:pt x="1098" y="287"/>
                    </a:lnTo>
                    <a:lnTo>
                      <a:pt x="1080" y="265"/>
                    </a:lnTo>
                    <a:lnTo>
                      <a:pt x="1066" y="253"/>
                    </a:lnTo>
                    <a:lnTo>
                      <a:pt x="1051" y="245"/>
                    </a:lnTo>
                    <a:lnTo>
                      <a:pt x="1035" y="236"/>
                    </a:lnTo>
                    <a:lnTo>
                      <a:pt x="1034" y="235"/>
                    </a:lnTo>
                    <a:lnTo>
                      <a:pt x="1033" y="234"/>
                    </a:lnTo>
                    <a:lnTo>
                      <a:pt x="1034" y="232"/>
                    </a:lnTo>
                    <a:lnTo>
                      <a:pt x="1034" y="231"/>
                    </a:lnTo>
                    <a:lnTo>
                      <a:pt x="1034" y="228"/>
                    </a:lnTo>
                    <a:lnTo>
                      <a:pt x="1041" y="207"/>
                    </a:lnTo>
                    <a:lnTo>
                      <a:pt x="1042" y="185"/>
                    </a:lnTo>
                    <a:lnTo>
                      <a:pt x="1038" y="163"/>
                    </a:lnTo>
                    <a:lnTo>
                      <a:pt x="1029" y="142"/>
                    </a:lnTo>
                    <a:lnTo>
                      <a:pt x="1016" y="124"/>
                    </a:lnTo>
                    <a:lnTo>
                      <a:pt x="999" y="108"/>
                    </a:lnTo>
                    <a:lnTo>
                      <a:pt x="981" y="96"/>
                    </a:lnTo>
                    <a:lnTo>
                      <a:pt x="961" y="90"/>
                    </a:lnTo>
                    <a:lnTo>
                      <a:pt x="940" y="88"/>
                    </a:lnTo>
                    <a:lnTo>
                      <a:pt x="921" y="89"/>
                    </a:lnTo>
                    <a:lnTo>
                      <a:pt x="900" y="93"/>
                    </a:lnTo>
                    <a:lnTo>
                      <a:pt x="877" y="100"/>
                    </a:lnTo>
                    <a:lnTo>
                      <a:pt x="856" y="108"/>
                    </a:lnTo>
                    <a:lnTo>
                      <a:pt x="837" y="121"/>
                    </a:lnTo>
                    <a:lnTo>
                      <a:pt x="836" y="123"/>
                    </a:lnTo>
                    <a:lnTo>
                      <a:pt x="835" y="124"/>
                    </a:lnTo>
                    <a:lnTo>
                      <a:pt x="832" y="124"/>
                    </a:lnTo>
                    <a:lnTo>
                      <a:pt x="831" y="123"/>
                    </a:lnTo>
                    <a:lnTo>
                      <a:pt x="815" y="104"/>
                    </a:lnTo>
                    <a:lnTo>
                      <a:pt x="798" y="88"/>
                    </a:lnTo>
                    <a:lnTo>
                      <a:pt x="777" y="75"/>
                    </a:lnTo>
                    <a:lnTo>
                      <a:pt x="754" y="65"/>
                    </a:lnTo>
                    <a:lnTo>
                      <a:pt x="730" y="58"/>
                    </a:lnTo>
                    <a:lnTo>
                      <a:pt x="705" y="55"/>
                    </a:lnTo>
                    <a:lnTo>
                      <a:pt x="690" y="54"/>
                    </a:lnTo>
                    <a:lnTo>
                      <a:pt x="674" y="53"/>
                    </a:lnTo>
                    <a:lnTo>
                      <a:pt x="659" y="51"/>
                    </a:lnTo>
                    <a:lnTo>
                      <a:pt x="643" y="47"/>
                    </a:lnTo>
                    <a:lnTo>
                      <a:pt x="628" y="42"/>
                    </a:lnTo>
                    <a:lnTo>
                      <a:pt x="616" y="35"/>
                    </a:lnTo>
                    <a:lnTo>
                      <a:pt x="606" y="24"/>
                    </a:lnTo>
                    <a:lnTo>
                      <a:pt x="599" y="11"/>
                    </a:lnTo>
                    <a:close/>
                    <a:moveTo>
                      <a:pt x="600" y="0"/>
                    </a:moveTo>
                    <a:lnTo>
                      <a:pt x="602" y="0"/>
                    </a:lnTo>
                    <a:lnTo>
                      <a:pt x="604" y="1"/>
                    </a:lnTo>
                    <a:lnTo>
                      <a:pt x="606" y="4"/>
                    </a:lnTo>
                    <a:lnTo>
                      <a:pt x="613" y="18"/>
                    </a:lnTo>
                    <a:lnTo>
                      <a:pt x="623" y="28"/>
                    </a:lnTo>
                    <a:lnTo>
                      <a:pt x="636" y="34"/>
                    </a:lnTo>
                    <a:lnTo>
                      <a:pt x="650" y="40"/>
                    </a:lnTo>
                    <a:lnTo>
                      <a:pt x="666" y="42"/>
                    </a:lnTo>
                    <a:lnTo>
                      <a:pt x="681" y="43"/>
                    </a:lnTo>
                    <a:lnTo>
                      <a:pt x="714" y="46"/>
                    </a:lnTo>
                    <a:lnTo>
                      <a:pt x="745" y="52"/>
                    </a:lnTo>
                    <a:lnTo>
                      <a:pt x="763" y="57"/>
                    </a:lnTo>
                    <a:lnTo>
                      <a:pt x="780" y="65"/>
                    </a:lnTo>
                    <a:lnTo>
                      <a:pt x="796" y="75"/>
                    </a:lnTo>
                    <a:lnTo>
                      <a:pt x="812" y="85"/>
                    </a:lnTo>
                    <a:lnTo>
                      <a:pt x="825" y="99"/>
                    </a:lnTo>
                    <a:lnTo>
                      <a:pt x="835" y="114"/>
                    </a:lnTo>
                    <a:lnTo>
                      <a:pt x="849" y="101"/>
                    </a:lnTo>
                    <a:lnTo>
                      <a:pt x="865" y="92"/>
                    </a:lnTo>
                    <a:lnTo>
                      <a:pt x="884" y="87"/>
                    </a:lnTo>
                    <a:lnTo>
                      <a:pt x="902" y="81"/>
                    </a:lnTo>
                    <a:lnTo>
                      <a:pt x="924" y="78"/>
                    </a:lnTo>
                    <a:lnTo>
                      <a:pt x="946" y="77"/>
                    </a:lnTo>
                    <a:lnTo>
                      <a:pt x="968" y="80"/>
                    </a:lnTo>
                    <a:lnTo>
                      <a:pt x="988" y="89"/>
                    </a:lnTo>
                    <a:lnTo>
                      <a:pt x="1005" y="100"/>
                    </a:lnTo>
                    <a:lnTo>
                      <a:pt x="1021" y="115"/>
                    </a:lnTo>
                    <a:lnTo>
                      <a:pt x="1034" y="131"/>
                    </a:lnTo>
                    <a:lnTo>
                      <a:pt x="1044" y="150"/>
                    </a:lnTo>
                    <a:lnTo>
                      <a:pt x="1051" y="171"/>
                    </a:lnTo>
                    <a:lnTo>
                      <a:pt x="1053" y="191"/>
                    </a:lnTo>
                    <a:lnTo>
                      <a:pt x="1051" y="211"/>
                    </a:lnTo>
                    <a:lnTo>
                      <a:pt x="1044" y="232"/>
                    </a:lnTo>
                    <a:lnTo>
                      <a:pt x="1060" y="237"/>
                    </a:lnTo>
                    <a:lnTo>
                      <a:pt x="1077" y="248"/>
                    </a:lnTo>
                    <a:lnTo>
                      <a:pt x="1091" y="262"/>
                    </a:lnTo>
                    <a:lnTo>
                      <a:pt x="1103" y="276"/>
                    </a:lnTo>
                    <a:lnTo>
                      <a:pt x="1113" y="292"/>
                    </a:lnTo>
                    <a:lnTo>
                      <a:pt x="1125" y="317"/>
                    </a:lnTo>
                    <a:lnTo>
                      <a:pt x="1135" y="343"/>
                    </a:lnTo>
                    <a:lnTo>
                      <a:pt x="1140" y="369"/>
                    </a:lnTo>
                    <a:lnTo>
                      <a:pt x="1142" y="397"/>
                    </a:lnTo>
                    <a:lnTo>
                      <a:pt x="1138" y="433"/>
                    </a:lnTo>
                    <a:lnTo>
                      <a:pt x="1129" y="468"/>
                    </a:lnTo>
                    <a:lnTo>
                      <a:pt x="1114" y="501"/>
                    </a:lnTo>
                    <a:lnTo>
                      <a:pt x="1099" y="523"/>
                    </a:lnTo>
                    <a:lnTo>
                      <a:pt x="1081" y="544"/>
                    </a:lnTo>
                    <a:lnTo>
                      <a:pt x="1060" y="563"/>
                    </a:lnTo>
                    <a:lnTo>
                      <a:pt x="1055" y="567"/>
                    </a:lnTo>
                    <a:lnTo>
                      <a:pt x="1047" y="571"/>
                    </a:lnTo>
                    <a:lnTo>
                      <a:pt x="1042" y="575"/>
                    </a:lnTo>
                    <a:lnTo>
                      <a:pt x="1042" y="576"/>
                    </a:lnTo>
                    <a:lnTo>
                      <a:pt x="1042" y="577"/>
                    </a:lnTo>
                    <a:lnTo>
                      <a:pt x="1041" y="579"/>
                    </a:lnTo>
                    <a:lnTo>
                      <a:pt x="1041" y="581"/>
                    </a:lnTo>
                    <a:lnTo>
                      <a:pt x="1047" y="598"/>
                    </a:lnTo>
                    <a:lnTo>
                      <a:pt x="1051" y="617"/>
                    </a:lnTo>
                    <a:lnTo>
                      <a:pt x="1048" y="636"/>
                    </a:lnTo>
                    <a:lnTo>
                      <a:pt x="1043" y="655"/>
                    </a:lnTo>
                    <a:lnTo>
                      <a:pt x="1034" y="673"/>
                    </a:lnTo>
                    <a:lnTo>
                      <a:pt x="1023" y="689"/>
                    </a:lnTo>
                    <a:lnTo>
                      <a:pt x="1009" y="703"/>
                    </a:lnTo>
                    <a:lnTo>
                      <a:pt x="995" y="715"/>
                    </a:lnTo>
                    <a:lnTo>
                      <a:pt x="972" y="725"/>
                    </a:lnTo>
                    <a:lnTo>
                      <a:pt x="949" y="731"/>
                    </a:lnTo>
                    <a:lnTo>
                      <a:pt x="926" y="732"/>
                    </a:lnTo>
                    <a:lnTo>
                      <a:pt x="902" y="730"/>
                    </a:lnTo>
                    <a:lnTo>
                      <a:pt x="879" y="724"/>
                    </a:lnTo>
                    <a:lnTo>
                      <a:pt x="858" y="714"/>
                    </a:lnTo>
                    <a:lnTo>
                      <a:pt x="838" y="701"/>
                    </a:lnTo>
                    <a:lnTo>
                      <a:pt x="825" y="721"/>
                    </a:lnTo>
                    <a:lnTo>
                      <a:pt x="808" y="740"/>
                    </a:lnTo>
                    <a:lnTo>
                      <a:pt x="789" y="754"/>
                    </a:lnTo>
                    <a:lnTo>
                      <a:pt x="766" y="766"/>
                    </a:lnTo>
                    <a:lnTo>
                      <a:pt x="743" y="774"/>
                    </a:lnTo>
                    <a:lnTo>
                      <a:pt x="717" y="779"/>
                    </a:lnTo>
                    <a:lnTo>
                      <a:pt x="691" y="781"/>
                    </a:lnTo>
                    <a:lnTo>
                      <a:pt x="664" y="780"/>
                    </a:lnTo>
                    <a:lnTo>
                      <a:pt x="649" y="780"/>
                    </a:lnTo>
                    <a:lnTo>
                      <a:pt x="634" y="781"/>
                    </a:lnTo>
                    <a:lnTo>
                      <a:pt x="620" y="784"/>
                    </a:lnTo>
                    <a:lnTo>
                      <a:pt x="606" y="789"/>
                    </a:lnTo>
                    <a:lnTo>
                      <a:pt x="595" y="798"/>
                    </a:lnTo>
                    <a:lnTo>
                      <a:pt x="585" y="810"/>
                    </a:lnTo>
                    <a:lnTo>
                      <a:pt x="583" y="812"/>
                    </a:lnTo>
                    <a:lnTo>
                      <a:pt x="580" y="812"/>
                    </a:lnTo>
                    <a:lnTo>
                      <a:pt x="578" y="812"/>
                    </a:lnTo>
                    <a:lnTo>
                      <a:pt x="577" y="811"/>
                    </a:lnTo>
                    <a:lnTo>
                      <a:pt x="576" y="809"/>
                    </a:lnTo>
                    <a:lnTo>
                      <a:pt x="566" y="800"/>
                    </a:lnTo>
                    <a:lnTo>
                      <a:pt x="556" y="792"/>
                    </a:lnTo>
                    <a:lnTo>
                      <a:pt x="543" y="786"/>
                    </a:lnTo>
                    <a:lnTo>
                      <a:pt x="522" y="783"/>
                    </a:lnTo>
                    <a:lnTo>
                      <a:pt x="499" y="781"/>
                    </a:lnTo>
                    <a:lnTo>
                      <a:pt x="470" y="780"/>
                    </a:lnTo>
                    <a:lnTo>
                      <a:pt x="442" y="778"/>
                    </a:lnTo>
                    <a:lnTo>
                      <a:pt x="414" y="774"/>
                    </a:lnTo>
                    <a:lnTo>
                      <a:pt x="394" y="768"/>
                    </a:lnTo>
                    <a:lnTo>
                      <a:pt x="374" y="761"/>
                    </a:lnTo>
                    <a:lnTo>
                      <a:pt x="357" y="750"/>
                    </a:lnTo>
                    <a:lnTo>
                      <a:pt x="340" y="738"/>
                    </a:lnTo>
                    <a:lnTo>
                      <a:pt x="327" y="723"/>
                    </a:lnTo>
                    <a:lnTo>
                      <a:pt x="318" y="704"/>
                    </a:lnTo>
                    <a:lnTo>
                      <a:pt x="302" y="719"/>
                    </a:lnTo>
                    <a:lnTo>
                      <a:pt x="284" y="731"/>
                    </a:lnTo>
                    <a:lnTo>
                      <a:pt x="264" y="740"/>
                    </a:lnTo>
                    <a:lnTo>
                      <a:pt x="242" y="745"/>
                    </a:lnTo>
                    <a:lnTo>
                      <a:pt x="220" y="747"/>
                    </a:lnTo>
                    <a:lnTo>
                      <a:pt x="199" y="744"/>
                    </a:lnTo>
                    <a:lnTo>
                      <a:pt x="178" y="739"/>
                    </a:lnTo>
                    <a:lnTo>
                      <a:pt x="158" y="731"/>
                    </a:lnTo>
                    <a:lnTo>
                      <a:pt x="140" y="718"/>
                    </a:lnTo>
                    <a:lnTo>
                      <a:pt x="123" y="703"/>
                    </a:lnTo>
                    <a:lnTo>
                      <a:pt x="110" y="685"/>
                    </a:lnTo>
                    <a:lnTo>
                      <a:pt x="102" y="666"/>
                    </a:lnTo>
                    <a:lnTo>
                      <a:pt x="96" y="645"/>
                    </a:lnTo>
                    <a:lnTo>
                      <a:pt x="95" y="624"/>
                    </a:lnTo>
                    <a:lnTo>
                      <a:pt x="99" y="604"/>
                    </a:lnTo>
                    <a:lnTo>
                      <a:pt x="109" y="583"/>
                    </a:lnTo>
                    <a:lnTo>
                      <a:pt x="95" y="581"/>
                    </a:lnTo>
                    <a:lnTo>
                      <a:pt x="80" y="574"/>
                    </a:lnTo>
                    <a:lnTo>
                      <a:pt x="66" y="563"/>
                    </a:lnTo>
                    <a:lnTo>
                      <a:pt x="52" y="550"/>
                    </a:lnTo>
                    <a:lnTo>
                      <a:pt x="43" y="537"/>
                    </a:lnTo>
                    <a:lnTo>
                      <a:pt x="34" y="526"/>
                    </a:lnTo>
                    <a:lnTo>
                      <a:pt x="20" y="501"/>
                    </a:lnTo>
                    <a:lnTo>
                      <a:pt x="9" y="475"/>
                    </a:lnTo>
                    <a:lnTo>
                      <a:pt x="2" y="448"/>
                    </a:lnTo>
                    <a:lnTo>
                      <a:pt x="0" y="419"/>
                    </a:lnTo>
                    <a:lnTo>
                      <a:pt x="2" y="387"/>
                    </a:lnTo>
                    <a:lnTo>
                      <a:pt x="10" y="353"/>
                    </a:lnTo>
                    <a:lnTo>
                      <a:pt x="22" y="320"/>
                    </a:lnTo>
                    <a:lnTo>
                      <a:pt x="39" y="291"/>
                    </a:lnTo>
                    <a:lnTo>
                      <a:pt x="60" y="262"/>
                    </a:lnTo>
                    <a:lnTo>
                      <a:pt x="85" y="238"/>
                    </a:lnTo>
                    <a:lnTo>
                      <a:pt x="112" y="220"/>
                    </a:lnTo>
                    <a:lnTo>
                      <a:pt x="106" y="200"/>
                    </a:lnTo>
                    <a:lnTo>
                      <a:pt x="106" y="181"/>
                    </a:lnTo>
                    <a:lnTo>
                      <a:pt x="111" y="163"/>
                    </a:lnTo>
                    <a:lnTo>
                      <a:pt x="121" y="145"/>
                    </a:lnTo>
                    <a:lnTo>
                      <a:pt x="134" y="130"/>
                    </a:lnTo>
                    <a:lnTo>
                      <a:pt x="150" y="116"/>
                    </a:lnTo>
                    <a:lnTo>
                      <a:pt x="167" y="105"/>
                    </a:lnTo>
                    <a:lnTo>
                      <a:pt x="183" y="96"/>
                    </a:lnTo>
                    <a:lnTo>
                      <a:pt x="201" y="91"/>
                    </a:lnTo>
                    <a:lnTo>
                      <a:pt x="220" y="87"/>
                    </a:lnTo>
                    <a:lnTo>
                      <a:pt x="241" y="84"/>
                    </a:lnTo>
                    <a:lnTo>
                      <a:pt x="262" y="84"/>
                    </a:lnTo>
                    <a:lnTo>
                      <a:pt x="282" y="87"/>
                    </a:lnTo>
                    <a:lnTo>
                      <a:pt x="300" y="93"/>
                    </a:lnTo>
                    <a:lnTo>
                      <a:pt x="316" y="103"/>
                    </a:lnTo>
                    <a:lnTo>
                      <a:pt x="331" y="117"/>
                    </a:lnTo>
                    <a:lnTo>
                      <a:pt x="343" y="99"/>
                    </a:lnTo>
                    <a:lnTo>
                      <a:pt x="358" y="83"/>
                    </a:lnTo>
                    <a:lnTo>
                      <a:pt x="375" y="70"/>
                    </a:lnTo>
                    <a:lnTo>
                      <a:pt x="395" y="59"/>
                    </a:lnTo>
                    <a:lnTo>
                      <a:pt x="416" y="52"/>
                    </a:lnTo>
                    <a:lnTo>
                      <a:pt x="438" y="46"/>
                    </a:lnTo>
                    <a:lnTo>
                      <a:pt x="456" y="44"/>
                    </a:lnTo>
                    <a:lnTo>
                      <a:pt x="475" y="42"/>
                    </a:lnTo>
                    <a:lnTo>
                      <a:pt x="494" y="42"/>
                    </a:lnTo>
                    <a:lnTo>
                      <a:pt x="514" y="41"/>
                    </a:lnTo>
                    <a:lnTo>
                      <a:pt x="534" y="39"/>
                    </a:lnTo>
                    <a:lnTo>
                      <a:pt x="551" y="34"/>
                    </a:lnTo>
                    <a:lnTo>
                      <a:pt x="568" y="28"/>
                    </a:lnTo>
                    <a:lnTo>
                      <a:pt x="584" y="17"/>
                    </a:lnTo>
                    <a:lnTo>
                      <a:pt x="598" y="3"/>
                    </a:lnTo>
                    <a:lnTo>
                      <a:pt x="599" y="1"/>
                    </a:lnTo>
                    <a:lnTo>
                      <a:pt x="60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8" name="Freeform 966"/>
              <p:cNvSpPr/>
              <p:nvPr/>
            </p:nvSpPr>
            <p:spPr bwMode="auto">
              <a:xfrm>
                <a:off x="6792913" y="2855913"/>
                <a:ext cx="1717675" cy="1181100"/>
              </a:xfrm>
              <a:custGeom>
                <a:avLst/>
                <a:gdLst>
                  <a:gd name="T0" fmla="*/ 569 w 1082"/>
                  <a:gd name="T1" fmla="*/ 0 h 744"/>
                  <a:gd name="T2" fmla="*/ 601 w 1082"/>
                  <a:gd name="T3" fmla="*/ 26 h 744"/>
                  <a:gd name="T4" fmla="*/ 643 w 1082"/>
                  <a:gd name="T5" fmla="*/ 34 h 744"/>
                  <a:gd name="T6" fmla="*/ 711 w 1082"/>
                  <a:gd name="T7" fmla="*/ 45 h 744"/>
                  <a:gd name="T8" fmla="*/ 768 w 1082"/>
                  <a:gd name="T9" fmla="*/ 83 h 744"/>
                  <a:gd name="T10" fmla="*/ 808 w 1082"/>
                  <a:gd name="T11" fmla="*/ 106 h 744"/>
                  <a:gd name="T12" fmla="*/ 878 w 1082"/>
                  <a:gd name="T13" fmla="*/ 76 h 744"/>
                  <a:gd name="T14" fmla="*/ 949 w 1082"/>
                  <a:gd name="T15" fmla="*/ 88 h 744"/>
                  <a:gd name="T16" fmla="*/ 986 w 1082"/>
                  <a:gd name="T17" fmla="*/ 129 h 744"/>
                  <a:gd name="T18" fmla="*/ 990 w 1082"/>
                  <a:gd name="T19" fmla="*/ 183 h 744"/>
                  <a:gd name="T20" fmla="*/ 991 w 1082"/>
                  <a:gd name="T21" fmla="*/ 219 h 744"/>
                  <a:gd name="T22" fmla="*/ 1036 w 1082"/>
                  <a:gd name="T23" fmla="*/ 252 h 744"/>
                  <a:gd name="T24" fmla="*/ 1073 w 1082"/>
                  <a:gd name="T25" fmla="*/ 312 h 744"/>
                  <a:gd name="T26" fmla="*/ 1078 w 1082"/>
                  <a:gd name="T27" fmla="*/ 396 h 744"/>
                  <a:gd name="T28" fmla="*/ 1042 w 1082"/>
                  <a:gd name="T29" fmla="*/ 478 h 744"/>
                  <a:gd name="T30" fmla="*/ 972 w 1082"/>
                  <a:gd name="T31" fmla="*/ 537 h 744"/>
                  <a:gd name="T32" fmla="*/ 987 w 1082"/>
                  <a:gd name="T33" fmla="*/ 566 h 744"/>
                  <a:gd name="T34" fmla="*/ 980 w 1082"/>
                  <a:gd name="T35" fmla="*/ 614 h 744"/>
                  <a:gd name="T36" fmla="*/ 950 w 1082"/>
                  <a:gd name="T37" fmla="*/ 652 h 744"/>
                  <a:gd name="T38" fmla="*/ 889 w 1082"/>
                  <a:gd name="T39" fmla="*/ 669 h 744"/>
                  <a:gd name="T40" fmla="*/ 830 w 1082"/>
                  <a:gd name="T41" fmla="*/ 648 h 744"/>
                  <a:gd name="T42" fmla="*/ 782 w 1082"/>
                  <a:gd name="T43" fmla="*/ 671 h 744"/>
                  <a:gd name="T44" fmla="*/ 725 w 1082"/>
                  <a:gd name="T45" fmla="*/ 709 h 744"/>
                  <a:gd name="T46" fmla="*/ 657 w 1082"/>
                  <a:gd name="T47" fmla="*/ 719 h 744"/>
                  <a:gd name="T48" fmla="*/ 590 w 1082"/>
                  <a:gd name="T49" fmla="*/ 723 h 744"/>
                  <a:gd name="T50" fmla="*/ 547 w 1082"/>
                  <a:gd name="T51" fmla="*/ 744 h 744"/>
                  <a:gd name="T52" fmla="*/ 543 w 1082"/>
                  <a:gd name="T53" fmla="*/ 743 h 744"/>
                  <a:gd name="T54" fmla="*/ 485 w 1082"/>
                  <a:gd name="T55" fmla="*/ 726 h 744"/>
                  <a:gd name="T56" fmla="*/ 424 w 1082"/>
                  <a:gd name="T57" fmla="*/ 729 h 744"/>
                  <a:gd name="T58" fmla="*/ 361 w 1082"/>
                  <a:gd name="T59" fmla="*/ 714 h 744"/>
                  <a:gd name="T60" fmla="*/ 304 w 1082"/>
                  <a:gd name="T61" fmla="*/ 665 h 744"/>
                  <a:gd name="T62" fmla="*/ 258 w 1082"/>
                  <a:gd name="T63" fmla="*/ 669 h 744"/>
                  <a:gd name="T64" fmla="*/ 196 w 1082"/>
                  <a:gd name="T65" fmla="*/ 689 h 744"/>
                  <a:gd name="T66" fmla="*/ 133 w 1082"/>
                  <a:gd name="T67" fmla="*/ 674 h 744"/>
                  <a:gd name="T68" fmla="*/ 98 w 1082"/>
                  <a:gd name="T69" fmla="*/ 628 h 744"/>
                  <a:gd name="T70" fmla="*/ 97 w 1082"/>
                  <a:gd name="T71" fmla="*/ 572 h 744"/>
                  <a:gd name="T72" fmla="*/ 90 w 1082"/>
                  <a:gd name="T73" fmla="*/ 527 h 744"/>
                  <a:gd name="T74" fmla="*/ 31 w 1082"/>
                  <a:gd name="T75" fmla="*/ 478 h 744"/>
                  <a:gd name="T76" fmla="*/ 2 w 1082"/>
                  <a:gd name="T77" fmla="*/ 406 h 744"/>
                  <a:gd name="T78" fmla="*/ 9 w 1082"/>
                  <a:gd name="T79" fmla="*/ 324 h 744"/>
                  <a:gd name="T80" fmla="*/ 48 w 1082"/>
                  <a:gd name="T81" fmla="*/ 256 h 744"/>
                  <a:gd name="T82" fmla="*/ 92 w 1082"/>
                  <a:gd name="T83" fmla="*/ 215 h 744"/>
                  <a:gd name="T84" fmla="*/ 105 w 1082"/>
                  <a:gd name="T85" fmla="*/ 166 h 744"/>
                  <a:gd name="T86" fmla="*/ 127 w 1082"/>
                  <a:gd name="T87" fmla="*/ 109 h 744"/>
                  <a:gd name="T88" fmla="*/ 181 w 1082"/>
                  <a:gd name="T89" fmla="*/ 80 h 744"/>
                  <a:gd name="T90" fmla="*/ 242 w 1082"/>
                  <a:gd name="T91" fmla="*/ 80 h 744"/>
                  <a:gd name="T92" fmla="*/ 294 w 1082"/>
                  <a:gd name="T93" fmla="*/ 110 h 744"/>
                  <a:gd name="T94" fmla="*/ 327 w 1082"/>
                  <a:gd name="T95" fmla="*/ 88 h 744"/>
                  <a:gd name="T96" fmla="*/ 379 w 1082"/>
                  <a:gd name="T97" fmla="*/ 49 h 744"/>
                  <a:gd name="T98" fmla="*/ 453 w 1082"/>
                  <a:gd name="T99" fmla="*/ 33 h 744"/>
                  <a:gd name="T100" fmla="*/ 512 w 1082"/>
                  <a:gd name="T101" fmla="*/ 30 h 744"/>
                  <a:gd name="T102" fmla="*/ 555 w 1082"/>
                  <a:gd name="T103" fmla="*/ 13 h 744"/>
                  <a:gd name="T104" fmla="*/ 567 w 1082"/>
                  <a:gd name="T105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82" h="744">
                    <a:moveTo>
                      <a:pt x="568" y="0"/>
                    </a:moveTo>
                    <a:lnTo>
                      <a:pt x="569" y="0"/>
                    </a:lnTo>
                    <a:lnTo>
                      <a:pt x="569" y="0"/>
                    </a:lnTo>
                    <a:lnTo>
                      <a:pt x="577" y="12"/>
                    </a:lnTo>
                    <a:lnTo>
                      <a:pt x="588" y="21"/>
                    </a:lnTo>
                    <a:lnTo>
                      <a:pt x="601" y="26"/>
                    </a:lnTo>
                    <a:lnTo>
                      <a:pt x="615" y="29"/>
                    </a:lnTo>
                    <a:lnTo>
                      <a:pt x="629" y="32"/>
                    </a:lnTo>
                    <a:lnTo>
                      <a:pt x="643" y="34"/>
                    </a:lnTo>
                    <a:lnTo>
                      <a:pt x="666" y="36"/>
                    </a:lnTo>
                    <a:lnTo>
                      <a:pt x="688" y="39"/>
                    </a:lnTo>
                    <a:lnTo>
                      <a:pt x="711" y="45"/>
                    </a:lnTo>
                    <a:lnTo>
                      <a:pt x="732" y="53"/>
                    </a:lnTo>
                    <a:lnTo>
                      <a:pt x="751" y="66"/>
                    </a:lnTo>
                    <a:lnTo>
                      <a:pt x="768" y="83"/>
                    </a:lnTo>
                    <a:lnTo>
                      <a:pt x="781" y="101"/>
                    </a:lnTo>
                    <a:lnTo>
                      <a:pt x="790" y="122"/>
                    </a:lnTo>
                    <a:lnTo>
                      <a:pt x="808" y="106"/>
                    </a:lnTo>
                    <a:lnTo>
                      <a:pt x="830" y="93"/>
                    </a:lnTo>
                    <a:lnTo>
                      <a:pt x="853" y="83"/>
                    </a:lnTo>
                    <a:lnTo>
                      <a:pt x="878" y="76"/>
                    </a:lnTo>
                    <a:lnTo>
                      <a:pt x="903" y="75"/>
                    </a:lnTo>
                    <a:lnTo>
                      <a:pt x="927" y="80"/>
                    </a:lnTo>
                    <a:lnTo>
                      <a:pt x="949" y="88"/>
                    </a:lnTo>
                    <a:lnTo>
                      <a:pt x="964" y="99"/>
                    </a:lnTo>
                    <a:lnTo>
                      <a:pt x="977" y="113"/>
                    </a:lnTo>
                    <a:lnTo>
                      <a:pt x="986" y="129"/>
                    </a:lnTo>
                    <a:lnTo>
                      <a:pt x="991" y="147"/>
                    </a:lnTo>
                    <a:lnTo>
                      <a:pt x="992" y="165"/>
                    </a:lnTo>
                    <a:lnTo>
                      <a:pt x="990" y="183"/>
                    </a:lnTo>
                    <a:lnTo>
                      <a:pt x="984" y="201"/>
                    </a:lnTo>
                    <a:lnTo>
                      <a:pt x="973" y="217"/>
                    </a:lnTo>
                    <a:lnTo>
                      <a:pt x="991" y="219"/>
                    </a:lnTo>
                    <a:lnTo>
                      <a:pt x="1008" y="227"/>
                    </a:lnTo>
                    <a:lnTo>
                      <a:pt x="1023" y="239"/>
                    </a:lnTo>
                    <a:lnTo>
                      <a:pt x="1036" y="252"/>
                    </a:lnTo>
                    <a:lnTo>
                      <a:pt x="1048" y="265"/>
                    </a:lnTo>
                    <a:lnTo>
                      <a:pt x="1062" y="288"/>
                    </a:lnTo>
                    <a:lnTo>
                      <a:pt x="1073" y="312"/>
                    </a:lnTo>
                    <a:lnTo>
                      <a:pt x="1080" y="338"/>
                    </a:lnTo>
                    <a:lnTo>
                      <a:pt x="1082" y="364"/>
                    </a:lnTo>
                    <a:lnTo>
                      <a:pt x="1078" y="396"/>
                    </a:lnTo>
                    <a:lnTo>
                      <a:pt x="1071" y="425"/>
                    </a:lnTo>
                    <a:lnTo>
                      <a:pt x="1059" y="453"/>
                    </a:lnTo>
                    <a:lnTo>
                      <a:pt x="1042" y="478"/>
                    </a:lnTo>
                    <a:lnTo>
                      <a:pt x="1022" y="501"/>
                    </a:lnTo>
                    <a:lnTo>
                      <a:pt x="998" y="520"/>
                    </a:lnTo>
                    <a:lnTo>
                      <a:pt x="972" y="537"/>
                    </a:lnTo>
                    <a:lnTo>
                      <a:pt x="972" y="537"/>
                    </a:lnTo>
                    <a:lnTo>
                      <a:pt x="981" y="550"/>
                    </a:lnTo>
                    <a:lnTo>
                      <a:pt x="987" y="566"/>
                    </a:lnTo>
                    <a:lnTo>
                      <a:pt x="988" y="581"/>
                    </a:lnTo>
                    <a:lnTo>
                      <a:pt x="986" y="599"/>
                    </a:lnTo>
                    <a:lnTo>
                      <a:pt x="980" y="614"/>
                    </a:lnTo>
                    <a:lnTo>
                      <a:pt x="973" y="629"/>
                    </a:lnTo>
                    <a:lnTo>
                      <a:pt x="962" y="642"/>
                    </a:lnTo>
                    <a:lnTo>
                      <a:pt x="950" y="652"/>
                    </a:lnTo>
                    <a:lnTo>
                      <a:pt x="930" y="663"/>
                    </a:lnTo>
                    <a:lnTo>
                      <a:pt x="909" y="669"/>
                    </a:lnTo>
                    <a:lnTo>
                      <a:pt x="889" y="669"/>
                    </a:lnTo>
                    <a:lnTo>
                      <a:pt x="868" y="665"/>
                    </a:lnTo>
                    <a:lnTo>
                      <a:pt x="848" y="659"/>
                    </a:lnTo>
                    <a:lnTo>
                      <a:pt x="830" y="648"/>
                    </a:lnTo>
                    <a:lnTo>
                      <a:pt x="814" y="633"/>
                    </a:lnTo>
                    <a:lnTo>
                      <a:pt x="799" y="652"/>
                    </a:lnTo>
                    <a:lnTo>
                      <a:pt x="782" y="671"/>
                    </a:lnTo>
                    <a:lnTo>
                      <a:pt x="763" y="686"/>
                    </a:lnTo>
                    <a:lnTo>
                      <a:pt x="745" y="699"/>
                    </a:lnTo>
                    <a:lnTo>
                      <a:pt x="725" y="709"/>
                    </a:lnTo>
                    <a:lnTo>
                      <a:pt x="703" y="716"/>
                    </a:lnTo>
                    <a:lnTo>
                      <a:pt x="680" y="718"/>
                    </a:lnTo>
                    <a:lnTo>
                      <a:pt x="657" y="719"/>
                    </a:lnTo>
                    <a:lnTo>
                      <a:pt x="634" y="719"/>
                    </a:lnTo>
                    <a:lnTo>
                      <a:pt x="613" y="720"/>
                    </a:lnTo>
                    <a:lnTo>
                      <a:pt x="590" y="723"/>
                    </a:lnTo>
                    <a:lnTo>
                      <a:pt x="569" y="730"/>
                    </a:lnTo>
                    <a:lnTo>
                      <a:pt x="549" y="743"/>
                    </a:lnTo>
                    <a:lnTo>
                      <a:pt x="547" y="744"/>
                    </a:lnTo>
                    <a:lnTo>
                      <a:pt x="545" y="743"/>
                    </a:lnTo>
                    <a:lnTo>
                      <a:pt x="544" y="744"/>
                    </a:lnTo>
                    <a:lnTo>
                      <a:pt x="543" y="743"/>
                    </a:lnTo>
                    <a:lnTo>
                      <a:pt x="524" y="733"/>
                    </a:lnTo>
                    <a:lnTo>
                      <a:pt x="506" y="728"/>
                    </a:lnTo>
                    <a:lnTo>
                      <a:pt x="485" y="726"/>
                    </a:lnTo>
                    <a:lnTo>
                      <a:pt x="465" y="726"/>
                    </a:lnTo>
                    <a:lnTo>
                      <a:pt x="445" y="728"/>
                    </a:lnTo>
                    <a:lnTo>
                      <a:pt x="424" y="729"/>
                    </a:lnTo>
                    <a:lnTo>
                      <a:pt x="404" y="728"/>
                    </a:lnTo>
                    <a:lnTo>
                      <a:pt x="384" y="724"/>
                    </a:lnTo>
                    <a:lnTo>
                      <a:pt x="361" y="714"/>
                    </a:lnTo>
                    <a:lnTo>
                      <a:pt x="339" y="701"/>
                    </a:lnTo>
                    <a:lnTo>
                      <a:pt x="319" y="685"/>
                    </a:lnTo>
                    <a:lnTo>
                      <a:pt x="304" y="665"/>
                    </a:lnTo>
                    <a:lnTo>
                      <a:pt x="293" y="644"/>
                    </a:lnTo>
                    <a:lnTo>
                      <a:pt x="277" y="657"/>
                    </a:lnTo>
                    <a:lnTo>
                      <a:pt x="258" y="669"/>
                    </a:lnTo>
                    <a:lnTo>
                      <a:pt x="238" y="680"/>
                    </a:lnTo>
                    <a:lnTo>
                      <a:pt x="218" y="686"/>
                    </a:lnTo>
                    <a:lnTo>
                      <a:pt x="196" y="689"/>
                    </a:lnTo>
                    <a:lnTo>
                      <a:pt x="174" y="689"/>
                    </a:lnTo>
                    <a:lnTo>
                      <a:pt x="153" y="684"/>
                    </a:lnTo>
                    <a:lnTo>
                      <a:pt x="133" y="674"/>
                    </a:lnTo>
                    <a:lnTo>
                      <a:pt x="117" y="661"/>
                    </a:lnTo>
                    <a:lnTo>
                      <a:pt x="105" y="646"/>
                    </a:lnTo>
                    <a:lnTo>
                      <a:pt x="98" y="628"/>
                    </a:lnTo>
                    <a:lnTo>
                      <a:pt x="93" y="610"/>
                    </a:lnTo>
                    <a:lnTo>
                      <a:pt x="93" y="590"/>
                    </a:lnTo>
                    <a:lnTo>
                      <a:pt x="97" y="572"/>
                    </a:lnTo>
                    <a:lnTo>
                      <a:pt x="104" y="553"/>
                    </a:lnTo>
                    <a:lnTo>
                      <a:pt x="114" y="536"/>
                    </a:lnTo>
                    <a:lnTo>
                      <a:pt x="90" y="527"/>
                    </a:lnTo>
                    <a:lnTo>
                      <a:pt x="68" y="514"/>
                    </a:lnTo>
                    <a:lnTo>
                      <a:pt x="49" y="497"/>
                    </a:lnTo>
                    <a:lnTo>
                      <a:pt x="31" y="478"/>
                    </a:lnTo>
                    <a:lnTo>
                      <a:pt x="18" y="455"/>
                    </a:lnTo>
                    <a:lnTo>
                      <a:pt x="8" y="431"/>
                    </a:lnTo>
                    <a:lnTo>
                      <a:pt x="2" y="406"/>
                    </a:lnTo>
                    <a:lnTo>
                      <a:pt x="0" y="381"/>
                    </a:lnTo>
                    <a:lnTo>
                      <a:pt x="2" y="351"/>
                    </a:lnTo>
                    <a:lnTo>
                      <a:pt x="9" y="324"/>
                    </a:lnTo>
                    <a:lnTo>
                      <a:pt x="20" y="298"/>
                    </a:lnTo>
                    <a:lnTo>
                      <a:pt x="36" y="273"/>
                    </a:lnTo>
                    <a:lnTo>
                      <a:pt x="48" y="256"/>
                    </a:lnTo>
                    <a:lnTo>
                      <a:pt x="61" y="240"/>
                    </a:lnTo>
                    <a:lnTo>
                      <a:pt x="76" y="226"/>
                    </a:lnTo>
                    <a:lnTo>
                      <a:pt x="92" y="215"/>
                    </a:lnTo>
                    <a:lnTo>
                      <a:pt x="112" y="207"/>
                    </a:lnTo>
                    <a:lnTo>
                      <a:pt x="106" y="186"/>
                    </a:lnTo>
                    <a:lnTo>
                      <a:pt x="105" y="166"/>
                    </a:lnTo>
                    <a:lnTo>
                      <a:pt x="109" y="145"/>
                    </a:lnTo>
                    <a:lnTo>
                      <a:pt x="116" y="126"/>
                    </a:lnTo>
                    <a:lnTo>
                      <a:pt x="127" y="109"/>
                    </a:lnTo>
                    <a:lnTo>
                      <a:pt x="142" y="95"/>
                    </a:lnTo>
                    <a:lnTo>
                      <a:pt x="161" y="85"/>
                    </a:lnTo>
                    <a:lnTo>
                      <a:pt x="181" y="80"/>
                    </a:lnTo>
                    <a:lnTo>
                      <a:pt x="201" y="76"/>
                    </a:lnTo>
                    <a:lnTo>
                      <a:pt x="222" y="76"/>
                    </a:lnTo>
                    <a:lnTo>
                      <a:pt x="242" y="80"/>
                    </a:lnTo>
                    <a:lnTo>
                      <a:pt x="261" y="86"/>
                    </a:lnTo>
                    <a:lnTo>
                      <a:pt x="279" y="96"/>
                    </a:lnTo>
                    <a:lnTo>
                      <a:pt x="294" y="110"/>
                    </a:lnTo>
                    <a:lnTo>
                      <a:pt x="305" y="128"/>
                    </a:lnTo>
                    <a:lnTo>
                      <a:pt x="314" y="107"/>
                    </a:lnTo>
                    <a:lnTo>
                      <a:pt x="327" y="88"/>
                    </a:lnTo>
                    <a:lnTo>
                      <a:pt x="342" y="73"/>
                    </a:lnTo>
                    <a:lnTo>
                      <a:pt x="360" y="60"/>
                    </a:lnTo>
                    <a:lnTo>
                      <a:pt x="379" y="49"/>
                    </a:lnTo>
                    <a:lnTo>
                      <a:pt x="400" y="41"/>
                    </a:lnTo>
                    <a:lnTo>
                      <a:pt x="427" y="35"/>
                    </a:lnTo>
                    <a:lnTo>
                      <a:pt x="453" y="33"/>
                    </a:lnTo>
                    <a:lnTo>
                      <a:pt x="481" y="33"/>
                    </a:lnTo>
                    <a:lnTo>
                      <a:pt x="497" y="32"/>
                    </a:lnTo>
                    <a:lnTo>
                      <a:pt x="512" y="30"/>
                    </a:lnTo>
                    <a:lnTo>
                      <a:pt x="528" y="27"/>
                    </a:lnTo>
                    <a:lnTo>
                      <a:pt x="542" y="22"/>
                    </a:lnTo>
                    <a:lnTo>
                      <a:pt x="555" y="13"/>
                    </a:lnTo>
                    <a:lnTo>
                      <a:pt x="566" y="1"/>
                    </a:lnTo>
                    <a:lnTo>
                      <a:pt x="566" y="0"/>
                    </a:lnTo>
                    <a:lnTo>
                      <a:pt x="567" y="0"/>
                    </a:lnTo>
                    <a:lnTo>
                      <a:pt x="568" y="0"/>
                    </a:lnTo>
                    <a:close/>
                  </a:path>
                </a:pathLst>
              </a:custGeom>
              <a:solidFill>
                <a:srgbClr val="FDFAF5"/>
              </a:solidFill>
              <a:ln w="0">
                <a:solidFill>
                  <a:srgbClr val="FDFAF5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9" name="Freeform 967"/>
              <p:cNvSpPr>
                <a:spLocks noEditPoints="1"/>
              </p:cNvSpPr>
              <p:nvPr/>
            </p:nvSpPr>
            <p:spPr bwMode="auto">
              <a:xfrm>
                <a:off x="6786563" y="2851151"/>
                <a:ext cx="1727200" cy="1190625"/>
              </a:xfrm>
              <a:custGeom>
                <a:avLst/>
                <a:gdLst>
                  <a:gd name="T0" fmla="*/ 500 w 1088"/>
                  <a:gd name="T1" fmla="*/ 38 h 750"/>
                  <a:gd name="T2" fmla="*/ 368 w 1088"/>
                  <a:gd name="T3" fmla="*/ 64 h 750"/>
                  <a:gd name="T4" fmla="*/ 306 w 1088"/>
                  <a:gd name="T5" fmla="*/ 132 h 750"/>
                  <a:gd name="T6" fmla="*/ 190 w 1088"/>
                  <a:gd name="T7" fmla="*/ 85 h 750"/>
                  <a:gd name="T8" fmla="*/ 115 w 1088"/>
                  <a:gd name="T9" fmla="*/ 158 h 750"/>
                  <a:gd name="T10" fmla="*/ 97 w 1088"/>
                  <a:gd name="T11" fmla="*/ 221 h 750"/>
                  <a:gd name="T12" fmla="*/ 16 w 1088"/>
                  <a:gd name="T13" fmla="*/ 330 h 750"/>
                  <a:gd name="T14" fmla="*/ 48 w 1088"/>
                  <a:gd name="T15" fmla="*/ 492 h 750"/>
                  <a:gd name="T16" fmla="*/ 110 w 1088"/>
                  <a:gd name="T17" fmla="*/ 558 h 750"/>
                  <a:gd name="T18" fmla="*/ 125 w 1088"/>
                  <a:gd name="T19" fmla="*/ 664 h 750"/>
                  <a:gd name="T20" fmla="*/ 217 w 1088"/>
                  <a:gd name="T21" fmla="*/ 687 h 750"/>
                  <a:gd name="T22" fmla="*/ 310 w 1088"/>
                  <a:gd name="T23" fmla="*/ 666 h 750"/>
                  <a:gd name="T24" fmla="*/ 427 w 1088"/>
                  <a:gd name="T25" fmla="*/ 728 h 750"/>
                  <a:gd name="T26" fmla="*/ 548 w 1088"/>
                  <a:gd name="T27" fmla="*/ 743 h 750"/>
                  <a:gd name="T28" fmla="*/ 611 w 1088"/>
                  <a:gd name="T29" fmla="*/ 720 h 750"/>
                  <a:gd name="T30" fmla="*/ 746 w 1088"/>
                  <a:gd name="T31" fmla="*/ 700 h 750"/>
                  <a:gd name="T32" fmla="*/ 821 w 1088"/>
                  <a:gd name="T33" fmla="*/ 633 h 750"/>
                  <a:gd name="T34" fmla="*/ 935 w 1088"/>
                  <a:gd name="T35" fmla="*/ 662 h 750"/>
                  <a:gd name="T36" fmla="*/ 989 w 1088"/>
                  <a:gd name="T37" fmla="*/ 580 h 750"/>
                  <a:gd name="T38" fmla="*/ 1002 w 1088"/>
                  <a:gd name="T39" fmla="*/ 520 h 750"/>
                  <a:gd name="T40" fmla="*/ 1082 w 1088"/>
                  <a:gd name="T41" fmla="*/ 367 h 750"/>
                  <a:gd name="T42" fmla="*/ 1026 w 1088"/>
                  <a:gd name="T43" fmla="*/ 244 h 750"/>
                  <a:gd name="T44" fmla="*/ 984 w 1088"/>
                  <a:gd name="T45" fmla="*/ 204 h 750"/>
                  <a:gd name="T46" fmla="*/ 966 w 1088"/>
                  <a:gd name="T47" fmla="*/ 104 h 750"/>
                  <a:gd name="T48" fmla="*/ 854 w 1088"/>
                  <a:gd name="T49" fmla="*/ 89 h 750"/>
                  <a:gd name="T50" fmla="*/ 782 w 1088"/>
                  <a:gd name="T51" fmla="*/ 105 h 750"/>
                  <a:gd name="T52" fmla="*/ 659 w 1088"/>
                  <a:gd name="T53" fmla="*/ 41 h 750"/>
                  <a:gd name="T54" fmla="*/ 589 w 1088"/>
                  <a:gd name="T55" fmla="*/ 26 h 750"/>
                  <a:gd name="T56" fmla="*/ 583 w 1088"/>
                  <a:gd name="T57" fmla="*/ 13 h 750"/>
                  <a:gd name="T58" fmla="*/ 647 w 1088"/>
                  <a:gd name="T59" fmla="*/ 33 h 750"/>
                  <a:gd name="T60" fmla="*/ 782 w 1088"/>
                  <a:gd name="T61" fmla="*/ 95 h 750"/>
                  <a:gd name="T62" fmla="*/ 901 w 1088"/>
                  <a:gd name="T63" fmla="*/ 75 h 750"/>
                  <a:gd name="T64" fmla="*/ 992 w 1088"/>
                  <a:gd name="T65" fmla="*/ 131 h 750"/>
                  <a:gd name="T66" fmla="*/ 1001 w 1088"/>
                  <a:gd name="T67" fmla="*/ 221 h 750"/>
                  <a:gd name="T68" fmla="*/ 1079 w 1088"/>
                  <a:gd name="T69" fmla="*/ 315 h 750"/>
                  <a:gd name="T70" fmla="*/ 1051 w 1088"/>
                  <a:gd name="T71" fmla="*/ 479 h 750"/>
                  <a:gd name="T72" fmla="*/ 995 w 1088"/>
                  <a:gd name="T73" fmla="*/ 592 h 750"/>
                  <a:gd name="T74" fmla="*/ 919 w 1088"/>
                  <a:gd name="T75" fmla="*/ 674 h 750"/>
                  <a:gd name="T76" fmla="*/ 804 w 1088"/>
                  <a:gd name="T77" fmla="*/ 660 h 750"/>
                  <a:gd name="T78" fmla="*/ 681 w 1088"/>
                  <a:gd name="T79" fmla="*/ 724 h 750"/>
                  <a:gd name="T80" fmla="*/ 556 w 1088"/>
                  <a:gd name="T81" fmla="*/ 748 h 750"/>
                  <a:gd name="T82" fmla="*/ 529 w 1088"/>
                  <a:gd name="T83" fmla="*/ 740 h 750"/>
                  <a:gd name="T84" fmla="*/ 405 w 1088"/>
                  <a:gd name="T85" fmla="*/ 734 h 750"/>
                  <a:gd name="T86" fmla="*/ 296 w 1088"/>
                  <a:gd name="T87" fmla="*/ 652 h 750"/>
                  <a:gd name="T88" fmla="*/ 170 w 1088"/>
                  <a:gd name="T89" fmla="*/ 695 h 750"/>
                  <a:gd name="T90" fmla="*/ 95 w 1088"/>
                  <a:gd name="T91" fmla="*/ 617 h 750"/>
                  <a:gd name="T92" fmla="*/ 62 w 1088"/>
                  <a:gd name="T93" fmla="*/ 513 h 750"/>
                  <a:gd name="T94" fmla="*/ 2 w 1088"/>
                  <a:gd name="T95" fmla="*/ 356 h 750"/>
                  <a:gd name="T96" fmla="*/ 74 w 1088"/>
                  <a:gd name="T97" fmla="*/ 229 h 750"/>
                  <a:gd name="T98" fmla="*/ 114 w 1088"/>
                  <a:gd name="T99" fmla="*/ 137 h 750"/>
                  <a:gd name="T100" fmla="*/ 214 w 1088"/>
                  <a:gd name="T101" fmla="*/ 76 h 750"/>
                  <a:gd name="T102" fmla="*/ 319 w 1088"/>
                  <a:gd name="T103" fmla="*/ 102 h 750"/>
                  <a:gd name="T104" fmla="*/ 430 w 1088"/>
                  <a:gd name="T105" fmla="*/ 36 h 750"/>
                  <a:gd name="T106" fmla="*/ 544 w 1088"/>
                  <a:gd name="T107" fmla="*/ 23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8" h="750">
                    <a:moveTo>
                      <a:pt x="571" y="6"/>
                    </a:moveTo>
                    <a:lnTo>
                      <a:pt x="560" y="19"/>
                    </a:lnTo>
                    <a:lnTo>
                      <a:pt x="546" y="28"/>
                    </a:lnTo>
                    <a:lnTo>
                      <a:pt x="532" y="33"/>
                    </a:lnTo>
                    <a:lnTo>
                      <a:pt x="516" y="37"/>
                    </a:lnTo>
                    <a:lnTo>
                      <a:pt x="500" y="38"/>
                    </a:lnTo>
                    <a:lnTo>
                      <a:pt x="485" y="38"/>
                    </a:lnTo>
                    <a:lnTo>
                      <a:pt x="458" y="39"/>
                    </a:lnTo>
                    <a:lnTo>
                      <a:pt x="432" y="41"/>
                    </a:lnTo>
                    <a:lnTo>
                      <a:pt x="405" y="48"/>
                    </a:lnTo>
                    <a:lnTo>
                      <a:pt x="386" y="54"/>
                    </a:lnTo>
                    <a:lnTo>
                      <a:pt x="368" y="64"/>
                    </a:lnTo>
                    <a:lnTo>
                      <a:pt x="350" y="76"/>
                    </a:lnTo>
                    <a:lnTo>
                      <a:pt x="334" y="92"/>
                    </a:lnTo>
                    <a:lnTo>
                      <a:pt x="321" y="110"/>
                    </a:lnTo>
                    <a:lnTo>
                      <a:pt x="312" y="131"/>
                    </a:lnTo>
                    <a:lnTo>
                      <a:pt x="310" y="138"/>
                    </a:lnTo>
                    <a:lnTo>
                      <a:pt x="306" y="132"/>
                    </a:lnTo>
                    <a:lnTo>
                      <a:pt x="295" y="114"/>
                    </a:lnTo>
                    <a:lnTo>
                      <a:pt x="280" y="101"/>
                    </a:lnTo>
                    <a:lnTo>
                      <a:pt x="261" y="90"/>
                    </a:lnTo>
                    <a:lnTo>
                      <a:pt x="239" y="84"/>
                    </a:lnTo>
                    <a:lnTo>
                      <a:pt x="214" y="81"/>
                    </a:lnTo>
                    <a:lnTo>
                      <a:pt x="190" y="85"/>
                    </a:lnTo>
                    <a:lnTo>
                      <a:pt x="166" y="91"/>
                    </a:lnTo>
                    <a:lnTo>
                      <a:pt x="150" y="100"/>
                    </a:lnTo>
                    <a:lnTo>
                      <a:pt x="137" y="111"/>
                    </a:lnTo>
                    <a:lnTo>
                      <a:pt x="126" y="125"/>
                    </a:lnTo>
                    <a:lnTo>
                      <a:pt x="119" y="141"/>
                    </a:lnTo>
                    <a:lnTo>
                      <a:pt x="115" y="158"/>
                    </a:lnTo>
                    <a:lnTo>
                      <a:pt x="113" y="175"/>
                    </a:lnTo>
                    <a:lnTo>
                      <a:pt x="115" y="193"/>
                    </a:lnTo>
                    <a:lnTo>
                      <a:pt x="118" y="209"/>
                    </a:lnTo>
                    <a:lnTo>
                      <a:pt x="119" y="212"/>
                    </a:lnTo>
                    <a:lnTo>
                      <a:pt x="116" y="212"/>
                    </a:lnTo>
                    <a:lnTo>
                      <a:pt x="97" y="221"/>
                    </a:lnTo>
                    <a:lnTo>
                      <a:pt x="80" y="233"/>
                    </a:lnTo>
                    <a:lnTo>
                      <a:pt x="65" y="247"/>
                    </a:lnTo>
                    <a:lnTo>
                      <a:pt x="53" y="263"/>
                    </a:lnTo>
                    <a:lnTo>
                      <a:pt x="42" y="278"/>
                    </a:lnTo>
                    <a:lnTo>
                      <a:pt x="26" y="304"/>
                    </a:lnTo>
                    <a:lnTo>
                      <a:pt x="16" y="330"/>
                    </a:lnTo>
                    <a:lnTo>
                      <a:pt x="9" y="357"/>
                    </a:lnTo>
                    <a:lnTo>
                      <a:pt x="7" y="384"/>
                    </a:lnTo>
                    <a:lnTo>
                      <a:pt x="10" y="413"/>
                    </a:lnTo>
                    <a:lnTo>
                      <a:pt x="18" y="441"/>
                    </a:lnTo>
                    <a:lnTo>
                      <a:pt x="31" y="468"/>
                    </a:lnTo>
                    <a:lnTo>
                      <a:pt x="48" y="492"/>
                    </a:lnTo>
                    <a:lnTo>
                      <a:pt x="69" y="510"/>
                    </a:lnTo>
                    <a:lnTo>
                      <a:pt x="93" y="525"/>
                    </a:lnTo>
                    <a:lnTo>
                      <a:pt x="119" y="536"/>
                    </a:lnTo>
                    <a:lnTo>
                      <a:pt x="124" y="537"/>
                    </a:lnTo>
                    <a:lnTo>
                      <a:pt x="121" y="541"/>
                    </a:lnTo>
                    <a:lnTo>
                      <a:pt x="110" y="558"/>
                    </a:lnTo>
                    <a:lnTo>
                      <a:pt x="103" y="577"/>
                    </a:lnTo>
                    <a:lnTo>
                      <a:pt x="100" y="596"/>
                    </a:lnTo>
                    <a:lnTo>
                      <a:pt x="101" y="616"/>
                    </a:lnTo>
                    <a:lnTo>
                      <a:pt x="106" y="633"/>
                    </a:lnTo>
                    <a:lnTo>
                      <a:pt x="114" y="650"/>
                    </a:lnTo>
                    <a:lnTo>
                      <a:pt x="125" y="664"/>
                    </a:lnTo>
                    <a:lnTo>
                      <a:pt x="139" y="675"/>
                    </a:lnTo>
                    <a:lnTo>
                      <a:pt x="154" y="684"/>
                    </a:lnTo>
                    <a:lnTo>
                      <a:pt x="172" y="688"/>
                    </a:lnTo>
                    <a:lnTo>
                      <a:pt x="190" y="690"/>
                    </a:lnTo>
                    <a:lnTo>
                      <a:pt x="190" y="690"/>
                    </a:lnTo>
                    <a:lnTo>
                      <a:pt x="217" y="687"/>
                    </a:lnTo>
                    <a:lnTo>
                      <a:pt x="245" y="677"/>
                    </a:lnTo>
                    <a:lnTo>
                      <a:pt x="271" y="663"/>
                    </a:lnTo>
                    <a:lnTo>
                      <a:pt x="295" y="644"/>
                    </a:lnTo>
                    <a:lnTo>
                      <a:pt x="298" y="641"/>
                    </a:lnTo>
                    <a:lnTo>
                      <a:pt x="300" y="645"/>
                    </a:lnTo>
                    <a:lnTo>
                      <a:pt x="310" y="666"/>
                    </a:lnTo>
                    <a:lnTo>
                      <a:pt x="324" y="685"/>
                    </a:lnTo>
                    <a:lnTo>
                      <a:pt x="343" y="701"/>
                    </a:lnTo>
                    <a:lnTo>
                      <a:pt x="365" y="714"/>
                    </a:lnTo>
                    <a:lnTo>
                      <a:pt x="389" y="724"/>
                    </a:lnTo>
                    <a:lnTo>
                      <a:pt x="406" y="727"/>
                    </a:lnTo>
                    <a:lnTo>
                      <a:pt x="427" y="728"/>
                    </a:lnTo>
                    <a:lnTo>
                      <a:pt x="456" y="727"/>
                    </a:lnTo>
                    <a:lnTo>
                      <a:pt x="485" y="726"/>
                    </a:lnTo>
                    <a:lnTo>
                      <a:pt x="499" y="726"/>
                    </a:lnTo>
                    <a:lnTo>
                      <a:pt x="515" y="729"/>
                    </a:lnTo>
                    <a:lnTo>
                      <a:pt x="532" y="734"/>
                    </a:lnTo>
                    <a:lnTo>
                      <a:pt x="548" y="743"/>
                    </a:lnTo>
                    <a:lnTo>
                      <a:pt x="549" y="743"/>
                    </a:lnTo>
                    <a:lnTo>
                      <a:pt x="550" y="744"/>
                    </a:lnTo>
                    <a:lnTo>
                      <a:pt x="551" y="744"/>
                    </a:lnTo>
                    <a:lnTo>
                      <a:pt x="571" y="731"/>
                    </a:lnTo>
                    <a:lnTo>
                      <a:pt x="590" y="724"/>
                    </a:lnTo>
                    <a:lnTo>
                      <a:pt x="611" y="720"/>
                    </a:lnTo>
                    <a:lnTo>
                      <a:pt x="633" y="719"/>
                    </a:lnTo>
                    <a:lnTo>
                      <a:pt x="655" y="719"/>
                    </a:lnTo>
                    <a:lnTo>
                      <a:pt x="681" y="717"/>
                    </a:lnTo>
                    <a:lnTo>
                      <a:pt x="707" y="715"/>
                    </a:lnTo>
                    <a:lnTo>
                      <a:pt x="727" y="710"/>
                    </a:lnTo>
                    <a:lnTo>
                      <a:pt x="746" y="700"/>
                    </a:lnTo>
                    <a:lnTo>
                      <a:pt x="766" y="687"/>
                    </a:lnTo>
                    <a:lnTo>
                      <a:pt x="784" y="672"/>
                    </a:lnTo>
                    <a:lnTo>
                      <a:pt x="801" y="654"/>
                    </a:lnTo>
                    <a:lnTo>
                      <a:pt x="815" y="635"/>
                    </a:lnTo>
                    <a:lnTo>
                      <a:pt x="817" y="630"/>
                    </a:lnTo>
                    <a:lnTo>
                      <a:pt x="821" y="633"/>
                    </a:lnTo>
                    <a:lnTo>
                      <a:pt x="836" y="649"/>
                    </a:lnTo>
                    <a:lnTo>
                      <a:pt x="856" y="660"/>
                    </a:lnTo>
                    <a:lnTo>
                      <a:pt x="876" y="667"/>
                    </a:lnTo>
                    <a:lnTo>
                      <a:pt x="898" y="669"/>
                    </a:lnTo>
                    <a:lnTo>
                      <a:pt x="918" y="667"/>
                    </a:lnTo>
                    <a:lnTo>
                      <a:pt x="935" y="662"/>
                    </a:lnTo>
                    <a:lnTo>
                      <a:pt x="952" y="653"/>
                    </a:lnTo>
                    <a:lnTo>
                      <a:pt x="966" y="641"/>
                    </a:lnTo>
                    <a:lnTo>
                      <a:pt x="977" y="626"/>
                    </a:lnTo>
                    <a:lnTo>
                      <a:pt x="984" y="609"/>
                    </a:lnTo>
                    <a:lnTo>
                      <a:pt x="989" y="591"/>
                    </a:lnTo>
                    <a:lnTo>
                      <a:pt x="989" y="580"/>
                    </a:lnTo>
                    <a:lnTo>
                      <a:pt x="988" y="567"/>
                    </a:lnTo>
                    <a:lnTo>
                      <a:pt x="983" y="554"/>
                    </a:lnTo>
                    <a:lnTo>
                      <a:pt x="973" y="542"/>
                    </a:lnTo>
                    <a:lnTo>
                      <a:pt x="971" y="539"/>
                    </a:lnTo>
                    <a:lnTo>
                      <a:pt x="974" y="536"/>
                    </a:lnTo>
                    <a:lnTo>
                      <a:pt x="1002" y="520"/>
                    </a:lnTo>
                    <a:lnTo>
                      <a:pt x="1025" y="499"/>
                    </a:lnTo>
                    <a:lnTo>
                      <a:pt x="1045" y="477"/>
                    </a:lnTo>
                    <a:lnTo>
                      <a:pt x="1061" y="452"/>
                    </a:lnTo>
                    <a:lnTo>
                      <a:pt x="1073" y="425"/>
                    </a:lnTo>
                    <a:lnTo>
                      <a:pt x="1080" y="397"/>
                    </a:lnTo>
                    <a:lnTo>
                      <a:pt x="1082" y="367"/>
                    </a:lnTo>
                    <a:lnTo>
                      <a:pt x="1080" y="342"/>
                    </a:lnTo>
                    <a:lnTo>
                      <a:pt x="1074" y="316"/>
                    </a:lnTo>
                    <a:lnTo>
                      <a:pt x="1064" y="292"/>
                    </a:lnTo>
                    <a:lnTo>
                      <a:pt x="1050" y="270"/>
                    </a:lnTo>
                    <a:lnTo>
                      <a:pt x="1039" y="257"/>
                    </a:lnTo>
                    <a:lnTo>
                      <a:pt x="1026" y="244"/>
                    </a:lnTo>
                    <a:lnTo>
                      <a:pt x="1012" y="233"/>
                    </a:lnTo>
                    <a:lnTo>
                      <a:pt x="995" y="225"/>
                    </a:lnTo>
                    <a:lnTo>
                      <a:pt x="977" y="223"/>
                    </a:lnTo>
                    <a:lnTo>
                      <a:pt x="970" y="223"/>
                    </a:lnTo>
                    <a:lnTo>
                      <a:pt x="974" y="218"/>
                    </a:lnTo>
                    <a:lnTo>
                      <a:pt x="984" y="204"/>
                    </a:lnTo>
                    <a:lnTo>
                      <a:pt x="991" y="186"/>
                    </a:lnTo>
                    <a:lnTo>
                      <a:pt x="993" y="169"/>
                    </a:lnTo>
                    <a:lnTo>
                      <a:pt x="992" y="151"/>
                    </a:lnTo>
                    <a:lnTo>
                      <a:pt x="986" y="133"/>
                    </a:lnTo>
                    <a:lnTo>
                      <a:pt x="978" y="117"/>
                    </a:lnTo>
                    <a:lnTo>
                      <a:pt x="966" y="104"/>
                    </a:lnTo>
                    <a:lnTo>
                      <a:pt x="952" y="93"/>
                    </a:lnTo>
                    <a:lnTo>
                      <a:pt x="936" y="87"/>
                    </a:lnTo>
                    <a:lnTo>
                      <a:pt x="919" y="83"/>
                    </a:lnTo>
                    <a:lnTo>
                      <a:pt x="901" y="81"/>
                    </a:lnTo>
                    <a:lnTo>
                      <a:pt x="877" y="84"/>
                    </a:lnTo>
                    <a:lnTo>
                      <a:pt x="854" y="89"/>
                    </a:lnTo>
                    <a:lnTo>
                      <a:pt x="833" y="99"/>
                    </a:lnTo>
                    <a:lnTo>
                      <a:pt x="813" y="112"/>
                    </a:lnTo>
                    <a:lnTo>
                      <a:pt x="798" y="127"/>
                    </a:lnTo>
                    <a:lnTo>
                      <a:pt x="793" y="131"/>
                    </a:lnTo>
                    <a:lnTo>
                      <a:pt x="792" y="126"/>
                    </a:lnTo>
                    <a:lnTo>
                      <a:pt x="782" y="105"/>
                    </a:lnTo>
                    <a:lnTo>
                      <a:pt x="769" y="87"/>
                    </a:lnTo>
                    <a:lnTo>
                      <a:pt x="753" y="72"/>
                    </a:lnTo>
                    <a:lnTo>
                      <a:pt x="734" y="60"/>
                    </a:lnTo>
                    <a:lnTo>
                      <a:pt x="714" y="51"/>
                    </a:lnTo>
                    <a:lnTo>
                      <a:pt x="686" y="44"/>
                    </a:lnTo>
                    <a:lnTo>
                      <a:pt x="659" y="41"/>
                    </a:lnTo>
                    <a:lnTo>
                      <a:pt x="647" y="40"/>
                    </a:lnTo>
                    <a:lnTo>
                      <a:pt x="642" y="39"/>
                    </a:lnTo>
                    <a:lnTo>
                      <a:pt x="629" y="38"/>
                    </a:lnTo>
                    <a:lnTo>
                      <a:pt x="616" y="35"/>
                    </a:lnTo>
                    <a:lnTo>
                      <a:pt x="602" y="31"/>
                    </a:lnTo>
                    <a:lnTo>
                      <a:pt x="589" y="26"/>
                    </a:lnTo>
                    <a:lnTo>
                      <a:pt x="580" y="18"/>
                    </a:lnTo>
                    <a:lnTo>
                      <a:pt x="571" y="6"/>
                    </a:lnTo>
                    <a:close/>
                    <a:moveTo>
                      <a:pt x="573" y="0"/>
                    </a:moveTo>
                    <a:lnTo>
                      <a:pt x="574" y="1"/>
                    </a:lnTo>
                    <a:lnTo>
                      <a:pt x="576" y="2"/>
                    </a:lnTo>
                    <a:lnTo>
                      <a:pt x="583" y="13"/>
                    </a:lnTo>
                    <a:lnTo>
                      <a:pt x="593" y="20"/>
                    </a:lnTo>
                    <a:lnTo>
                      <a:pt x="604" y="26"/>
                    </a:lnTo>
                    <a:lnTo>
                      <a:pt x="617" y="29"/>
                    </a:lnTo>
                    <a:lnTo>
                      <a:pt x="630" y="31"/>
                    </a:lnTo>
                    <a:lnTo>
                      <a:pt x="643" y="32"/>
                    </a:lnTo>
                    <a:lnTo>
                      <a:pt x="647" y="33"/>
                    </a:lnTo>
                    <a:lnTo>
                      <a:pt x="660" y="35"/>
                    </a:lnTo>
                    <a:lnTo>
                      <a:pt x="688" y="39"/>
                    </a:lnTo>
                    <a:lnTo>
                      <a:pt x="716" y="44"/>
                    </a:lnTo>
                    <a:lnTo>
                      <a:pt x="741" y="56"/>
                    </a:lnTo>
                    <a:lnTo>
                      <a:pt x="764" y="73"/>
                    </a:lnTo>
                    <a:lnTo>
                      <a:pt x="782" y="95"/>
                    </a:lnTo>
                    <a:lnTo>
                      <a:pt x="796" y="119"/>
                    </a:lnTo>
                    <a:lnTo>
                      <a:pt x="813" y="104"/>
                    </a:lnTo>
                    <a:lnTo>
                      <a:pt x="833" y="92"/>
                    </a:lnTo>
                    <a:lnTo>
                      <a:pt x="854" y="83"/>
                    </a:lnTo>
                    <a:lnTo>
                      <a:pt x="877" y="77"/>
                    </a:lnTo>
                    <a:lnTo>
                      <a:pt x="901" y="75"/>
                    </a:lnTo>
                    <a:lnTo>
                      <a:pt x="920" y="77"/>
                    </a:lnTo>
                    <a:lnTo>
                      <a:pt x="938" y="81"/>
                    </a:lnTo>
                    <a:lnTo>
                      <a:pt x="954" y="88"/>
                    </a:lnTo>
                    <a:lnTo>
                      <a:pt x="970" y="99"/>
                    </a:lnTo>
                    <a:lnTo>
                      <a:pt x="983" y="114"/>
                    </a:lnTo>
                    <a:lnTo>
                      <a:pt x="992" y="131"/>
                    </a:lnTo>
                    <a:lnTo>
                      <a:pt x="997" y="150"/>
                    </a:lnTo>
                    <a:lnTo>
                      <a:pt x="1000" y="168"/>
                    </a:lnTo>
                    <a:lnTo>
                      <a:pt x="997" y="185"/>
                    </a:lnTo>
                    <a:lnTo>
                      <a:pt x="992" y="201"/>
                    </a:lnTo>
                    <a:lnTo>
                      <a:pt x="983" y="217"/>
                    </a:lnTo>
                    <a:lnTo>
                      <a:pt x="1001" y="221"/>
                    </a:lnTo>
                    <a:lnTo>
                      <a:pt x="1017" y="230"/>
                    </a:lnTo>
                    <a:lnTo>
                      <a:pt x="1031" y="241"/>
                    </a:lnTo>
                    <a:lnTo>
                      <a:pt x="1044" y="254"/>
                    </a:lnTo>
                    <a:lnTo>
                      <a:pt x="1054" y="267"/>
                    </a:lnTo>
                    <a:lnTo>
                      <a:pt x="1069" y="290"/>
                    </a:lnTo>
                    <a:lnTo>
                      <a:pt x="1079" y="315"/>
                    </a:lnTo>
                    <a:lnTo>
                      <a:pt x="1086" y="341"/>
                    </a:lnTo>
                    <a:lnTo>
                      <a:pt x="1088" y="367"/>
                    </a:lnTo>
                    <a:lnTo>
                      <a:pt x="1086" y="398"/>
                    </a:lnTo>
                    <a:lnTo>
                      <a:pt x="1079" y="426"/>
                    </a:lnTo>
                    <a:lnTo>
                      <a:pt x="1067" y="453"/>
                    </a:lnTo>
                    <a:lnTo>
                      <a:pt x="1051" y="479"/>
                    </a:lnTo>
                    <a:lnTo>
                      <a:pt x="1031" y="503"/>
                    </a:lnTo>
                    <a:lnTo>
                      <a:pt x="1008" y="522"/>
                    </a:lnTo>
                    <a:lnTo>
                      <a:pt x="981" y="540"/>
                    </a:lnTo>
                    <a:lnTo>
                      <a:pt x="990" y="555"/>
                    </a:lnTo>
                    <a:lnTo>
                      <a:pt x="995" y="572"/>
                    </a:lnTo>
                    <a:lnTo>
                      <a:pt x="995" y="592"/>
                    </a:lnTo>
                    <a:lnTo>
                      <a:pt x="991" y="612"/>
                    </a:lnTo>
                    <a:lnTo>
                      <a:pt x="982" y="629"/>
                    </a:lnTo>
                    <a:lnTo>
                      <a:pt x="970" y="645"/>
                    </a:lnTo>
                    <a:lnTo>
                      <a:pt x="955" y="659"/>
                    </a:lnTo>
                    <a:lnTo>
                      <a:pt x="937" y="667"/>
                    </a:lnTo>
                    <a:lnTo>
                      <a:pt x="919" y="674"/>
                    </a:lnTo>
                    <a:lnTo>
                      <a:pt x="898" y="675"/>
                    </a:lnTo>
                    <a:lnTo>
                      <a:pt x="876" y="673"/>
                    </a:lnTo>
                    <a:lnTo>
                      <a:pt x="854" y="666"/>
                    </a:lnTo>
                    <a:lnTo>
                      <a:pt x="835" y="655"/>
                    </a:lnTo>
                    <a:lnTo>
                      <a:pt x="818" y="641"/>
                    </a:lnTo>
                    <a:lnTo>
                      <a:pt x="804" y="660"/>
                    </a:lnTo>
                    <a:lnTo>
                      <a:pt x="787" y="677"/>
                    </a:lnTo>
                    <a:lnTo>
                      <a:pt x="769" y="691"/>
                    </a:lnTo>
                    <a:lnTo>
                      <a:pt x="750" y="705"/>
                    </a:lnTo>
                    <a:lnTo>
                      <a:pt x="729" y="715"/>
                    </a:lnTo>
                    <a:lnTo>
                      <a:pt x="708" y="722"/>
                    </a:lnTo>
                    <a:lnTo>
                      <a:pt x="681" y="724"/>
                    </a:lnTo>
                    <a:lnTo>
                      <a:pt x="655" y="724"/>
                    </a:lnTo>
                    <a:lnTo>
                      <a:pt x="633" y="725"/>
                    </a:lnTo>
                    <a:lnTo>
                      <a:pt x="612" y="726"/>
                    </a:lnTo>
                    <a:lnTo>
                      <a:pt x="593" y="729"/>
                    </a:lnTo>
                    <a:lnTo>
                      <a:pt x="573" y="736"/>
                    </a:lnTo>
                    <a:lnTo>
                      <a:pt x="556" y="748"/>
                    </a:lnTo>
                    <a:lnTo>
                      <a:pt x="553" y="749"/>
                    </a:lnTo>
                    <a:lnTo>
                      <a:pt x="550" y="750"/>
                    </a:lnTo>
                    <a:lnTo>
                      <a:pt x="549" y="749"/>
                    </a:lnTo>
                    <a:lnTo>
                      <a:pt x="547" y="749"/>
                    </a:lnTo>
                    <a:lnTo>
                      <a:pt x="546" y="749"/>
                    </a:lnTo>
                    <a:lnTo>
                      <a:pt x="529" y="740"/>
                    </a:lnTo>
                    <a:lnTo>
                      <a:pt x="514" y="735"/>
                    </a:lnTo>
                    <a:lnTo>
                      <a:pt x="499" y="733"/>
                    </a:lnTo>
                    <a:lnTo>
                      <a:pt x="485" y="733"/>
                    </a:lnTo>
                    <a:lnTo>
                      <a:pt x="456" y="734"/>
                    </a:lnTo>
                    <a:lnTo>
                      <a:pt x="427" y="735"/>
                    </a:lnTo>
                    <a:lnTo>
                      <a:pt x="405" y="734"/>
                    </a:lnTo>
                    <a:lnTo>
                      <a:pt x="386" y="729"/>
                    </a:lnTo>
                    <a:lnTo>
                      <a:pt x="362" y="721"/>
                    </a:lnTo>
                    <a:lnTo>
                      <a:pt x="341" y="708"/>
                    </a:lnTo>
                    <a:lnTo>
                      <a:pt x="322" y="691"/>
                    </a:lnTo>
                    <a:lnTo>
                      <a:pt x="307" y="672"/>
                    </a:lnTo>
                    <a:lnTo>
                      <a:pt x="296" y="652"/>
                    </a:lnTo>
                    <a:lnTo>
                      <a:pt x="272" y="671"/>
                    </a:lnTo>
                    <a:lnTo>
                      <a:pt x="245" y="685"/>
                    </a:lnTo>
                    <a:lnTo>
                      <a:pt x="217" y="693"/>
                    </a:lnTo>
                    <a:lnTo>
                      <a:pt x="190" y="696"/>
                    </a:lnTo>
                    <a:lnTo>
                      <a:pt x="190" y="696"/>
                    </a:lnTo>
                    <a:lnTo>
                      <a:pt x="170" y="695"/>
                    </a:lnTo>
                    <a:lnTo>
                      <a:pt x="152" y="689"/>
                    </a:lnTo>
                    <a:lnTo>
                      <a:pt x="136" y="680"/>
                    </a:lnTo>
                    <a:lnTo>
                      <a:pt x="120" y="668"/>
                    </a:lnTo>
                    <a:lnTo>
                      <a:pt x="108" y="653"/>
                    </a:lnTo>
                    <a:lnTo>
                      <a:pt x="100" y="636"/>
                    </a:lnTo>
                    <a:lnTo>
                      <a:pt x="95" y="617"/>
                    </a:lnTo>
                    <a:lnTo>
                      <a:pt x="94" y="597"/>
                    </a:lnTo>
                    <a:lnTo>
                      <a:pt x="96" y="578"/>
                    </a:lnTo>
                    <a:lnTo>
                      <a:pt x="103" y="558"/>
                    </a:lnTo>
                    <a:lnTo>
                      <a:pt x="114" y="541"/>
                    </a:lnTo>
                    <a:lnTo>
                      <a:pt x="86" y="530"/>
                    </a:lnTo>
                    <a:lnTo>
                      <a:pt x="62" y="513"/>
                    </a:lnTo>
                    <a:lnTo>
                      <a:pt x="42" y="494"/>
                    </a:lnTo>
                    <a:lnTo>
                      <a:pt x="24" y="470"/>
                    </a:lnTo>
                    <a:lnTo>
                      <a:pt x="11" y="443"/>
                    </a:lnTo>
                    <a:lnTo>
                      <a:pt x="4" y="414"/>
                    </a:lnTo>
                    <a:lnTo>
                      <a:pt x="0" y="384"/>
                    </a:lnTo>
                    <a:lnTo>
                      <a:pt x="2" y="356"/>
                    </a:lnTo>
                    <a:lnTo>
                      <a:pt x="9" y="329"/>
                    </a:lnTo>
                    <a:lnTo>
                      <a:pt x="21" y="302"/>
                    </a:lnTo>
                    <a:lnTo>
                      <a:pt x="36" y="273"/>
                    </a:lnTo>
                    <a:lnTo>
                      <a:pt x="47" y="259"/>
                    </a:lnTo>
                    <a:lnTo>
                      <a:pt x="60" y="243"/>
                    </a:lnTo>
                    <a:lnTo>
                      <a:pt x="74" y="229"/>
                    </a:lnTo>
                    <a:lnTo>
                      <a:pt x="92" y="217"/>
                    </a:lnTo>
                    <a:lnTo>
                      <a:pt x="112" y="208"/>
                    </a:lnTo>
                    <a:lnTo>
                      <a:pt x="107" y="191"/>
                    </a:lnTo>
                    <a:lnTo>
                      <a:pt x="107" y="173"/>
                    </a:lnTo>
                    <a:lnTo>
                      <a:pt x="108" y="155"/>
                    </a:lnTo>
                    <a:lnTo>
                      <a:pt x="114" y="137"/>
                    </a:lnTo>
                    <a:lnTo>
                      <a:pt x="121" y="121"/>
                    </a:lnTo>
                    <a:lnTo>
                      <a:pt x="132" y="107"/>
                    </a:lnTo>
                    <a:lnTo>
                      <a:pt x="146" y="95"/>
                    </a:lnTo>
                    <a:lnTo>
                      <a:pt x="164" y="85"/>
                    </a:lnTo>
                    <a:lnTo>
                      <a:pt x="189" y="78"/>
                    </a:lnTo>
                    <a:lnTo>
                      <a:pt x="214" y="76"/>
                    </a:lnTo>
                    <a:lnTo>
                      <a:pt x="238" y="78"/>
                    </a:lnTo>
                    <a:lnTo>
                      <a:pt x="260" y="84"/>
                    </a:lnTo>
                    <a:lnTo>
                      <a:pt x="280" y="93"/>
                    </a:lnTo>
                    <a:lnTo>
                      <a:pt x="296" y="107"/>
                    </a:lnTo>
                    <a:lnTo>
                      <a:pt x="308" y="123"/>
                    </a:lnTo>
                    <a:lnTo>
                      <a:pt x="319" y="102"/>
                    </a:lnTo>
                    <a:lnTo>
                      <a:pt x="332" y="85"/>
                    </a:lnTo>
                    <a:lnTo>
                      <a:pt x="348" y="69"/>
                    </a:lnTo>
                    <a:lnTo>
                      <a:pt x="367" y="57"/>
                    </a:lnTo>
                    <a:lnTo>
                      <a:pt x="385" y="48"/>
                    </a:lnTo>
                    <a:lnTo>
                      <a:pt x="403" y="41"/>
                    </a:lnTo>
                    <a:lnTo>
                      <a:pt x="430" y="36"/>
                    </a:lnTo>
                    <a:lnTo>
                      <a:pt x="457" y="32"/>
                    </a:lnTo>
                    <a:lnTo>
                      <a:pt x="485" y="32"/>
                    </a:lnTo>
                    <a:lnTo>
                      <a:pt x="500" y="32"/>
                    </a:lnTo>
                    <a:lnTo>
                      <a:pt x="515" y="30"/>
                    </a:lnTo>
                    <a:lnTo>
                      <a:pt x="529" y="28"/>
                    </a:lnTo>
                    <a:lnTo>
                      <a:pt x="544" y="23"/>
                    </a:lnTo>
                    <a:lnTo>
                      <a:pt x="556" y="14"/>
                    </a:lnTo>
                    <a:lnTo>
                      <a:pt x="566" y="2"/>
                    </a:lnTo>
                    <a:lnTo>
                      <a:pt x="569" y="1"/>
                    </a:lnTo>
                    <a:lnTo>
                      <a:pt x="571" y="0"/>
                    </a:lnTo>
                    <a:lnTo>
                      <a:pt x="573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椭圆 131"/>
          <p:cNvSpPr/>
          <p:nvPr userDrawn="1"/>
        </p:nvSpPr>
        <p:spPr>
          <a:xfrm>
            <a:off x="2925510" y="2098103"/>
            <a:ext cx="2660392" cy="266039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 userDrawn="1"/>
        </p:nvSpPr>
        <p:spPr>
          <a:xfrm>
            <a:off x="3153512" y="2326105"/>
            <a:ext cx="2204388" cy="2204388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21120" y="0"/>
            <a:ext cx="4823307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2747429" y="4801518"/>
            <a:ext cx="4236353" cy="2056482"/>
            <a:chOff x="6480855" y="-131652"/>
            <a:chExt cx="4236353" cy="2056482"/>
          </a:xfrm>
        </p:grpSpPr>
        <p:sp>
          <p:nvSpPr>
            <p:cNvPr id="8" name="Freeform 20"/>
            <p:cNvSpPr/>
            <p:nvPr/>
          </p:nvSpPr>
          <p:spPr bwMode="auto">
            <a:xfrm>
              <a:off x="6480855" y="-131652"/>
              <a:ext cx="2297384" cy="2056482"/>
            </a:xfrm>
            <a:custGeom>
              <a:avLst/>
              <a:gdLst>
                <a:gd name="T0" fmla="*/ 700 w 782"/>
                <a:gd name="T1" fmla="*/ 0 h 701"/>
                <a:gd name="T2" fmla="*/ 782 w 782"/>
                <a:gd name="T3" fmla="*/ 0 h 701"/>
                <a:gd name="T4" fmla="*/ 82 w 782"/>
                <a:gd name="T5" fmla="*/ 701 h 701"/>
                <a:gd name="T6" fmla="*/ 0 w 782"/>
                <a:gd name="T7" fmla="*/ 701 h 701"/>
                <a:gd name="T8" fmla="*/ 700 w 782"/>
                <a:gd name="T9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701">
                  <a:moveTo>
                    <a:pt x="700" y="0"/>
                  </a:moveTo>
                  <a:lnTo>
                    <a:pt x="782" y="0"/>
                  </a:lnTo>
                  <a:lnTo>
                    <a:pt x="82" y="701"/>
                  </a:lnTo>
                  <a:lnTo>
                    <a:pt x="0" y="701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3"/>
            <p:cNvSpPr/>
            <p:nvPr/>
          </p:nvSpPr>
          <p:spPr bwMode="auto">
            <a:xfrm>
              <a:off x="7127178" y="-131652"/>
              <a:ext cx="2297384" cy="2056482"/>
            </a:xfrm>
            <a:custGeom>
              <a:avLst/>
              <a:gdLst>
                <a:gd name="T0" fmla="*/ 701 w 784"/>
                <a:gd name="T1" fmla="*/ 0 h 701"/>
                <a:gd name="T2" fmla="*/ 784 w 784"/>
                <a:gd name="T3" fmla="*/ 0 h 701"/>
                <a:gd name="T4" fmla="*/ 82 w 784"/>
                <a:gd name="T5" fmla="*/ 701 h 701"/>
                <a:gd name="T6" fmla="*/ 0 w 784"/>
                <a:gd name="T7" fmla="*/ 701 h 701"/>
                <a:gd name="T8" fmla="*/ 701 w 784"/>
                <a:gd name="T9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701">
                  <a:moveTo>
                    <a:pt x="701" y="0"/>
                  </a:moveTo>
                  <a:lnTo>
                    <a:pt x="784" y="0"/>
                  </a:lnTo>
                  <a:lnTo>
                    <a:pt x="82" y="701"/>
                  </a:lnTo>
                  <a:lnTo>
                    <a:pt x="0" y="701"/>
                  </a:lnTo>
                  <a:lnTo>
                    <a:pt x="701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4"/>
            <p:cNvSpPr/>
            <p:nvPr/>
          </p:nvSpPr>
          <p:spPr bwMode="auto">
            <a:xfrm>
              <a:off x="7773501" y="-131652"/>
              <a:ext cx="2297384" cy="2056482"/>
            </a:xfrm>
            <a:custGeom>
              <a:avLst/>
              <a:gdLst>
                <a:gd name="T0" fmla="*/ 700 w 782"/>
                <a:gd name="T1" fmla="*/ 0 h 701"/>
                <a:gd name="T2" fmla="*/ 782 w 782"/>
                <a:gd name="T3" fmla="*/ 0 h 701"/>
                <a:gd name="T4" fmla="*/ 82 w 782"/>
                <a:gd name="T5" fmla="*/ 701 h 701"/>
                <a:gd name="T6" fmla="*/ 0 w 782"/>
                <a:gd name="T7" fmla="*/ 701 h 701"/>
                <a:gd name="T8" fmla="*/ 700 w 782"/>
                <a:gd name="T9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701">
                  <a:moveTo>
                    <a:pt x="700" y="0"/>
                  </a:moveTo>
                  <a:lnTo>
                    <a:pt x="782" y="0"/>
                  </a:lnTo>
                  <a:lnTo>
                    <a:pt x="82" y="701"/>
                  </a:lnTo>
                  <a:lnTo>
                    <a:pt x="0" y="701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6"/>
            <p:cNvSpPr/>
            <p:nvPr/>
          </p:nvSpPr>
          <p:spPr bwMode="auto">
            <a:xfrm>
              <a:off x="8419824" y="-131652"/>
              <a:ext cx="2297384" cy="2056482"/>
            </a:xfrm>
            <a:custGeom>
              <a:avLst/>
              <a:gdLst>
                <a:gd name="T0" fmla="*/ 701 w 782"/>
                <a:gd name="T1" fmla="*/ 0 h 701"/>
                <a:gd name="T2" fmla="*/ 782 w 782"/>
                <a:gd name="T3" fmla="*/ 0 h 701"/>
                <a:gd name="T4" fmla="*/ 82 w 782"/>
                <a:gd name="T5" fmla="*/ 701 h 701"/>
                <a:gd name="T6" fmla="*/ 0 w 782"/>
                <a:gd name="T7" fmla="*/ 701 h 701"/>
                <a:gd name="T8" fmla="*/ 701 w 782"/>
                <a:gd name="T9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" h="701">
                  <a:moveTo>
                    <a:pt x="701" y="0"/>
                  </a:moveTo>
                  <a:lnTo>
                    <a:pt x="782" y="0"/>
                  </a:lnTo>
                  <a:lnTo>
                    <a:pt x="82" y="701"/>
                  </a:lnTo>
                  <a:lnTo>
                    <a:pt x="0" y="701"/>
                  </a:lnTo>
                  <a:lnTo>
                    <a:pt x="70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386336" y="2376353"/>
            <a:ext cx="4029513" cy="2105294"/>
            <a:chOff x="-2141200" y="3337240"/>
            <a:chExt cx="13570838" cy="7090337"/>
          </a:xfrm>
        </p:grpSpPr>
        <p:sp>
          <p:nvSpPr>
            <p:cNvPr id="13" name="Rectangle 39"/>
            <p:cNvSpPr>
              <a:spLocks noChangeArrowheads="1"/>
            </p:cNvSpPr>
            <p:nvPr/>
          </p:nvSpPr>
          <p:spPr bwMode="auto">
            <a:xfrm>
              <a:off x="-2141200" y="3337240"/>
              <a:ext cx="13570838" cy="7090337"/>
            </a:xfrm>
            <a:prstGeom prst="rect">
              <a:avLst/>
            </a:prstGeom>
            <a:solidFill>
              <a:schemeClr val="bg1"/>
            </a:solidFill>
            <a:ln w="0">
              <a:solidFill>
                <a:srgbClr val="2F2F2F">
                  <a:lumMod val="50000"/>
                  <a:lumOff val="50000"/>
                </a:srgbClr>
              </a:solidFill>
              <a:prstDash val="solid"/>
              <a:miter lim="800000"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457200">
                <a:defRPr/>
              </a:pPr>
              <a:endParaRPr lang="zh-CN" altLang="en-US" sz="900" kern="0">
                <a:solidFill>
                  <a:srgbClr val="A1A1A1"/>
                </a:solidFill>
                <a:latin typeface="Lato Ligh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-1767777" y="3729806"/>
              <a:ext cx="12823992" cy="6305205"/>
            </a:xfrm>
            <a:prstGeom prst="rect">
              <a:avLst/>
            </a:prstGeom>
            <a:noFill/>
            <a:ln w="12700" cap="flat" cmpd="sng" algn="ctr">
              <a:solidFill>
                <a:srgbClr val="216AA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zh-CN" altLang="en-US" sz="900" kern="0">
                <a:solidFill>
                  <a:prstClr val="white"/>
                </a:solidFill>
                <a:latin typeface="Lato Light"/>
              </a:endParaRPr>
            </a:p>
          </p:txBody>
        </p:sp>
      </p:grpSp>
      <p:sp>
        <p:nvSpPr>
          <p:cNvPr id="15" name="矩形 14"/>
          <p:cNvSpPr/>
          <p:nvPr userDrawn="1"/>
        </p:nvSpPr>
        <p:spPr>
          <a:xfrm>
            <a:off x="4802188" y="0"/>
            <a:ext cx="73834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1" name="文本框 20"/>
          <p:cNvSpPr txBox="1"/>
          <p:nvPr userDrawn="1"/>
        </p:nvSpPr>
        <p:spPr>
          <a:xfrm>
            <a:off x="938287" y="2961169"/>
            <a:ext cx="2925609" cy="9156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35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-OTF Shin Go Pro L" panose="020B0300000000000000" pitchFamily="34" charset="-128"/>
              </a:rPr>
              <a:t>CONTENT</a:t>
            </a:r>
            <a:endParaRPr lang="zh-CN" altLang="en-US" sz="7700" b="1" dirty="0" err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-OTF Shin Go Pro L" panose="020B0300000000000000" pitchFamily="34" charset="-128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1697077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6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1697077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6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70985" y="1920182"/>
            <a:ext cx="3103847" cy="21453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5" name="Marcador de imagen 3"/>
          <p:cNvSpPr>
            <a:spLocks noGrp="1"/>
          </p:cNvSpPr>
          <p:nvPr>
            <p:ph type="pic" sz="quarter" idx="13"/>
          </p:nvPr>
        </p:nvSpPr>
        <p:spPr>
          <a:xfrm>
            <a:off x="4544077" y="1920182"/>
            <a:ext cx="3103847" cy="21453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6" name="Marcador de imagen 3"/>
          <p:cNvSpPr>
            <a:spLocks noGrp="1"/>
          </p:cNvSpPr>
          <p:nvPr>
            <p:ph type="pic" sz="quarter" idx="14"/>
          </p:nvPr>
        </p:nvSpPr>
        <p:spPr>
          <a:xfrm>
            <a:off x="8609787" y="1920182"/>
            <a:ext cx="3103847" cy="21453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1697077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6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70984" y="1920182"/>
            <a:ext cx="5268139" cy="21453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5" name="Marcador de imagen 3"/>
          <p:cNvSpPr>
            <a:spLocks noGrp="1"/>
          </p:cNvSpPr>
          <p:nvPr>
            <p:ph type="pic" sz="quarter" idx="13"/>
          </p:nvPr>
        </p:nvSpPr>
        <p:spPr>
          <a:xfrm>
            <a:off x="6445495" y="1920182"/>
            <a:ext cx="5268139" cy="21453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1697077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6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70984" y="1920182"/>
            <a:ext cx="11042649" cy="214532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1697077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7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82707" y="1697451"/>
            <a:ext cx="11030927" cy="25814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5383448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6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82707" y="1697448"/>
            <a:ext cx="11030927" cy="430476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1697077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6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70985" y="1920182"/>
            <a:ext cx="3420369" cy="41875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5" name="Marcador de imagen 3"/>
          <p:cNvSpPr>
            <a:spLocks noGrp="1"/>
          </p:cNvSpPr>
          <p:nvPr>
            <p:ph type="pic" sz="quarter" idx="13"/>
          </p:nvPr>
        </p:nvSpPr>
        <p:spPr>
          <a:xfrm>
            <a:off x="4479597" y="1920182"/>
            <a:ext cx="3420369" cy="41875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6" name="Marcador de imagen 3"/>
          <p:cNvSpPr>
            <a:spLocks noGrp="1"/>
          </p:cNvSpPr>
          <p:nvPr>
            <p:ph type="pic" sz="quarter" idx="14"/>
          </p:nvPr>
        </p:nvSpPr>
        <p:spPr>
          <a:xfrm>
            <a:off x="8293265" y="1920182"/>
            <a:ext cx="3420369" cy="41875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umb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703873"/>
            <a:ext cx="1697077" cy="796680"/>
          </a:xfrm>
          <a:prstGeom prst="rect">
            <a:avLst/>
          </a:prstGeom>
        </p:spPr>
        <p:txBody>
          <a:bodyPr wrap="square" lIns="0" tIns="0" rIns="0" bIns="0" anchor="ctr"/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01</a:t>
            </a:r>
          </a:p>
        </p:txBody>
      </p:sp>
      <p:sp>
        <p:nvSpPr>
          <p:cNvPr id="9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4" y="1123501"/>
            <a:ext cx="5425016" cy="564619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70984" y="1920182"/>
            <a:ext cx="5323176" cy="41875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5" name="Marcador de imagen 3"/>
          <p:cNvSpPr>
            <a:spLocks noGrp="1"/>
          </p:cNvSpPr>
          <p:nvPr>
            <p:ph type="pic" sz="quarter" idx="13"/>
          </p:nvPr>
        </p:nvSpPr>
        <p:spPr>
          <a:xfrm>
            <a:off x="6390457" y="1920182"/>
            <a:ext cx="5323176" cy="41875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192269"/>
            <a:ext cx="9141231" cy="138499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TITLE</a:t>
            </a:r>
          </a:p>
        </p:txBody>
      </p:sp>
      <p:sp>
        <p:nvSpPr>
          <p:cNvPr id="12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707" y="880565"/>
            <a:ext cx="9141231" cy="9482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72000" rIns="0" bIns="0" anchor="t"/>
          <a:lstStyle>
            <a:lvl1pPr marL="0" indent="0" algn="l">
              <a:buNone/>
              <a:defRPr sz="4665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WELCOME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551480"/>
            <a:ext cx="4981493" cy="6463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4665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TITLE</a:t>
            </a:r>
          </a:p>
        </p:txBody>
      </p:sp>
      <p:sp>
        <p:nvSpPr>
          <p:cNvPr id="3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70985" y="900785"/>
            <a:ext cx="4992281" cy="717008"/>
          </a:xfrm>
          <a:prstGeom prst="rect">
            <a:avLst/>
          </a:prstGeom>
          <a:solidFill>
            <a:schemeClr val="bg1"/>
          </a:solidFill>
        </p:spPr>
        <p:txBody>
          <a:bodyPr vert="horz" lIns="0" tIns="72000" rIns="0" bIns="0" anchor="t"/>
          <a:lstStyle>
            <a:lvl1pPr marL="0" indent="0" algn="l"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/>
              <a:t>ABOUT US </a:t>
            </a:r>
            <a:endParaRPr lang="es-ES_tradnl" dirty="0"/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096001" y="884767"/>
            <a:ext cx="5617633" cy="518371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7" name="Text Placeholder 23"/>
          <p:cNvSpPr txBox="1"/>
          <p:nvPr userDrawn="1"/>
        </p:nvSpPr>
        <p:spPr>
          <a:xfrm>
            <a:off x="9343292" y="551481"/>
            <a:ext cx="2370341" cy="22407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3765" rtl="0" eaLnBrk="1" fontAlgn="auto" latinLnBrk="0" hangingPunct="1">
              <a:lnSpc>
                <a:spcPts val="1865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www.zacomic.com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682707" y="192269"/>
            <a:ext cx="5413293" cy="1384995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0" indent="0" algn="l">
              <a:buNone/>
              <a:defRPr sz="10000" b="1" i="0">
                <a:solidFill>
                  <a:schemeClr val="bg1">
                    <a:lumMod val="8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TITLE</a:t>
            </a:r>
          </a:p>
        </p:txBody>
      </p:sp>
      <p:sp>
        <p:nvSpPr>
          <p:cNvPr id="4" name="Marcador de imagen 3"/>
          <p:cNvSpPr>
            <a:spLocks noGrp="1"/>
          </p:cNvSpPr>
          <p:nvPr>
            <p:ph type="pic" sz="quarter" idx="12"/>
          </p:nvPr>
        </p:nvSpPr>
        <p:spPr>
          <a:xfrm>
            <a:off x="6096001" y="884767"/>
            <a:ext cx="5617633" cy="518371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endParaRPr lang="es-ES_tradnl"/>
          </a:p>
        </p:txBody>
      </p:sp>
      <p:sp>
        <p:nvSpPr>
          <p:cNvPr id="5" name="Marcador de texto 7"/>
          <p:cNvSpPr>
            <a:spLocks noGrp="1"/>
          </p:cNvSpPr>
          <p:nvPr>
            <p:ph type="body" sz="quarter" idx="11" hasCustomPrompt="1"/>
          </p:nvPr>
        </p:nvSpPr>
        <p:spPr>
          <a:xfrm>
            <a:off x="682707" y="884765"/>
            <a:ext cx="5413292" cy="1096436"/>
          </a:xfrm>
          <a:prstGeom prst="rect">
            <a:avLst/>
          </a:prstGeom>
          <a:solidFill>
            <a:schemeClr val="bg1"/>
          </a:solidFill>
        </p:spPr>
        <p:txBody>
          <a:bodyPr wrap="none" lIns="0" tIns="72000" rIns="0" bIns="0" anchor="t">
            <a:noAutofit/>
          </a:bodyPr>
          <a:lstStyle>
            <a:lvl1pPr marL="0" indent="0" algn="l">
              <a:buNone/>
              <a:defRPr sz="4665" b="1" i="0">
                <a:solidFill>
                  <a:schemeClr val="tx1">
                    <a:lumMod val="75000"/>
                    <a:lumOff val="25000"/>
                  </a:schemeClr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</a:lstStyle>
          <a:p>
            <a:pPr lvl="0"/>
            <a:r>
              <a:rPr lang="es-ES_tradnl" dirty="0"/>
              <a:t>WELCOME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组合 130"/>
          <p:cNvGrpSpPr/>
          <p:nvPr userDrawn="1"/>
        </p:nvGrpSpPr>
        <p:grpSpPr>
          <a:xfrm>
            <a:off x="2522335" y="-331580"/>
            <a:ext cx="7147325" cy="7198715"/>
            <a:chOff x="6411913" y="2232026"/>
            <a:chExt cx="2428876" cy="2446338"/>
          </a:xfrm>
        </p:grpSpPr>
        <p:sp>
          <p:nvSpPr>
            <p:cNvPr id="132" name="Freeform 852"/>
            <p:cNvSpPr>
              <a:spLocks noEditPoints="1"/>
            </p:cNvSpPr>
            <p:nvPr/>
          </p:nvSpPr>
          <p:spPr bwMode="auto">
            <a:xfrm>
              <a:off x="7683501" y="3787776"/>
              <a:ext cx="382588" cy="890588"/>
            </a:xfrm>
            <a:custGeom>
              <a:avLst/>
              <a:gdLst>
                <a:gd name="T0" fmla="*/ 195 w 241"/>
                <a:gd name="T1" fmla="*/ 526 h 561"/>
                <a:gd name="T2" fmla="*/ 97 w 241"/>
                <a:gd name="T3" fmla="*/ 503 h 561"/>
                <a:gd name="T4" fmla="*/ 171 w 241"/>
                <a:gd name="T5" fmla="*/ 490 h 561"/>
                <a:gd name="T6" fmla="*/ 128 w 241"/>
                <a:gd name="T7" fmla="*/ 480 h 561"/>
                <a:gd name="T8" fmla="*/ 147 w 241"/>
                <a:gd name="T9" fmla="*/ 446 h 561"/>
                <a:gd name="T10" fmla="*/ 70 w 241"/>
                <a:gd name="T11" fmla="*/ 451 h 561"/>
                <a:gd name="T12" fmla="*/ 221 w 241"/>
                <a:gd name="T13" fmla="*/ 432 h 561"/>
                <a:gd name="T14" fmla="*/ 222 w 241"/>
                <a:gd name="T15" fmla="*/ 426 h 561"/>
                <a:gd name="T16" fmla="*/ 174 w 241"/>
                <a:gd name="T17" fmla="*/ 435 h 561"/>
                <a:gd name="T18" fmla="*/ 87 w 241"/>
                <a:gd name="T19" fmla="*/ 412 h 561"/>
                <a:gd name="T20" fmla="*/ 136 w 241"/>
                <a:gd name="T21" fmla="*/ 424 h 561"/>
                <a:gd name="T22" fmla="*/ 180 w 241"/>
                <a:gd name="T23" fmla="*/ 374 h 561"/>
                <a:gd name="T24" fmla="*/ 180 w 241"/>
                <a:gd name="T25" fmla="*/ 365 h 561"/>
                <a:gd name="T26" fmla="*/ 78 w 241"/>
                <a:gd name="T27" fmla="*/ 358 h 561"/>
                <a:gd name="T28" fmla="*/ 111 w 241"/>
                <a:gd name="T29" fmla="*/ 349 h 561"/>
                <a:gd name="T30" fmla="*/ 147 w 241"/>
                <a:gd name="T31" fmla="*/ 326 h 561"/>
                <a:gd name="T32" fmla="*/ 145 w 241"/>
                <a:gd name="T33" fmla="*/ 347 h 561"/>
                <a:gd name="T34" fmla="*/ 171 w 241"/>
                <a:gd name="T35" fmla="*/ 298 h 561"/>
                <a:gd name="T36" fmla="*/ 97 w 241"/>
                <a:gd name="T37" fmla="*/ 286 h 561"/>
                <a:gd name="T38" fmla="*/ 129 w 241"/>
                <a:gd name="T39" fmla="*/ 240 h 561"/>
                <a:gd name="T40" fmla="*/ 169 w 241"/>
                <a:gd name="T41" fmla="*/ 228 h 561"/>
                <a:gd name="T42" fmla="*/ 196 w 241"/>
                <a:gd name="T43" fmla="*/ 221 h 561"/>
                <a:gd name="T44" fmla="*/ 207 w 241"/>
                <a:gd name="T45" fmla="*/ 228 h 561"/>
                <a:gd name="T46" fmla="*/ 25 w 241"/>
                <a:gd name="T47" fmla="*/ 213 h 561"/>
                <a:gd name="T48" fmla="*/ 89 w 241"/>
                <a:gd name="T49" fmla="*/ 195 h 561"/>
                <a:gd name="T50" fmla="*/ 92 w 241"/>
                <a:gd name="T51" fmla="*/ 211 h 561"/>
                <a:gd name="T52" fmla="*/ 132 w 241"/>
                <a:gd name="T53" fmla="*/ 190 h 561"/>
                <a:gd name="T54" fmla="*/ 164 w 241"/>
                <a:gd name="T55" fmla="*/ 181 h 561"/>
                <a:gd name="T56" fmla="*/ 12 w 241"/>
                <a:gd name="T57" fmla="*/ 183 h 561"/>
                <a:gd name="T58" fmla="*/ 66 w 241"/>
                <a:gd name="T59" fmla="*/ 182 h 561"/>
                <a:gd name="T60" fmla="*/ 60 w 241"/>
                <a:gd name="T61" fmla="*/ 118 h 561"/>
                <a:gd name="T62" fmla="*/ 75 w 241"/>
                <a:gd name="T63" fmla="*/ 118 h 561"/>
                <a:gd name="T64" fmla="*/ 13 w 241"/>
                <a:gd name="T65" fmla="*/ 86 h 561"/>
                <a:gd name="T66" fmla="*/ 53 w 241"/>
                <a:gd name="T67" fmla="*/ 52 h 561"/>
                <a:gd name="T68" fmla="*/ 56 w 241"/>
                <a:gd name="T69" fmla="*/ 43 h 561"/>
                <a:gd name="T70" fmla="*/ 61 w 241"/>
                <a:gd name="T71" fmla="*/ 66 h 561"/>
                <a:gd name="T72" fmla="*/ 84 w 241"/>
                <a:gd name="T73" fmla="*/ 115 h 561"/>
                <a:gd name="T74" fmla="*/ 143 w 241"/>
                <a:gd name="T75" fmla="*/ 178 h 561"/>
                <a:gd name="T76" fmla="*/ 178 w 241"/>
                <a:gd name="T77" fmla="*/ 214 h 561"/>
                <a:gd name="T78" fmla="*/ 164 w 241"/>
                <a:gd name="T79" fmla="*/ 246 h 561"/>
                <a:gd name="T80" fmla="*/ 125 w 241"/>
                <a:gd name="T81" fmla="*/ 198 h 561"/>
                <a:gd name="T82" fmla="*/ 152 w 241"/>
                <a:gd name="T83" fmla="*/ 239 h 561"/>
                <a:gd name="T84" fmla="*/ 164 w 241"/>
                <a:gd name="T85" fmla="*/ 354 h 561"/>
                <a:gd name="T86" fmla="*/ 209 w 241"/>
                <a:gd name="T87" fmla="*/ 423 h 561"/>
                <a:gd name="T88" fmla="*/ 210 w 241"/>
                <a:gd name="T89" fmla="*/ 426 h 561"/>
                <a:gd name="T90" fmla="*/ 167 w 241"/>
                <a:gd name="T91" fmla="*/ 412 h 561"/>
                <a:gd name="T92" fmla="*/ 181 w 241"/>
                <a:gd name="T93" fmla="*/ 475 h 561"/>
                <a:gd name="T94" fmla="*/ 210 w 241"/>
                <a:gd name="T95" fmla="*/ 558 h 561"/>
                <a:gd name="T96" fmla="*/ 125 w 241"/>
                <a:gd name="T97" fmla="*/ 489 h 561"/>
                <a:gd name="T98" fmla="*/ 135 w 241"/>
                <a:gd name="T99" fmla="*/ 399 h 561"/>
                <a:gd name="T100" fmla="*/ 142 w 241"/>
                <a:gd name="T101" fmla="*/ 283 h 561"/>
                <a:gd name="T102" fmla="*/ 95 w 241"/>
                <a:gd name="T103" fmla="*/ 329 h 561"/>
                <a:gd name="T104" fmla="*/ 94 w 241"/>
                <a:gd name="T105" fmla="*/ 477 h 561"/>
                <a:gd name="T106" fmla="*/ 79 w 241"/>
                <a:gd name="T107" fmla="*/ 457 h 561"/>
                <a:gd name="T108" fmla="*/ 67 w 241"/>
                <a:gd name="T109" fmla="*/ 381 h 561"/>
                <a:gd name="T110" fmla="*/ 79 w 241"/>
                <a:gd name="T111" fmla="*/ 288 h 561"/>
                <a:gd name="T112" fmla="*/ 75 w 241"/>
                <a:gd name="T113" fmla="*/ 225 h 561"/>
                <a:gd name="T114" fmla="*/ 68 w 241"/>
                <a:gd name="T115" fmla="*/ 153 h 561"/>
                <a:gd name="T116" fmla="*/ 18 w 241"/>
                <a:gd name="T117" fmla="*/ 238 h 561"/>
                <a:gd name="T118" fmla="*/ 3 w 241"/>
                <a:gd name="T119" fmla="*/ 171 h 561"/>
                <a:gd name="T120" fmla="*/ 9 w 241"/>
                <a:gd name="T121" fmla="*/ 84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1" h="561">
                  <a:moveTo>
                    <a:pt x="190" y="523"/>
                  </a:moveTo>
                  <a:lnTo>
                    <a:pt x="190" y="523"/>
                  </a:lnTo>
                  <a:lnTo>
                    <a:pt x="195" y="534"/>
                  </a:lnTo>
                  <a:lnTo>
                    <a:pt x="203" y="542"/>
                  </a:lnTo>
                  <a:lnTo>
                    <a:pt x="203" y="543"/>
                  </a:lnTo>
                  <a:lnTo>
                    <a:pt x="202" y="544"/>
                  </a:lnTo>
                  <a:lnTo>
                    <a:pt x="201" y="544"/>
                  </a:lnTo>
                  <a:lnTo>
                    <a:pt x="192" y="535"/>
                  </a:lnTo>
                  <a:lnTo>
                    <a:pt x="187" y="525"/>
                  </a:lnTo>
                  <a:lnTo>
                    <a:pt x="187" y="525"/>
                  </a:lnTo>
                  <a:lnTo>
                    <a:pt x="186" y="534"/>
                  </a:lnTo>
                  <a:lnTo>
                    <a:pt x="189" y="544"/>
                  </a:lnTo>
                  <a:lnTo>
                    <a:pt x="191" y="549"/>
                  </a:lnTo>
                  <a:lnTo>
                    <a:pt x="196" y="553"/>
                  </a:lnTo>
                  <a:lnTo>
                    <a:pt x="201" y="556"/>
                  </a:lnTo>
                  <a:lnTo>
                    <a:pt x="205" y="556"/>
                  </a:lnTo>
                  <a:lnTo>
                    <a:pt x="209" y="553"/>
                  </a:lnTo>
                  <a:lnTo>
                    <a:pt x="210" y="546"/>
                  </a:lnTo>
                  <a:lnTo>
                    <a:pt x="208" y="539"/>
                  </a:lnTo>
                  <a:lnTo>
                    <a:pt x="203" y="533"/>
                  </a:lnTo>
                  <a:lnTo>
                    <a:pt x="200" y="529"/>
                  </a:lnTo>
                  <a:lnTo>
                    <a:pt x="195" y="526"/>
                  </a:lnTo>
                  <a:lnTo>
                    <a:pt x="190" y="523"/>
                  </a:lnTo>
                  <a:close/>
                  <a:moveTo>
                    <a:pt x="94" y="480"/>
                  </a:moveTo>
                  <a:lnTo>
                    <a:pt x="90" y="490"/>
                  </a:lnTo>
                  <a:lnTo>
                    <a:pt x="87" y="501"/>
                  </a:lnTo>
                  <a:lnTo>
                    <a:pt x="87" y="506"/>
                  </a:lnTo>
                  <a:lnTo>
                    <a:pt x="88" y="511"/>
                  </a:lnTo>
                  <a:lnTo>
                    <a:pt x="89" y="517"/>
                  </a:lnTo>
                  <a:lnTo>
                    <a:pt x="93" y="520"/>
                  </a:lnTo>
                  <a:lnTo>
                    <a:pt x="96" y="520"/>
                  </a:lnTo>
                  <a:lnTo>
                    <a:pt x="99" y="519"/>
                  </a:lnTo>
                  <a:lnTo>
                    <a:pt x="101" y="517"/>
                  </a:lnTo>
                  <a:lnTo>
                    <a:pt x="103" y="514"/>
                  </a:lnTo>
                  <a:lnTo>
                    <a:pt x="104" y="511"/>
                  </a:lnTo>
                  <a:lnTo>
                    <a:pt x="104" y="507"/>
                  </a:lnTo>
                  <a:lnTo>
                    <a:pt x="104" y="503"/>
                  </a:lnTo>
                  <a:lnTo>
                    <a:pt x="103" y="498"/>
                  </a:lnTo>
                  <a:lnTo>
                    <a:pt x="102" y="494"/>
                  </a:lnTo>
                  <a:lnTo>
                    <a:pt x="100" y="490"/>
                  </a:lnTo>
                  <a:lnTo>
                    <a:pt x="96" y="485"/>
                  </a:lnTo>
                  <a:lnTo>
                    <a:pt x="96" y="490"/>
                  </a:lnTo>
                  <a:lnTo>
                    <a:pt x="96" y="495"/>
                  </a:lnTo>
                  <a:lnTo>
                    <a:pt x="97" y="503"/>
                  </a:lnTo>
                  <a:lnTo>
                    <a:pt x="99" y="511"/>
                  </a:lnTo>
                  <a:lnTo>
                    <a:pt x="99" y="511"/>
                  </a:lnTo>
                  <a:lnTo>
                    <a:pt x="99" y="513"/>
                  </a:lnTo>
                  <a:lnTo>
                    <a:pt x="97" y="513"/>
                  </a:lnTo>
                  <a:lnTo>
                    <a:pt x="96" y="511"/>
                  </a:lnTo>
                  <a:lnTo>
                    <a:pt x="94" y="502"/>
                  </a:lnTo>
                  <a:lnTo>
                    <a:pt x="93" y="491"/>
                  </a:lnTo>
                  <a:lnTo>
                    <a:pt x="95" y="481"/>
                  </a:lnTo>
                  <a:lnTo>
                    <a:pt x="94" y="480"/>
                  </a:lnTo>
                  <a:close/>
                  <a:moveTo>
                    <a:pt x="162" y="475"/>
                  </a:moveTo>
                  <a:lnTo>
                    <a:pt x="163" y="475"/>
                  </a:lnTo>
                  <a:lnTo>
                    <a:pt x="163" y="477"/>
                  </a:lnTo>
                  <a:lnTo>
                    <a:pt x="162" y="477"/>
                  </a:lnTo>
                  <a:lnTo>
                    <a:pt x="162" y="477"/>
                  </a:lnTo>
                  <a:lnTo>
                    <a:pt x="166" y="482"/>
                  </a:lnTo>
                  <a:lnTo>
                    <a:pt x="172" y="486"/>
                  </a:lnTo>
                  <a:lnTo>
                    <a:pt x="178" y="490"/>
                  </a:lnTo>
                  <a:lnTo>
                    <a:pt x="178" y="491"/>
                  </a:lnTo>
                  <a:lnTo>
                    <a:pt x="178" y="492"/>
                  </a:lnTo>
                  <a:lnTo>
                    <a:pt x="177" y="493"/>
                  </a:lnTo>
                  <a:lnTo>
                    <a:pt x="176" y="493"/>
                  </a:lnTo>
                  <a:lnTo>
                    <a:pt x="171" y="490"/>
                  </a:lnTo>
                  <a:lnTo>
                    <a:pt x="165" y="485"/>
                  </a:lnTo>
                  <a:lnTo>
                    <a:pt x="161" y="480"/>
                  </a:lnTo>
                  <a:lnTo>
                    <a:pt x="161" y="481"/>
                  </a:lnTo>
                  <a:lnTo>
                    <a:pt x="163" y="484"/>
                  </a:lnTo>
                  <a:lnTo>
                    <a:pt x="166" y="487"/>
                  </a:lnTo>
                  <a:lnTo>
                    <a:pt x="169" y="491"/>
                  </a:lnTo>
                  <a:lnTo>
                    <a:pt x="176" y="496"/>
                  </a:lnTo>
                  <a:lnTo>
                    <a:pt x="184" y="499"/>
                  </a:lnTo>
                  <a:lnTo>
                    <a:pt x="192" y="499"/>
                  </a:lnTo>
                  <a:lnTo>
                    <a:pt x="197" y="496"/>
                  </a:lnTo>
                  <a:lnTo>
                    <a:pt x="197" y="492"/>
                  </a:lnTo>
                  <a:lnTo>
                    <a:pt x="195" y="489"/>
                  </a:lnTo>
                  <a:lnTo>
                    <a:pt x="191" y="484"/>
                  </a:lnTo>
                  <a:lnTo>
                    <a:pt x="187" y="481"/>
                  </a:lnTo>
                  <a:lnTo>
                    <a:pt x="183" y="479"/>
                  </a:lnTo>
                  <a:lnTo>
                    <a:pt x="173" y="477"/>
                  </a:lnTo>
                  <a:lnTo>
                    <a:pt x="162" y="475"/>
                  </a:lnTo>
                  <a:close/>
                  <a:moveTo>
                    <a:pt x="148" y="445"/>
                  </a:moveTo>
                  <a:lnTo>
                    <a:pt x="140" y="449"/>
                  </a:lnTo>
                  <a:lnTo>
                    <a:pt x="133" y="459"/>
                  </a:lnTo>
                  <a:lnTo>
                    <a:pt x="129" y="469"/>
                  </a:lnTo>
                  <a:lnTo>
                    <a:pt x="128" y="480"/>
                  </a:lnTo>
                  <a:lnTo>
                    <a:pt x="128" y="483"/>
                  </a:lnTo>
                  <a:lnTo>
                    <a:pt x="128" y="485"/>
                  </a:lnTo>
                  <a:lnTo>
                    <a:pt x="129" y="486"/>
                  </a:lnTo>
                  <a:lnTo>
                    <a:pt x="131" y="489"/>
                  </a:lnTo>
                  <a:lnTo>
                    <a:pt x="132" y="489"/>
                  </a:lnTo>
                  <a:lnTo>
                    <a:pt x="135" y="489"/>
                  </a:lnTo>
                  <a:lnTo>
                    <a:pt x="137" y="486"/>
                  </a:lnTo>
                  <a:lnTo>
                    <a:pt x="139" y="484"/>
                  </a:lnTo>
                  <a:lnTo>
                    <a:pt x="141" y="481"/>
                  </a:lnTo>
                  <a:lnTo>
                    <a:pt x="142" y="479"/>
                  </a:lnTo>
                  <a:lnTo>
                    <a:pt x="143" y="475"/>
                  </a:lnTo>
                  <a:lnTo>
                    <a:pt x="147" y="462"/>
                  </a:lnTo>
                  <a:lnTo>
                    <a:pt x="148" y="450"/>
                  </a:lnTo>
                  <a:lnTo>
                    <a:pt x="139" y="475"/>
                  </a:lnTo>
                  <a:lnTo>
                    <a:pt x="138" y="475"/>
                  </a:lnTo>
                  <a:lnTo>
                    <a:pt x="137" y="475"/>
                  </a:lnTo>
                  <a:lnTo>
                    <a:pt x="137" y="475"/>
                  </a:lnTo>
                  <a:lnTo>
                    <a:pt x="136" y="474"/>
                  </a:lnTo>
                  <a:lnTo>
                    <a:pt x="140" y="460"/>
                  </a:lnTo>
                  <a:lnTo>
                    <a:pt x="147" y="446"/>
                  </a:lnTo>
                  <a:lnTo>
                    <a:pt x="147" y="446"/>
                  </a:lnTo>
                  <a:lnTo>
                    <a:pt x="147" y="446"/>
                  </a:lnTo>
                  <a:lnTo>
                    <a:pt x="148" y="445"/>
                  </a:lnTo>
                  <a:close/>
                  <a:moveTo>
                    <a:pt x="150" y="444"/>
                  </a:moveTo>
                  <a:lnTo>
                    <a:pt x="149" y="444"/>
                  </a:lnTo>
                  <a:lnTo>
                    <a:pt x="150" y="444"/>
                  </a:lnTo>
                  <a:lnTo>
                    <a:pt x="150" y="444"/>
                  </a:lnTo>
                  <a:close/>
                  <a:moveTo>
                    <a:pt x="76" y="435"/>
                  </a:moveTo>
                  <a:lnTo>
                    <a:pt x="67" y="444"/>
                  </a:lnTo>
                  <a:lnTo>
                    <a:pt x="61" y="456"/>
                  </a:lnTo>
                  <a:lnTo>
                    <a:pt x="60" y="468"/>
                  </a:lnTo>
                  <a:lnTo>
                    <a:pt x="61" y="471"/>
                  </a:lnTo>
                  <a:lnTo>
                    <a:pt x="63" y="473"/>
                  </a:lnTo>
                  <a:lnTo>
                    <a:pt x="65" y="474"/>
                  </a:lnTo>
                  <a:lnTo>
                    <a:pt x="67" y="475"/>
                  </a:lnTo>
                  <a:lnTo>
                    <a:pt x="69" y="474"/>
                  </a:lnTo>
                  <a:lnTo>
                    <a:pt x="71" y="473"/>
                  </a:lnTo>
                  <a:lnTo>
                    <a:pt x="73" y="471"/>
                  </a:lnTo>
                  <a:lnTo>
                    <a:pt x="75" y="467"/>
                  </a:lnTo>
                  <a:lnTo>
                    <a:pt x="75" y="463"/>
                  </a:lnTo>
                  <a:lnTo>
                    <a:pt x="75" y="459"/>
                  </a:lnTo>
                  <a:lnTo>
                    <a:pt x="76" y="441"/>
                  </a:lnTo>
                  <a:lnTo>
                    <a:pt x="72" y="446"/>
                  </a:lnTo>
                  <a:lnTo>
                    <a:pt x="70" y="451"/>
                  </a:lnTo>
                  <a:lnTo>
                    <a:pt x="68" y="459"/>
                  </a:lnTo>
                  <a:lnTo>
                    <a:pt x="66" y="467"/>
                  </a:lnTo>
                  <a:lnTo>
                    <a:pt x="65" y="468"/>
                  </a:lnTo>
                  <a:lnTo>
                    <a:pt x="64" y="468"/>
                  </a:lnTo>
                  <a:lnTo>
                    <a:pt x="64" y="467"/>
                  </a:lnTo>
                  <a:lnTo>
                    <a:pt x="63" y="467"/>
                  </a:lnTo>
                  <a:lnTo>
                    <a:pt x="66" y="456"/>
                  </a:lnTo>
                  <a:lnTo>
                    <a:pt x="69" y="446"/>
                  </a:lnTo>
                  <a:lnTo>
                    <a:pt x="76" y="437"/>
                  </a:lnTo>
                  <a:lnTo>
                    <a:pt x="76" y="437"/>
                  </a:lnTo>
                  <a:lnTo>
                    <a:pt x="76" y="435"/>
                  </a:lnTo>
                  <a:close/>
                  <a:moveTo>
                    <a:pt x="214" y="423"/>
                  </a:moveTo>
                  <a:lnTo>
                    <a:pt x="215" y="425"/>
                  </a:lnTo>
                  <a:lnTo>
                    <a:pt x="221" y="430"/>
                  </a:lnTo>
                  <a:lnTo>
                    <a:pt x="226" y="435"/>
                  </a:lnTo>
                  <a:lnTo>
                    <a:pt x="231" y="441"/>
                  </a:lnTo>
                  <a:lnTo>
                    <a:pt x="231" y="442"/>
                  </a:lnTo>
                  <a:lnTo>
                    <a:pt x="231" y="442"/>
                  </a:lnTo>
                  <a:lnTo>
                    <a:pt x="229" y="443"/>
                  </a:lnTo>
                  <a:lnTo>
                    <a:pt x="228" y="442"/>
                  </a:lnTo>
                  <a:lnTo>
                    <a:pt x="225" y="436"/>
                  </a:lnTo>
                  <a:lnTo>
                    <a:pt x="221" y="432"/>
                  </a:lnTo>
                  <a:lnTo>
                    <a:pt x="215" y="427"/>
                  </a:lnTo>
                  <a:lnTo>
                    <a:pt x="215" y="430"/>
                  </a:lnTo>
                  <a:lnTo>
                    <a:pt x="216" y="434"/>
                  </a:lnTo>
                  <a:lnTo>
                    <a:pt x="217" y="438"/>
                  </a:lnTo>
                  <a:lnTo>
                    <a:pt x="220" y="442"/>
                  </a:lnTo>
                  <a:lnTo>
                    <a:pt x="222" y="446"/>
                  </a:lnTo>
                  <a:lnTo>
                    <a:pt x="224" y="448"/>
                  </a:lnTo>
                  <a:lnTo>
                    <a:pt x="227" y="451"/>
                  </a:lnTo>
                  <a:lnTo>
                    <a:pt x="231" y="454"/>
                  </a:lnTo>
                  <a:lnTo>
                    <a:pt x="234" y="454"/>
                  </a:lnTo>
                  <a:lnTo>
                    <a:pt x="236" y="454"/>
                  </a:lnTo>
                  <a:lnTo>
                    <a:pt x="237" y="453"/>
                  </a:lnTo>
                  <a:lnTo>
                    <a:pt x="237" y="450"/>
                  </a:lnTo>
                  <a:lnTo>
                    <a:pt x="237" y="448"/>
                  </a:lnTo>
                  <a:lnTo>
                    <a:pt x="237" y="446"/>
                  </a:lnTo>
                  <a:lnTo>
                    <a:pt x="237" y="444"/>
                  </a:lnTo>
                  <a:lnTo>
                    <a:pt x="236" y="442"/>
                  </a:lnTo>
                  <a:lnTo>
                    <a:pt x="234" y="437"/>
                  </a:lnTo>
                  <a:lnTo>
                    <a:pt x="231" y="434"/>
                  </a:lnTo>
                  <a:lnTo>
                    <a:pt x="227" y="430"/>
                  </a:lnTo>
                  <a:lnTo>
                    <a:pt x="223" y="426"/>
                  </a:lnTo>
                  <a:lnTo>
                    <a:pt x="222" y="426"/>
                  </a:lnTo>
                  <a:lnTo>
                    <a:pt x="221" y="425"/>
                  </a:lnTo>
                  <a:lnTo>
                    <a:pt x="219" y="425"/>
                  </a:lnTo>
                  <a:lnTo>
                    <a:pt x="216" y="424"/>
                  </a:lnTo>
                  <a:lnTo>
                    <a:pt x="214" y="423"/>
                  </a:lnTo>
                  <a:close/>
                  <a:moveTo>
                    <a:pt x="174" y="408"/>
                  </a:moveTo>
                  <a:lnTo>
                    <a:pt x="175" y="413"/>
                  </a:lnTo>
                  <a:lnTo>
                    <a:pt x="176" y="418"/>
                  </a:lnTo>
                  <a:lnTo>
                    <a:pt x="177" y="425"/>
                  </a:lnTo>
                  <a:lnTo>
                    <a:pt x="179" y="432"/>
                  </a:lnTo>
                  <a:lnTo>
                    <a:pt x="179" y="433"/>
                  </a:lnTo>
                  <a:lnTo>
                    <a:pt x="178" y="433"/>
                  </a:lnTo>
                  <a:lnTo>
                    <a:pt x="178" y="434"/>
                  </a:lnTo>
                  <a:lnTo>
                    <a:pt x="177" y="433"/>
                  </a:lnTo>
                  <a:lnTo>
                    <a:pt x="174" y="425"/>
                  </a:lnTo>
                  <a:lnTo>
                    <a:pt x="173" y="417"/>
                  </a:lnTo>
                  <a:lnTo>
                    <a:pt x="173" y="409"/>
                  </a:lnTo>
                  <a:lnTo>
                    <a:pt x="171" y="412"/>
                  </a:lnTo>
                  <a:lnTo>
                    <a:pt x="171" y="419"/>
                  </a:lnTo>
                  <a:lnTo>
                    <a:pt x="171" y="424"/>
                  </a:lnTo>
                  <a:lnTo>
                    <a:pt x="171" y="427"/>
                  </a:lnTo>
                  <a:lnTo>
                    <a:pt x="172" y="431"/>
                  </a:lnTo>
                  <a:lnTo>
                    <a:pt x="174" y="435"/>
                  </a:lnTo>
                  <a:lnTo>
                    <a:pt x="176" y="437"/>
                  </a:lnTo>
                  <a:lnTo>
                    <a:pt x="178" y="441"/>
                  </a:lnTo>
                  <a:lnTo>
                    <a:pt x="181" y="443"/>
                  </a:lnTo>
                  <a:lnTo>
                    <a:pt x="186" y="443"/>
                  </a:lnTo>
                  <a:lnTo>
                    <a:pt x="188" y="441"/>
                  </a:lnTo>
                  <a:lnTo>
                    <a:pt x="188" y="436"/>
                  </a:lnTo>
                  <a:lnTo>
                    <a:pt x="187" y="432"/>
                  </a:lnTo>
                  <a:lnTo>
                    <a:pt x="186" y="427"/>
                  </a:lnTo>
                  <a:lnTo>
                    <a:pt x="185" y="424"/>
                  </a:lnTo>
                  <a:lnTo>
                    <a:pt x="183" y="420"/>
                  </a:lnTo>
                  <a:lnTo>
                    <a:pt x="180" y="415"/>
                  </a:lnTo>
                  <a:lnTo>
                    <a:pt x="177" y="412"/>
                  </a:lnTo>
                  <a:lnTo>
                    <a:pt x="175" y="408"/>
                  </a:lnTo>
                  <a:lnTo>
                    <a:pt x="175" y="408"/>
                  </a:lnTo>
                  <a:lnTo>
                    <a:pt x="174" y="408"/>
                  </a:lnTo>
                  <a:close/>
                  <a:moveTo>
                    <a:pt x="84" y="406"/>
                  </a:moveTo>
                  <a:lnTo>
                    <a:pt x="105" y="422"/>
                  </a:lnTo>
                  <a:lnTo>
                    <a:pt x="105" y="423"/>
                  </a:lnTo>
                  <a:lnTo>
                    <a:pt x="104" y="424"/>
                  </a:lnTo>
                  <a:lnTo>
                    <a:pt x="103" y="424"/>
                  </a:lnTo>
                  <a:lnTo>
                    <a:pt x="84" y="408"/>
                  </a:lnTo>
                  <a:lnTo>
                    <a:pt x="87" y="412"/>
                  </a:lnTo>
                  <a:lnTo>
                    <a:pt x="89" y="417"/>
                  </a:lnTo>
                  <a:lnTo>
                    <a:pt x="92" y="422"/>
                  </a:lnTo>
                  <a:lnTo>
                    <a:pt x="96" y="427"/>
                  </a:lnTo>
                  <a:lnTo>
                    <a:pt x="102" y="431"/>
                  </a:lnTo>
                  <a:lnTo>
                    <a:pt x="107" y="431"/>
                  </a:lnTo>
                  <a:lnTo>
                    <a:pt x="112" y="427"/>
                  </a:lnTo>
                  <a:lnTo>
                    <a:pt x="112" y="422"/>
                  </a:lnTo>
                  <a:lnTo>
                    <a:pt x="108" y="417"/>
                  </a:lnTo>
                  <a:lnTo>
                    <a:pt x="104" y="412"/>
                  </a:lnTo>
                  <a:lnTo>
                    <a:pt x="101" y="409"/>
                  </a:lnTo>
                  <a:lnTo>
                    <a:pt x="95" y="407"/>
                  </a:lnTo>
                  <a:lnTo>
                    <a:pt x="90" y="406"/>
                  </a:lnTo>
                  <a:lnTo>
                    <a:pt x="84" y="406"/>
                  </a:lnTo>
                  <a:close/>
                  <a:moveTo>
                    <a:pt x="152" y="388"/>
                  </a:moveTo>
                  <a:lnTo>
                    <a:pt x="142" y="396"/>
                  </a:lnTo>
                  <a:lnTo>
                    <a:pt x="135" y="406"/>
                  </a:lnTo>
                  <a:lnTo>
                    <a:pt x="131" y="417"/>
                  </a:lnTo>
                  <a:lnTo>
                    <a:pt x="131" y="419"/>
                  </a:lnTo>
                  <a:lnTo>
                    <a:pt x="132" y="421"/>
                  </a:lnTo>
                  <a:lnTo>
                    <a:pt x="133" y="422"/>
                  </a:lnTo>
                  <a:lnTo>
                    <a:pt x="135" y="423"/>
                  </a:lnTo>
                  <a:lnTo>
                    <a:pt x="136" y="424"/>
                  </a:lnTo>
                  <a:lnTo>
                    <a:pt x="138" y="424"/>
                  </a:lnTo>
                  <a:lnTo>
                    <a:pt x="140" y="423"/>
                  </a:lnTo>
                  <a:lnTo>
                    <a:pt x="141" y="422"/>
                  </a:lnTo>
                  <a:lnTo>
                    <a:pt x="142" y="421"/>
                  </a:lnTo>
                  <a:lnTo>
                    <a:pt x="144" y="417"/>
                  </a:lnTo>
                  <a:lnTo>
                    <a:pt x="145" y="413"/>
                  </a:lnTo>
                  <a:lnTo>
                    <a:pt x="147" y="409"/>
                  </a:lnTo>
                  <a:lnTo>
                    <a:pt x="153" y="390"/>
                  </a:lnTo>
                  <a:lnTo>
                    <a:pt x="145" y="399"/>
                  </a:lnTo>
                  <a:lnTo>
                    <a:pt x="141" y="408"/>
                  </a:lnTo>
                  <a:lnTo>
                    <a:pt x="140" y="409"/>
                  </a:lnTo>
                  <a:lnTo>
                    <a:pt x="139" y="409"/>
                  </a:lnTo>
                  <a:lnTo>
                    <a:pt x="139" y="408"/>
                  </a:lnTo>
                  <a:lnTo>
                    <a:pt x="139" y="408"/>
                  </a:lnTo>
                  <a:lnTo>
                    <a:pt x="144" y="397"/>
                  </a:lnTo>
                  <a:lnTo>
                    <a:pt x="152" y="388"/>
                  </a:lnTo>
                  <a:close/>
                  <a:moveTo>
                    <a:pt x="164" y="357"/>
                  </a:moveTo>
                  <a:lnTo>
                    <a:pt x="165" y="358"/>
                  </a:lnTo>
                  <a:lnTo>
                    <a:pt x="165" y="358"/>
                  </a:lnTo>
                  <a:lnTo>
                    <a:pt x="169" y="364"/>
                  </a:lnTo>
                  <a:lnTo>
                    <a:pt x="175" y="369"/>
                  </a:lnTo>
                  <a:lnTo>
                    <a:pt x="180" y="374"/>
                  </a:lnTo>
                  <a:lnTo>
                    <a:pt x="180" y="375"/>
                  </a:lnTo>
                  <a:lnTo>
                    <a:pt x="180" y="375"/>
                  </a:lnTo>
                  <a:lnTo>
                    <a:pt x="179" y="375"/>
                  </a:lnTo>
                  <a:lnTo>
                    <a:pt x="174" y="372"/>
                  </a:lnTo>
                  <a:lnTo>
                    <a:pt x="169" y="367"/>
                  </a:lnTo>
                  <a:lnTo>
                    <a:pt x="166" y="362"/>
                  </a:lnTo>
                  <a:lnTo>
                    <a:pt x="167" y="366"/>
                  </a:lnTo>
                  <a:lnTo>
                    <a:pt x="168" y="371"/>
                  </a:lnTo>
                  <a:lnTo>
                    <a:pt x="172" y="375"/>
                  </a:lnTo>
                  <a:lnTo>
                    <a:pt x="175" y="378"/>
                  </a:lnTo>
                  <a:lnTo>
                    <a:pt x="177" y="382"/>
                  </a:lnTo>
                  <a:lnTo>
                    <a:pt x="179" y="385"/>
                  </a:lnTo>
                  <a:lnTo>
                    <a:pt x="183" y="387"/>
                  </a:lnTo>
                  <a:lnTo>
                    <a:pt x="185" y="388"/>
                  </a:lnTo>
                  <a:lnTo>
                    <a:pt x="188" y="389"/>
                  </a:lnTo>
                  <a:lnTo>
                    <a:pt x="190" y="389"/>
                  </a:lnTo>
                  <a:lnTo>
                    <a:pt x="192" y="388"/>
                  </a:lnTo>
                  <a:lnTo>
                    <a:pt x="193" y="386"/>
                  </a:lnTo>
                  <a:lnTo>
                    <a:pt x="193" y="383"/>
                  </a:lnTo>
                  <a:lnTo>
                    <a:pt x="191" y="376"/>
                  </a:lnTo>
                  <a:lnTo>
                    <a:pt x="186" y="370"/>
                  </a:lnTo>
                  <a:lnTo>
                    <a:pt x="180" y="365"/>
                  </a:lnTo>
                  <a:lnTo>
                    <a:pt x="176" y="362"/>
                  </a:lnTo>
                  <a:lnTo>
                    <a:pt x="171" y="359"/>
                  </a:lnTo>
                  <a:lnTo>
                    <a:pt x="164" y="357"/>
                  </a:lnTo>
                  <a:close/>
                  <a:moveTo>
                    <a:pt x="81" y="350"/>
                  </a:moveTo>
                  <a:lnTo>
                    <a:pt x="71" y="351"/>
                  </a:lnTo>
                  <a:lnTo>
                    <a:pt x="64" y="357"/>
                  </a:lnTo>
                  <a:lnTo>
                    <a:pt x="58" y="361"/>
                  </a:lnTo>
                  <a:lnTo>
                    <a:pt x="54" y="367"/>
                  </a:lnTo>
                  <a:lnTo>
                    <a:pt x="53" y="374"/>
                  </a:lnTo>
                  <a:lnTo>
                    <a:pt x="53" y="376"/>
                  </a:lnTo>
                  <a:lnTo>
                    <a:pt x="54" y="378"/>
                  </a:lnTo>
                  <a:lnTo>
                    <a:pt x="56" y="379"/>
                  </a:lnTo>
                  <a:lnTo>
                    <a:pt x="58" y="379"/>
                  </a:lnTo>
                  <a:lnTo>
                    <a:pt x="60" y="378"/>
                  </a:lnTo>
                  <a:lnTo>
                    <a:pt x="63" y="378"/>
                  </a:lnTo>
                  <a:lnTo>
                    <a:pt x="64" y="377"/>
                  </a:lnTo>
                  <a:lnTo>
                    <a:pt x="67" y="375"/>
                  </a:lnTo>
                  <a:lnTo>
                    <a:pt x="70" y="372"/>
                  </a:lnTo>
                  <a:lnTo>
                    <a:pt x="72" y="370"/>
                  </a:lnTo>
                  <a:lnTo>
                    <a:pt x="78" y="361"/>
                  </a:lnTo>
                  <a:lnTo>
                    <a:pt x="82" y="352"/>
                  </a:lnTo>
                  <a:lnTo>
                    <a:pt x="78" y="358"/>
                  </a:lnTo>
                  <a:lnTo>
                    <a:pt x="72" y="362"/>
                  </a:lnTo>
                  <a:lnTo>
                    <a:pt x="67" y="367"/>
                  </a:lnTo>
                  <a:lnTo>
                    <a:pt x="66" y="367"/>
                  </a:lnTo>
                  <a:lnTo>
                    <a:pt x="66" y="367"/>
                  </a:lnTo>
                  <a:lnTo>
                    <a:pt x="66" y="366"/>
                  </a:lnTo>
                  <a:lnTo>
                    <a:pt x="70" y="361"/>
                  </a:lnTo>
                  <a:lnTo>
                    <a:pt x="76" y="355"/>
                  </a:lnTo>
                  <a:lnTo>
                    <a:pt x="81" y="350"/>
                  </a:lnTo>
                  <a:close/>
                  <a:moveTo>
                    <a:pt x="97" y="319"/>
                  </a:moveTo>
                  <a:lnTo>
                    <a:pt x="97" y="319"/>
                  </a:lnTo>
                  <a:lnTo>
                    <a:pt x="99" y="321"/>
                  </a:lnTo>
                  <a:lnTo>
                    <a:pt x="99" y="324"/>
                  </a:lnTo>
                  <a:lnTo>
                    <a:pt x="99" y="328"/>
                  </a:lnTo>
                  <a:lnTo>
                    <a:pt x="100" y="333"/>
                  </a:lnTo>
                  <a:lnTo>
                    <a:pt x="101" y="337"/>
                  </a:lnTo>
                  <a:lnTo>
                    <a:pt x="102" y="339"/>
                  </a:lnTo>
                  <a:lnTo>
                    <a:pt x="103" y="341"/>
                  </a:lnTo>
                  <a:lnTo>
                    <a:pt x="104" y="343"/>
                  </a:lnTo>
                  <a:lnTo>
                    <a:pt x="105" y="346"/>
                  </a:lnTo>
                  <a:lnTo>
                    <a:pt x="107" y="347"/>
                  </a:lnTo>
                  <a:lnTo>
                    <a:pt x="109" y="348"/>
                  </a:lnTo>
                  <a:lnTo>
                    <a:pt x="111" y="349"/>
                  </a:lnTo>
                  <a:lnTo>
                    <a:pt x="113" y="348"/>
                  </a:lnTo>
                  <a:lnTo>
                    <a:pt x="114" y="347"/>
                  </a:lnTo>
                  <a:lnTo>
                    <a:pt x="114" y="343"/>
                  </a:lnTo>
                  <a:lnTo>
                    <a:pt x="114" y="340"/>
                  </a:lnTo>
                  <a:lnTo>
                    <a:pt x="113" y="338"/>
                  </a:lnTo>
                  <a:lnTo>
                    <a:pt x="112" y="335"/>
                  </a:lnTo>
                  <a:lnTo>
                    <a:pt x="109" y="333"/>
                  </a:lnTo>
                  <a:lnTo>
                    <a:pt x="108" y="330"/>
                  </a:lnTo>
                  <a:lnTo>
                    <a:pt x="105" y="326"/>
                  </a:lnTo>
                  <a:lnTo>
                    <a:pt x="101" y="323"/>
                  </a:lnTo>
                  <a:lnTo>
                    <a:pt x="108" y="340"/>
                  </a:lnTo>
                  <a:lnTo>
                    <a:pt x="108" y="341"/>
                  </a:lnTo>
                  <a:lnTo>
                    <a:pt x="107" y="341"/>
                  </a:lnTo>
                  <a:lnTo>
                    <a:pt x="106" y="340"/>
                  </a:lnTo>
                  <a:lnTo>
                    <a:pt x="103" y="331"/>
                  </a:lnTo>
                  <a:lnTo>
                    <a:pt x="100" y="323"/>
                  </a:lnTo>
                  <a:lnTo>
                    <a:pt x="100" y="322"/>
                  </a:lnTo>
                  <a:lnTo>
                    <a:pt x="101" y="322"/>
                  </a:lnTo>
                  <a:lnTo>
                    <a:pt x="97" y="319"/>
                  </a:lnTo>
                  <a:close/>
                  <a:moveTo>
                    <a:pt x="152" y="316"/>
                  </a:moveTo>
                  <a:lnTo>
                    <a:pt x="149" y="322"/>
                  </a:lnTo>
                  <a:lnTo>
                    <a:pt x="147" y="326"/>
                  </a:lnTo>
                  <a:lnTo>
                    <a:pt x="144" y="333"/>
                  </a:lnTo>
                  <a:lnTo>
                    <a:pt x="143" y="333"/>
                  </a:lnTo>
                  <a:lnTo>
                    <a:pt x="143" y="333"/>
                  </a:lnTo>
                  <a:lnTo>
                    <a:pt x="142" y="333"/>
                  </a:lnTo>
                  <a:lnTo>
                    <a:pt x="142" y="331"/>
                  </a:lnTo>
                  <a:lnTo>
                    <a:pt x="144" y="325"/>
                  </a:lnTo>
                  <a:lnTo>
                    <a:pt x="148" y="319"/>
                  </a:lnTo>
                  <a:lnTo>
                    <a:pt x="144" y="323"/>
                  </a:lnTo>
                  <a:lnTo>
                    <a:pt x="142" y="326"/>
                  </a:lnTo>
                  <a:lnTo>
                    <a:pt x="140" y="329"/>
                  </a:lnTo>
                  <a:lnTo>
                    <a:pt x="138" y="334"/>
                  </a:lnTo>
                  <a:lnTo>
                    <a:pt x="136" y="338"/>
                  </a:lnTo>
                  <a:lnTo>
                    <a:pt x="135" y="342"/>
                  </a:lnTo>
                  <a:lnTo>
                    <a:pt x="135" y="345"/>
                  </a:lnTo>
                  <a:lnTo>
                    <a:pt x="135" y="348"/>
                  </a:lnTo>
                  <a:lnTo>
                    <a:pt x="135" y="350"/>
                  </a:lnTo>
                  <a:lnTo>
                    <a:pt x="137" y="351"/>
                  </a:lnTo>
                  <a:lnTo>
                    <a:pt x="138" y="352"/>
                  </a:lnTo>
                  <a:lnTo>
                    <a:pt x="140" y="351"/>
                  </a:lnTo>
                  <a:lnTo>
                    <a:pt x="142" y="350"/>
                  </a:lnTo>
                  <a:lnTo>
                    <a:pt x="143" y="348"/>
                  </a:lnTo>
                  <a:lnTo>
                    <a:pt x="145" y="347"/>
                  </a:lnTo>
                  <a:lnTo>
                    <a:pt x="147" y="345"/>
                  </a:lnTo>
                  <a:lnTo>
                    <a:pt x="149" y="340"/>
                  </a:lnTo>
                  <a:lnTo>
                    <a:pt x="151" y="335"/>
                  </a:lnTo>
                  <a:lnTo>
                    <a:pt x="153" y="326"/>
                  </a:lnTo>
                  <a:lnTo>
                    <a:pt x="153" y="316"/>
                  </a:lnTo>
                  <a:lnTo>
                    <a:pt x="152" y="316"/>
                  </a:lnTo>
                  <a:close/>
                  <a:moveTo>
                    <a:pt x="145" y="274"/>
                  </a:moveTo>
                  <a:lnTo>
                    <a:pt x="145" y="274"/>
                  </a:lnTo>
                  <a:lnTo>
                    <a:pt x="145" y="275"/>
                  </a:lnTo>
                  <a:lnTo>
                    <a:pt x="159" y="278"/>
                  </a:lnTo>
                  <a:lnTo>
                    <a:pt x="169" y="287"/>
                  </a:lnTo>
                  <a:lnTo>
                    <a:pt x="169" y="288"/>
                  </a:lnTo>
                  <a:lnTo>
                    <a:pt x="168" y="289"/>
                  </a:lnTo>
                  <a:lnTo>
                    <a:pt x="167" y="288"/>
                  </a:lnTo>
                  <a:lnTo>
                    <a:pt x="157" y="281"/>
                  </a:lnTo>
                  <a:lnTo>
                    <a:pt x="148" y="277"/>
                  </a:lnTo>
                  <a:lnTo>
                    <a:pt x="150" y="281"/>
                  </a:lnTo>
                  <a:lnTo>
                    <a:pt x="153" y="286"/>
                  </a:lnTo>
                  <a:lnTo>
                    <a:pt x="156" y="290"/>
                  </a:lnTo>
                  <a:lnTo>
                    <a:pt x="160" y="293"/>
                  </a:lnTo>
                  <a:lnTo>
                    <a:pt x="165" y="295"/>
                  </a:lnTo>
                  <a:lnTo>
                    <a:pt x="171" y="298"/>
                  </a:lnTo>
                  <a:lnTo>
                    <a:pt x="175" y="297"/>
                  </a:lnTo>
                  <a:lnTo>
                    <a:pt x="177" y="292"/>
                  </a:lnTo>
                  <a:lnTo>
                    <a:pt x="177" y="289"/>
                  </a:lnTo>
                  <a:lnTo>
                    <a:pt x="176" y="285"/>
                  </a:lnTo>
                  <a:lnTo>
                    <a:pt x="173" y="282"/>
                  </a:lnTo>
                  <a:lnTo>
                    <a:pt x="171" y="279"/>
                  </a:lnTo>
                  <a:lnTo>
                    <a:pt x="167" y="277"/>
                  </a:lnTo>
                  <a:lnTo>
                    <a:pt x="163" y="276"/>
                  </a:lnTo>
                  <a:lnTo>
                    <a:pt x="154" y="274"/>
                  </a:lnTo>
                  <a:lnTo>
                    <a:pt x="145" y="274"/>
                  </a:lnTo>
                  <a:close/>
                  <a:moveTo>
                    <a:pt x="114" y="267"/>
                  </a:moveTo>
                  <a:lnTo>
                    <a:pt x="111" y="267"/>
                  </a:lnTo>
                  <a:lnTo>
                    <a:pt x="108" y="267"/>
                  </a:lnTo>
                  <a:lnTo>
                    <a:pt x="106" y="268"/>
                  </a:lnTo>
                  <a:lnTo>
                    <a:pt x="102" y="269"/>
                  </a:lnTo>
                  <a:lnTo>
                    <a:pt x="96" y="271"/>
                  </a:lnTo>
                  <a:lnTo>
                    <a:pt x="92" y="274"/>
                  </a:lnTo>
                  <a:lnTo>
                    <a:pt x="89" y="278"/>
                  </a:lnTo>
                  <a:lnTo>
                    <a:pt x="85" y="282"/>
                  </a:lnTo>
                  <a:lnTo>
                    <a:pt x="83" y="287"/>
                  </a:lnTo>
                  <a:lnTo>
                    <a:pt x="90" y="288"/>
                  </a:lnTo>
                  <a:lnTo>
                    <a:pt x="97" y="286"/>
                  </a:lnTo>
                  <a:lnTo>
                    <a:pt x="105" y="280"/>
                  </a:lnTo>
                  <a:lnTo>
                    <a:pt x="112" y="274"/>
                  </a:lnTo>
                  <a:lnTo>
                    <a:pt x="117" y="268"/>
                  </a:lnTo>
                  <a:lnTo>
                    <a:pt x="106" y="274"/>
                  </a:lnTo>
                  <a:lnTo>
                    <a:pt x="96" y="281"/>
                  </a:lnTo>
                  <a:lnTo>
                    <a:pt x="96" y="281"/>
                  </a:lnTo>
                  <a:lnTo>
                    <a:pt x="95" y="280"/>
                  </a:lnTo>
                  <a:lnTo>
                    <a:pt x="95" y="280"/>
                  </a:lnTo>
                  <a:lnTo>
                    <a:pt x="104" y="273"/>
                  </a:lnTo>
                  <a:lnTo>
                    <a:pt x="114" y="267"/>
                  </a:lnTo>
                  <a:close/>
                  <a:moveTo>
                    <a:pt x="120" y="223"/>
                  </a:moveTo>
                  <a:lnTo>
                    <a:pt x="132" y="230"/>
                  </a:lnTo>
                  <a:lnTo>
                    <a:pt x="141" y="239"/>
                  </a:lnTo>
                  <a:lnTo>
                    <a:pt x="141" y="240"/>
                  </a:lnTo>
                  <a:lnTo>
                    <a:pt x="140" y="241"/>
                  </a:lnTo>
                  <a:lnTo>
                    <a:pt x="140" y="240"/>
                  </a:lnTo>
                  <a:lnTo>
                    <a:pt x="129" y="231"/>
                  </a:lnTo>
                  <a:lnTo>
                    <a:pt x="116" y="223"/>
                  </a:lnTo>
                  <a:lnTo>
                    <a:pt x="119" y="229"/>
                  </a:lnTo>
                  <a:lnTo>
                    <a:pt x="121" y="233"/>
                  </a:lnTo>
                  <a:lnTo>
                    <a:pt x="126" y="238"/>
                  </a:lnTo>
                  <a:lnTo>
                    <a:pt x="129" y="240"/>
                  </a:lnTo>
                  <a:lnTo>
                    <a:pt x="133" y="243"/>
                  </a:lnTo>
                  <a:lnTo>
                    <a:pt x="139" y="244"/>
                  </a:lnTo>
                  <a:lnTo>
                    <a:pt x="143" y="244"/>
                  </a:lnTo>
                  <a:lnTo>
                    <a:pt x="147" y="241"/>
                  </a:lnTo>
                  <a:lnTo>
                    <a:pt x="147" y="239"/>
                  </a:lnTo>
                  <a:lnTo>
                    <a:pt x="145" y="235"/>
                  </a:lnTo>
                  <a:lnTo>
                    <a:pt x="143" y="233"/>
                  </a:lnTo>
                  <a:lnTo>
                    <a:pt x="140" y="231"/>
                  </a:lnTo>
                  <a:lnTo>
                    <a:pt x="137" y="229"/>
                  </a:lnTo>
                  <a:lnTo>
                    <a:pt x="133" y="227"/>
                  </a:lnTo>
                  <a:lnTo>
                    <a:pt x="131" y="226"/>
                  </a:lnTo>
                  <a:lnTo>
                    <a:pt x="126" y="225"/>
                  </a:lnTo>
                  <a:lnTo>
                    <a:pt x="120" y="223"/>
                  </a:lnTo>
                  <a:close/>
                  <a:moveTo>
                    <a:pt x="178" y="219"/>
                  </a:moveTo>
                  <a:lnTo>
                    <a:pt x="176" y="227"/>
                  </a:lnTo>
                  <a:lnTo>
                    <a:pt x="175" y="233"/>
                  </a:lnTo>
                  <a:lnTo>
                    <a:pt x="174" y="234"/>
                  </a:lnTo>
                  <a:lnTo>
                    <a:pt x="173" y="234"/>
                  </a:lnTo>
                  <a:lnTo>
                    <a:pt x="173" y="233"/>
                  </a:lnTo>
                  <a:lnTo>
                    <a:pt x="174" y="227"/>
                  </a:lnTo>
                  <a:lnTo>
                    <a:pt x="175" y="220"/>
                  </a:lnTo>
                  <a:lnTo>
                    <a:pt x="169" y="228"/>
                  </a:lnTo>
                  <a:lnTo>
                    <a:pt x="167" y="235"/>
                  </a:lnTo>
                  <a:lnTo>
                    <a:pt x="167" y="244"/>
                  </a:lnTo>
                  <a:lnTo>
                    <a:pt x="168" y="246"/>
                  </a:lnTo>
                  <a:lnTo>
                    <a:pt x="171" y="247"/>
                  </a:lnTo>
                  <a:lnTo>
                    <a:pt x="173" y="249"/>
                  </a:lnTo>
                  <a:lnTo>
                    <a:pt x="175" y="247"/>
                  </a:lnTo>
                  <a:lnTo>
                    <a:pt x="176" y="246"/>
                  </a:lnTo>
                  <a:lnTo>
                    <a:pt x="177" y="245"/>
                  </a:lnTo>
                  <a:lnTo>
                    <a:pt x="178" y="244"/>
                  </a:lnTo>
                  <a:lnTo>
                    <a:pt x="179" y="240"/>
                  </a:lnTo>
                  <a:lnTo>
                    <a:pt x="180" y="234"/>
                  </a:lnTo>
                  <a:lnTo>
                    <a:pt x="179" y="227"/>
                  </a:lnTo>
                  <a:lnTo>
                    <a:pt x="178" y="219"/>
                  </a:lnTo>
                  <a:close/>
                  <a:moveTo>
                    <a:pt x="179" y="215"/>
                  </a:moveTo>
                  <a:lnTo>
                    <a:pt x="179" y="215"/>
                  </a:lnTo>
                  <a:lnTo>
                    <a:pt x="180" y="215"/>
                  </a:lnTo>
                  <a:lnTo>
                    <a:pt x="181" y="216"/>
                  </a:lnTo>
                  <a:lnTo>
                    <a:pt x="181" y="216"/>
                  </a:lnTo>
                  <a:lnTo>
                    <a:pt x="183" y="215"/>
                  </a:lnTo>
                  <a:lnTo>
                    <a:pt x="187" y="216"/>
                  </a:lnTo>
                  <a:lnTo>
                    <a:pt x="192" y="218"/>
                  </a:lnTo>
                  <a:lnTo>
                    <a:pt x="196" y="221"/>
                  </a:lnTo>
                  <a:lnTo>
                    <a:pt x="199" y="226"/>
                  </a:lnTo>
                  <a:lnTo>
                    <a:pt x="199" y="227"/>
                  </a:lnTo>
                  <a:lnTo>
                    <a:pt x="199" y="227"/>
                  </a:lnTo>
                  <a:lnTo>
                    <a:pt x="198" y="228"/>
                  </a:lnTo>
                  <a:lnTo>
                    <a:pt x="197" y="227"/>
                  </a:lnTo>
                  <a:lnTo>
                    <a:pt x="195" y="223"/>
                  </a:lnTo>
                  <a:lnTo>
                    <a:pt x="191" y="220"/>
                  </a:lnTo>
                  <a:lnTo>
                    <a:pt x="187" y="218"/>
                  </a:lnTo>
                  <a:lnTo>
                    <a:pt x="183" y="217"/>
                  </a:lnTo>
                  <a:lnTo>
                    <a:pt x="187" y="222"/>
                  </a:lnTo>
                  <a:lnTo>
                    <a:pt x="191" y="228"/>
                  </a:lnTo>
                  <a:lnTo>
                    <a:pt x="192" y="229"/>
                  </a:lnTo>
                  <a:lnTo>
                    <a:pt x="193" y="230"/>
                  </a:lnTo>
                  <a:lnTo>
                    <a:pt x="196" y="231"/>
                  </a:lnTo>
                  <a:lnTo>
                    <a:pt x="198" y="233"/>
                  </a:lnTo>
                  <a:lnTo>
                    <a:pt x="200" y="234"/>
                  </a:lnTo>
                  <a:lnTo>
                    <a:pt x="202" y="235"/>
                  </a:lnTo>
                  <a:lnTo>
                    <a:pt x="203" y="235"/>
                  </a:lnTo>
                  <a:lnTo>
                    <a:pt x="205" y="235"/>
                  </a:lnTo>
                  <a:lnTo>
                    <a:pt x="207" y="233"/>
                  </a:lnTo>
                  <a:lnTo>
                    <a:pt x="208" y="231"/>
                  </a:lnTo>
                  <a:lnTo>
                    <a:pt x="207" y="228"/>
                  </a:lnTo>
                  <a:lnTo>
                    <a:pt x="205" y="226"/>
                  </a:lnTo>
                  <a:lnTo>
                    <a:pt x="203" y="223"/>
                  </a:lnTo>
                  <a:lnTo>
                    <a:pt x="200" y="221"/>
                  </a:lnTo>
                  <a:lnTo>
                    <a:pt x="198" y="219"/>
                  </a:lnTo>
                  <a:lnTo>
                    <a:pt x="195" y="218"/>
                  </a:lnTo>
                  <a:lnTo>
                    <a:pt x="190" y="216"/>
                  </a:lnTo>
                  <a:lnTo>
                    <a:pt x="185" y="215"/>
                  </a:lnTo>
                  <a:lnTo>
                    <a:pt x="179" y="215"/>
                  </a:lnTo>
                  <a:lnTo>
                    <a:pt x="179" y="215"/>
                  </a:lnTo>
                  <a:close/>
                  <a:moveTo>
                    <a:pt x="31" y="206"/>
                  </a:moveTo>
                  <a:lnTo>
                    <a:pt x="31" y="206"/>
                  </a:lnTo>
                  <a:lnTo>
                    <a:pt x="31" y="207"/>
                  </a:lnTo>
                  <a:lnTo>
                    <a:pt x="29" y="215"/>
                  </a:lnTo>
                  <a:lnTo>
                    <a:pt x="27" y="222"/>
                  </a:lnTo>
                  <a:lnTo>
                    <a:pt x="27" y="223"/>
                  </a:lnTo>
                  <a:lnTo>
                    <a:pt x="25" y="223"/>
                  </a:lnTo>
                  <a:lnTo>
                    <a:pt x="25" y="223"/>
                  </a:lnTo>
                  <a:lnTo>
                    <a:pt x="24" y="222"/>
                  </a:lnTo>
                  <a:lnTo>
                    <a:pt x="25" y="217"/>
                  </a:lnTo>
                  <a:lnTo>
                    <a:pt x="27" y="211"/>
                  </a:lnTo>
                  <a:lnTo>
                    <a:pt x="29" y="207"/>
                  </a:lnTo>
                  <a:lnTo>
                    <a:pt x="25" y="213"/>
                  </a:lnTo>
                  <a:lnTo>
                    <a:pt x="22" y="218"/>
                  </a:lnTo>
                  <a:lnTo>
                    <a:pt x="22" y="220"/>
                  </a:lnTo>
                  <a:lnTo>
                    <a:pt x="21" y="223"/>
                  </a:lnTo>
                  <a:lnTo>
                    <a:pt x="20" y="227"/>
                  </a:lnTo>
                  <a:lnTo>
                    <a:pt x="20" y="230"/>
                  </a:lnTo>
                  <a:lnTo>
                    <a:pt x="21" y="233"/>
                  </a:lnTo>
                  <a:lnTo>
                    <a:pt x="22" y="235"/>
                  </a:lnTo>
                  <a:lnTo>
                    <a:pt x="24" y="237"/>
                  </a:lnTo>
                  <a:lnTo>
                    <a:pt x="25" y="237"/>
                  </a:lnTo>
                  <a:lnTo>
                    <a:pt x="28" y="235"/>
                  </a:lnTo>
                  <a:lnTo>
                    <a:pt x="30" y="234"/>
                  </a:lnTo>
                  <a:lnTo>
                    <a:pt x="31" y="232"/>
                  </a:lnTo>
                  <a:lnTo>
                    <a:pt x="32" y="230"/>
                  </a:lnTo>
                  <a:lnTo>
                    <a:pt x="33" y="227"/>
                  </a:lnTo>
                  <a:lnTo>
                    <a:pt x="34" y="223"/>
                  </a:lnTo>
                  <a:lnTo>
                    <a:pt x="34" y="217"/>
                  </a:lnTo>
                  <a:lnTo>
                    <a:pt x="33" y="211"/>
                  </a:lnTo>
                  <a:lnTo>
                    <a:pt x="31" y="206"/>
                  </a:lnTo>
                  <a:close/>
                  <a:moveTo>
                    <a:pt x="89" y="193"/>
                  </a:moveTo>
                  <a:lnTo>
                    <a:pt x="88" y="195"/>
                  </a:lnTo>
                  <a:lnTo>
                    <a:pt x="89" y="195"/>
                  </a:lnTo>
                  <a:lnTo>
                    <a:pt x="89" y="195"/>
                  </a:lnTo>
                  <a:lnTo>
                    <a:pt x="87" y="211"/>
                  </a:lnTo>
                  <a:lnTo>
                    <a:pt x="87" y="213"/>
                  </a:lnTo>
                  <a:lnTo>
                    <a:pt x="85" y="213"/>
                  </a:lnTo>
                  <a:lnTo>
                    <a:pt x="84" y="213"/>
                  </a:lnTo>
                  <a:lnTo>
                    <a:pt x="84" y="211"/>
                  </a:lnTo>
                  <a:lnTo>
                    <a:pt x="87" y="197"/>
                  </a:lnTo>
                  <a:lnTo>
                    <a:pt x="84" y="199"/>
                  </a:lnTo>
                  <a:lnTo>
                    <a:pt x="82" y="203"/>
                  </a:lnTo>
                  <a:lnTo>
                    <a:pt x="80" y="206"/>
                  </a:lnTo>
                  <a:lnTo>
                    <a:pt x="79" y="209"/>
                  </a:lnTo>
                  <a:lnTo>
                    <a:pt x="78" y="214"/>
                  </a:lnTo>
                  <a:lnTo>
                    <a:pt x="78" y="218"/>
                  </a:lnTo>
                  <a:lnTo>
                    <a:pt x="79" y="222"/>
                  </a:lnTo>
                  <a:lnTo>
                    <a:pt x="80" y="226"/>
                  </a:lnTo>
                  <a:lnTo>
                    <a:pt x="82" y="227"/>
                  </a:lnTo>
                  <a:lnTo>
                    <a:pt x="85" y="227"/>
                  </a:lnTo>
                  <a:lnTo>
                    <a:pt x="88" y="226"/>
                  </a:lnTo>
                  <a:lnTo>
                    <a:pt x="90" y="225"/>
                  </a:lnTo>
                  <a:lnTo>
                    <a:pt x="92" y="221"/>
                  </a:lnTo>
                  <a:lnTo>
                    <a:pt x="92" y="218"/>
                  </a:lnTo>
                  <a:lnTo>
                    <a:pt x="92" y="215"/>
                  </a:lnTo>
                  <a:lnTo>
                    <a:pt x="92" y="211"/>
                  </a:lnTo>
                  <a:lnTo>
                    <a:pt x="89" y="193"/>
                  </a:lnTo>
                  <a:lnTo>
                    <a:pt x="89" y="193"/>
                  </a:lnTo>
                  <a:close/>
                  <a:moveTo>
                    <a:pt x="124" y="177"/>
                  </a:moveTo>
                  <a:lnTo>
                    <a:pt x="123" y="181"/>
                  </a:lnTo>
                  <a:lnTo>
                    <a:pt x="124" y="185"/>
                  </a:lnTo>
                  <a:lnTo>
                    <a:pt x="125" y="190"/>
                  </a:lnTo>
                  <a:lnTo>
                    <a:pt x="127" y="193"/>
                  </a:lnTo>
                  <a:lnTo>
                    <a:pt x="129" y="197"/>
                  </a:lnTo>
                  <a:lnTo>
                    <a:pt x="132" y="199"/>
                  </a:lnTo>
                  <a:lnTo>
                    <a:pt x="136" y="202"/>
                  </a:lnTo>
                  <a:lnTo>
                    <a:pt x="138" y="203"/>
                  </a:lnTo>
                  <a:lnTo>
                    <a:pt x="139" y="203"/>
                  </a:lnTo>
                  <a:lnTo>
                    <a:pt x="140" y="202"/>
                  </a:lnTo>
                  <a:lnTo>
                    <a:pt x="140" y="199"/>
                  </a:lnTo>
                  <a:lnTo>
                    <a:pt x="141" y="197"/>
                  </a:lnTo>
                  <a:lnTo>
                    <a:pt x="140" y="196"/>
                  </a:lnTo>
                  <a:lnTo>
                    <a:pt x="139" y="194"/>
                  </a:lnTo>
                  <a:lnTo>
                    <a:pt x="137" y="191"/>
                  </a:lnTo>
                  <a:lnTo>
                    <a:pt x="133" y="186"/>
                  </a:lnTo>
                  <a:lnTo>
                    <a:pt x="130" y="183"/>
                  </a:lnTo>
                  <a:lnTo>
                    <a:pt x="132" y="189"/>
                  </a:lnTo>
                  <a:lnTo>
                    <a:pt x="132" y="190"/>
                  </a:lnTo>
                  <a:lnTo>
                    <a:pt x="132" y="190"/>
                  </a:lnTo>
                  <a:lnTo>
                    <a:pt x="131" y="190"/>
                  </a:lnTo>
                  <a:lnTo>
                    <a:pt x="127" y="182"/>
                  </a:lnTo>
                  <a:lnTo>
                    <a:pt x="124" y="178"/>
                  </a:lnTo>
                  <a:lnTo>
                    <a:pt x="124" y="177"/>
                  </a:lnTo>
                  <a:close/>
                  <a:moveTo>
                    <a:pt x="167" y="170"/>
                  </a:moveTo>
                  <a:lnTo>
                    <a:pt x="164" y="170"/>
                  </a:lnTo>
                  <a:lnTo>
                    <a:pt x="161" y="171"/>
                  </a:lnTo>
                  <a:lnTo>
                    <a:pt x="157" y="171"/>
                  </a:lnTo>
                  <a:lnTo>
                    <a:pt x="153" y="173"/>
                  </a:lnTo>
                  <a:lnTo>
                    <a:pt x="150" y="175"/>
                  </a:lnTo>
                  <a:lnTo>
                    <a:pt x="167" y="174"/>
                  </a:lnTo>
                  <a:lnTo>
                    <a:pt x="168" y="174"/>
                  </a:lnTo>
                  <a:lnTo>
                    <a:pt x="168" y="175"/>
                  </a:lnTo>
                  <a:lnTo>
                    <a:pt x="167" y="175"/>
                  </a:lnTo>
                  <a:lnTo>
                    <a:pt x="147" y="178"/>
                  </a:lnTo>
                  <a:lnTo>
                    <a:pt x="147" y="178"/>
                  </a:lnTo>
                  <a:lnTo>
                    <a:pt x="145" y="179"/>
                  </a:lnTo>
                  <a:lnTo>
                    <a:pt x="151" y="180"/>
                  </a:lnTo>
                  <a:lnTo>
                    <a:pt x="155" y="181"/>
                  </a:lnTo>
                  <a:lnTo>
                    <a:pt x="160" y="181"/>
                  </a:lnTo>
                  <a:lnTo>
                    <a:pt x="164" y="181"/>
                  </a:lnTo>
                  <a:lnTo>
                    <a:pt x="169" y="181"/>
                  </a:lnTo>
                  <a:lnTo>
                    <a:pt x="172" y="180"/>
                  </a:lnTo>
                  <a:lnTo>
                    <a:pt x="174" y="180"/>
                  </a:lnTo>
                  <a:lnTo>
                    <a:pt x="175" y="179"/>
                  </a:lnTo>
                  <a:lnTo>
                    <a:pt x="176" y="178"/>
                  </a:lnTo>
                  <a:lnTo>
                    <a:pt x="177" y="175"/>
                  </a:lnTo>
                  <a:lnTo>
                    <a:pt x="177" y="174"/>
                  </a:lnTo>
                  <a:lnTo>
                    <a:pt x="175" y="173"/>
                  </a:lnTo>
                  <a:lnTo>
                    <a:pt x="173" y="171"/>
                  </a:lnTo>
                  <a:lnTo>
                    <a:pt x="171" y="170"/>
                  </a:lnTo>
                  <a:lnTo>
                    <a:pt x="167" y="170"/>
                  </a:lnTo>
                  <a:close/>
                  <a:moveTo>
                    <a:pt x="23" y="157"/>
                  </a:moveTo>
                  <a:lnTo>
                    <a:pt x="18" y="159"/>
                  </a:lnTo>
                  <a:lnTo>
                    <a:pt x="13" y="162"/>
                  </a:lnTo>
                  <a:lnTo>
                    <a:pt x="10" y="166"/>
                  </a:lnTo>
                  <a:lnTo>
                    <a:pt x="7" y="171"/>
                  </a:lnTo>
                  <a:lnTo>
                    <a:pt x="5" y="178"/>
                  </a:lnTo>
                  <a:lnTo>
                    <a:pt x="5" y="184"/>
                  </a:lnTo>
                  <a:lnTo>
                    <a:pt x="7" y="185"/>
                  </a:lnTo>
                  <a:lnTo>
                    <a:pt x="8" y="185"/>
                  </a:lnTo>
                  <a:lnTo>
                    <a:pt x="10" y="185"/>
                  </a:lnTo>
                  <a:lnTo>
                    <a:pt x="12" y="183"/>
                  </a:lnTo>
                  <a:lnTo>
                    <a:pt x="15" y="181"/>
                  </a:lnTo>
                  <a:lnTo>
                    <a:pt x="17" y="179"/>
                  </a:lnTo>
                  <a:lnTo>
                    <a:pt x="18" y="177"/>
                  </a:lnTo>
                  <a:lnTo>
                    <a:pt x="19" y="174"/>
                  </a:lnTo>
                  <a:lnTo>
                    <a:pt x="20" y="172"/>
                  </a:lnTo>
                  <a:lnTo>
                    <a:pt x="22" y="166"/>
                  </a:lnTo>
                  <a:lnTo>
                    <a:pt x="24" y="159"/>
                  </a:lnTo>
                  <a:lnTo>
                    <a:pt x="20" y="162"/>
                  </a:lnTo>
                  <a:lnTo>
                    <a:pt x="17" y="167"/>
                  </a:lnTo>
                  <a:lnTo>
                    <a:pt x="13" y="172"/>
                  </a:lnTo>
                  <a:lnTo>
                    <a:pt x="11" y="178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9" y="177"/>
                  </a:lnTo>
                  <a:lnTo>
                    <a:pt x="15" y="166"/>
                  </a:lnTo>
                  <a:lnTo>
                    <a:pt x="23" y="157"/>
                  </a:lnTo>
                  <a:close/>
                  <a:moveTo>
                    <a:pt x="68" y="157"/>
                  </a:moveTo>
                  <a:lnTo>
                    <a:pt x="63" y="163"/>
                  </a:lnTo>
                  <a:lnTo>
                    <a:pt x="60" y="172"/>
                  </a:lnTo>
                  <a:lnTo>
                    <a:pt x="63" y="180"/>
                  </a:lnTo>
                  <a:lnTo>
                    <a:pt x="64" y="182"/>
                  </a:lnTo>
                  <a:lnTo>
                    <a:pt x="66" y="182"/>
                  </a:lnTo>
                  <a:lnTo>
                    <a:pt x="67" y="182"/>
                  </a:lnTo>
                  <a:lnTo>
                    <a:pt x="69" y="181"/>
                  </a:lnTo>
                  <a:lnTo>
                    <a:pt x="70" y="179"/>
                  </a:lnTo>
                  <a:lnTo>
                    <a:pt x="70" y="175"/>
                  </a:lnTo>
                  <a:lnTo>
                    <a:pt x="71" y="172"/>
                  </a:lnTo>
                  <a:lnTo>
                    <a:pt x="70" y="166"/>
                  </a:lnTo>
                  <a:lnTo>
                    <a:pt x="68" y="159"/>
                  </a:lnTo>
                  <a:lnTo>
                    <a:pt x="67" y="163"/>
                  </a:lnTo>
                  <a:lnTo>
                    <a:pt x="67" y="168"/>
                  </a:lnTo>
                  <a:lnTo>
                    <a:pt x="66" y="172"/>
                  </a:lnTo>
                  <a:lnTo>
                    <a:pt x="66" y="173"/>
                  </a:lnTo>
                  <a:lnTo>
                    <a:pt x="65" y="173"/>
                  </a:lnTo>
                  <a:lnTo>
                    <a:pt x="64" y="172"/>
                  </a:lnTo>
                  <a:lnTo>
                    <a:pt x="64" y="169"/>
                  </a:lnTo>
                  <a:lnTo>
                    <a:pt x="65" y="165"/>
                  </a:lnTo>
                  <a:lnTo>
                    <a:pt x="66" y="161"/>
                  </a:lnTo>
                  <a:lnTo>
                    <a:pt x="67" y="158"/>
                  </a:lnTo>
                  <a:lnTo>
                    <a:pt x="68" y="158"/>
                  </a:lnTo>
                  <a:lnTo>
                    <a:pt x="68" y="157"/>
                  </a:lnTo>
                  <a:lnTo>
                    <a:pt x="68" y="157"/>
                  </a:lnTo>
                  <a:close/>
                  <a:moveTo>
                    <a:pt x="60" y="118"/>
                  </a:moveTo>
                  <a:lnTo>
                    <a:pt x="60" y="118"/>
                  </a:lnTo>
                  <a:lnTo>
                    <a:pt x="70" y="118"/>
                  </a:lnTo>
                  <a:lnTo>
                    <a:pt x="79" y="121"/>
                  </a:lnTo>
                  <a:lnTo>
                    <a:pt x="79" y="122"/>
                  </a:lnTo>
                  <a:lnTo>
                    <a:pt x="79" y="123"/>
                  </a:lnTo>
                  <a:lnTo>
                    <a:pt x="78" y="123"/>
                  </a:lnTo>
                  <a:lnTo>
                    <a:pt x="70" y="120"/>
                  </a:lnTo>
                  <a:lnTo>
                    <a:pt x="63" y="119"/>
                  </a:lnTo>
                  <a:lnTo>
                    <a:pt x="68" y="124"/>
                  </a:lnTo>
                  <a:lnTo>
                    <a:pt x="73" y="129"/>
                  </a:lnTo>
                  <a:lnTo>
                    <a:pt x="79" y="132"/>
                  </a:lnTo>
                  <a:lnTo>
                    <a:pt x="85" y="134"/>
                  </a:lnTo>
                  <a:lnTo>
                    <a:pt x="91" y="134"/>
                  </a:lnTo>
                  <a:lnTo>
                    <a:pt x="93" y="132"/>
                  </a:lnTo>
                  <a:lnTo>
                    <a:pt x="94" y="131"/>
                  </a:lnTo>
                  <a:lnTo>
                    <a:pt x="94" y="129"/>
                  </a:lnTo>
                  <a:lnTo>
                    <a:pt x="93" y="126"/>
                  </a:lnTo>
                  <a:lnTo>
                    <a:pt x="92" y="125"/>
                  </a:lnTo>
                  <a:lnTo>
                    <a:pt x="91" y="123"/>
                  </a:lnTo>
                  <a:lnTo>
                    <a:pt x="89" y="122"/>
                  </a:lnTo>
                  <a:lnTo>
                    <a:pt x="85" y="121"/>
                  </a:lnTo>
                  <a:lnTo>
                    <a:pt x="81" y="119"/>
                  </a:lnTo>
                  <a:lnTo>
                    <a:pt x="75" y="118"/>
                  </a:lnTo>
                  <a:lnTo>
                    <a:pt x="68" y="118"/>
                  </a:lnTo>
                  <a:lnTo>
                    <a:pt x="65" y="118"/>
                  </a:lnTo>
                  <a:lnTo>
                    <a:pt x="60" y="118"/>
                  </a:lnTo>
                  <a:close/>
                  <a:moveTo>
                    <a:pt x="34" y="64"/>
                  </a:moveTo>
                  <a:lnTo>
                    <a:pt x="32" y="65"/>
                  </a:lnTo>
                  <a:lnTo>
                    <a:pt x="33" y="65"/>
                  </a:lnTo>
                  <a:lnTo>
                    <a:pt x="33" y="66"/>
                  </a:lnTo>
                  <a:lnTo>
                    <a:pt x="25" y="75"/>
                  </a:lnTo>
                  <a:lnTo>
                    <a:pt x="21" y="86"/>
                  </a:lnTo>
                  <a:lnTo>
                    <a:pt x="20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23" y="74"/>
                  </a:lnTo>
                  <a:lnTo>
                    <a:pt x="32" y="65"/>
                  </a:lnTo>
                  <a:lnTo>
                    <a:pt x="30" y="66"/>
                  </a:lnTo>
                  <a:lnTo>
                    <a:pt x="27" y="69"/>
                  </a:lnTo>
                  <a:lnTo>
                    <a:pt x="24" y="71"/>
                  </a:lnTo>
                  <a:lnTo>
                    <a:pt x="21" y="74"/>
                  </a:lnTo>
                  <a:lnTo>
                    <a:pt x="20" y="76"/>
                  </a:lnTo>
                  <a:lnTo>
                    <a:pt x="18" y="77"/>
                  </a:lnTo>
                  <a:lnTo>
                    <a:pt x="16" y="82"/>
                  </a:lnTo>
                  <a:lnTo>
                    <a:pt x="13" y="86"/>
                  </a:lnTo>
                  <a:lnTo>
                    <a:pt x="12" y="88"/>
                  </a:lnTo>
                  <a:lnTo>
                    <a:pt x="12" y="91"/>
                  </a:lnTo>
                  <a:lnTo>
                    <a:pt x="12" y="94"/>
                  </a:lnTo>
                  <a:lnTo>
                    <a:pt x="13" y="96"/>
                  </a:lnTo>
                  <a:lnTo>
                    <a:pt x="15" y="98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20" y="98"/>
                  </a:lnTo>
                  <a:lnTo>
                    <a:pt x="22" y="96"/>
                  </a:lnTo>
                  <a:lnTo>
                    <a:pt x="24" y="94"/>
                  </a:lnTo>
                  <a:lnTo>
                    <a:pt x="27" y="90"/>
                  </a:lnTo>
                  <a:lnTo>
                    <a:pt x="28" y="87"/>
                  </a:lnTo>
                  <a:lnTo>
                    <a:pt x="29" y="85"/>
                  </a:lnTo>
                  <a:lnTo>
                    <a:pt x="30" y="83"/>
                  </a:lnTo>
                  <a:lnTo>
                    <a:pt x="33" y="74"/>
                  </a:lnTo>
                  <a:lnTo>
                    <a:pt x="34" y="65"/>
                  </a:lnTo>
                  <a:lnTo>
                    <a:pt x="34" y="64"/>
                  </a:lnTo>
                  <a:close/>
                  <a:moveTo>
                    <a:pt x="42" y="34"/>
                  </a:moveTo>
                  <a:lnTo>
                    <a:pt x="49" y="41"/>
                  </a:lnTo>
                  <a:lnTo>
                    <a:pt x="54" y="52"/>
                  </a:lnTo>
                  <a:lnTo>
                    <a:pt x="54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1" y="47"/>
                  </a:lnTo>
                  <a:lnTo>
                    <a:pt x="48" y="42"/>
                  </a:lnTo>
                  <a:lnTo>
                    <a:pt x="45" y="39"/>
                  </a:lnTo>
                  <a:lnTo>
                    <a:pt x="41" y="36"/>
                  </a:lnTo>
                  <a:lnTo>
                    <a:pt x="42" y="38"/>
                  </a:lnTo>
                  <a:lnTo>
                    <a:pt x="43" y="40"/>
                  </a:lnTo>
                  <a:lnTo>
                    <a:pt x="45" y="48"/>
                  </a:lnTo>
                  <a:lnTo>
                    <a:pt x="48" y="54"/>
                  </a:lnTo>
                  <a:lnTo>
                    <a:pt x="53" y="60"/>
                  </a:lnTo>
                  <a:lnTo>
                    <a:pt x="56" y="62"/>
                  </a:lnTo>
                  <a:lnTo>
                    <a:pt x="60" y="63"/>
                  </a:lnTo>
                  <a:lnTo>
                    <a:pt x="61" y="62"/>
                  </a:lnTo>
                  <a:lnTo>
                    <a:pt x="63" y="62"/>
                  </a:lnTo>
                  <a:lnTo>
                    <a:pt x="64" y="60"/>
                  </a:lnTo>
                  <a:lnTo>
                    <a:pt x="64" y="59"/>
                  </a:lnTo>
                  <a:lnTo>
                    <a:pt x="64" y="57"/>
                  </a:lnTo>
                  <a:lnTo>
                    <a:pt x="63" y="54"/>
                  </a:lnTo>
                  <a:lnTo>
                    <a:pt x="61" y="51"/>
                  </a:lnTo>
                  <a:lnTo>
                    <a:pt x="59" y="48"/>
                  </a:lnTo>
                  <a:lnTo>
                    <a:pt x="58" y="45"/>
                  </a:lnTo>
                  <a:lnTo>
                    <a:pt x="56" y="43"/>
                  </a:lnTo>
                  <a:lnTo>
                    <a:pt x="54" y="41"/>
                  </a:lnTo>
                  <a:lnTo>
                    <a:pt x="51" y="38"/>
                  </a:lnTo>
                  <a:lnTo>
                    <a:pt x="48" y="37"/>
                  </a:lnTo>
                  <a:lnTo>
                    <a:pt x="45" y="35"/>
                  </a:lnTo>
                  <a:lnTo>
                    <a:pt x="42" y="34"/>
                  </a:lnTo>
                  <a:close/>
                  <a:moveTo>
                    <a:pt x="40" y="0"/>
                  </a:moveTo>
                  <a:lnTo>
                    <a:pt x="41" y="0"/>
                  </a:lnTo>
                  <a:lnTo>
                    <a:pt x="41" y="1"/>
                  </a:lnTo>
                  <a:lnTo>
                    <a:pt x="37" y="16"/>
                  </a:lnTo>
                  <a:lnTo>
                    <a:pt x="36" y="31"/>
                  </a:lnTo>
                  <a:lnTo>
                    <a:pt x="37" y="31"/>
                  </a:lnTo>
                  <a:lnTo>
                    <a:pt x="40" y="31"/>
                  </a:lnTo>
                  <a:lnTo>
                    <a:pt x="43" y="31"/>
                  </a:lnTo>
                  <a:lnTo>
                    <a:pt x="46" y="31"/>
                  </a:lnTo>
                  <a:lnTo>
                    <a:pt x="49" y="34"/>
                  </a:lnTo>
                  <a:lnTo>
                    <a:pt x="52" y="35"/>
                  </a:lnTo>
                  <a:lnTo>
                    <a:pt x="54" y="36"/>
                  </a:lnTo>
                  <a:lnTo>
                    <a:pt x="61" y="42"/>
                  </a:lnTo>
                  <a:lnTo>
                    <a:pt x="67" y="51"/>
                  </a:lnTo>
                  <a:lnTo>
                    <a:pt x="68" y="61"/>
                  </a:lnTo>
                  <a:lnTo>
                    <a:pt x="66" y="65"/>
                  </a:lnTo>
                  <a:lnTo>
                    <a:pt x="61" y="66"/>
                  </a:lnTo>
                  <a:lnTo>
                    <a:pt x="57" y="66"/>
                  </a:lnTo>
                  <a:lnTo>
                    <a:pt x="53" y="64"/>
                  </a:lnTo>
                  <a:lnTo>
                    <a:pt x="48" y="62"/>
                  </a:lnTo>
                  <a:lnTo>
                    <a:pt x="45" y="59"/>
                  </a:lnTo>
                  <a:lnTo>
                    <a:pt x="43" y="54"/>
                  </a:lnTo>
                  <a:lnTo>
                    <a:pt x="42" y="50"/>
                  </a:lnTo>
                  <a:lnTo>
                    <a:pt x="41" y="48"/>
                  </a:lnTo>
                  <a:lnTo>
                    <a:pt x="41" y="46"/>
                  </a:lnTo>
                  <a:lnTo>
                    <a:pt x="40" y="42"/>
                  </a:lnTo>
                  <a:lnTo>
                    <a:pt x="39" y="39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40" y="63"/>
                  </a:lnTo>
                  <a:lnTo>
                    <a:pt x="46" y="89"/>
                  </a:lnTo>
                  <a:lnTo>
                    <a:pt x="56" y="114"/>
                  </a:lnTo>
                  <a:lnTo>
                    <a:pt x="57" y="113"/>
                  </a:lnTo>
                  <a:lnTo>
                    <a:pt x="60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7" y="113"/>
                  </a:lnTo>
                  <a:lnTo>
                    <a:pt x="75" y="113"/>
                  </a:lnTo>
                  <a:lnTo>
                    <a:pt x="84" y="115"/>
                  </a:lnTo>
                  <a:lnTo>
                    <a:pt x="92" y="119"/>
                  </a:lnTo>
                  <a:lnTo>
                    <a:pt x="97" y="125"/>
                  </a:lnTo>
                  <a:lnTo>
                    <a:pt x="99" y="130"/>
                  </a:lnTo>
                  <a:lnTo>
                    <a:pt x="97" y="132"/>
                  </a:lnTo>
                  <a:lnTo>
                    <a:pt x="96" y="135"/>
                  </a:lnTo>
                  <a:lnTo>
                    <a:pt x="94" y="137"/>
                  </a:lnTo>
                  <a:lnTo>
                    <a:pt x="91" y="138"/>
                  </a:lnTo>
                  <a:lnTo>
                    <a:pt x="88" y="138"/>
                  </a:lnTo>
                  <a:lnTo>
                    <a:pt x="84" y="138"/>
                  </a:lnTo>
                  <a:lnTo>
                    <a:pt x="70" y="132"/>
                  </a:lnTo>
                  <a:lnTo>
                    <a:pt x="58" y="122"/>
                  </a:lnTo>
                  <a:lnTo>
                    <a:pt x="61" y="127"/>
                  </a:lnTo>
                  <a:lnTo>
                    <a:pt x="77" y="161"/>
                  </a:lnTo>
                  <a:lnTo>
                    <a:pt x="80" y="161"/>
                  </a:lnTo>
                  <a:lnTo>
                    <a:pt x="83" y="161"/>
                  </a:lnTo>
                  <a:lnTo>
                    <a:pt x="91" y="160"/>
                  </a:lnTo>
                  <a:lnTo>
                    <a:pt x="100" y="161"/>
                  </a:lnTo>
                  <a:lnTo>
                    <a:pt x="116" y="166"/>
                  </a:lnTo>
                  <a:lnTo>
                    <a:pt x="130" y="171"/>
                  </a:lnTo>
                  <a:lnTo>
                    <a:pt x="141" y="178"/>
                  </a:lnTo>
                  <a:lnTo>
                    <a:pt x="142" y="178"/>
                  </a:lnTo>
                  <a:lnTo>
                    <a:pt x="143" y="178"/>
                  </a:lnTo>
                  <a:lnTo>
                    <a:pt x="149" y="172"/>
                  </a:lnTo>
                  <a:lnTo>
                    <a:pt x="156" y="169"/>
                  </a:lnTo>
                  <a:lnTo>
                    <a:pt x="164" y="167"/>
                  </a:lnTo>
                  <a:lnTo>
                    <a:pt x="167" y="167"/>
                  </a:lnTo>
                  <a:lnTo>
                    <a:pt x="171" y="167"/>
                  </a:lnTo>
                  <a:lnTo>
                    <a:pt x="174" y="168"/>
                  </a:lnTo>
                  <a:lnTo>
                    <a:pt x="176" y="169"/>
                  </a:lnTo>
                  <a:lnTo>
                    <a:pt x="179" y="170"/>
                  </a:lnTo>
                  <a:lnTo>
                    <a:pt x="180" y="173"/>
                  </a:lnTo>
                  <a:lnTo>
                    <a:pt x="181" y="175"/>
                  </a:lnTo>
                  <a:lnTo>
                    <a:pt x="180" y="179"/>
                  </a:lnTo>
                  <a:lnTo>
                    <a:pt x="179" y="180"/>
                  </a:lnTo>
                  <a:lnTo>
                    <a:pt x="178" y="182"/>
                  </a:lnTo>
                  <a:lnTo>
                    <a:pt x="176" y="183"/>
                  </a:lnTo>
                  <a:lnTo>
                    <a:pt x="173" y="184"/>
                  </a:lnTo>
                  <a:lnTo>
                    <a:pt x="171" y="184"/>
                  </a:lnTo>
                  <a:lnTo>
                    <a:pt x="168" y="185"/>
                  </a:lnTo>
                  <a:lnTo>
                    <a:pt x="163" y="185"/>
                  </a:lnTo>
                  <a:lnTo>
                    <a:pt x="156" y="185"/>
                  </a:lnTo>
                  <a:lnTo>
                    <a:pt x="151" y="184"/>
                  </a:lnTo>
                  <a:lnTo>
                    <a:pt x="166" y="198"/>
                  </a:lnTo>
                  <a:lnTo>
                    <a:pt x="178" y="214"/>
                  </a:lnTo>
                  <a:lnTo>
                    <a:pt x="179" y="213"/>
                  </a:lnTo>
                  <a:lnTo>
                    <a:pt x="186" y="213"/>
                  </a:lnTo>
                  <a:lnTo>
                    <a:pt x="193" y="214"/>
                  </a:lnTo>
                  <a:lnTo>
                    <a:pt x="201" y="217"/>
                  </a:lnTo>
                  <a:lnTo>
                    <a:pt x="208" y="221"/>
                  </a:lnTo>
                  <a:lnTo>
                    <a:pt x="211" y="227"/>
                  </a:lnTo>
                  <a:lnTo>
                    <a:pt x="211" y="234"/>
                  </a:lnTo>
                  <a:lnTo>
                    <a:pt x="208" y="239"/>
                  </a:lnTo>
                  <a:lnTo>
                    <a:pt x="203" y="240"/>
                  </a:lnTo>
                  <a:lnTo>
                    <a:pt x="199" y="239"/>
                  </a:lnTo>
                  <a:lnTo>
                    <a:pt x="193" y="235"/>
                  </a:lnTo>
                  <a:lnTo>
                    <a:pt x="188" y="230"/>
                  </a:lnTo>
                  <a:lnTo>
                    <a:pt x="184" y="226"/>
                  </a:lnTo>
                  <a:lnTo>
                    <a:pt x="185" y="235"/>
                  </a:lnTo>
                  <a:lnTo>
                    <a:pt x="183" y="245"/>
                  </a:lnTo>
                  <a:lnTo>
                    <a:pt x="180" y="247"/>
                  </a:lnTo>
                  <a:lnTo>
                    <a:pt x="179" y="250"/>
                  </a:lnTo>
                  <a:lnTo>
                    <a:pt x="176" y="252"/>
                  </a:lnTo>
                  <a:lnTo>
                    <a:pt x="174" y="253"/>
                  </a:lnTo>
                  <a:lnTo>
                    <a:pt x="171" y="253"/>
                  </a:lnTo>
                  <a:lnTo>
                    <a:pt x="167" y="252"/>
                  </a:lnTo>
                  <a:lnTo>
                    <a:pt x="164" y="246"/>
                  </a:lnTo>
                  <a:lnTo>
                    <a:pt x="163" y="239"/>
                  </a:lnTo>
                  <a:lnTo>
                    <a:pt x="163" y="232"/>
                  </a:lnTo>
                  <a:lnTo>
                    <a:pt x="165" y="227"/>
                  </a:lnTo>
                  <a:lnTo>
                    <a:pt x="167" y="222"/>
                  </a:lnTo>
                  <a:lnTo>
                    <a:pt x="172" y="218"/>
                  </a:lnTo>
                  <a:lnTo>
                    <a:pt x="176" y="215"/>
                  </a:lnTo>
                  <a:lnTo>
                    <a:pt x="163" y="202"/>
                  </a:lnTo>
                  <a:lnTo>
                    <a:pt x="150" y="190"/>
                  </a:lnTo>
                  <a:lnTo>
                    <a:pt x="135" y="179"/>
                  </a:lnTo>
                  <a:lnTo>
                    <a:pt x="127" y="174"/>
                  </a:lnTo>
                  <a:lnTo>
                    <a:pt x="136" y="182"/>
                  </a:lnTo>
                  <a:lnTo>
                    <a:pt x="143" y="193"/>
                  </a:lnTo>
                  <a:lnTo>
                    <a:pt x="144" y="195"/>
                  </a:lnTo>
                  <a:lnTo>
                    <a:pt x="145" y="197"/>
                  </a:lnTo>
                  <a:lnTo>
                    <a:pt x="145" y="199"/>
                  </a:lnTo>
                  <a:lnTo>
                    <a:pt x="145" y="202"/>
                  </a:lnTo>
                  <a:lnTo>
                    <a:pt x="144" y="204"/>
                  </a:lnTo>
                  <a:lnTo>
                    <a:pt x="143" y="205"/>
                  </a:lnTo>
                  <a:lnTo>
                    <a:pt x="142" y="206"/>
                  </a:lnTo>
                  <a:lnTo>
                    <a:pt x="139" y="207"/>
                  </a:lnTo>
                  <a:lnTo>
                    <a:pt x="131" y="204"/>
                  </a:lnTo>
                  <a:lnTo>
                    <a:pt x="125" y="198"/>
                  </a:lnTo>
                  <a:lnTo>
                    <a:pt x="120" y="190"/>
                  </a:lnTo>
                  <a:lnTo>
                    <a:pt x="119" y="180"/>
                  </a:lnTo>
                  <a:lnTo>
                    <a:pt x="121" y="172"/>
                  </a:lnTo>
                  <a:lnTo>
                    <a:pt x="114" y="169"/>
                  </a:lnTo>
                  <a:lnTo>
                    <a:pt x="106" y="167"/>
                  </a:lnTo>
                  <a:lnTo>
                    <a:pt x="99" y="166"/>
                  </a:lnTo>
                  <a:lnTo>
                    <a:pt x="91" y="165"/>
                  </a:lnTo>
                  <a:lnTo>
                    <a:pt x="90" y="165"/>
                  </a:lnTo>
                  <a:lnTo>
                    <a:pt x="88" y="165"/>
                  </a:lnTo>
                  <a:lnTo>
                    <a:pt x="84" y="165"/>
                  </a:lnTo>
                  <a:lnTo>
                    <a:pt x="81" y="165"/>
                  </a:lnTo>
                  <a:lnTo>
                    <a:pt x="79" y="165"/>
                  </a:lnTo>
                  <a:lnTo>
                    <a:pt x="94" y="193"/>
                  </a:lnTo>
                  <a:lnTo>
                    <a:pt x="112" y="220"/>
                  </a:lnTo>
                  <a:lnTo>
                    <a:pt x="112" y="220"/>
                  </a:lnTo>
                  <a:lnTo>
                    <a:pt x="113" y="220"/>
                  </a:lnTo>
                  <a:lnTo>
                    <a:pt x="123" y="219"/>
                  </a:lnTo>
                  <a:lnTo>
                    <a:pt x="131" y="221"/>
                  </a:lnTo>
                  <a:lnTo>
                    <a:pt x="139" y="226"/>
                  </a:lnTo>
                  <a:lnTo>
                    <a:pt x="144" y="229"/>
                  </a:lnTo>
                  <a:lnTo>
                    <a:pt x="149" y="233"/>
                  </a:lnTo>
                  <a:lnTo>
                    <a:pt x="152" y="239"/>
                  </a:lnTo>
                  <a:lnTo>
                    <a:pt x="151" y="244"/>
                  </a:lnTo>
                  <a:lnTo>
                    <a:pt x="147" y="247"/>
                  </a:lnTo>
                  <a:lnTo>
                    <a:pt x="140" y="249"/>
                  </a:lnTo>
                  <a:lnTo>
                    <a:pt x="135" y="247"/>
                  </a:lnTo>
                  <a:lnTo>
                    <a:pt x="129" y="245"/>
                  </a:lnTo>
                  <a:lnTo>
                    <a:pt x="126" y="243"/>
                  </a:lnTo>
                  <a:lnTo>
                    <a:pt x="141" y="271"/>
                  </a:lnTo>
                  <a:lnTo>
                    <a:pt x="152" y="270"/>
                  </a:lnTo>
                  <a:lnTo>
                    <a:pt x="163" y="271"/>
                  </a:lnTo>
                  <a:lnTo>
                    <a:pt x="173" y="276"/>
                  </a:lnTo>
                  <a:lnTo>
                    <a:pt x="178" y="281"/>
                  </a:lnTo>
                  <a:lnTo>
                    <a:pt x="181" y="289"/>
                  </a:lnTo>
                  <a:lnTo>
                    <a:pt x="181" y="295"/>
                  </a:lnTo>
                  <a:lnTo>
                    <a:pt x="177" y="300"/>
                  </a:lnTo>
                  <a:lnTo>
                    <a:pt x="172" y="301"/>
                  </a:lnTo>
                  <a:lnTo>
                    <a:pt x="166" y="301"/>
                  </a:lnTo>
                  <a:lnTo>
                    <a:pt x="161" y="299"/>
                  </a:lnTo>
                  <a:lnTo>
                    <a:pt x="155" y="295"/>
                  </a:lnTo>
                  <a:lnTo>
                    <a:pt x="151" y="290"/>
                  </a:lnTo>
                  <a:lnTo>
                    <a:pt x="160" y="316"/>
                  </a:lnTo>
                  <a:lnTo>
                    <a:pt x="163" y="335"/>
                  </a:lnTo>
                  <a:lnTo>
                    <a:pt x="164" y="354"/>
                  </a:lnTo>
                  <a:lnTo>
                    <a:pt x="178" y="359"/>
                  </a:lnTo>
                  <a:lnTo>
                    <a:pt x="189" y="367"/>
                  </a:lnTo>
                  <a:lnTo>
                    <a:pt x="193" y="373"/>
                  </a:lnTo>
                  <a:lnTo>
                    <a:pt x="197" y="378"/>
                  </a:lnTo>
                  <a:lnTo>
                    <a:pt x="198" y="385"/>
                  </a:lnTo>
                  <a:lnTo>
                    <a:pt x="196" y="390"/>
                  </a:lnTo>
                  <a:lnTo>
                    <a:pt x="190" y="394"/>
                  </a:lnTo>
                  <a:lnTo>
                    <a:pt x="185" y="393"/>
                  </a:lnTo>
                  <a:lnTo>
                    <a:pt x="179" y="390"/>
                  </a:lnTo>
                  <a:lnTo>
                    <a:pt x="175" y="386"/>
                  </a:lnTo>
                  <a:lnTo>
                    <a:pt x="171" y="381"/>
                  </a:lnTo>
                  <a:lnTo>
                    <a:pt x="166" y="376"/>
                  </a:lnTo>
                  <a:lnTo>
                    <a:pt x="163" y="370"/>
                  </a:lnTo>
                  <a:lnTo>
                    <a:pt x="163" y="372"/>
                  </a:lnTo>
                  <a:lnTo>
                    <a:pt x="164" y="372"/>
                  </a:lnTo>
                  <a:lnTo>
                    <a:pt x="164" y="373"/>
                  </a:lnTo>
                  <a:lnTo>
                    <a:pt x="169" y="390"/>
                  </a:lnTo>
                  <a:lnTo>
                    <a:pt x="179" y="406"/>
                  </a:lnTo>
                  <a:lnTo>
                    <a:pt x="188" y="413"/>
                  </a:lnTo>
                  <a:lnTo>
                    <a:pt x="198" y="419"/>
                  </a:lnTo>
                  <a:lnTo>
                    <a:pt x="209" y="423"/>
                  </a:lnTo>
                  <a:lnTo>
                    <a:pt x="209" y="423"/>
                  </a:lnTo>
                  <a:lnTo>
                    <a:pt x="211" y="420"/>
                  </a:lnTo>
                  <a:lnTo>
                    <a:pt x="215" y="420"/>
                  </a:lnTo>
                  <a:lnTo>
                    <a:pt x="221" y="421"/>
                  </a:lnTo>
                  <a:lnTo>
                    <a:pt x="225" y="424"/>
                  </a:lnTo>
                  <a:lnTo>
                    <a:pt x="228" y="426"/>
                  </a:lnTo>
                  <a:lnTo>
                    <a:pt x="236" y="433"/>
                  </a:lnTo>
                  <a:lnTo>
                    <a:pt x="241" y="442"/>
                  </a:lnTo>
                  <a:lnTo>
                    <a:pt x="241" y="451"/>
                  </a:lnTo>
                  <a:lnTo>
                    <a:pt x="239" y="457"/>
                  </a:lnTo>
                  <a:lnTo>
                    <a:pt x="234" y="458"/>
                  </a:lnTo>
                  <a:lnTo>
                    <a:pt x="228" y="457"/>
                  </a:lnTo>
                  <a:lnTo>
                    <a:pt x="223" y="454"/>
                  </a:lnTo>
                  <a:lnTo>
                    <a:pt x="220" y="449"/>
                  </a:lnTo>
                  <a:lnTo>
                    <a:pt x="216" y="446"/>
                  </a:lnTo>
                  <a:lnTo>
                    <a:pt x="214" y="442"/>
                  </a:lnTo>
                  <a:lnTo>
                    <a:pt x="213" y="437"/>
                  </a:lnTo>
                  <a:lnTo>
                    <a:pt x="212" y="434"/>
                  </a:lnTo>
                  <a:lnTo>
                    <a:pt x="211" y="431"/>
                  </a:lnTo>
                  <a:lnTo>
                    <a:pt x="211" y="429"/>
                  </a:lnTo>
                  <a:lnTo>
                    <a:pt x="211" y="427"/>
                  </a:lnTo>
                  <a:lnTo>
                    <a:pt x="211" y="427"/>
                  </a:lnTo>
                  <a:lnTo>
                    <a:pt x="210" y="426"/>
                  </a:lnTo>
                  <a:lnTo>
                    <a:pt x="209" y="427"/>
                  </a:lnTo>
                  <a:lnTo>
                    <a:pt x="198" y="424"/>
                  </a:lnTo>
                  <a:lnTo>
                    <a:pt x="188" y="419"/>
                  </a:lnTo>
                  <a:lnTo>
                    <a:pt x="190" y="424"/>
                  </a:lnTo>
                  <a:lnTo>
                    <a:pt x="191" y="430"/>
                  </a:lnTo>
                  <a:lnTo>
                    <a:pt x="192" y="435"/>
                  </a:lnTo>
                  <a:lnTo>
                    <a:pt x="192" y="438"/>
                  </a:lnTo>
                  <a:lnTo>
                    <a:pt x="192" y="441"/>
                  </a:lnTo>
                  <a:lnTo>
                    <a:pt x="192" y="443"/>
                  </a:lnTo>
                  <a:lnTo>
                    <a:pt x="191" y="445"/>
                  </a:lnTo>
                  <a:lnTo>
                    <a:pt x="189" y="446"/>
                  </a:lnTo>
                  <a:lnTo>
                    <a:pt x="187" y="447"/>
                  </a:lnTo>
                  <a:lnTo>
                    <a:pt x="184" y="447"/>
                  </a:lnTo>
                  <a:lnTo>
                    <a:pt x="181" y="447"/>
                  </a:lnTo>
                  <a:lnTo>
                    <a:pt x="179" y="446"/>
                  </a:lnTo>
                  <a:lnTo>
                    <a:pt x="172" y="439"/>
                  </a:lnTo>
                  <a:lnTo>
                    <a:pt x="167" y="432"/>
                  </a:lnTo>
                  <a:lnTo>
                    <a:pt x="166" y="422"/>
                  </a:lnTo>
                  <a:lnTo>
                    <a:pt x="166" y="421"/>
                  </a:lnTo>
                  <a:lnTo>
                    <a:pt x="166" y="418"/>
                  </a:lnTo>
                  <a:lnTo>
                    <a:pt x="167" y="415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7"/>
                  </a:lnTo>
                  <a:lnTo>
                    <a:pt x="172" y="406"/>
                  </a:lnTo>
                  <a:lnTo>
                    <a:pt x="174" y="406"/>
                  </a:lnTo>
                  <a:lnTo>
                    <a:pt x="174" y="406"/>
                  </a:lnTo>
                  <a:lnTo>
                    <a:pt x="166" y="394"/>
                  </a:lnTo>
                  <a:lnTo>
                    <a:pt x="162" y="381"/>
                  </a:lnTo>
                  <a:lnTo>
                    <a:pt x="159" y="402"/>
                  </a:lnTo>
                  <a:lnTo>
                    <a:pt x="155" y="425"/>
                  </a:lnTo>
                  <a:lnTo>
                    <a:pt x="155" y="443"/>
                  </a:lnTo>
                  <a:lnTo>
                    <a:pt x="156" y="460"/>
                  </a:lnTo>
                  <a:lnTo>
                    <a:pt x="160" y="477"/>
                  </a:lnTo>
                  <a:lnTo>
                    <a:pt x="161" y="477"/>
                  </a:lnTo>
                  <a:lnTo>
                    <a:pt x="160" y="475"/>
                  </a:lnTo>
                  <a:lnTo>
                    <a:pt x="161" y="474"/>
                  </a:lnTo>
                  <a:lnTo>
                    <a:pt x="162" y="473"/>
                  </a:lnTo>
                  <a:lnTo>
                    <a:pt x="164" y="472"/>
                  </a:lnTo>
                  <a:lnTo>
                    <a:pt x="166" y="472"/>
                  </a:lnTo>
                  <a:lnTo>
                    <a:pt x="169" y="473"/>
                  </a:lnTo>
                  <a:lnTo>
                    <a:pt x="172" y="473"/>
                  </a:lnTo>
                  <a:lnTo>
                    <a:pt x="174" y="473"/>
                  </a:lnTo>
                  <a:lnTo>
                    <a:pt x="181" y="475"/>
                  </a:lnTo>
                  <a:lnTo>
                    <a:pt x="190" y="479"/>
                  </a:lnTo>
                  <a:lnTo>
                    <a:pt x="197" y="484"/>
                  </a:lnTo>
                  <a:lnTo>
                    <a:pt x="201" y="492"/>
                  </a:lnTo>
                  <a:lnTo>
                    <a:pt x="201" y="495"/>
                  </a:lnTo>
                  <a:lnTo>
                    <a:pt x="200" y="497"/>
                  </a:lnTo>
                  <a:lnTo>
                    <a:pt x="198" y="501"/>
                  </a:lnTo>
                  <a:lnTo>
                    <a:pt x="195" y="503"/>
                  </a:lnTo>
                  <a:lnTo>
                    <a:pt x="190" y="504"/>
                  </a:lnTo>
                  <a:lnTo>
                    <a:pt x="186" y="504"/>
                  </a:lnTo>
                  <a:lnTo>
                    <a:pt x="181" y="503"/>
                  </a:lnTo>
                  <a:lnTo>
                    <a:pt x="177" y="501"/>
                  </a:lnTo>
                  <a:lnTo>
                    <a:pt x="173" y="498"/>
                  </a:lnTo>
                  <a:lnTo>
                    <a:pt x="168" y="495"/>
                  </a:lnTo>
                  <a:lnTo>
                    <a:pt x="177" y="508"/>
                  </a:lnTo>
                  <a:lnTo>
                    <a:pt x="189" y="521"/>
                  </a:lnTo>
                  <a:lnTo>
                    <a:pt x="198" y="523"/>
                  </a:lnTo>
                  <a:lnTo>
                    <a:pt x="204" y="529"/>
                  </a:lnTo>
                  <a:lnTo>
                    <a:pt x="210" y="535"/>
                  </a:lnTo>
                  <a:lnTo>
                    <a:pt x="212" y="541"/>
                  </a:lnTo>
                  <a:lnTo>
                    <a:pt x="214" y="547"/>
                  </a:lnTo>
                  <a:lnTo>
                    <a:pt x="213" y="554"/>
                  </a:lnTo>
                  <a:lnTo>
                    <a:pt x="210" y="558"/>
                  </a:lnTo>
                  <a:lnTo>
                    <a:pt x="203" y="561"/>
                  </a:lnTo>
                  <a:lnTo>
                    <a:pt x="197" y="558"/>
                  </a:lnTo>
                  <a:lnTo>
                    <a:pt x="191" y="554"/>
                  </a:lnTo>
                  <a:lnTo>
                    <a:pt x="187" y="549"/>
                  </a:lnTo>
                  <a:lnTo>
                    <a:pt x="184" y="541"/>
                  </a:lnTo>
                  <a:lnTo>
                    <a:pt x="181" y="531"/>
                  </a:lnTo>
                  <a:lnTo>
                    <a:pt x="184" y="522"/>
                  </a:lnTo>
                  <a:lnTo>
                    <a:pt x="184" y="521"/>
                  </a:lnTo>
                  <a:lnTo>
                    <a:pt x="173" y="510"/>
                  </a:lnTo>
                  <a:lnTo>
                    <a:pt x="163" y="496"/>
                  </a:lnTo>
                  <a:lnTo>
                    <a:pt x="155" y="481"/>
                  </a:lnTo>
                  <a:lnTo>
                    <a:pt x="154" y="479"/>
                  </a:lnTo>
                  <a:lnTo>
                    <a:pt x="154" y="475"/>
                  </a:lnTo>
                  <a:lnTo>
                    <a:pt x="154" y="475"/>
                  </a:lnTo>
                  <a:lnTo>
                    <a:pt x="152" y="469"/>
                  </a:lnTo>
                  <a:lnTo>
                    <a:pt x="151" y="461"/>
                  </a:lnTo>
                  <a:lnTo>
                    <a:pt x="149" y="473"/>
                  </a:lnTo>
                  <a:lnTo>
                    <a:pt x="144" y="484"/>
                  </a:lnTo>
                  <a:lnTo>
                    <a:pt x="140" y="489"/>
                  </a:lnTo>
                  <a:lnTo>
                    <a:pt x="136" y="492"/>
                  </a:lnTo>
                  <a:lnTo>
                    <a:pt x="130" y="493"/>
                  </a:lnTo>
                  <a:lnTo>
                    <a:pt x="125" y="489"/>
                  </a:lnTo>
                  <a:lnTo>
                    <a:pt x="124" y="482"/>
                  </a:lnTo>
                  <a:lnTo>
                    <a:pt x="124" y="474"/>
                  </a:lnTo>
                  <a:lnTo>
                    <a:pt x="126" y="467"/>
                  </a:lnTo>
                  <a:lnTo>
                    <a:pt x="129" y="460"/>
                  </a:lnTo>
                  <a:lnTo>
                    <a:pt x="133" y="451"/>
                  </a:lnTo>
                  <a:lnTo>
                    <a:pt x="141" y="445"/>
                  </a:lnTo>
                  <a:lnTo>
                    <a:pt x="150" y="441"/>
                  </a:lnTo>
                  <a:lnTo>
                    <a:pt x="151" y="421"/>
                  </a:lnTo>
                  <a:lnTo>
                    <a:pt x="153" y="408"/>
                  </a:lnTo>
                  <a:lnTo>
                    <a:pt x="150" y="415"/>
                  </a:lnTo>
                  <a:lnTo>
                    <a:pt x="145" y="422"/>
                  </a:lnTo>
                  <a:lnTo>
                    <a:pt x="144" y="425"/>
                  </a:lnTo>
                  <a:lnTo>
                    <a:pt x="142" y="426"/>
                  </a:lnTo>
                  <a:lnTo>
                    <a:pt x="139" y="429"/>
                  </a:lnTo>
                  <a:lnTo>
                    <a:pt x="137" y="429"/>
                  </a:lnTo>
                  <a:lnTo>
                    <a:pt x="135" y="429"/>
                  </a:lnTo>
                  <a:lnTo>
                    <a:pt x="131" y="427"/>
                  </a:lnTo>
                  <a:lnTo>
                    <a:pt x="129" y="425"/>
                  </a:lnTo>
                  <a:lnTo>
                    <a:pt x="127" y="419"/>
                  </a:lnTo>
                  <a:lnTo>
                    <a:pt x="128" y="411"/>
                  </a:lnTo>
                  <a:lnTo>
                    <a:pt x="130" y="405"/>
                  </a:lnTo>
                  <a:lnTo>
                    <a:pt x="135" y="399"/>
                  </a:lnTo>
                  <a:lnTo>
                    <a:pt x="144" y="389"/>
                  </a:lnTo>
                  <a:lnTo>
                    <a:pt x="156" y="383"/>
                  </a:lnTo>
                  <a:lnTo>
                    <a:pt x="156" y="383"/>
                  </a:lnTo>
                  <a:lnTo>
                    <a:pt x="159" y="360"/>
                  </a:lnTo>
                  <a:lnTo>
                    <a:pt x="157" y="329"/>
                  </a:lnTo>
                  <a:lnTo>
                    <a:pt x="153" y="340"/>
                  </a:lnTo>
                  <a:lnTo>
                    <a:pt x="148" y="350"/>
                  </a:lnTo>
                  <a:lnTo>
                    <a:pt x="144" y="353"/>
                  </a:lnTo>
                  <a:lnTo>
                    <a:pt x="140" y="355"/>
                  </a:lnTo>
                  <a:lnTo>
                    <a:pt x="136" y="355"/>
                  </a:lnTo>
                  <a:lnTo>
                    <a:pt x="131" y="353"/>
                  </a:lnTo>
                  <a:lnTo>
                    <a:pt x="129" y="349"/>
                  </a:lnTo>
                  <a:lnTo>
                    <a:pt x="130" y="338"/>
                  </a:lnTo>
                  <a:lnTo>
                    <a:pt x="136" y="327"/>
                  </a:lnTo>
                  <a:lnTo>
                    <a:pt x="142" y="319"/>
                  </a:lnTo>
                  <a:lnTo>
                    <a:pt x="144" y="317"/>
                  </a:lnTo>
                  <a:lnTo>
                    <a:pt x="145" y="315"/>
                  </a:lnTo>
                  <a:lnTo>
                    <a:pt x="149" y="313"/>
                  </a:lnTo>
                  <a:lnTo>
                    <a:pt x="151" y="312"/>
                  </a:lnTo>
                  <a:lnTo>
                    <a:pt x="153" y="312"/>
                  </a:lnTo>
                  <a:lnTo>
                    <a:pt x="151" y="305"/>
                  </a:lnTo>
                  <a:lnTo>
                    <a:pt x="142" y="283"/>
                  </a:lnTo>
                  <a:lnTo>
                    <a:pt x="131" y="262"/>
                  </a:lnTo>
                  <a:lnTo>
                    <a:pt x="115" y="282"/>
                  </a:lnTo>
                  <a:lnTo>
                    <a:pt x="103" y="306"/>
                  </a:lnTo>
                  <a:lnTo>
                    <a:pt x="100" y="315"/>
                  </a:lnTo>
                  <a:lnTo>
                    <a:pt x="109" y="324"/>
                  </a:lnTo>
                  <a:lnTo>
                    <a:pt x="116" y="336"/>
                  </a:lnTo>
                  <a:lnTo>
                    <a:pt x="117" y="338"/>
                  </a:lnTo>
                  <a:lnTo>
                    <a:pt x="118" y="341"/>
                  </a:lnTo>
                  <a:lnTo>
                    <a:pt x="118" y="345"/>
                  </a:lnTo>
                  <a:lnTo>
                    <a:pt x="118" y="348"/>
                  </a:lnTo>
                  <a:lnTo>
                    <a:pt x="116" y="350"/>
                  </a:lnTo>
                  <a:lnTo>
                    <a:pt x="114" y="352"/>
                  </a:lnTo>
                  <a:lnTo>
                    <a:pt x="112" y="353"/>
                  </a:lnTo>
                  <a:lnTo>
                    <a:pt x="108" y="353"/>
                  </a:lnTo>
                  <a:lnTo>
                    <a:pt x="106" y="352"/>
                  </a:lnTo>
                  <a:lnTo>
                    <a:pt x="104" y="350"/>
                  </a:lnTo>
                  <a:lnTo>
                    <a:pt x="102" y="348"/>
                  </a:lnTo>
                  <a:lnTo>
                    <a:pt x="101" y="346"/>
                  </a:lnTo>
                  <a:lnTo>
                    <a:pt x="99" y="342"/>
                  </a:lnTo>
                  <a:lnTo>
                    <a:pt x="97" y="339"/>
                  </a:lnTo>
                  <a:lnTo>
                    <a:pt x="95" y="335"/>
                  </a:lnTo>
                  <a:lnTo>
                    <a:pt x="95" y="329"/>
                  </a:lnTo>
                  <a:lnTo>
                    <a:pt x="88" y="361"/>
                  </a:lnTo>
                  <a:lnTo>
                    <a:pt x="82" y="401"/>
                  </a:lnTo>
                  <a:lnTo>
                    <a:pt x="82" y="401"/>
                  </a:lnTo>
                  <a:lnTo>
                    <a:pt x="91" y="401"/>
                  </a:lnTo>
                  <a:lnTo>
                    <a:pt x="101" y="405"/>
                  </a:lnTo>
                  <a:lnTo>
                    <a:pt x="108" y="410"/>
                  </a:lnTo>
                  <a:lnTo>
                    <a:pt x="112" y="414"/>
                  </a:lnTo>
                  <a:lnTo>
                    <a:pt x="115" y="421"/>
                  </a:lnTo>
                  <a:lnTo>
                    <a:pt x="116" y="427"/>
                  </a:lnTo>
                  <a:lnTo>
                    <a:pt x="113" y="433"/>
                  </a:lnTo>
                  <a:lnTo>
                    <a:pt x="107" y="436"/>
                  </a:lnTo>
                  <a:lnTo>
                    <a:pt x="101" y="435"/>
                  </a:lnTo>
                  <a:lnTo>
                    <a:pt x="95" y="432"/>
                  </a:lnTo>
                  <a:lnTo>
                    <a:pt x="91" y="427"/>
                  </a:lnTo>
                  <a:lnTo>
                    <a:pt x="88" y="422"/>
                  </a:lnTo>
                  <a:lnTo>
                    <a:pt x="84" y="417"/>
                  </a:lnTo>
                  <a:lnTo>
                    <a:pt x="81" y="410"/>
                  </a:lnTo>
                  <a:lnTo>
                    <a:pt x="81" y="419"/>
                  </a:lnTo>
                  <a:lnTo>
                    <a:pt x="84" y="448"/>
                  </a:lnTo>
                  <a:lnTo>
                    <a:pt x="89" y="462"/>
                  </a:lnTo>
                  <a:lnTo>
                    <a:pt x="94" y="477"/>
                  </a:lnTo>
                  <a:lnTo>
                    <a:pt x="94" y="477"/>
                  </a:lnTo>
                  <a:lnTo>
                    <a:pt x="95" y="475"/>
                  </a:lnTo>
                  <a:lnTo>
                    <a:pt x="96" y="477"/>
                  </a:lnTo>
                  <a:lnTo>
                    <a:pt x="103" y="485"/>
                  </a:lnTo>
                  <a:lnTo>
                    <a:pt x="107" y="495"/>
                  </a:lnTo>
                  <a:lnTo>
                    <a:pt x="108" y="506"/>
                  </a:lnTo>
                  <a:lnTo>
                    <a:pt x="108" y="513"/>
                  </a:lnTo>
                  <a:lnTo>
                    <a:pt x="105" y="518"/>
                  </a:lnTo>
                  <a:lnTo>
                    <a:pt x="101" y="522"/>
                  </a:lnTo>
                  <a:lnTo>
                    <a:pt x="95" y="525"/>
                  </a:lnTo>
                  <a:lnTo>
                    <a:pt x="92" y="523"/>
                  </a:lnTo>
                  <a:lnTo>
                    <a:pt x="89" y="522"/>
                  </a:lnTo>
                  <a:lnTo>
                    <a:pt x="87" y="520"/>
                  </a:lnTo>
                  <a:lnTo>
                    <a:pt x="84" y="518"/>
                  </a:lnTo>
                  <a:lnTo>
                    <a:pt x="83" y="515"/>
                  </a:lnTo>
                  <a:lnTo>
                    <a:pt x="83" y="511"/>
                  </a:lnTo>
                  <a:lnTo>
                    <a:pt x="82" y="508"/>
                  </a:lnTo>
                  <a:lnTo>
                    <a:pt x="84" y="493"/>
                  </a:lnTo>
                  <a:lnTo>
                    <a:pt x="91" y="480"/>
                  </a:lnTo>
                  <a:lnTo>
                    <a:pt x="91" y="480"/>
                  </a:lnTo>
                  <a:lnTo>
                    <a:pt x="83" y="466"/>
                  </a:lnTo>
                  <a:lnTo>
                    <a:pt x="79" y="450"/>
                  </a:lnTo>
                  <a:lnTo>
                    <a:pt x="79" y="457"/>
                  </a:lnTo>
                  <a:lnTo>
                    <a:pt x="79" y="461"/>
                  </a:lnTo>
                  <a:lnTo>
                    <a:pt x="79" y="466"/>
                  </a:lnTo>
                  <a:lnTo>
                    <a:pt x="79" y="469"/>
                  </a:lnTo>
                  <a:lnTo>
                    <a:pt x="77" y="473"/>
                  </a:lnTo>
                  <a:lnTo>
                    <a:pt x="73" y="478"/>
                  </a:lnTo>
                  <a:lnTo>
                    <a:pt x="69" y="480"/>
                  </a:lnTo>
                  <a:lnTo>
                    <a:pt x="64" y="480"/>
                  </a:lnTo>
                  <a:lnTo>
                    <a:pt x="59" y="475"/>
                  </a:lnTo>
                  <a:lnTo>
                    <a:pt x="56" y="470"/>
                  </a:lnTo>
                  <a:lnTo>
                    <a:pt x="56" y="462"/>
                  </a:lnTo>
                  <a:lnTo>
                    <a:pt x="57" y="455"/>
                  </a:lnTo>
                  <a:lnTo>
                    <a:pt x="60" y="448"/>
                  </a:lnTo>
                  <a:lnTo>
                    <a:pt x="63" y="443"/>
                  </a:lnTo>
                  <a:lnTo>
                    <a:pt x="67" y="438"/>
                  </a:lnTo>
                  <a:lnTo>
                    <a:pt x="71" y="434"/>
                  </a:lnTo>
                  <a:lnTo>
                    <a:pt x="77" y="432"/>
                  </a:lnTo>
                  <a:lnTo>
                    <a:pt x="77" y="430"/>
                  </a:lnTo>
                  <a:lnTo>
                    <a:pt x="77" y="397"/>
                  </a:lnTo>
                  <a:lnTo>
                    <a:pt x="81" y="364"/>
                  </a:lnTo>
                  <a:lnTo>
                    <a:pt x="78" y="370"/>
                  </a:lnTo>
                  <a:lnTo>
                    <a:pt x="72" y="376"/>
                  </a:lnTo>
                  <a:lnTo>
                    <a:pt x="67" y="381"/>
                  </a:lnTo>
                  <a:lnTo>
                    <a:pt x="63" y="383"/>
                  </a:lnTo>
                  <a:lnTo>
                    <a:pt x="57" y="384"/>
                  </a:lnTo>
                  <a:lnTo>
                    <a:pt x="52" y="382"/>
                  </a:lnTo>
                  <a:lnTo>
                    <a:pt x="48" y="377"/>
                  </a:lnTo>
                  <a:lnTo>
                    <a:pt x="48" y="371"/>
                  </a:lnTo>
                  <a:lnTo>
                    <a:pt x="51" y="364"/>
                  </a:lnTo>
                  <a:lnTo>
                    <a:pt x="56" y="358"/>
                  </a:lnTo>
                  <a:lnTo>
                    <a:pt x="60" y="353"/>
                  </a:lnTo>
                  <a:lnTo>
                    <a:pt x="68" y="349"/>
                  </a:lnTo>
                  <a:lnTo>
                    <a:pt x="76" y="347"/>
                  </a:lnTo>
                  <a:lnTo>
                    <a:pt x="84" y="348"/>
                  </a:lnTo>
                  <a:lnTo>
                    <a:pt x="84" y="348"/>
                  </a:lnTo>
                  <a:lnTo>
                    <a:pt x="84" y="349"/>
                  </a:lnTo>
                  <a:lnTo>
                    <a:pt x="89" y="334"/>
                  </a:lnTo>
                  <a:lnTo>
                    <a:pt x="94" y="316"/>
                  </a:lnTo>
                  <a:lnTo>
                    <a:pt x="101" y="298"/>
                  </a:lnTo>
                  <a:lnTo>
                    <a:pt x="111" y="280"/>
                  </a:lnTo>
                  <a:lnTo>
                    <a:pt x="103" y="287"/>
                  </a:lnTo>
                  <a:lnTo>
                    <a:pt x="95" y="291"/>
                  </a:lnTo>
                  <a:lnTo>
                    <a:pt x="87" y="292"/>
                  </a:lnTo>
                  <a:lnTo>
                    <a:pt x="79" y="289"/>
                  </a:lnTo>
                  <a:lnTo>
                    <a:pt x="79" y="288"/>
                  </a:lnTo>
                  <a:lnTo>
                    <a:pt x="79" y="287"/>
                  </a:lnTo>
                  <a:lnTo>
                    <a:pt x="83" y="278"/>
                  </a:lnTo>
                  <a:lnTo>
                    <a:pt x="91" y="270"/>
                  </a:lnTo>
                  <a:lnTo>
                    <a:pt x="100" y="265"/>
                  </a:lnTo>
                  <a:lnTo>
                    <a:pt x="104" y="265"/>
                  </a:lnTo>
                  <a:lnTo>
                    <a:pt x="111" y="264"/>
                  </a:lnTo>
                  <a:lnTo>
                    <a:pt x="117" y="265"/>
                  </a:lnTo>
                  <a:lnTo>
                    <a:pt x="121" y="267"/>
                  </a:lnTo>
                  <a:lnTo>
                    <a:pt x="125" y="263"/>
                  </a:lnTo>
                  <a:lnTo>
                    <a:pt x="129" y="259"/>
                  </a:lnTo>
                  <a:lnTo>
                    <a:pt x="115" y="235"/>
                  </a:lnTo>
                  <a:lnTo>
                    <a:pt x="101" y="213"/>
                  </a:lnTo>
                  <a:lnTo>
                    <a:pt x="96" y="205"/>
                  </a:lnTo>
                  <a:lnTo>
                    <a:pt x="97" y="216"/>
                  </a:lnTo>
                  <a:lnTo>
                    <a:pt x="95" y="225"/>
                  </a:lnTo>
                  <a:lnTo>
                    <a:pt x="93" y="228"/>
                  </a:lnTo>
                  <a:lnTo>
                    <a:pt x="91" y="230"/>
                  </a:lnTo>
                  <a:lnTo>
                    <a:pt x="88" y="231"/>
                  </a:lnTo>
                  <a:lnTo>
                    <a:pt x="84" y="231"/>
                  </a:lnTo>
                  <a:lnTo>
                    <a:pt x="81" y="231"/>
                  </a:lnTo>
                  <a:lnTo>
                    <a:pt x="79" y="230"/>
                  </a:lnTo>
                  <a:lnTo>
                    <a:pt x="75" y="225"/>
                  </a:lnTo>
                  <a:lnTo>
                    <a:pt x="73" y="217"/>
                  </a:lnTo>
                  <a:lnTo>
                    <a:pt x="75" y="209"/>
                  </a:lnTo>
                  <a:lnTo>
                    <a:pt x="78" y="202"/>
                  </a:lnTo>
                  <a:lnTo>
                    <a:pt x="82" y="195"/>
                  </a:lnTo>
                  <a:lnTo>
                    <a:pt x="88" y="191"/>
                  </a:lnTo>
                  <a:lnTo>
                    <a:pt x="75" y="168"/>
                  </a:lnTo>
                  <a:lnTo>
                    <a:pt x="76" y="172"/>
                  </a:lnTo>
                  <a:lnTo>
                    <a:pt x="75" y="175"/>
                  </a:lnTo>
                  <a:lnTo>
                    <a:pt x="73" y="180"/>
                  </a:lnTo>
                  <a:lnTo>
                    <a:pt x="72" y="183"/>
                  </a:lnTo>
                  <a:lnTo>
                    <a:pt x="71" y="185"/>
                  </a:lnTo>
                  <a:lnTo>
                    <a:pt x="68" y="186"/>
                  </a:lnTo>
                  <a:lnTo>
                    <a:pt x="66" y="187"/>
                  </a:lnTo>
                  <a:lnTo>
                    <a:pt x="63" y="186"/>
                  </a:lnTo>
                  <a:lnTo>
                    <a:pt x="60" y="184"/>
                  </a:lnTo>
                  <a:lnTo>
                    <a:pt x="58" y="182"/>
                  </a:lnTo>
                  <a:lnTo>
                    <a:pt x="57" y="180"/>
                  </a:lnTo>
                  <a:lnTo>
                    <a:pt x="57" y="177"/>
                  </a:lnTo>
                  <a:lnTo>
                    <a:pt x="57" y="173"/>
                  </a:lnTo>
                  <a:lnTo>
                    <a:pt x="57" y="170"/>
                  </a:lnTo>
                  <a:lnTo>
                    <a:pt x="61" y="160"/>
                  </a:lnTo>
                  <a:lnTo>
                    <a:pt x="68" y="153"/>
                  </a:lnTo>
                  <a:lnTo>
                    <a:pt x="51" y="112"/>
                  </a:lnTo>
                  <a:lnTo>
                    <a:pt x="47" y="114"/>
                  </a:lnTo>
                  <a:lnTo>
                    <a:pt x="45" y="118"/>
                  </a:lnTo>
                  <a:lnTo>
                    <a:pt x="42" y="123"/>
                  </a:lnTo>
                  <a:lnTo>
                    <a:pt x="39" y="130"/>
                  </a:lnTo>
                  <a:lnTo>
                    <a:pt x="35" y="142"/>
                  </a:lnTo>
                  <a:lnTo>
                    <a:pt x="32" y="154"/>
                  </a:lnTo>
                  <a:lnTo>
                    <a:pt x="30" y="179"/>
                  </a:lnTo>
                  <a:lnTo>
                    <a:pt x="32" y="203"/>
                  </a:lnTo>
                  <a:lnTo>
                    <a:pt x="33" y="203"/>
                  </a:lnTo>
                  <a:lnTo>
                    <a:pt x="34" y="203"/>
                  </a:lnTo>
                  <a:lnTo>
                    <a:pt x="35" y="204"/>
                  </a:lnTo>
                  <a:lnTo>
                    <a:pt x="37" y="217"/>
                  </a:lnTo>
                  <a:lnTo>
                    <a:pt x="36" y="230"/>
                  </a:lnTo>
                  <a:lnTo>
                    <a:pt x="35" y="232"/>
                  </a:lnTo>
                  <a:lnTo>
                    <a:pt x="34" y="235"/>
                  </a:lnTo>
                  <a:lnTo>
                    <a:pt x="32" y="238"/>
                  </a:lnTo>
                  <a:lnTo>
                    <a:pt x="29" y="240"/>
                  </a:lnTo>
                  <a:lnTo>
                    <a:pt x="25" y="241"/>
                  </a:lnTo>
                  <a:lnTo>
                    <a:pt x="22" y="241"/>
                  </a:lnTo>
                  <a:lnTo>
                    <a:pt x="20" y="240"/>
                  </a:lnTo>
                  <a:lnTo>
                    <a:pt x="18" y="238"/>
                  </a:lnTo>
                  <a:lnTo>
                    <a:pt x="17" y="235"/>
                  </a:lnTo>
                  <a:lnTo>
                    <a:pt x="17" y="232"/>
                  </a:lnTo>
                  <a:lnTo>
                    <a:pt x="17" y="230"/>
                  </a:lnTo>
                  <a:lnTo>
                    <a:pt x="17" y="227"/>
                  </a:lnTo>
                  <a:lnTo>
                    <a:pt x="17" y="225"/>
                  </a:lnTo>
                  <a:lnTo>
                    <a:pt x="21" y="213"/>
                  </a:lnTo>
                  <a:lnTo>
                    <a:pt x="29" y="203"/>
                  </a:lnTo>
                  <a:lnTo>
                    <a:pt x="25" y="187"/>
                  </a:lnTo>
                  <a:lnTo>
                    <a:pt x="25" y="171"/>
                  </a:lnTo>
                  <a:lnTo>
                    <a:pt x="23" y="177"/>
                  </a:lnTo>
                  <a:lnTo>
                    <a:pt x="20" y="182"/>
                  </a:lnTo>
                  <a:lnTo>
                    <a:pt x="18" y="184"/>
                  </a:lnTo>
                  <a:lnTo>
                    <a:pt x="17" y="185"/>
                  </a:lnTo>
                  <a:lnTo>
                    <a:pt x="13" y="187"/>
                  </a:lnTo>
                  <a:lnTo>
                    <a:pt x="11" y="190"/>
                  </a:lnTo>
                  <a:lnTo>
                    <a:pt x="9" y="191"/>
                  </a:lnTo>
                  <a:lnTo>
                    <a:pt x="7" y="191"/>
                  </a:lnTo>
                  <a:lnTo>
                    <a:pt x="5" y="190"/>
                  </a:lnTo>
                  <a:lnTo>
                    <a:pt x="3" y="189"/>
                  </a:lnTo>
                  <a:lnTo>
                    <a:pt x="0" y="183"/>
                  </a:lnTo>
                  <a:lnTo>
                    <a:pt x="0" y="177"/>
                  </a:lnTo>
                  <a:lnTo>
                    <a:pt x="3" y="171"/>
                  </a:lnTo>
                  <a:lnTo>
                    <a:pt x="5" y="166"/>
                  </a:lnTo>
                  <a:lnTo>
                    <a:pt x="13" y="157"/>
                  </a:lnTo>
                  <a:lnTo>
                    <a:pt x="25" y="153"/>
                  </a:lnTo>
                  <a:lnTo>
                    <a:pt x="27" y="153"/>
                  </a:lnTo>
                  <a:lnTo>
                    <a:pt x="28" y="153"/>
                  </a:lnTo>
                  <a:lnTo>
                    <a:pt x="28" y="151"/>
                  </a:lnTo>
                  <a:lnTo>
                    <a:pt x="31" y="138"/>
                  </a:lnTo>
                  <a:lnTo>
                    <a:pt x="36" y="125"/>
                  </a:lnTo>
                  <a:lnTo>
                    <a:pt x="37" y="122"/>
                  </a:lnTo>
                  <a:lnTo>
                    <a:pt x="40" y="118"/>
                  </a:lnTo>
                  <a:lnTo>
                    <a:pt x="43" y="114"/>
                  </a:lnTo>
                  <a:lnTo>
                    <a:pt x="45" y="111"/>
                  </a:lnTo>
                  <a:lnTo>
                    <a:pt x="48" y="109"/>
                  </a:lnTo>
                  <a:lnTo>
                    <a:pt x="37" y="74"/>
                  </a:lnTo>
                  <a:lnTo>
                    <a:pt x="33" y="86"/>
                  </a:lnTo>
                  <a:lnTo>
                    <a:pt x="28" y="97"/>
                  </a:lnTo>
                  <a:lnTo>
                    <a:pt x="23" y="100"/>
                  </a:lnTo>
                  <a:lnTo>
                    <a:pt x="18" y="103"/>
                  </a:lnTo>
                  <a:lnTo>
                    <a:pt x="13" y="102"/>
                  </a:lnTo>
                  <a:lnTo>
                    <a:pt x="9" y="98"/>
                  </a:lnTo>
                  <a:lnTo>
                    <a:pt x="8" y="91"/>
                  </a:lnTo>
                  <a:lnTo>
                    <a:pt x="9" y="84"/>
                  </a:lnTo>
                  <a:lnTo>
                    <a:pt x="13" y="77"/>
                  </a:lnTo>
                  <a:lnTo>
                    <a:pt x="18" y="72"/>
                  </a:lnTo>
                  <a:lnTo>
                    <a:pt x="19" y="71"/>
                  </a:lnTo>
                  <a:lnTo>
                    <a:pt x="21" y="69"/>
                  </a:lnTo>
                  <a:lnTo>
                    <a:pt x="24" y="66"/>
                  </a:lnTo>
                  <a:lnTo>
                    <a:pt x="27" y="64"/>
                  </a:lnTo>
                  <a:lnTo>
                    <a:pt x="30" y="62"/>
                  </a:lnTo>
                  <a:lnTo>
                    <a:pt x="32" y="61"/>
                  </a:lnTo>
                  <a:lnTo>
                    <a:pt x="35" y="61"/>
                  </a:lnTo>
                  <a:lnTo>
                    <a:pt x="32" y="40"/>
                  </a:lnTo>
                  <a:lnTo>
                    <a:pt x="34" y="21"/>
                  </a:lnTo>
                  <a:lnTo>
                    <a:pt x="40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A9A199"/>
            </a:solidFill>
            <a:ln w="0">
              <a:solidFill>
                <a:srgbClr val="A9A199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zh-CN" altLang="en-US" sz="1350">
                <a:solidFill>
                  <a:prstClr val="black"/>
                </a:solidFill>
                <a:latin typeface="Calibri" panose="020F0502020204030204"/>
                <a:ea typeface="DengXian" panose="02010600030101010101" pitchFamily="2" charset="-122"/>
              </a:endParaRPr>
            </a:p>
          </p:txBody>
        </p:sp>
        <p:grpSp>
          <p:nvGrpSpPr>
            <p:cNvPr id="133" name="组合 132"/>
            <p:cNvGrpSpPr/>
            <p:nvPr/>
          </p:nvGrpSpPr>
          <p:grpSpPr>
            <a:xfrm>
              <a:off x="6411913" y="2232026"/>
              <a:ext cx="2428876" cy="2435225"/>
              <a:chOff x="6411913" y="2232026"/>
              <a:chExt cx="2428876" cy="2435225"/>
            </a:xfrm>
          </p:grpSpPr>
          <p:sp>
            <p:nvSpPr>
              <p:cNvPr id="134" name="Freeform 841"/>
              <p:cNvSpPr/>
              <p:nvPr/>
            </p:nvSpPr>
            <p:spPr bwMode="auto">
              <a:xfrm>
                <a:off x="8262938" y="3554413"/>
                <a:ext cx="520700" cy="476250"/>
              </a:xfrm>
              <a:custGeom>
                <a:avLst/>
                <a:gdLst>
                  <a:gd name="T0" fmla="*/ 48 w 328"/>
                  <a:gd name="T1" fmla="*/ 55 h 300"/>
                  <a:gd name="T2" fmla="*/ 78 w 328"/>
                  <a:gd name="T3" fmla="*/ 28 h 300"/>
                  <a:gd name="T4" fmla="*/ 110 w 328"/>
                  <a:gd name="T5" fmla="*/ 25 h 300"/>
                  <a:gd name="T6" fmla="*/ 75 w 328"/>
                  <a:gd name="T7" fmla="*/ 38 h 300"/>
                  <a:gd name="T8" fmla="*/ 135 w 328"/>
                  <a:gd name="T9" fmla="*/ 54 h 300"/>
                  <a:gd name="T10" fmla="*/ 168 w 328"/>
                  <a:gd name="T11" fmla="*/ 84 h 300"/>
                  <a:gd name="T12" fmla="*/ 123 w 328"/>
                  <a:gd name="T13" fmla="*/ 54 h 300"/>
                  <a:gd name="T14" fmla="*/ 103 w 328"/>
                  <a:gd name="T15" fmla="*/ 60 h 300"/>
                  <a:gd name="T16" fmla="*/ 131 w 328"/>
                  <a:gd name="T17" fmla="*/ 85 h 300"/>
                  <a:gd name="T18" fmla="*/ 95 w 328"/>
                  <a:gd name="T19" fmla="*/ 60 h 300"/>
                  <a:gd name="T20" fmla="*/ 48 w 328"/>
                  <a:gd name="T21" fmla="*/ 60 h 300"/>
                  <a:gd name="T22" fmla="*/ 158 w 328"/>
                  <a:gd name="T23" fmla="*/ 112 h 300"/>
                  <a:gd name="T24" fmla="*/ 212 w 328"/>
                  <a:gd name="T25" fmla="*/ 113 h 300"/>
                  <a:gd name="T26" fmla="*/ 161 w 328"/>
                  <a:gd name="T27" fmla="*/ 114 h 300"/>
                  <a:gd name="T28" fmla="*/ 268 w 328"/>
                  <a:gd name="T29" fmla="*/ 162 h 300"/>
                  <a:gd name="T30" fmla="*/ 307 w 328"/>
                  <a:gd name="T31" fmla="*/ 195 h 300"/>
                  <a:gd name="T32" fmla="*/ 259 w 328"/>
                  <a:gd name="T33" fmla="*/ 168 h 300"/>
                  <a:gd name="T34" fmla="*/ 280 w 328"/>
                  <a:gd name="T35" fmla="*/ 221 h 300"/>
                  <a:gd name="T36" fmla="*/ 328 w 328"/>
                  <a:gd name="T37" fmla="*/ 232 h 300"/>
                  <a:gd name="T38" fmla="*/ 280 w 328"/>
                  <a:gd name="T39" fmla="*/ 225 h 300"/>
                  <a:gd name="T40" fmla="*/ 276 w 328"/>
                  <a:gd name="T41" fmla="*/ 257 h 300"/>
                  <a:gd name="T42" fmla="*/ 258 w 328"/>
                  <a:gd name="T43" fmla="*/ 300 h 300"/>
                  <a:gd name="T44" fmla="*/ 257 w 328"/>
                  <a:gd name="T45" fmla="*/ 260 h 300"/>
                  <a:gd name="T46" fmla="*/ 244 w 328"/>
                  <a:gd name="T47" fmla="*/ 205 h 300"/>
                  <a:gd name="T48" fmla="*/ 229 w 328"/>
                  <a:gd name="T49" fmla="*/ 245 h 300"/>
                  <a:gd name="T50" fmla="*/ 242 w 328"/>
                  <a:gd name="T51" fmla="*/ 198 h 300"/>
                  <a:gd name="T52" fmla="*/ 197 w 328"/>
                  <a:gd name="T53" fmla="*/ 154 h 300"/>
                  <a:gd name="T54" fmla="*/ 204 w 328"/>
                  <a:gd name="T55" fmla="*/ 190 h 300"/>
                  <a:gd name="T56" fmla="*/ 192 w 328"/>
                  <a:gd name="T57" fmla="*/ 141 h 300"/>
                  <a:gd name="T58" fmla="*/ 157 w 328"/>
                  <a:gd name="T59" fmla="*/ 130 h 300"/>
                  <a:gd name="T60" fmla="*/ 180 w 328"/>
                  <a:gd name="T61" fmla="*/ 153 h 300"/>
                  <a:gd name="T62" fmla="*/ 146 w 328"/>
                  <a:gd name="T63" fmla="*/ 135 h 300"/>
                  <a:gd name="T64" fmla="*/ 113 w 328"/>
                  <a:gd name="T65" fmla="*/ 128 h 300"/>
                  <a:gd name="T66" fmla="*/ 132 w 328"/>
                  <a:gd name="T67" fmla="*/ 149 h 300"/>
                  <a:gd name="T68" fmla="*/ 132 w 328"/>
                  <a:gd name="T69" fmla="*/ 180 h 300"/>
                  <a:gd name="T70" fmla="*/ 118 w 328"/>
                  <a:gd name="T71" fmla="*/ 154 h 300"/>
                  <a:gd name="T72" fmla="*/ 122 w 328"/>
                  <a:gd name="T73" fmla="*/ 183 h 300"/>
                  <a:gd name="T74" fmla="*/ 168 w 328"/>
                  <a:gd name="T75" fmla="*/ 214 h 300"/>
                  <a:gd name="T76" fmla="*/ 154 w 328"/>
                  <a:gd name="T77" fmla="*/ 224 h 300"/>
                  <a:gd name="T78" fmla="*/ 155 w 328"/>
                  <a:gd name="T79" fmla="*/ 235 h 300"/>
                  <a:gd name="T80" fmla="*/ 187 w 328"/>
                  <a:gd name="T81" fmla="*/ 267 h 300"/>
                  <a:gd name="T82" fmla="*/ 155 w 328"/>
                  <a:gd name="T83" fmla="*/ 242 h 300"/>
                  <a:gd name="T84" fmla="*/ 131 w 328"/>
                  <a:gd name="T85" fmla="*/ 233 h 300"/>
                  <a:gd name="T86" fmla="*/ 145 w 328"/>
                  <a:gd name="T87" fmla="*/ 269 h 300"/>
                  <a:gd name="T88" fmla="*/ 122 w 328"/>
                  <a:gd name="T89" fmla="*/ 237 h 300"/>
                  <a:gd name="T90" fmla="*/ 118 w 328"/>
                  <a:gd name="T91" fmla="*/ 185 h 300"/>
                  <a:gd name="T92" fmla="*/ 111 w 328"/>
                  <a:gd name="T93" fmla="*/ 198 h 300"/>
                  <a:gd name="T94" fmla="*/ 101 w 328"/>
                  <a:gd name="T95" fmla="*/ 210 h 300"/>
                  <a:gd name="T96" fmla="*/ 110 w 328"/>
                  <a:gd name="T97" fmla="*/ 158 h 300"/>
                  <a:gd name="T98" fmla="*/ 71 w 328"/>
                  <a:gd name="T99" fmla="*/ 96 h 300"/>
                  <a:gd name="T100" fmla="*/ 96 w 328"/>
                  <a:gd name="T101" fmla="*/ 129 h 300"/>
                  <a:gd name="T102" fmla="*/ 64 w 328"/>
                  <a:gd name="T103" fmla="*/ 87 h 300"/>
                  <a:gd name="T104" fmla="*/ 22 w 328"/>
                  <a:gd name="T105" fmla="*/ 55 h 300"/>
                  <a:gd name="T106" fmla="*/ 46 w 328"/>
                  <a:gd name="T107" fmla="*/ 99 h 300"/>
                  <a:gd name="T108" fmla="*/ 16 w 328"/>
                  <a:gd name="T109" fmla="*/ 67 h 300"/>
                  <a:gd name="T110" fmla="*/ 17 w 328"/>
                  <a:gd name="T111" fmla="*/ 46 h 300"/>
                  <a:gd name="T112" fmla="*/ 0 w 328"/>
                  <a:gd name="T11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8" h="300">
                    <a:moveTo>
                      <a:pt x="0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7" y="19"/>
                    </a:lnTo>
                    <a:lnTo>
                      <a:pt x="16" y="34"/>
                    </a:lnTo>
                    <a:lnTo>
                      <a:pt x="28" y="49"/>
                    </a:lnTo>
                    <a:lnTo>
                      <a:pt x="43" y="60"/>
                    </a:lnTo>
                    <a:lnTo>
                      <a:pt x="48" y="55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0"/>
                    </a:lnTo>
                    <a:lnTo>
                      <a:pt x="67" y="44"/>
                    </a:lnTo>
                    <a:lnTo>
                      <a:pt x="70" y="40"/>
                    </a:lnTo>
                    <a:lnTo>
                      <a:pt x="72" y="37"/>
                    </a:lnTo>
                    <a:lnTo>
                      <a:pt x="76" y="33"/>
                    </a:lnTo>
                    <a:lnTo>
                      <a:pt x="78" y="28"/>
                    </a:lnTo>
                    <a:lnTo>
                      <a:pt x="80" y="25"/>
                    </a:lnTo>
                    <a:lnTo>
                      <a:pt x="85" y="21"/>
                    </a:lnTo>
                    <a:lnTo>
                      <a:pt x="89" y="19"/>
                    </a:lnTo>
                    <a:lnTo>
                      <a:pt x="96" y="17"/>
                    </a:lnTo>
                    <a:lnTo>
                      <a:pt x="102" y="17"/>
                    </a:lnTo>
                    <a:lnTo>
                      <a:pt x="109" y="19"/>
                    </a:lnTo>
                    <a:lnTo>
                      <a:pt x="110" y="22"/>
                    </a:lnTo>
                    <a:lnTo>
                      <a:pt x="110" y="25"/>
                    </a:lnTo>
                    <a:lnTo>
                      <a:pt x="109" y="27"/>
                    </a:lnTo>
                    <a:lnTo>
                      <a:pt x="107" y="30"/>
                    </a:lnTo>
                    <a:lnTo>
                      <a:pt x="104" y="32"/>
                    </a:lnTo>
                    <a:lnTo>
                      <a:pt x="102" y="34"/>
                    </a:lnTo>
                    <a:lnTo>
                      <a:pt x="100" y="36"/>
                    </a:lnTo>
                    <a:lnTo>
                      <a:pt x="92" y="39"/>
                    </a:lnTo>
                    <a:lnTo>
                      <a:pt x="84" y="40"/>
                    </a:lnTo>
                    <a:lnTo>
                      <a:pt x="75" y="38"/>
                    </a:lnTo>
                    <a:lnTo>
                      <a:pt x="73" y="41"/>
                    </a:lnTo>
                    <a:lnTo>
                      <a:pt x="71" y="45"/>
                    </a:lnTo>
                    <a:lnTo>
                      <a:pt x="68" y="49"/>
                    </a:lnTo>
                    <a:lnTo>
                      <a:pt x="91" y="45"/>
                    </a:lnTo>
                    <a:lnTo>
                      <a:pt x="106" y="46"/>
                    </a:lnTo>
                    <a:lnTo>
                      <a:pt x="120" y="50"/>
                    </a:lnTo>
                    <a:lnTo>
                      <a:pt x="134" y="54"/>
                    </a:lnTo>
                    <a:lnTo>
                      <a:pt x="135" y="54"/>
                    </a:lnTo>
                    <a:lnTo>
                      <a:pt x="135" y="54"/>
                    </a:lnTo>
                    <a:lnTo>
                      <a:pt x="147" y="56"/>
                    </a:lnTo>
                    <a:lnTo>
                      <a:pt x="157" y="62"/>
                    </a:lnTo>
                    <a:lnTo>
                      <a:pt x="164" y="70"/>
                    </a:lnTo>
                    <a:lnTo>
                      <a:pt x="170" y="81"/>
                    </a:lnTo>
                    <a:lnTo>
                      <a:pt x="169" y="82"/>
                    </a:lnTo>
                    <a:lnTo>
                      <a:pt x="169" y="84"/>
                    </a:lnTo>
                    <a:lnTo>
                      <a:pt x="168" y="84"/>
                    </a:lnTo>
                    <a:lnTo>
                      <a:pt x="157" y="82"/>
                    </a:lnTo>
                    <a:lnTo>
                      <a:pt x="148" y="77"/>
                    </a:lnTo>
                    <a:lnTo>
                      <a:pt x="139" y="69"/>
                    </a:lnTo>
                    <a:lnTo>
                      <a:pt x="133" y="61"/>
                    </a:lnTo>
                    <a:lnTo>
                      <a:pt x="133" y="60"/>
                    </a:lnTo>
                    <a:lnTo>
                      <a:pt x="133" y="58"/>
                    </a:lnTo>
                    <a:lnTo>
                      <a:pt x="128" y="56"/>
                    </a:lnTo>
                    <a:lnTo>
                      <a:pt x="123" y="54"/>
                    </a:lnTo>
                    <a:lnTo>
                      <a:pt x="110" y="52"/>
                    </a:lnTo>
                    <a:lnTo>
                      <a:pt x="97" y="50"/>
                    </a:lnTo>
                    <a:lnTo>
                      <a:pt x="92" y="50"/>
                    </a:lnTo>
                    <a:lnTo>
                      <a:pt x="96" y="55"/>
                    </a:lnTo>
                    <a:lnTo>
                      <a:pt x="99" y="61"/>
                    </a:lnTo>
                    <a:lnTo>
                      <a:pt x="100" y="61"/>
                    </a:lnTo>
                    <a:lnTo>
                      <a:pt x="100" y="61"/>
                    </a:lnTo>
                    <a:lnTo>
                      <a:pt x="103" y="60"/>
                    </a:lnTo>
                    <a:lnTo>
                      <a:pt x="106" y="60"/>
                    </a:lnTo>
                    <a:lnTo>
                      <a:pt x="109" y="61"/>
                    </a:lnTo>
                    <a:lnTo>
                      <a:pt x="112" y="62"/>
                    </a:lnTo>
                    <a:lnTo>
                      <a:pt x="114" y="64"/>
                    </a:lnTo>
                    <a:lnTo>
                      <a:pt x="116" y="65"/>
                    </a:lnTo>
                    <a:lnTo>
                      <a:pt x="125" y="74"/>
                    </a:lnTo>
                    <a:lnTo>
                      <a:pt x="131" y="84"/>
                    </a:lnTo>
                    <a:lnTo>
                      <a:pt x="131" y="85"/>
                    </a:lnTo>
                    <a:lnTo>
                      <a:pt x="130" y="86"/>
                    </a:lnTo>
                    <a:lnTo>
                      <a:pt x="128" y="86"/>
                    </a:lnTo>
                    <a:lnTo>
                      <a:pt x="116" y="82"/>
                    </a:lnTo>
                    <a:lnTo>
                      <a:pt x="106" y="76"/>
                    </a:lnTo>
                    <a:lnTo>
                      <a:pt x="97" y="66"/>
                    </a:lnTo>
                    <a:lnTo>
                      <a:pt x="97" y="65"/>
                    </a:lnTo>
                    <a:lnTo>
                      <a:pt x="98" y="64"/>
                    </a:lnTo>
                    <a:lnTo>
                      <a:pt x="95" y="60"/>
                    </a:lnTo>
                    <a:lnTo>
                      <a:pt x="91" y="54"/>
                    </a:lnTo>
                    <a:lnTo>
                      <a:pt x="90" y="50"/>
                    </a:lnTo>
                    <a:lnTo>
                      <a:pt x="71" y="52"/>
                    </a:lnTo>
                    <a:lnTo>
                      <a:pt x="58" y="55"/>
                    </a:lnTo>
                    <a:lnTo>
                      <a:pt x="56" y="56"/>
                    </a:lnTo>
                    <a:lnTo>
                      <a:pt x="53" y="57"/>
                    </a:lnTo>
                    <a:lnTo>
                      <a:pt x="50" y="58"/>
                    </a:lnTo>
                    <a:lnTo>
                      <a:pt x="48" y="60"/>
                    </a:lnTo>
                    <a:lnTo>
                      <a:pt x="46" y="62"/>
                    </a:lnTo>
                    <a:lnTo>
                      <a:pt x="55" y="67"/>
                    </a:lnTo>
                    <a:lnTo>
                      <a:pt x="95" y="88"/>
                    </a:lnTo>
                    <a:lnTo>
                      <a:pt x="135" y="106"/>
                    </a:lnTo>
                    <a:lnTo>
                      <a:pt x="154" y="115"/>
                    </a:lnTo>
                    <a:lnTo>
                      <a:pt x="152" y="114"/>
                    </a:lnTo>
                    <a:lnTo>
                      <a:pt x="154" y="114"/>
                    </a:lnTo>
                    <a:lnTo>
                      <a:pt x="158" y="112"/>
                    </a:lnTo>
                    <a:lnTo>
                      <a:pt x="163" y="110"/>
                    </a:lnTo>
                    <a:lnTo>
                      <a:pt x="169" y="109"/>
                    </a:lnTo>
                    <a:lnTo>
                      <a:pt x="174" y="103"/>
                    </a:lnTo>
                    <a:lnTo>
                      <a:pt x="182" y="100"/>
                    </a:lnTo>
                    <a:lnTo>
                      <a:pt x="191" y="101"/>
                    </a:lnTo>
                    <a:lnTo>
                      <a:pt x="199" y="104"/>
                    </a:lnTo>
                    <a:lnTo>
                      <a:pt x="207" y="109"/>
                    </a:lnTo>
                    <a:lnTo>
                      <a:pt x="212" y="113"/>
                    </a:lnTo>
                    <a:lnTo>
                      <a:pt x="214" y="115"/>
                    </a:lnTo>
                    <a:lnTo>
                      <a:pt x="212" y="116"/>
                    </a:lnTo>
                    <a:lnTo>
                      <a:pt x="202" y="122"/>
                    </a:lnTo>
                    <a:lnTo>
                      <a:pt x="191" y="123"/>
                    </a:lnTo>
                    <a:lnTo>
                      <a:pt x="179" y="120"/>
                    </a:lnTo>
                    <a:lnTo>
                      <a:pt x="169" y="114"/>
                    </a:lnTo>
                    <a:lnTo>
                      <a:pt x="168" y="113"/>
                    </a:lnTo>
                    <a:lnTo>
                      <a:pt x="161" y="114"/>
                    </a:lnTo>
                    <a:lnTo>
                      <a:pt x="155" y="115"/>
                    </a:lnTo>
                    <a:lnTo>
                      <a:pt x="155" y="115"/>
                    </a:lnTo>
                    <a:lnTo>
                      <a:pt x="182" y="130"/>
                    </a:lnTo>
                    <a:lnTo>
                      <a:pt x="209" y="147"/>
                    </a:lnTo>
                    <a:lnTo>
                      <a:pt x="228" y="161"/>
                    </a:lnTo>
                    <a:lnTo>
                      <a:pt x="245" y="160"/>
                    </a:lnTo>
                    <a:lnTo>
                      <a:pt x="263" y="164"/>
                    </a:lnTo>
                    <a:lnTo>
                      <a:pt x="268" y="162"/>
                    </a:lnTo>
                    <a:lnTo>
                      <a:pt x="275" y="163"/>
                    </a:lnTo>
                    <a:lnTo>
                      <a:pt x="281" y="165"/>
                    </a:lnTo>
                    <a:lnTo>
                      <a:pt x="287" y="168"/>
                    </a:lnTo>
                    <a:lnTo>
                      <a:pt x="295" y="175"/>
                    </a:lnTo>
                    <a:lnTo>
                      <a:pt x="302" y="184"/>
                    </a:lnTo>
                    <a:lnTo>
                      <a:pt x="308" y="193"/>
                    </a:lnTo>
                    <a:lnTo>
                      <a:pt x="308" y="194"/>
                    </a:lnTo>
                    <a:lnTo>
                      <a:pt x="307" y="195"/>
                    </a:lnTo>
                    <a:lnTo>
                      <a:pt x="306" y="196"/>
                    </a:lnTo>
                    <a:lnTo>
                      <a:pt x="294" y="196"/>
                    </a:lnTo>
                    <a:lnTo>
                      <a:pt x="282" y="194"/>
                    </a:lnTo>
                    <a:lnTo>
                      <a:pt x="272" y="189"/>
                    </a:lnTo>
                    <a:lnTo>
                      <a:pt x="264" y="181"/>
                    </a:lnTo>
                    <a:lnTo>
                      <a:pt x="258" y="170"/>
                    </a:lnTo>
                    <a:lnTo>
                      <a:pt x="258" y="169"/>
                    </a:lnTo>
                    <a:lnTo>
                      <a:pt x="259" y="168"/>
                    </a:lnTo>
                    <a:lnTo>
                      <a:pt x="245" y="164"/>
                    </a:lnTo>
                    <a:lnTo>
                      <a:pt x="230" y="163"/>
                    </a:lnTo>
                    <a:lnTo>
                      <a:pt x="243" y="177"/>
                    </a:lnTo>
                    <a:lnTo>
                      <a:pt x="255" y="193"/>
                    </a:lnTo>
                    <a:lnTo>
                      <a:pt x="264" y="210"/>
                    </a:lnTo>
                    <a:lnTo>
                      <a:pt x="269" y="213"/>
                    </a:lnTo>
                    <a:lnTo>
                      <a:pt x="275" y="218"/>
                    </a:lnTo>
                    <a:lnTo>
                      <a:pt x="280" y="221"/>
                    </a:lnTo>
                    <a:lnTo>
                      <a:pt x="281" y="221"/>
                    </a:lnTo>
                    <a:lnTo>
                      <a:pt x="283" y="218"/>
                    </a:lnTo>
                    <a:lnTo>
                      <a:pt x="290" y="217"/>
                    </a:lnTo>
                    <a:lnTo>
                      <a:pt x="295" y="217"/>
                    </a:lnTo>
                    <a:lnTo>
                      <a:pt x="300" y="217"/>
                    </a:lnTo>
                    <a:lnTo>
                      <a:pt x="315" y="222"/>
                    </a:lnTo>
                    <a:lnTo>
                      <a:pt x="327" y="231"/>
                    </a:lnTo>
                    <a:lnTo>
                      <a:pt x="328" y="232"/>
                    </a:lnTo>
                    <a:lnTo>
                      <a:pt x="328" y="233"/>
                    </a:lnTo>
                    <a:lnTo>
                      <a:pt x="327" y="234"/>
                    </a:lnTo>
                    <a:lnTo>
                      <a:pt x="315" y="237"/>
                    </a:lnTo>
                    <a:lnTo>
                      <a:pt x="303" y="237"/>
                    </a:lnTo>
                    <a:lnTo>
                      <a:pt x="291" y="234"/>
                    </a:lnTo>
                    <a:lnTo>
                      <a:pt x="281" y="228"/>
                    </a:lnTo>
                    <a:lnTo>
                      <a:pt x="280" y="226"/>
                    </a:lnTo>
                    <a:lnTo>
                      <a:pt x="280" y="225"/>
                    </a:lnTo>
                    <a:lnTo>
                      <a:pt x="281" y="225"/>
                    </a:lnTo>
                    <a:lnTo>
                      <a:pt x="279" y="223"/>
                    </a:lnTo>
                    <a:lnTo>
                      <a:pt x="272" y="220"/>
                    </a:lnTo>
                    <a:lnTo>
                      <a:pt x="266" y="216"/>
                    </a:lnTo>
                    <a:lnTo>
                      <a:pt x="270" y="233"/>
                    </a:lnTo>
                    <a:lnTo>
                      <a:pt x="271" y="252"/>
                    </a:lnTo>
                    <a:lnTo>
                      <a:pt x="272" y="252"/>
                    </a:lnTo>
                    <a:lnTo>
                      <a:pt x="276" y="257"/>
                    </a:lnTo>
                    <a:lnTo>
                      <a:pt x="277" y="265"/>
                    </a:lnTo>
                    <a:lnTo>
                      <a:pt x="276" y="272"/>
                    </a:lnTo>
                    <a:lnTo>
                      <a:pt x="274" y="279"/>
                    </a:lnTo>
                    <a:lnTo>
                      <a:pt x="272" y="283"/>
                    </a:lnTo>
                    <a:lnTo>
                      <a:pt x="270" y="290"/>
                    </a:lnTo>
                    <a:lnTo>
                      <a:pt x="267" y="295"/>
                    </a:lnTo>
                    <a:lnTo>
                      <a:pt x="263" y="300"/>
                    </a:lnTo>
                    <a:lnTo>
                      <a:pt x="258" y="300"/>
                    </a:lnTo>
                    <a:lnTo>
                      <a:pt x="256" y="298"/>
                    </a:lnTo>
                    <a:lnTo>
                      <a:pt x="254" y="295"/>
                    </a:lnTo>
                    <a:lnTo>
                      <a:pt x="253" y="293"/>
                    </a:lnTo>
                    <a:lnTo>
                      <a:pt x="253" y="290"/>
                    </a:lnTo>
                    <a:lnTo>
                      <a:pt x="252" y="288"/>
                    </a:lnTo>
                    <a:lnTo>
                      <a:pt x="251" y="280"/>
                    </a:lnTo>
                    <a:lnTo>
                      <a:pt x="252" y="273"/>
                    </a:lnTo>
                    <a:lnTo>
                      <a:pt x="257" y="260"/>
                    </a:lnTo>
                    <a:lnTo>
                      <a:pt x="266" y="250"/>
                    </a:lnTo>
                    <a:lnTo>
                      <a:pt x="264" y="229"/>
                    </a:lnTo>
                    <a:lnTo>
                      <a:pt x="257" y="208"/>
                    </a:lnTo>
                    <a:lnTo>
                      <a:pt x="246" y="188"/>
                    </a:lnTo>
                    <a:lnTo>
                      <a:pt x="244" y="185"/>
                    </a:lnTo>
                    <a:lnTo>
                      <a:pt x="244" y="192"/>
                    </a:lnTo>
                    <a:lnTo>
                      <a:pt x="245" y="198"/>
                    </a:lnTo>
                    <a:lnTo>
                      <a:pt x="244" y="205"/>
                    </a:lnTo>
                    <a:lnTo>
                      <a:pt x="245" y="206"/>
                    </a:lnTo>
                    <a:lnTo>
                      <a:pt x="245" y="206"/>
                    </a:lnTo>
                    <a:lnTo>
                      <a:pt x="246" y="221"/>
                    </a:lnTo>
                    <a:lnTo>
                      <a:pt x="242" y="234"/>
                    </a:lnTo>
                    <a:lnTo>
                      <a:pt x="233" y="246"/>
                    </a:lnTo>
                    <a:lnTo>
                      <a:pt x="231" y="246"/>
                    </a:lnTo>
                    <a:lnTo>
                      <a:pt x="230" y="246"/>
                    </a:lnTo>
                    <a:lnTo>
                      <a:pt x="229" y="245"/>
                    </a:lnTo>
                    <a:lnTo>
                      <a:pt x="227" y="229"/>
                    </a:lnTo>
                    <a:lnTo>
                      <a:pt x="231" y="213"/>
                    </a:lnTo>
                    <a:lnTo>
                      <a:pt x="232" y="210"/>
                    </a:lnTo>
                    <a:lnTo>
                      <a:pt x="234" y="207"/>
                    </a:lnTo>
                    <a:lnTo>
                      <a:pt x="236" y="205"/>
                    </a:lnTo>
                    <a:lnTo>
                      <a:pt x="239" y="202"/>
                    </a:lnTo>
                    <a:lnTo>
                      <a:pt x="241" y="202"/>
                    </a:lnTo>
                    <a:lnTo>
                      <a:pt x="242" y="198"/>
                    </a:lnTo>
                    <a:lnTo>
                      <a:pt x="240" y="181"/>
                    </a:lnTo>
                    <a:lnTo>
                      <a:pt x="227" y="166"/>
                    </a:lnTo>
                    <a:lnTo>
                      <a:pt x="211" y="153"/>
                    </a:lnTo>
                    <a:lnTo>
                      <a:pt x="194" y="142"/>
                    </a:lnTo>
                    <a:lnTo>
                      <a:pt x="195" y="149"/>
                    </a:lnTo>
                    <a:lnTo>
                      <a:pt x="196" y="156"/>
                    </a:lnTo>
                    <a:lnTo>
                      <a:pt x="196" y="154"/>
                    </a:lnTo>
                    <a:lnTo>
                      <a:pt x="197" y="154"/>
                    </a:lnTo>
                    <a:lnTo>
                      <a:pt x="198" y="154"/>
                    </a:lnTo>
                    <a:lnTo>
                      <a:pt x="208" y="163"/>
                    </a:lnTo>
                    <a:lnTo>
                      <a:pt x="216" y="174"/>
                    </a:lnTo>
                    <a:lnTo>
                      <a:pt x="217" y="180"/>
                    </a:lnTo>
                    <a:lnTo>
                      <a:pt x="218" y="185"/>
                    </a:lnTo>
                    <a:lnTo>
                      <a:pt x="217" y="189"/>
                    </a:lnTo>
                    <a:lnTo>
                      <a:pt x="212" y="193"/>
                    </a:lnTo>
                    <a:lnTo>
                      <a:pt x="204" y="190"/>
                    </a:lnTo>
                    <a:lnTo>
                      <a:pt x="197" y="186"/>
                    </a:lnTo>
                    <a:lnTo>
                      <a:pt x="192" y="180"/>
                    </a:lnTo>
                    <a:lnTo>
                      <a:pt x="188" y="172"/>
                    </a:lnTo>
                    <a:lnTo>
                      <a:pt x="190" y="163"/>
                    </a:lnTo>
                    <a:lnTo>
                      <a:pt x="193" y="156"/>
                    </a:lnTo>
                    <a:lnTo>
                      <a:pt x="193" y="156"/>
                    </a:lnTo>
                    <a:lnTo>
                      <a:pt x="192" y="149"/>
                    </a:lnTo>
                    <a:lnTo>
                      <a:pt x="192" y="141"/>
                    </a:lnTo>
                    <a:lnTo>
                      <a:pt x="192" y="141"/>
                    </a:lnTo>
                    <a:lnTo>
                      <a:pt x="184" y="137"/>
                    </a:lnTo>
                    <a:lnTo>
                      <a:pt x="137" y="113"/>
                    </a:lnTo>
                    <a:lnTo>
                      <a:pt x="140" y="121"/>
                    </a:lnTo>
                    <a:lnTo>
                      <a:pt x="146" y="128"/>
                    </a:lnTo>
                    <a:lnTo>
                      <a:pt x="147" y="129"/>
                    </a:lnTo>
                    <a:lnTo>
                      <a:pt x="148" y="129"/>
                    </a:lnTo>
                    <a:lnTo>
                      <a:pt x="157" y="130"/>
                    </a:lnTo>
                    <a:lnTo>
                      <a:pt x="164" y="135"/>
                    </a:lnTo>
                    <a:lnTo>
                      <a:pt x="171" y="140"/>
                    </a:lnTo>
                    <a:lnTo>
                      <a:pt x="172" y="142"/>
                    </a:lnTo>
                    <a:lnTo>
                      <a:pt x="174" y="145"/>
                    </a:lnTo>
                    <a:lnTo>
                      <a:pt x="176" y="147"/>
                    </a:lnTo>
                    <a:lnTo>
                      <a:pt x="178" y="149"/>
                    </a:lnTo>
                    <a:lnTo>
                      <a:pt x="179" y="151"/>
                    </a:lnTo>
                    <a:lnTo>
                      <a:pt x="180" y="153"/>
                    </a:lnTo>
                    <a:lnTo>
                      <a:pt x="179" y="156"/>
                    </a:lnTo>
                    <a:lnTo>
                      <a:pt x="178" y="158"/>
                    </a:lnTo>
                    <a:lnTo>
                      <a:pt x="173" y="159"/>
                    </a:lnTo>
                    <a:lnTo>
                      <a:pt x="168" y="158"/>
                    </a:lnTo>
                    <a:lnTo>
                      <a:pt x="162" y="156"/>
                    </a:lnTo>
                    <a:lnTo>
                      <a:pt x="159" y="153"/>
                    </a:lnTo>
                    <a:lnTo>
                      <a:pt x="150" y="146"/>
                    </a:lnTo>
                    <a:lnTo>
                      <a:pt x="146" y="135"/>
                    </a:lnTo>
                    <a:lnTo>
                      <a:pt x="146" y="134"/>
                    </a:lnTo>
                    <a:lnTo>
                      <a:pt x="144" y="129"/>
                    </a:lnTo>
                    <a:lnTo>
                      <a:pt x="137" y="121"/>
                    </a:lnTo>
                    <a:lnTo>
                      <a:pt x="134" y="111"/>
                    </a:lnTo>
                    <a:lnTo>
                      <a:pt x="134" y="111"/>
                    </a:lnTo>
                    <a:lnTo>
                      <a:pt x="115" y="102"/>
                    </a:lnTo>
                    <a:lnTo>
                      <a:pt x="112" y="128"/>
                    </a:lnTo>
                    <a:lnTo>
                      <a:pt x="113" y="128"/>
                    </a:lnTo>
                    <a:lnTo>
                      <a:pt x="118" y="133"/>
                    </a:lnTo>
                    <a:lnTo>
                      <a:pt x="121" y="138"/>
                    </a:lnTo>
                    <a:lnTo>
                      <a:pt x="124" y="144"/>
                    </a:lnTo>
                    <a:lnTo>
                      <a:pt x="125" y="144"/>
                    </a:lnTo>
                    <a:lnTo>
                      <a:pt x="126" y="144"/>
                    </a:lnTo>
                    <a:lnTo>
                      <a:pt x="128" y="145"/>
                    </a:lnTo>
                    <a:lnTo>
                      <a:pt x="131" y="146"/>
                    </a:lnTo>
                    <a:lnTo>
                      <a:pt x="132" y="149"/>
                    </a:lnTo>
                    <a:lnTo>
                      <a:pt x="133" y="151"/>
                    </a:lnTo>
                    <a:lnTo>
                      <a:pt x="134" y="153"/>
                    </a:lnTo>
                    <a:lnTo>
                      <a:pt x="136" y="159"/>
                    </a:lnTo>
                    <a:lnTo>
                      <a:pt x="138" y="165"/>
                    </a:lnTo>
                    <a:lnTo>
                      <a:pt x="139" y="172"/>
                    </a:lnTo>
                    <a:lnTo>
                      <a:pt x="137" y="177"/>
                    </a:lnTo>
                    <a:lnTo>
                      <a:pt x="135" y="180"/>
                    </a:lnTo>
                    <a:lnTo>
                      <a:pt x="132" y="180"/>
                    </a:lnTo>
                    <a:lnTo>
                      <a:pt x="130" y="180"/>
                    </a:lnTo>
                    <a:lnTo>
                      <a:pt x="127" y="178"/>
                    </a:lnTo>
                    <a:lnTo>
                      <a:pt x="125" y="176"/>
                    </a:lnTo>
                    <a:lnTo>
                      <a:pt x="123" y="174"/>
                    </a:lnTo>
                    <a:lnTo>
                      <a:pt x="121" y="172"/>
                    </a:lnTo>
                    <a:lnTo>
                      <a:pt x="120" y="170"/>
                    </a:lnTo>
                    <a:lnTo>
                      <a:pt x="118" y="162"/>
                    </a:lnTo>
                    <a:lnTo>
                      <a:pt x="118" y="154"/>
                    </a:lnTo>
                    <a:lnTo>
                      <a:pt x="121" y="148"/>
                    </a:lnTo>
                    <a:lnTo>
                      <a:pt x="121" y="147"/>
                    </a:lnTo>
                    <a:lnTo>
                      <a:pt x="120" y="144"/>
                    </a:lnTo>
                    <a:lnTo>
                      <a:pt x="116" y="137"/>
                    </a:lnTo>
                    <a:lnTo>
                      <a:pt x="112" y="132"/>
                    </a:lnTo>
                    <a:lnTo>
                      <a:pt x="113" y="141"/>
                    </a:lnTo>
                    <a:lnTo>
                      <a:pt x="115" y="162"/>
                    </a:lnTo>
                    <a:lnTo>
                      <a:pt x="122" y="183"/>
                    </a:lnTo>
                    <a:lnTo>
                      <a:pt x="124" y="190"/>
                    </a:lnTo>
                    <a:lnTo>
                      <a:pt x="127" y="197"/>
                    </a:lnTo>
                    <a:lnTo>
                      <a:pt x="136" y="198"/>
                    </a:lnTo>
                    <a:lnTo>
                      <a:pt x="145" y="202"/>
                    </a:lnTo>
                    <a:lnTo>
                      <a:pt x="152" y="201"/>
                    </a:lnTo>
                    <a:lnTo>
                      <a:pt x="159" y="205"/>
                    </a:lnTo>
                    <a:lnTo>
                      <a:pt x="164" y="210"/>
                    </a:lnTo>
                    <a:lnTo>
                      <a:pt x="168" y="214"/>
                    </a:lnTo>
                    <a:lnTo>
                      <a:pt x="172" y="219"/>
                    </a:lnTo>
                    <a:lnTo>
                      <a:pt x="174" y="223"/>
                    </a:lnTo>
                    <a:lnTo>
                      <a:pt x="175" y="225"/>
                    </a:lnTo>
                    <a:lnTo>
                      <a:pt x="174" y="228"/>
                    </a:lnTo>
                    <a:lnTo>
                      <a:pt x="173" y="229"/>
                    </a:lnTo>
                    <a:lnTo>
                      <a:pt x="167" y="230"/>
                    </a:lnTo>
                    <a:lnTo>
                      <a:pt x="159" y="229"/>
                    </a:lnTo>
                    <a:lnTo>
                      <a:pt x="154" y="224"/>
                    </a:lnTo>
                    <a:lnTo>
                      <a:pt x="147" y="217"/>
                    </a:lnTo>
                    <a:lnTo>
                      <a:pt x="145" y="206"/>
                    </a:lnTo>
                    <a:lnTo>
                      <a:pt x="142" y="204"/>
                    </a:lnTo>
                    <a:lnTo>
                      <a:pt x="135" y="201"/>
                    </a:lnTo>
                    <a:lnTo>
                      <a:pt x="128" y="200"/>
                    </a:lnTo>
                    <a:lnTo>
                      <a:pt x="142" y="220"/>
                    </a:lnTo>
                    <a:lnTo>
                      <a:pt x="147" y="228"/>
                    </a:lnTo>
                    <a:lnTo>
                      <a:pt x="155" y="235"/>
                    </a:lnTo>
                    <a:lnTo>
                      <a:pt x="157" y="237"/>
                    </a:lnTo>
                    <a:lnTo>
                      <a:pt x="157" y="237"/>
                    </a:lnTo>
                    <a:lnTo>
                      <a:pt x="164" y="236"/>
                    </a:lnTo>
                    <a:lnTo>
                      <a:pt x="172" y="241"/>
                    </a:lnTo>
                    <a:lnTo>
                      <a:pt x="179" y="246"/>
                    </a:lnTo>
                    <a:lnTo>
                      <a:pt x="184" y="252"/>
                    </a:lnTo>
                    <a:lnTo>
                      <a:pt x="187" y="259"/>
                    </a:lnTo>
                    <a:lnTo>
                      <a:pt x="187" y="267"/>
                    </a:lnTo>
                    <a:lnTo>
                      <a:pt x="186" y="268"/>
                    </a:lnTo>
                    <a:lnTo>
                      <a:pt x="185" y="269"/>
                    </a:lnTo>
                    <a:lnTo>
                      <a:pt x="176" y="267"/>
                    </a:lnTo>
                    <a:lnTo>
                      <a:pt x="168" y="264"/>
                    </a:lnTo>
                    <a:lnTo>
                      <a:pt x="160" y="258"/>
                    </a:lnTo>
                    <a:lnTo>
                      <a:pt x="156" y="252"/>
                    </a:lnTo>
                    <a:lnTo>
                      <a:pt x="155" y="242"/>
                    </a:lnTo>
                    <a:lnTo>
                      <a:pt x="155" y="242"/>
                    </a:lnTo>
                    <a:lnTo>
                      <a:pt x="151" y="238"/>
                    </a:lnTo>
                    <a:lnTo>
                      <a:pt x="145" y="231"/>
                    </a:lnTo>
                    <a:lnTo>
                      <a:pt x="138" y="222"/>
                    </a:lnTo>
                    <a:lnTo>
                      <a:pt x="134" y="218"/>
                    </a:lnTo>
                    <a:lnTo>
                      <a:pt x="132" y="222"/>
                    </a:lnTo>
                    <a:lnTo>
                      <a:pt x="131" y="228"/>
                    </a:lnTo>
                    <a:lnTo>
                      <a:pt x="130" y="232"/>
                    </a:lnTo>
                    <a:lnTo>
                      <a:pt x="131" y="233"/>
                    </a:lnTo>
                    <a:lnTo>
                      <a:pt x="131" y="233"/>
                    </a:lnTo>
                    <a:lnTo>
                      <a:pt x="134" y="235"/>
                    </a:lnTo>
                    <a:lnTo>
                      <a:pt x="136" y="237"/>
                    </a:lnTo>
                    <a:lnTo>
                      <a:pt x="138" y="241"/>
                    </a:lnTo>
                    <a:lnTo>
                      <a:pt x="140" y="245"/>
                    </a:lnTo>
                    <a:lnTo>
                      <a:pt x="142" y="248"/>
                    </a:lnTo>
                    <a:lnTo>
                      <a:pt x="145" y="258"/>
                    </a:lnTo>
                    <a:lnTo>
                      <a:pt x="145" y="269"/>
                    </a:lnTo>
                    <a:lnTo>
                      <a:pt x="144" y="270"/>
                    </a:lnTo>
                    <a:lnTo>
                      <a:pt x="143" y="270"/>
                    </a:lnTo>
                    <a:lnTo>
                      <a:pt x="133" y="268"/>
                    </a:lnTo>
                    <a:lnTo>
                      <a:pt x="125" y="262"/>
                    </a:lnTo>
                    <a:lnTo>
                      <a:pt x="121" y="254"/>
                    </a:lnTo>
                    <a:lnTo>
                      <a:pt x="120" y="248"/>
                    </a:lnTo>
                    <a:lnTo>
                      <a:pt x="121" y="243"/>
                    </a:lnTo>
                    <a:lnTo>
                      <a:pt x="122" y="237"/>
                    </a:lnTo>
                    <a:lnTo>
                      <a:pt x="125" y="233"/>
                    </a:lnTo>
                    <a:lnTo>
                      <a:pt x="126" y="229"/>
                    </a:lnTo>
                    <a:lnTo>
                      <a:pt x="127" y="224"/>
                    </a:lnTo>
                    <a:lnTo>
                      <a:pt x="130" y="220"/>
                    </a:lnTo>
                    <a:lnTo>
                      <a:pt x="133" y="216"/>
                    </a:lnTo>
                    <a:lnTo>
                      <a:pt x="133" y="216"/>
                    </a:lnTo>
                    <a:lnTo>
                      <a:pt x="124" y="200"/>
                    </a:lnTo>
                    <a:lnTo>
                      <a:pt x="118" y="185"/>
                    </a:lnTo>
                    <a:lnTo>
                      <a:pt x="111" y="161"/>
                    </a:lnTo>
                    <a:lnTo>
                      <a:pt x="108" y="166"/>
                    </a:lnTo>
                    <a:lnTo>
                      <a:pt x="106" y="172"/>
                    </a:lnTo>
                    <a:lnTo>
                      <a:pt x="104" y="173"/>
                    </a:lnTo>
                    <a:lnTo>
                      <a:pt x="106" y="174"/>
                    </a:lnTo>
                    <a:lnTo>
                      <a:pt x="106" y="175"/>
                    </a:lnTo>
                    <a:lnTo>
                      <a:pt x="110" y="186"/>
                    </a:lnTo>
                    <a:lnTo>
                      <a:pt x="111" y="198"/>
                    </a:lnTo>
                    <a:lnTo>
                      <a:pt x="110" y="200"/>
                    </a:lnTo>
                    <a:lnTo>
                      <a:pt x="110" y="202"/>
                    </a:lnTo>
                    <a:lnTo>
                      <a:pt x="109" y="205"/>
                    </a:lnTo>
                    <a:lnTo>
                      <a:pt x="109" y="207"/>
                    </a:lnTo>
                    <a:lnTo>
                      <a:pt x="107" y="209"/>
                    </a:lnTo>
                    <a:lnTo>
                      <a:pt x="106" y="210"/>
                    </a:lnTo>
                    <a:lnTo>
                      <a:pt x="103" y="211"/>
                    </a:lnTo>
                    <a:lnTo>
                      <a:pt x="101" y="210"/>
                    </a:lnTo>
                    <a:lnTo>
                      <a:pt x="96" y="206"/>
                    </a:lnTo>
                    <a:lnTo>
                      <a:pt x="92" y="198"/>
                    </a:lnTo>
                    <a:lnTo>
                      <a:pt x="91" y="192"/>
                    </a:lnTo>
                    <a:lnTo>
                      <a:pt x="94" y="182"/>
                    </a:lnTo>
                    <a:lnTo>
                      <a:pt x="101" y="174"/>
                    </a:lnTo>
                    <a:lnTo>
                      <a:pt x="103" y="168"/>
                    </a:lnTo>
                    <a:lnTo>
                      <a:pt x="107" y="162"/>
                    </a:lnTo>
                    <a:lnTo>
                      <a:pt x="110" y="158"/>
                    </a:lnTo>
                    <a:lnTo>
                      <a:pt x="108" y="138"/>
                    </a:lnTo>
                    <a:lnTo>
                      <a:pt x="109" y="120"/>
                    </a:lnTo>
                    <a:lnTo>
                      <a:pt x="112" y="101"/>
                    </a:lnTo>
                    <a:lnTo>
                      <a:pt x="107" y="99"/>
                    </a:lnTo>
                    <a:lnTo>
                      <a:pt x="86" y="89"/>
                    </a:lnTo>
                    <a:lnTo>
                      <a:pt x="65" y="78"/>
                    </a:lnTo>
                    <a:lnTo>
                      <a:pt x="66" y="87"/>
                    </a:lnTo>
                    <a:lnTo>
                      <a:pt x="71" y="96"/>
                    </a:lnTo>
                    <a:lnTo>
                      <a:pt x="71" y="97"/>
                    </a:lnTo>
                    <a:lnTo>
                      <a:pt x="82" y="100"/>
                    </a:lnTo>
                    <a:lnTo>
                      <a:pt x="88" y="108"/>
                    </a:lnTo>
                    <a:lnTo>
                      <a:pt x="94" y="116"/>
                    </a:lnTo>
                    <a:lnTo>
                      <a:pt x="98" y="126"/>
                    </a:lnTo>
                    <a:lnTo>
                      <a:pt x="98" y="128"/>
                    </a:lnTo>
                    <a:lnTo>
                      <a:pt x="97" y="128"/>
                    </a:lnTo>
                    <a:lnTo>
                      <a:pt x="96" y="129"/>
                    </a:lnTo>
                    <a:lnTo>
                      <a:pt x="85" y="127"/>
                    </a:lnTo>
                    <a:lnTo>
                      <a:pt x="75" y="121"/>
                    </a:lnTo>
                    <a:lnTo>
                      <a:pt x="68" y="112"/>
                    </a:lnTo>
                    <a:lnTo>
                      <a:pt x="66" y="100"/>
                    </a:lnTo>
                    <a:lnTo>
                      <a:pt x="67" y="99"/>
                    </a:lnTo>
                    <a:lnTo>
                      <a:pt x="68" y="99"/>
                    </a:lnTo>
                    <a:lnTo>
                      <a:pt x="67" y="97"/>
                    </a:lnTo>
                    <a:lnTo>
                      <a:pt x="64" y="87"/>
                    </a:lnTo>
                    <a:lnTo>
                      <a:pt x="63" y="78"/>
                    </a:lnTo>
                    <a:lnTo>
                      <a:pt x="63" y="77"/>
                    </a:lnTo>
                    <a:lnTo>
                      <a:pt x="48" y="68"/>
                    </a:lnTo>
                    <a:lnTo>
                      <a:pt x="34" y="58"/>
                    </a:lnTo>
                    <a:lnTo>
                      <a:pt x="27" y="53"/>
                    </a:lnTo>
                    <a:lnTo>
                      <a:pt x="22" y="48"/>
                    </a:lnTo>
                    <a:lnTo>
                      <a:pt x="22" y="51"/>
                    </a:lnTo>
                    <a:lnTo>
                      <a:pt x="22" y="55"/>
                    </a:lnTo>
                    <a:lnTo>
                      <a:pt x="22" y="60"/>
                    </a:lnTo>
                    <a:lnTo>
                      <a:pt x="23" y="61"/>
                    </a:lnTo>
                    <a:lnTo>
                      <a:pt x="23" y="61"/>
                    </a:lnTo>
                    <a:lnTo>
                      <a:pt x="23" y="61"/>
                    </a:lnTo>
                    <a:lnTo>
                      <a:pt x="24" y="61"/>
                    </a:lnTo>
                    <a:lnTo>
                      <a:pt x="35" y="72"/>
                    </a:lnTo>
                    <a:lnTo>
                      <a:pt x="42" y="85"/>
                    </a:lnTo>
                    <a:lnTo>
                      <a:pt x="46" y="99"/>
                    </a:lnTo>
                    <a:lnTo>
                      <a:pt x="44" y="100"/>
                    </a:lnTo>
                    <a:lnTo>
                      <a:pt x="43" y="101"/>
                    </a:lnTo>
                    <a:lnTo>
                      <a:pt x="34" y="98"/>
                    </a:lnTo>
                    <a:lnTo>
                      <a:pt x="26" y="91"/>
                    </a:lnTo>
                    <a:lnTo>
                      <a:pt x="20" y="82"/>
                    </a:lnTo>
                    <a:lnTo>
                      <a:pt x="18" y="78"/>
                    </a:lnTo>
                    <a:lnTo>
                      <a:pt x="17" y="73"/>
                    </a:lnTo>
                    <a:lnTo>
                      <a:pt x="16" y="67"/>
                    </a:lnTo>
                    <a:lnTo>
                      <a:pt x="18" y="63"/>
                    </a:lnTo>
                    <a:lnTo>
                      <a:pt x="17" y="55"/>
                    </a:lnTo>
                    <a:lnTo>
                      <a:pt x="18" y="54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7" y="46"/>
                    </a:lnTo>
                    <a:lnTo>
                      <a:pt x="18" y="46"/>
                    </a:lnTo>
                    <a:lnTo>
                      <a:pt x="18" y="45"/>
                    </a:lnTo>
                    <a:lnTo>
                      <a:pt x="19" y="45"/>
                    </a:lnTo>
                    <a:lnTo>
                      <a:pt x="10" y="32"/>
                    </a:lnTo>
                    <a:lnTo>
                      <a:pt x="2" y="17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5" name="Freeform 842"/>
              <p:cNvSpPr/>
              <p:nvPr/>
            </p:nvSpPr>
            <p:spPr bwMode="auto">
              <a:xfrm>
                <a:off x="7702551" y="2306638"/>
                <a:ext cx="347663" cy="627063"/>
              </a:xfrm>
              <a:custGeom>
                <a:avLst/>
                <a:gdLst>
                  <a:gd name="T0" fmla="*/ 120 w 219"/>
                  <a:gd name="T1" fmla="*/ 47 h 395"/>
                  <a:gd name="T2" fmla="*/ 151 w 219"/>
                  <a:gd name="T3" fmla="*/ 38 h 395"/>
                  <a:gd name="T4" fmla="*/ 197 w 219"/>
                  <a:gd name="T5" fmla="*/ 37 h 395"/>
                  <a:gd name="T6" fmla="*/ 148 w 219"/>
                  <a:gd name="T7" fmla="*/ 50 h 395"/>
                  <a:gd name="T8" fmla="*/ 116 w 219"/>
                  <a:gd name="T9" fmla="*/ 86 h 395"/>
                  <a:gd name="T10" fmla="*/ 129 w 219"/>
                  <a:gd name="T11" fmla="*/ 97 h 395"/>
                  <a:gd name="T12" fmla="*/ 103 w 219"/>
                  <a:gd name="T13" fmla="*/ 97 h 395"/>
                  <a:gd name="T14" fmla="*/ 89 w 219"/>
                  <a:gd name="T15" fmla="*/ 152 h 395"/>
                  <a:gd name="T16" fmla="*/ 111 w 219"/>
                  <a:gd name="T17" fmla="*/ 120 h 395"/>
                  <a:gd name="T18" fmla="*/ 100 w 219"/>
                  <a:gd name="T19" fmla="*/ 155 h 395"/>
                  <a:gd name="T20" fmla="*/ 78 w 219"/>
                  <a:gd name="T21" fmla="*/ 219 h 395"/>
                  <a:gd name="T22" fmla="*/ 88 w 219"/>
                  <a:gd name="T23" fmla="*/ 179 h 395"/>
                  <a:gd name="T24" fmla="*/ 104 w 219"/>
                  <a:gd name="T25" fmla="*/ 177 h 395"/>
                  <a:gd name="T26" fmla="*/ 79 w 219"/>
                  <a:gd name="T27" fmla="*/ 223 h 395"/>
                  <a:gd name="T28" fmla="*/ 108 w 219"/>
                  <a:gd name="T29" fmla="*/ 223 h 395"/>
                  <a:gd name="T30" fmla="*/ 118 w 219"/>
                  <a:gd name="T31" fmla="*/ 204 h 395"/>
                  <a:gd name="T32" fmla="*/ 120 w 219"/>
                  <a:gd name="T33" fmla="*/ 224 h 395"/>
                  <a:gd name="T34" fmla="*/ 144 w 219"/>
                  <a:gd name="T35" fmla="*/ 210 h 395"/>
                  <a:gd name="T36" fmla="*/ 152 w 219"/>
                  <a:gd name="T37" fmla="*/ 159 h 395"/>
                  <a:gd name="T38" fmla="*/ 169 w 219"/>
                  <a:gd name="T39" fmla="*/ 150 h 395"/>
                  <a:gd name="T40" fmla="*/ 156 w 219"/>
                  <a:gd name="T41" fmla="*/ 189 h 395"/>
                  <a:gd name="T42" fmla="*/ 179 w 219"/>
                  <a:gd name="T43" fmla="*/ 131 h 395"/>
                  <a:gd name="T44" fmla="*/ 198 w 219"/>
                  <a:gd name="T45" fmla="*/ 116 h 395"/>
                  <a:gd name="T46" fmla="*/ 175 w 219"/>
                  <a:gd name="T47" fmla="*/ 178 h 395"/>
                  <a:gd name="T48" fmla="*/ 190 w 219"/>
                  <a:gd name="T49" fmla="*/ 172 h 395"/>
                  <a:gd name="T50" fmla="*/ 216 w 219"/>
                  <a:gd name="T51" fmla="*/ 174 h 395"/>
                  <a:gd name="T52" fmla="*/ 171 w 219"/>
                  <a:gd name="T53" fmla="*/ 186 h 395"/>
                  <a:gd name="T54" fmla="*/ 144 w 219"/>
                  <a:gd name="T55" fmla="*/ 227 h 395"/>
                  <a:gd name="T56" fmla="*/ 177 w 219"/>
                  <a:gd name="T57" fmla="*/ 213 h 395"/>
                  <a:gd name="T58" fmla="*/ 155 w 219"/>
                  <a:gd name="T59" fmla="*/ 235 h 395"/>
                  <a:gd name="T60" fmla="*/ 72 w 219"/>
                  <a:gd name="T61" fmla="*/ 303 h 395"/>
                  <a:gd name="T62" fmla="*/ 103 w 219"/>
                  <a:gd name="T63" fmla="*/ 254 h 395"/>
                  <a:gd name="T64" fmla="*/ 90 w 219"/>
                  <a:gd name="T65" fmla="*/ 294 h 395"/>
                  <a:gd name="T66" fmla="*/ 67 w 219"/>
                  <a:gd name="T67" fmla="*/ 340 h 395"/>
                  <a:gd name="T68" fmla="*/ 73 w 219"/>
                  <a:gd name="T69" fmla="*/ 349 h 395"/>
                  <a:gd name="T70" fmla="*/ 103 w 219"/>
                  <a:gd name="T71" fmla="*/ 324 h 395"/>
                  <a:gd name="T72" fmla="*/ 69 w 219"/>
                  <a:gd name="T73" fmla="*/ 357 h 395"/>
                  <a:gd name="T74" fmla="*/ 60 w 219"/>
                  <a:gd name="T75" fmla="*/ 359 h 395"/>
                  <a:gd name="T76" fmla="*/ 41 w 219"/>
                  <a:gd name="T77" fmla="*/ 381 h 395"/>
                  <a:gd name="T78" fmla="*/ 51 w 219"/>
                  <a:gd name="T79" fmla="*/ 321 h 395"/>
                  <a:gd name="T80" fmla="*/ 0 w 219"/>
                  <a:gd name="T81" fmla="*/ 294 h 395"/>
                  <a:gd name="T82" fmla="*/ 37 w 219"/>
                  <a:gd name="T83" fmla="*/ 312 h 395"/>
                  <a:gd name="T84" fmla="*/ 24 w 219"/>
                  <a:gd name="T85" fmla="*/ 215 h 395"/>
                  <a:gd name="T86" fmla="*/ 29 w 219"/>
                  <a:gd name="T87" fmla="*/ 248 h 395"/>
                  <a:gd name="T88" fmla="*/ 42 w 219"/>
                  <a:gd name="T89" fmla="*/ 279 h 395"/>
                  <a:gd name="T90" fmla="*/ 52 w 219"/>
                  <a:gd name="T91" fmla="*/ 241 h 395"/>
                  <a:gd name="T92" fmla="*/ 43 w 219"/>
                  <a:gd name="T93" fmla="*/ 284 h 395"/>
                  <a:gd name="T94" fmla="*/ 58 w 219"/>
                  <a:gd name="T95" fmla="*/ 323 h 395"/>
                  <a:gd name="T96" fmla="*/ 70 w 219"/>
                  <a:gd name="T97" fmla="*/ 208 h 395"/>
                  <a:gd name="T98" fmla="*/ 41 w 219"/>
                  <a:gd name="T99" fmla="*/ 170 h 395"/>
                  <a:gd name="T100" fmla="*/ 64 w 219"/>
                  <a:gd name="T101" fmla="*/ 182 h 395"/>
                  <a:gd name="T102" fmla="*/ 82 w 219"/>
                  <a:gd name="T103" fmla="*/ 121 h 395"/>
                  <a:gd name="T104" fmla="*/ 68 w 219"/>
                  <a:gd name="T105" fmla="*/ 54 h 395"/>
                  <a:gd name="T106" fmla="*/ 90 w 219"/>
                  <a:gd name="T107" fmla="*/ 69 h 395"/>
                  <a:gd name="T108" fmla="*/ 101 w 219"/>
                  <a:gd name="T109" fmla="*/ 83 h 395"/>
                  <a:gd name="T110" fmla="*/ 106 w 219"/>
                  <a:gd name="T111" fmla="*/ 37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9" h="395">
                    <a:moveTo>
                      <a:pt x="107" y="0"/>
                    </a:moveTo>
                    <a:lnTo>
                      <a:pt x="108" y="1"/>
                    </a:lnTo>
                    <a:lnTo>
                      <a:pt x="116" y="10"/>
                    </a:lnTo>
                    <a:lnTo>
                      <a:pt x="121" y="21"/>
                    </a:lnTo>
                    <a:lnTo>
                      <a:pt x="124" y="33"/>
                    </a:lnTo>
                    <a:lnTo>
                      <a:pt x="121" y="46"/>
                    </a:lnTo>
                    <a:lnTo>
                      <a:pt x="120" y="46"/>
                    </a:lnTo>
                    <a:lnTo>
                      <a:pt x="120" y="47"/>
                    </a:lnTo>
                    <a:lnTo>
                      <a:pt x="119" y="46"/>
                    </a:lnTo>
                    <a:lnTo>
                      <a:pt x="118" y="49"/>
                    </a:lnTo>
                    <a:lnTo>
                      <a:pt x="118" y="57"/>
                    </a:lnTo>
                    <a:lnTo>
                      <a:pt x="116" y="64"/>
                    </a:lnTo>
                    <a:lnTo>
                      <a:pt x="130" y="54"/>
                    </a:lnTo>
                    <a:lnTo>
                      <a:pt x="147" y="45"/>
                    </a:lnTo>
                    <a:lnTo>
                      <a:pt x="147" y="44"/>
                    </a:lnTo>
                    <a:lnTo>
                      <a:pt x="151" y="38"/>
                    </a:lnTo>
                    <a:lnTo>
                      <a:pt x="156" y="34"/>
                    </a:lnTo>
                    <a:lnTo>
                      <a:pt x="164" y="32"/>
                    </a:lnTo>
                    <a:lnTo>
                      <a:pt x="171" y="32"/>
                    </a:lnTo>
                    <a:lnTo>
                      <a:pt x="176" y="31"/>
                    </a:lnTo>
                    <a:lnTo>
                      <a:pt x="183" y="31"/>
                    </a:lnTo>
                    <a:lnTo>
                      <a:pt x="189" y="31"/>
                    </a:lnTo>
                    <a:lnTo>
                      <a:pt x="195" y="33"/>
                    </a:lnTo>
                    <a:lnTo>
                      <a:pt x="197" y="37"/>
                    </a:lnTo>
                    <a:lnTo>
                      <a:pt x="196" y="40"/>
                    </a:lnTo>
                    <a:lnTo>
                      <a:pt x="193" y="44"/>
                    </a:lnTo>
                    <a:lnTo>
                      <a:pt x="191" y="46"/>
                    </a:lnTo>
                    <a:lnTo>
                      <a:pt x="188" y="48"/>
                    </a:lnTo>
                    <a:lnTo>
                      <a:pt x="181" y="51"/>
                    </a:lnTo>
                    <a:lnTo>
                      <a:pt x="175" y="54"/>
                    </a:lnTo>
                    <a:lnTo>
                      <a:pt x="161" y="55"/>
                    </a:lnTo>
                    <a:lnTo>
                      <a:pt x="148" y="50"/>
                    </a:lnTo>
                    <a:lnTo>
                      <a:pt x="129" y="61"/>
                    </a:lnTo>
                    <a:lnTo>
                      <a:pt x="113" y="75"/>
                    </a:lnTo>
                    <a:lnTo>
                      <a:pt x="100" y="94"/>
                    </a:lnTo>
                    <a:lnTo>
                      <a:pt x="97" y="97"/>
                    </a:lnTo>
                    <a:lnTo>
                      <a:pt x="103" y="93"/>
                    </a:lnTo>
                    <a:lnTo>
                      <a:pt x="109" y="91"/>
                    </a:lnTo>
                    <a:lnTo>
                      <a:pt x="115" y="88"/>
                    </a:lnTo>
                    <a:lnTo>
                      <a:pt x="116" y="86"/>
                    </a:lnTo>
                    <a:lnTo>
                      <a:pt x="129" y="80"/>
                    </a:lnTo>
                    <a:lnTo>
                      <a:pt x="143" y="79"/>
                    </a:lnTo>
                    <a:lnTo>
                      <a:pt x="157" y="82"/>
                    </a:lnTo>
                    <a:lnTo>
                      <a:pt x="159" y="83"/>
                    </a:lnTo>
                    <a:lnTo>
                      <a:pt x="159" y="84"/>
                    </a:lnTo>
                    <a:lnTo>
                      <a:pt x="159" y="85"/>
                    </a:lnTo>
                    <a:lnTo>
                      <a:pt x="144" y="94"/>
                    </a:lnTo>
                    <a:lnTo>
                      <a:pt x="129" y="97"/>
                    </a:lnTo>
                    <a:lnTo>
                      <a:pt x="126" y="97"/>
                    </a:lnTo>
                    <a:lnTo>
                      <a:pt x="124" y="97"/>
                    </a:lnTo>
                    <a:lnTo>
                      <a:pt x="120" y="97"/>
                    </a:lnTo>
                    <a:lnTo>
                      <a:pt x="117" y="96"/>
                    </a:lnTo>
                    <a:lnTo>
                      <a:pt x="115" y="94"/>
                    </a:lnTo>
                    <a:lnTo>
                      <a:pt x="114" y="93"/>
                    </a:lnTo>
                    <a:lnTo>
                      <a:pt x="111" y="94"/>
                    </a:lnTo>
                    <a:lnTo>
                      <a:pt x="103" y="97"/>
                    </a:lnTo>
                    <a:lnTo>
                      <a:pt x="95" y="102"/>
                    </a:lnTo>
                    <a:lnTo>
                      <a:pt x="88" y="120"/>
                    </a:lnTo>
                    <a:lnTo>
                      <a:pt x="82" y="140"/>
                    </a:lnTo>
                    <a:lnTo>
                      <a:pt x="79" y="159"/>
                    </a:lnTo>
                    <a:lnTo>
                      <a:pt x="84" y="156"/>
                    </a:lnTo>
                    <a:lnTo>
                      <a:pt x="90" y="153"/>
                    </a:lnTo>
                    <a:lnTo>
                      <a:pt x="89" y="153"/>
                    </a:lnTo>
                    <a:lnTo>
                      <a:pt x="89" y="152"/>
                    </a:lnTo>
                    <a:lnTo>
                      <a:pt x="89" y="151"/>
                    </a:lnTo>
                    <a:lnTo>
                      <a:pt x="92" y="138"/>
                    </a:lnTo>
                    <a:lnTo>
                      <a:pt x="100" y="127"/>
                    </a:lnTo>
                    <a:lnTo>
                      <a:pt x="101" y="126"/>
                    </a:lnTo>
                    <a:lnTo>
                      <a:pt x="103" y="123"/>
                    </a:lnTo>
                    <a:lnTo>
                      <a:pt x="105" y="122"/>
                    </a:lnTo>
                    <a:lnTo>
                      <a:pt x="107" y="120"/>
                    </a:lnTo>
                    <a:lnTo>
                      <a:pt x="111" y="120"/>
                    </a:lnTo>
                    <a:lnTo>
                      <a:pt x="113" y="120"/>
                    </a:lnTo>
                    <a:lnTo>
                      <a:pt x="115" y="120"/>
                    </a:lnTo>
                    <a:lnTo>
                      <a:pt x="117" y="122"/>
                    </a:lnTo>
                    <a:lnTo>
                      <a:pt x="119" y="130"/>
                    </a:lnTo>
                    <a:lnTo>
                      <a:pt x="117" y="139"/>
                    </a:lnTo>
                    <a:lnTo>
                      <a:pt x="114" y="146"/>
                    </a:lnTo>
                    <a:lnTo>
                      <a:pt x="107" y="152"/>
                    </a:lnTo>
                    <a:lnTo>
                      <a:pt x="100" y="155"/>
                    </a:lnTo>
                    <a:lnTo>
                      <a:pt x="92" y="155"/>
                    </a:lnTo>
                    <a:lnTo>
                      <a:pt x="91" y="155"/>
                    </a:lnTo>
                    <a:lnTo>
                      <a:pt x="85" y="159"/>
                    </a:lnTo>
                    <a:lnTo>
                      <a:pt x="79" y="162"/>
                    </a:lnTo>
                    <a:lnTo>
                      <a:pt x="78" y="162"/>
                    </a:lnTo>
                    <a:lnTo>
                      <a:pt x="78" y="170"/>
                    </a:lnTo>
                    <a:lnTo>
                      <a:pt x="75" y="224"/>
                    </a:lnTo>
                    <a:lnTo>
                      <a:pt x="78" y="219"/>
                    </a:lnTo>
                    <a:lnTo>
                      <a:pt x="82" y="214"/>
                    </a:lnTo>
                    <a:lnTo>
                      <a:pt x="84" y="210"/>
                    </a:lnTo>
                    <a:lnTo>
                      <a:pt x="85" y="207"/>
                    </a:lnTo>
                    <a:lnTo>
                      <a:pt x="85" y="206"/>
                    </a:lnTo>
                    <a:lnTo>
                      <a:pt x="82" y="198"/>
                    </a:lnTo>
                    <a:lnTo>
                      <a:pt x="83" y="189"/>
                    </a:lnTo>
                    <a:lnTo>
                      <a:pt x="87" y="181"/>
                    </a:lnTo>
                    <a:lnTo>
                      <a:pt x="88" y="179"/>
                    </a:lnTo>
                    <a:lnTo>
                      <a:pt x="89" y="176"/>
                    </a:lnTo>
                    <a:lnTo>
                      <a:pt x="90" y="174"/>
                    </a:lnTo>
                    <a:lnTo>
                      <a:pt x="92" y="170"/>
                    </a:lnTo>
                    <a:lnTo>
                      <a:pt x="94" y="169"/>
                    </a:lnTo>
                    <a:lnTo>
                      <a:pt x="96" y="168"/>
                    </a:lnTo>
                    <a:lnTo>
                      <a:pt x="100" y="168"/>
                    </a:lnTo>
                    <a:lnTo>
                      <a:pt x="103" y="172"/>
                    </a:lnTo>
                    <a:lnTo>
                      <a:pt x="104" y="177"/>
                    </a:lnTo>
                    <a:lnTo>
                      <a:pt x="104" y="182"/>
                    </a:lnTo>
                    <a:lnTo>
                      <a:pt x="103" y="188"/>
                    </a:lnTo>
                    <a:lnTo>
                      <a:pt x="99" y="198"/>
                    </a:lnTo>
                    <a:lnTo>
                      <a:pt x="91" y="206"/>
                    </a:lnTo>
                    <a:lnTo>
                      <a:pt x="90" y="206"/>
                    </a:lnTo>
                    <a:lnTo>
                      <a:pt x="88" y="211"/>
                    </a:lnTo>
                    <a:lnTo>
                      <a:pt x="83" y="217"/>
                    </a:lnTo>
                    <a:lnTo>
                      <a:pt x="79" y="223"/>
                    </a:lnTo>
                    <a:lnTo>
                      <a:pt x="75" y="227"/>
                    </a:lnTo>
                    <a:lnTo>
                      <a:pt x="75" y="227"/>
                    </a:lnTo>
                    <a:lnTo>
                      <a:pt x="73" y="248"/>
                    </a:lnTo>
                    <a:lnTo>
                      <a:pt x="99" y="240"/>
                    </a:lnTo>
                    <a:lnTo>
                      <a:pt x="99" y="239"/>
                    </a:lnTo>
                    <a:lnTo>
                      <a:pt x="101" y="234"/>
                    </a:lnTo>
                    <a:lnTo>
                      <a:pt x="104" y="228"/>
                    </a:lnTo>
                    <a:lnTo>
                      <a:pt x="108" y="223"/>
                    </a:lnTo>
                    <a:lnTo>
                      <a:pt x="107" y="222"/>
                    </a:lnTo>
                    <a:lnTo>
                      <a:pt x="106" y="220"/>
                    </a:lnTo>
                    <a:lnTo>
                      <a:pt x="107" y="218"/>
                    </a:lnTo>
                    <a:lnTo>
                      <a:pt x="108" y="216"/>
                    </a:lnTo>
                    <a:lnTo>
                      <a:pt x="109" y="214"/>
                    </a:lnTo>
                    <a:lnTo>
                      <a:pt x="112" y="212"/>
                    </a:lnTo>
                    <a:lnTo>
                      <a:pt x="113" y="211"/>
                    </a:lnTo>
                    <a:lnTo>
                      <a:pt x="118" y="204"/>
                    </a:lnTo>
                    <a:lnTo>
                      <a:pt x="126" y="199"/>
                    </a:lnTo>
                    <a:lnTo>
                      <a:pt x="133" y="198"/>
                    </a:lnTo>
                    <a:lnTo>
                      <a:pt x="138" y="201"/>
                    </a:lnTo>
                    <a:lnTo>
                      <a:pt x="139" y="206"/>
                    </a:lnTo>
                    <a:lnTo>
                      <a:pt x="137" y="212"/>
                    </a:lnTo>
                    <a:lnTo>
                      <a:pt x="133" y="216"/>
                    </a:lnTo>
                    <a:lnTo>
                      <a:pt x="128" y="222"/>
                    </a:lnTo>
                    <a:lnTo>
                      <a:pt x="120" y="224"/>
                    </a:lnTo>
                    <a:lnTo>
                      <a:pt x="113" y="224"/>
                    </a:lnTo>
                    <a:lnTo>
                      <a:pt x="113" y="224"/>
                    </a:lnTo>
                    <a:lnTo>
                      <a:pt x="109" y="226"/>
                    </a:lnTo>
                    <a:lnTo>
                      <a:pt x="105" y="232"/>
                    </a:lnTo>
                    <a:lnTo>
                      <a:pt x="102" y="238"/>
                    </a:lnTo>
                    <a:lnTo>
                      <a:pt x="111" y="235"/>
                    </a:lnTo>
                    <a:lnTo>
                      <a:pt x="129" y="223"/>
                    </a:lnTo>
                    <a:lnTo>
                      <a:pt x="144" y="210"/>
                    </a:lnTo>
                    <a:lnTo>
                      <a:pt x="150" y="204"/>
                    </a:lnTo>
                    <a:lnTo>
                      <a:pt x="155" y="198"/>
                    </a:lnTo>
                    <a:lnTo>
                      <a:pt x="153" y="190"/>
                    </a:lnTo>
                    <a:lnTo>
                      <a:pt x="153" y="180"/>
                    </a:lnTo>
                    <a:lnTo>
                      <a:pt x="150" y="176"/>
                    </a:lnTo>
                    <a:lnTo>
                      <a:pt x="149" y="170"/>
                    </a:lnTo>
                    <a:lnTo>
                      <a:pt x="150" y="165"/>
                    </a:lnTo>
                    <a:lnTo>
                      <a:pt x="152" y="159"/>
                    </a:lnTo>
                    <a:lnTo>
                      <a:pt x="154" y="155"/>
                    </a:lnTo>
                    <a:lnTo>
                      <a:pt x="156" y="152"/>
                    </a:lnTo>
                    <a:lnTo>
                      <a:pt x="159" y="147"/>
                    </a:lnTo>
                    <a:lnTo>
                      <a:pt x="161" y="144"/>
                    </a:lnTo>
                    <a:lnTo>
                      <a:pt x="162" y="143"/>
                    </a:lnTo>
                    <a:lnTo>
                      <a:pt x="164" y="143"/>
                    </a:lnTo>
                    <a:lnTo>
                      <a:pt x="166" y="144"/>
                    </a:lnTo>
                    <a:lnTo>
                      <a:pt x="169" y="150"/>
                    </a:lnTo>
                    <a:lnTo>
                      <a:pt x="171" y="156"/>
                    </a:lnTo>
                    <a:lnTo>
                      <a:pt x="171" y="163"/>
                    </a:lnTo>
                    <a:lnTo>
                      <a:pt x="168" y="168"/>
                    </a:lnTo>
                    <a:lnTo>
                      <a:pt x="165" y="172"/>
                    </a:lnTo>
                    <a:lnTo>
                      <a:pt x="162" y="176"/>
                    </a:lnTo>
                    <a:lnTo>
                      <a:pt x="156" y="179"/>
                    </a:lnTo>
                    <a:lnTo>
                      <a:pt x="156" y="182"/>
                    </a:lnTo>
                    <a:lnTo>
                      <a:pt x="156" y="189"/>
                    </a:lnTo>
                    <a:lnTo>
                      <a:pt x="157" y="195"/>
                    </a:lnTo>
                    <a:lnTo>
                      <a:pt x="171" y="177"/>
                    </a:lnTo>
                    <a:lnTo>
                      <a:pt x="179" y="158"/>
                    </a:lnTo>
                    <a:lnTo>
                      <a:pt x="180" y="155"/>
                    </a:lnTo>
                    <a:lnTo>
                      <a:pt x="180" y="155"/>
                    </a:lnTo>
                    <a:lnTo>
                      <a:pt x="177" y="148"/>
                    </a:lnTo>
                    <a:lnTo>
                      <a:pt x="177" y="140"/>
                    </a:lnTo>
                    <a:lnTo>
                      <a:pt x="179" y="131"/>
                    </a:lnTo>
                    <a:lnTo>
                      <a:pt x="180" y="128"/>
                    </a:lnTo>
                    <a:lnTo>
                      <a:pt x="183" y="124"/>
                    </a:lnTo>
                    <a:lnTo>
                      <a:pt x="185" y="121"/>
                    </a:lnTo>
                    <a:lnTo>
                      <a:pt x="188" y="118"/>
                    </a:lnTo>
                    <a:lnTo>
                      <a:pt x="191" y="117"/>
                    </a:lnTo>
                    <a:lnTo>
                      <a:pt x="196" y="115"/>
                    </a:lnTo>
                    <a:lnTo>
                      <a:pt x="197" y="116"/>
                    </a:lnTo>
                    <a:lnTo>
                      <a:pt x="198" y="116"/>
                    </a:lnTo>
                    <a:lnTo>
                      <a:pt x="200" y="126"/>
                    </a:lnTo>
                    <a:lnTo>
                      <a:pt x="200" y="134"/>
                    </a:lnTo>
                    <a:lnTo>
                      <a:pt x="199" y="143"/>
                    </a:lnTo>
                    <a:lnTo>
                      <a:pt x="193" y="151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4" y="159"/>
                    </a:lnTo>
                    <a:lnTo>
                      <a:pt x="175" y="178"/>
                    </a:lnTo>
                    <a:lnTo>
                      <a:pt x="172" y="183"/>
                    </a:lnTo>
                    <a:lnTo>
                      <a:pt x="177" y="184"/>
                    </a:lnTo>
                    <a:lnTo>
                      <a:pt x="181" y="183"/>
                    </a:lnTo>
                    <a:lnTo>
                      <a:pt x="187" y="182"/>
                    </a:lnTo>
                    <a:lnTo>
                      <a:pt x="187" y="181"/>
                    </a:lnTo>
                    <a:lnTo>
                      <a:pt x="187" y="181"/>
                    </a:lnTo>
                    <a:lnTo>
                      <a:pt x="188" y="177"/>
                    </a:lnTo>
                    <a:lnTo>
                      <a:pt x="190" y="172"/>
                    </a:lnTo>
                    <a:lnTo>
                      <a:pt x="193" y="168"/>
                    </a:lnTo>
                    <a:lnTo>
                      <a:pt x="197" y="165"/>
                    </a:lnTo>
                    <a:lnTo>
                      <a:pt x="204" y="158"/>
                    </a:lnTo>
                    <a:lnTo>
                      <a:pt x="214" y="154"/>
                    </a:lnTo>
                    <a:lnTo>
                      <a:pt x="215" y="154"/>
                    </a:lnTo>
                    <a:lnTo>
                      <a:pt x="216" y="155"/>
                    </a:lnTo>
                    <a:lnTo>
                      <a:pt x="219" y="165"/>
                    </a:lnTo>
                    <a:lnTo>
                      <a:pt x="216" y="174"/>
                    </a:lnTo>
                    <a:lnTo>
                      <a:pt x="210" y="181"/>
                    </a:lnTo>
                    <a:lnTo>
                      <a:pt x="205" y="183"/>
                    </a:lnTo>
                    <a:lnTo>
                      <a:pt x="200" y="186"/>
                    </a:lnTo>
                    <a:lnTo>
                      <a:pt x="195" y="187"/>
                    </a:lnTo>
                    <a:lnTo>
                      <a:pt x="189" y="186"/>
                    </a:lnTo>
                    <a:lnTo>
                      <a:pt x="180" y="188"/>
                    </a:lnTo>
                    <a:lnTo>
                      <a:pt x="171" y="186"/>
                    </a:lnTo>
                    <a:lnTo>
                      <a:pt x="171" y="186"/>
                    </a:lnTo>
                    <a:lnTo>
                      <a:pt x="160" y="200"/>
                    </a:lnTo>
                    <a:lnTo>
                      <a:pt x="148" y="213"/>
                    </a:lnTo>
                    <a:lnTo>
                      <a:pt x="130" y="228"/>
                    </a:lnTo>
                    <a:lnTo>
                      <a:pt x="136" y="229"/>
                    </a:lnTo>
                    <a:lnTo>
                      <a:pt x="142" y="229"/>
                    </a:lnTo>
                    <a:lnTo>
                      <a:pt x="142" y="228"/>
                    </a:lnTo>
                    <a:lnTo>
                      <a:pt x="143" y="228"/>
                    </a:lnTo>
                    <a:lnTo>
                      <a:pt x="144" y="227"/>
                    </a:lnTo>
                    <a:lnTo>
                      <a:pt x="153" y="218"/>
                    </a:lnTo>
                    <a:lnTo>
                      <a:pt x="164" y="213"/>
                    </a:lnTo>
                    <a:lnTo>
                      <a:pt x="165" y="213"/>
                    </a:lnTo>
                    <a:lnTo>
                      <a:pt x="167" y="212"/>
                    </a:lnTo>
                    <a:lnTo>
                      <a:pt x="171" y="212"/>
                    </a:lnTo>
                    <a:lnTo>
                      <a:pt x="173" y="212"/>
                    </a:lnTo>
                    <a:lnTo>
                      <a:pt x="175" y="212"/>
                    </a:lnTo>
                    <a:lnTo>
                      <a:pt x="177" y="213"/>
                    </a:lnTo>
                    <a:lnTo>
                      <a:pt x="178" y="214"/>
                    </a:lnTo>
                    <a:lnTo>
                      <a:pt x="178" y="217"/>
                    </a:lnTo>
                    <a:lnTo>
                      <a:pt x="177" y="220"/>
                    </a:lnTo>
                    <a:lnTo>
                      <a:pt x="175" y="225"/>
                    </a:lnTo>
                    <a:lnTo>
                      <a:pt x="172" y="228"/>
                    </a:lnTo>
                    <a:lnTo>
                      <a:pt x="168" y="231"/>
                    </a:lnTo>
                    <a:lnTo>
                      <a:pt x="165" y="234"/>
                    </a:lnTo>
                    <a:lnTo>
                      <a:pt x="155" y="235"/>
                    </a:lnTo>
                    <a:lnTo>
                      <a:pt x="145" y="232"/>
                    </a:lnTo>
                    <a:lnTo>
                      <a:pt x="136" y="232"/>
                    </a:lnTo>
                    <a:lnTo>
                      <a:pt x="127" y="230"/>
                    </a:lnTo>
                    <a:lnTo>
                      <a:pt x="109" y="240"/>
                    </a:lnTo>
                    <a:lnTo>
                      <a:pt x="92" y="247"/>
                    </a:lnTo>
                    <a:lnTo>
                      <a:pt x="73" y="251"/>
                    </a:lnTo>
                    <a:lnTo>
                      <a:pt x="73" y="256"/>
                    </a:lnTo>
                    <a:lnTo>
                      <a:pt x="72" y="303"/>
                    </a:lnTo>
                    <a:lnTo>
                      <a:pt x="78" y="300"/>
                    </a:lnTo>
                    <a:lnTo>
                      <a:pt x="82" y="296"/>
                    </a:lnTo>
                    <a:lnTo>
                      <a:pt x="85" y="291"/>
                    </a:lnTo>
                    <a:lnTo>
                      <a:pt x="87" y="290"/>
                    </a:lnTo>
                    <a:lnTo>
                      <a:pt x="85" y="279"/>
                    </a:lnTo>
                    <a:lnTo>
                      <a:pt x="90" y="271"/>
                    </a:lnTo>
                    <a:lnTo>
                      <a:pt x="95" y="262"/>
                    </a:lnTo>
                    <a:lnTo>
                      <a:pt x="103" y="254"/>
                    </a:lnTo>
                    <a:lnTo>
                      <a:pt x="104" y="253"/>
                    </a:lnTo>
                    <a:lnTo>
                      <a:pt x="105" y="254"/>
                    </a:lnTo>
                    <a:lnTo>
                      <a:pt x="106" y="255"/>
                    </a:lnTo>
                    <a:lnTo>
                      <a:pt x="108" y="266"/>
                    </a:lnTo>
                    <a:lnTo>
                      <a:pt x="107" y="277"/>
                    </a:lnTo>
                    <a:lnTo>
                      <a:pt x="101" y="287"/>
                    </a:lnTo>
                    <a:lnTo>
                      <a:pt x="92" y="294"/>
                    </a:lnTo>
                    <a:lnTo>
                      <a:pt x="90" y="294"/>
                    </a:lnTo>
                    <a:lnTo>
                      <a:pt x="89" y="292"/>
                    </a:lnTo>
                    <a:lnTo>
                      <a:pt x="88" y="295"/>
                    </a:lnTo>
                    <a:lnTo>
                      <a:pt x="83" y="299"/>
                    </a:lnTo>
                    <a:lnTo>
                      <a:pt x="78" y="302"/>
                    </a:lnTo>
                    <a:lnTo>
                      <a:pt x="72" y="306"/>
                    </a:lnTo>
                    <a:lnTo>
                      <a:pt x="72" y="306"/>
                    </a:lnTo>
                    <a:lnTo>
                      <a:pt x="70" y="323"/>
                    </a:lnTo>
                    <a:lnTo>
                      <a:pt x="67" y="340"/>
                    </a:lnTo>
                    <a:lnTo>
                      <a:pt x="65" y="348"/>
                    </a:lnTo>
                    <a:lnTo>
                      <a:pt x="63" y="355"/>
                    </a:lnTo>
                    <a:lnTo>
                      <a:pt x="65" y="355"/>
                    </a:lnTo>
                    <a:lnTo>
                      <a:pt x="68" y="352"/>
                    </a:lnTo>
                    <a:lnTo>
                      <a:pt x="72" y="350"/>
                    </a:lnTo>
                    <a:lnTo>
                      <a:pt x="73" y="349"/>
                    </a:lnTo>
                    <a:lnTo>
                      <a:pt x="73" y="349"/>
                    </a:lnTo>
                    <a:lnTo>
                      <a:pt x="73" y="349"/>
                    </a:lnTo>
                    <a:lnTo>
                      <a:pt x="72" y="348"/>
                    </a:lnTo>
                    <a:lnTo>
                      <a:pt x="78" y="334"/>
                    </a:lnTo>
                    <a:lnTo>
                      <a:pt x="87" y="322"/>
                    </a:lnTo>
                    <a:lnTo>
                      <a:pt x="100" y="313"/>
                    </a:lnTo>
                    <a:lnTo>
                      <a:pt x="100" y="313"/>
                    </a:lnTo>
                    <a:lnTo>
                      <a:pt x="101" y="313"/>
                    </a:lnTo>
                    <a:lnTo>
                      <a:pt x="102" y="314"/>
                    </a:lnTo>
                    <a:lnTo>
                      <a:pt x="103" y="324"/>
                    </a:lnTo>
                    <a:lnTo>
                      <a:pt x="100" y="334"/>
                    </a:lnTo>
                    <a:lnTo>
                      <a:pt x="94" y="342"/>
                    </a:lnTo>
                    <a:lnTo>
                      <a:pt x="90" y="347"/>
                    </a:lnTo>
                    <a:lnTo>
                      <a:pt x="83" y="351"/>
                    </a:lnTo>
                    <a:lnTo>
                      <a:pt x="77" y="352"/>
                    </a:lnTo>
                    <a:lnTo>
                      <a:pt x="73" y="355"/>
                    </a:lnTo>
                    <a:lnTo>
                      <a:pt x="70" y="356"/>
                    </a:lnTo>
                    <a:lnTo>
                      <a:pt x="69" y="357"/>
                    </a:lnTo>
                    <a:lnTo>
                      <a:pt x="67" y="357"/>
                    </a:lnTo>
                    <a:lnTo>
                      <a:pt x="65" y="358"/>
                    </a:lnTo>
                    <a:lnTo>
                      <a:pt x="64" y="358"/>
                    </a:lnTo>
                    <a:lnTo>
                      <a:pt x="64" y="359"/>
                    </a:lnTo>
                    <a:lnTo>
                      <a:pt x="63" y="359"/>
                    </a:lnTo>
                    <a:lnTo>
                      <a:pt x="61" y="359"/>
                    </a:lnTo>
                    <a:lnTo>
                      <a:pt x="60" y="359"/>
                    </a:lnTo>
                    <a:lnTo>
                      <a:pt x="60" y="359"/>
                    </a:lnTo>
                    <a:lnTo>
                      <a:pt x="53" y="373"/>
                    </a:lnTo>
                    <a:lnTo>
                      <a:pt x="42" y="385"/>
                    </a:lnTo>
                    <a:lnTo>
                      <a:pt x="28" y="395"/>
                    </a:lnTo>
                    <a:lnTo>
                      <a:pt x="28" y="395"/>
                    </a:lnTo>
                    <a:lnTo>
                      <a:pt x="27" y="394"/>
                    </a:lnTo>
                    <a:lnTo>
                      <a:pt x="27" y="394"/>
                    </a:lnTo>
                    <a:lnTo>
                      <a:pt x="27" y="393"/>
                    </a:lnTo>
                    <a:lnTo>
                      <a:pt x="41" y="381"/>
                    </a:lnTo>
                    <a:lnTo>
                      <a:pt x="52" y="366"/>
                    </a:lnTo>
                    <a:lnTo>
                      <a:pt x="59" y="349"/>
                    </a:lnTo>
                    <a:lnTo>
                      <a:pt x="65" y="331"/>
                    </a:lnTo>
                    <a:lnTo>
                      <a:pt x="61" y="330"/>
                    </a:lnTo>
                    <a:lnTo>
                      <a:pt x="58" y="328"/>
                    </a:lnTo>
                    <a:lnTo>
                      <a:pt x="56" y="325"/>
                    </a:lnTo>
                    <a:lnTo>
                      <a:pt x="53" y="323"/>
                    </a:lnTo>
                    <a:lnTo>
                      <a:pt x="51" y="321"/>
                    </a:lnTo>
                    <a:lnTo>
                      <a:pt x="49" y="319"/>
                    </a:lnTo>
                    <a:lnTo>
                      <a:pt x="45" y="314"/>
                    </a:lnTo>
                    <a:lnTo>
                      <a:pt x="35" y="314"/>
                    </a:lnTo>
                    <a:lnTo>
                      <a:pt x="27" y="312"/>
                    </a:lnTo>
                    <a:lnTo>
                      <a:pt x="17" y="311"/>
                    </a:lnTo>
                    <a:lnTo>
                      <a:pt x="8" y="306"/>
                    </a:lnTo>
                    <a:lnTo>
                      <a:pt x="4" y="300"/>
                    </a:lnTo>
                    <a:lnTo>
                      <a:pt x="0" y="294"/>
                    </a:lnTo>
                    <a:lnTo>
                      <a:pt x="1" y="287"/>
                    </a:lnTo>
                    <a:lnTo>
                      <a:pt x="5" y="285"/>
                    </a:lnTo>
                    <a:lnTo>
                      <a:pt x="9" y="285"/>
                    </a:lnTo>
                    <a:lnTo>
                      <a:pt x="15" y="287"/>
                    </a:lnTo>
                    <a:lnTo>
                      <a:pt x="19" y="289"/>
                    </a:lnTo>
                    <a:lnTo>
                      <a:pt x="28" y="298"/>
                    </a:lnTo>
                    <a:lnTo>
                      <a:pt x="31" y="310"/>
                    </a:lnTo>
                    <a:lnTo>
                      <a:pt x="37" y="312"/>
                    </a:lnTo>
                    <a:lnTo>
                      <a:pt x="44" y="312"/>
                    </a:lnTo>
                    <a:lnTo>
                      <a:pt x="32" y="292"/>
                    </a:lnTo>
                    <a:lnTo>
                      <a:pt x="25" y="272"/>
                    </a:lnTo>
                    <a:lnTo>
                      <a:pt x="22" y="250"/>
                    </a:lnTo>
                    <a:lnTo>
                      <a:pt x="21" y="249"/>
                    </a:lnTo>
                    <a:lnTo>
                      <a:pt x="19" y="238"/>
                    </a:lnTo>
                    <a:lnTo>
                      <a:pt x="20" y="226"/>
                    </a:lnTo>
                    <a:lnTo>
                      <a:pt x="24" y="215"/>
                    </a:lnTo>
                    <a:lnTo>
                      <a:pt x="32" y="206"/>
                    </a:lnTo>
                    <a:lnTo>
                      <a:pt x="33" y="206"/>
                    </a:lnTo>
                    <a:lnTo>
                      <a:pt x="34" y="206"/>
                    </a:lnTo>
                    <a:lnTo>
                      <a:pt x="35" y="207"/>
                    </a:lnTo>
                    <a:lnTo>
                      <a:pt x="39" y="218"/>
                    </a:lnTo>
                    <a:lnTo>
                      <a:pt x="37" y="228"/>
                    </a:lnTo>
                    <a:lnTo>
                      <a:pt x="34" y="239"/>
                    </a:lnTo>
                    <a:lnTo>
                      <a:pt x="29" y="248"/>
                    </a:lnTo>
                    <a:lnTo>
                      <a:pt x="28" y="249"/>
                    </a:lnTo>
                    <a:lnTo>
                      <a:pt x="27" y="249"/>
                    </a:lnTo>
                    <a:lnTo>
                      <a:pt x="27" y="254"/>
                    </a:lnTo>
                    <a:lnTo>
                      <a:pt x="28" y="260"/>
                    </a:lnTo>
                    <a:lnTo>
                      <a:pt x="33" y="286"/>
                    </a:lnTo>
                    <a:lnTo>
                      <a:pt x="35" y="289"/>
                    </a:lnTo>
                    <a:lnTo>
                      <a:pt x="39" y="285"/>
                    </a:lnTo>
                    <a:lnTo>
                      <a:pt x="42" y="279"/>
                    </a:lnTo>
                    <a:lnTo>
                      <a:pt x="42" y="278"/>
                    </a:lnTo>
                    <a:lnTo>
                      <a:pt x="42" y="278"/>
                    </a:lnTo>
                    <a:lnTo>
                      <a:pt x="39" y="274"/>
                    </a:lnTo>
                    <a:lnTo>
                      <a:pt x="39" y="267"/>
                    </a:lnTo>
                    <a:lnTo>
                      <a:pt x="40" y="261"/>
                    </a:lnTo>
                    <a:lnTo>
                      <a:pt x="43" y="250"/>
                    </a:lnTo>
                    <a:lnTo>
                      <a:pt x="51" y="241"/>
                    </a:lnTo>
                    <a:lnTo>
                      <a:pt x="52" y="241"/>
                    </a:lnTo>
                    <a:lnTo>
                      <a:pt x="53" y="241"/>
                    </a:lnTo>
                    <a:lnTo>
                      <a:pt x="53" y="242"/>
                    </a:lnTo>
                    <a:lnTo>
                      <a:pt x="56" y="255"/>
                    </a:lnTo>
                    <a:lnTo>
                      <a:pt x="54" y="267"/>
                    </a:lnTo>
                    <a:lnTo>
                      <a:pt x="48" y="279"/>
                    </a:lnTo>
                    <a:lnTo>
                      <a:pt x="46" y="279"/>
                    </a:lnTo>
                    <a:lnTo>
                      <a:pt x="45" y="279"/>
                    </a:lnTo>
                    <a:lnTo>
                      <a:pt x="43" y="284"/>
                    </a:lnTo>
                    <a:lnTo>
                      <a:pt x="40" y="288"/>
                    </a:lnTo>
                    <a:lnTo>
                      <a:pt x="36" y="292"/>
                    </a:lnTo>
                    <a:lnTo>
                      <a:pt x="41" y="301"/>
                    </a:lnTo>
                    <a:lnTo>
                      <a:pt x="46" y="309"/>
                    </a:lnTo>
                    <a:lnTo>
                      <a:pt x="51" y="314"/>
                    </a:lnTo>
                    <a:lnTo>
                      <a:pt x="55" y="319"/>
                    </a:lnTo>
                    <a:lnTo>
                      <a:pt x="56" y="321"/>
                    </a:lnTo>
                    <a:lnTo>
                      <a:pt x="58" y="323"/>
                    </a:lnTo>
                    <a:lnTo>
                      <a:pt x="60" y="325"/>
                    </a:lnTo>
                    <a:lnTo>
                      <a:pt x="63" y="327"/>
                    </a:lnTo>
                    <a:lnTo>
                      <a:pt x="65" y="328"/>
                    </a:lnTo>
                    <a:lnTo>
                      <a:pt x="66" y="316"/>
                    </a:lnTo>
                    <a:lnTo>
                      <a:pt x="69" y="272"/>
                    </a:lnTo>
                    <a:lnTo>
                      <a:pt x="70" y="227"/>
                    </a:lnTo>
                    <a:lnTo>
                      <a:pt x="70" y="207"/>
                    </a:lnTo>
                    <a:lnTo>
                      <a:pt x="70" y="208"/>
                    </a:lnTo>
                    <a:lnTo>
                      <a:pt x="69" y="208"/>
                    </a:lnTo>
                    <a:lnTo>
                      <a:pt x="65" y="204"/>
                    </a:lnTo>
                    <a:lnTo>
                      <a:pt x="61" y="201"/>
                    </a:lnTo>
                    <a:lnTo>
                      <a:pt x="58" y="195"/>
                    </a:lnTo>
                    <a:lnTo>
                      <a:pt x="51" y="193"/>
                    </a:lnTo>
                    <a:lnTo>
                      <a:pt x="45" y="188"/>
                    </a:lnTo>
                    <a:lnTo>
                      <a:pt x="42" y="179"/>
                    </a:lnTo>
                    <a:lnTo>
                      <a:pt x="41" y="170"/>
                    </a:lnTo>
                    <a:lnTo>
                      <a:pt x="42" y="162"/>
                    </a:lnTo>
                    <a:lnTo>
                      <a:pt x="44" y="154"/>
                    </a:lnTo>
                    <a:lnTo>
                      <a:pt x="45" y="153"/>
                    </a:lnTo>
                    <a:lnTo>
                      <a:pt x="46" y="153"/>
                    </a:lnTo>
                    <a:lnTo>
                      <a:pt x="47" y="153"/>
                    </a:lnTo>
                    <a:lnTo>
                      <a:pt x="56" y="160"/>
                    </a:lnTo>
                    <a:lnTo>
                      <a:pt x="61" y="171"/>
                    </a:lnTo>
                    <a:lnTo>
                      <a:pt x="64" y="182"/>
                    </a:lnTo>
                    <a:lnTo>
                      <a:pt x="63" y="194"/>
                    </a:lnTo>
                    <a:lnTo>
                      <a:pt x="63" y="195"/>
                    </a:lnTo>
                    <a:lnTo>
                      <a:pt x="66" y="201"/>
                    </a:lnTo>
                    <a:lnTo>
                      <a:pt x="70" y="206"/>
                    </a:lnTo>
                    <a:lnTo>
                      <a:pt x="70" y="206"/>
                    </a:lnTo>
                    <a:lnTo>
                      <a:pt x="72" y="175"/>
                    </a:lnTo>
                    <a:lnTo>
                      <a:pt x="77" y="144"/>
                    </a:lnTo>
                    <a:lnTo>
                      <a:pt x="82" y="121"/>
                    </a:lnTo>
                    <a:lnTo>
                      <a:pt x="77" y="110"/>
                    </a:lnTo>
                    <a:lnTo>
                      <a:pt x="72" y="99"/>
                    </a:lnTo>
                    <a:lnTo>
                      <a:pt x="71" y="87"/>
                    </a:lnTo>
                    <a:lnTo>
                      <a:pt x="67" y="84"/>
                    </a:lnTo>
                    <a:lnTo>
                      <a:pt x="65" y="78"/>
                    </a:lnTo>
                    <a:lnTo>
                      <a:pt x="64" y="71"/>
                    </a:lnTo>
                    <a:lnTo>
                      <a:pt x="65" y="64"/>
                    </a:lnTo>
                    <a:lnTo>
                      <a:pt x="68" y="54"/>
                    </a:lnTo>
                    <a:lnTo>
                      <a:pt x="72" y="44"/>
                    </a:lnTo>
                    <a:lnTo>
                      <a:pt x="79" y="35"/>
                    </a:lnTo>
                    <a:lnTo>
                      <a:pt x="80" y="34"/>
                    </a:lnTo>
                    <a:lnTo>
                      <a:pt x="81" y="34"/>
                    </a:lnTo>
                    <a:lnTo>
                      <a:pt x="82" y="35"/>
                    </a:lnTo>
                    <a:lnTo>
                      <a:pt x="88" y="46"/>
                    </a:lnTo>
                    <a:lnTo>
                      <a:pt x="90" y="58"/>
                    </a:lnTo>
                    <a:lnTo>
                      <a:pt x="90" y="69"/>
                    </a:lnTo>
                    <a:lnTo>
                      <a:pt x="85" y="80"/>
                    </a:lnTo>
                    <a:lnTo>
                      <a:pt x="78" y="90"/>
                    </a:lnTo>
                    <a:lnTo>
                      <a:pt x="77" y="90"/>
                    </a:lnTo>
                    <a:lnTo>
                      <a:pt x="76" y="90"/>
                    </a:lnTo>
                    <a:lnTo>
                      <a:pt x="78" y="104"/>
                    </a:lnTo>
                    <a:lnTo>
                      <a:pt x="83" y="118"/>
                    </a:lnTo>
                    <a:lnTo>
                      <a:pt x="91" y="100"/>
                    </a:lnTo>
                    <a:lnTo>
                      <a:pt x="101" y="83"/>
                    </a:lnTo>
                    <a:lnTo>
                      <a:pt x="113" y="69"/>
                    </a:lnTo>
                    <a:lnTo>
                      <a:pt x="115" y="49"/>
                    </a:lnTo>
                    <a:lnTo>
                      <a:pt x="115" y="48"/>
                    </a:lnTo>
                    <a:lnTo>
                      <a:pt x="113" y="48"/>
                    </a:lnTo>
                    <a:lnTo>
                      <a:pt x="111" y="46"/>
                    </a:lnTo>
                    <a:lnTo>
                      <a:pt x="108" y="44"/>
                    </a:lnTo>
                    <a:lnTo>
                      <a:pt x="107" y="40"/>
                    </a:lnTo>
                    <a:lnTo>
                      <a:pt x="106" y="37"/>
                    </a:lnTo>
                    <a:lnTo>
                      <a:pt x="105" y="34"/>
                    </a:lnTo>
                    <a:lnTo>
                      <a:pt x="104" y="32"/>
                    </a:lnTo>
                    <a:lnTo>
                      <a:pt x="102" y="16"/>
                    </a:lnTo>
                    <a:lnTo>
                      <a:pt x="105" y="2"/>
                    </a:lnTo>
                    <a:lnTo>
                      <a:pt x="106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6" name="Freeform 843"/>
              <p:cNvSpPr>
                <a:spLocks noEditPoints="1"/>
              </p:cNvSpPr>
              <p:nvPr/>
            </p:nvSpPr>
            <p:spPr bwMode="auto">
              <a:xfrm>
                <a:off x="8202613" y="3619501"/>
                <a:ext cx="395288" cy="685800"/>
              </a:xfrm>
              <a:custGeom>
                <a:avLst/>
                <a:gdLst>
                  <a:gd name="T0" fmla="*/ 207 w 249"/>
                  <a:gd name="T1" fmla="*/ 424 h 432"/>
                  <a:gd name="T2" fmla="*/ 196 w 249"/>
                  <a:gd name="T3" fmla="*/ 399 h 432"/>
                  <a:gd name="T4" fmla="*/ 243 w 249"/>
                  <a:gd name="T5" fmla="*/ 418 h 432"/>
                  <a:gd name="T6" fmla="*/ 196 w 249"/>
                  <a:gd name="T7" fmla="*/ 379 h 432"/>
                  <a:gd name="T8" fmla="*/ 126 w 249"/>
                  <a:gd name="T9" fmla="*/ 314 h 432"/>
                  <a:gd name="T10" fmla="*/ 110 w 249"/>
                  <a:gd name="T11" fmla="*/ 386 h 432"/>
                  <a:gd name="T12" fmla="*/ 112 w 249"/>
                  <a:gd name="T13" fmla="*/ 391 h 432"/>
                  <a:gd name="T14" fmla="*/ 136 w 249"/>
                  <a:gd name="T15" fmla="*/ 304 h 432"/>
                  <a:gd name="T16" fmla="*/ 117 w 249"/>
                  <a:gd name="T17" fmla="*/ 388 h 432"/>
                  <a:gd name="T18" fmla="*/ 136 w 249"/>
                  <a:gd name="T19" fmla="*/ 321 h 432"/>
                  <a:gd name="T20" fmla="*/ 181 w 249"/>
                  <a:gd name="T21" fmla="*/ 324 h 432"/>
                  <a:gd name="T22" fmla="*/ 142 w 249"/>
                  <a:gd name="T23" fmla="*/ 291 h 432"/>
                  <a:gd name="T24" fmla="*/ 219 w 249"/>
                  <a:gd name="T25" fmla="*/ 322 h 432"/>
                  <a:gd name="T26" fmla="*/ 141 w 249"/>
                  <a:gd name="T27" fmla="*/ 239 h 432"/>
                  <a:gd name="T28" fmla="*/ 171 w 249"/>
                  <a:gd name="T29" fmla="*/ 255 h 432"/>
                  <a:gd name="T30" fmla="*/ 132 w 249"/>
                  <a:gd name="T31" fmla="*/ 231 h 432"/>
                  <a:gd name="T32" fmla="*/ 185 w 249"/>
                  <a:gd name="T33" fmla="*/ 254 h 432"/>
                  <a:gd name="T34" fmla="*/ 173 w 249"/>
                  <a:gd name="T35" fmla="*/ 241 h 432"/>
                  <a:gd name="T36" fmla="*/ 98 w 249"/>
                  <a:gd name="T37" fmla="*/ 205 h 432"/>
                  <a:gd name="T38" fmla="*/ 72 w 249"/>
                  <a:gd name="T39" fmla="*/ 269 h 432"/>
                  <a:gd name="T40" fmla="*/ 93 w 249"/>
                  <a:gd name="T41" fmla="*/ 218 h 432"/>
                  <a:gd name="T42" fmla="*/ 93 w 249"/>
                  <a:gd name="T43" fmla="*/ 228 h 432"/>
                  <a:gd name="T44" fmla="*/ 106 w 249"/>
                  <a:gd name="T45" fmla="*/ 218 h 432"/>
                  <a:gd name="T46" fmla="*/ 54 w 249"/>
                  <a:gd name="T47" fmla="*/ 57 h 432"/>
                  <a:gd name="T48" fmla="*/ 106 w 249"/>
                  <a:gd name="T49" fmla="*/ 143 h 432"/>
                  <a:gd name="T50" fmla="*/ 160 w 249"/>
                  <a:gd name="T51" fmla="*/ 168 h 432"/>
                  <a:gd name="T52" fmla="*/ 153 w 249"/>
                  <a:gd name="T53" fmla="*/ 134 h 432"/>
                  <a:gd name="T54" fmla="*/ 139 w 249"/>
                  <a:gd name="T55" fmla="*/ 146 h 432"/>
                  <a:gd name="T56" fmla="*/ 152 w 249"/>
                  <a:gd name="T57" fmla="*/ 158 h 432"/>
                  <a:gd name="T58" fmla="*/ 133 w 249"/>
                  <a:gd name="T59" fmla="*/ 146 h 432"/>
                  <a:gd name="T60" fmla="*/ 170 w 249"/>
                  <a:gd name="T61" fmla="*/ 141 h 432"/>
                  <a:gd name="T62" fmla="*/ 142 w 249"/>
                  <a:gd name="T63" fmla="*/ 176 h 432"/>
                  <a:gd name="T64" fmla="*/ 157 w 249"/>
                  <a:gd name="T65" fmla="*/ 227 h 432"/>
                  <a:gd name="T66" fmla="*/ 190 w 249"/>
                  <a:gd name="T67" fmla="*/ 260 h 432"/>
                  <a:gd name="T68" fmla="*/ 148 w 249"/>
                  <a:gd name="T69" fmla="*/ 250 h 432"/>
                  <a:gd name="T70" fmla="*/ 157 w 249"/>
                  <a:gd name="T71" fmla="*/ 281 h 432"/>
                  <a:gd name="T72" fmla="*/ 231 w 249"/>
                  <a:gd name="T73" fmla="*/ 324 h 432"/>
                  <a:gd name="T74" fmla="*/ 220 w 249"/>
                  <a:gd name="T75" fmla="*/ 328 h 432"/>
                  <a:gd name="T76" fmla="*/ 175 w 249"/>
                  <a:gd name="T77" fmla="*/ 328 h 432"/>
                  <a:gd name="T78" fmla="*/ 193 w 249"/>
                  <a:gd name="T79" fmla="*/ 372 h 432"/>
                  <a:gd name="T80" fmla="*/ 236 w 249"/>
                  <a:gd name="T81" fmla="*/ 400 h 432"/>
                  <a:gd name="T82" fmla="*/ 246 w 249"/>
                  <a:gd name="T83" fmla="*/ 425 h 432"/>
                  <a:gd name="T84" fmla="*/ 193 w 249"/>
                  <a:gd name="T85" fmla="*/ 427 h 432"/>
                  <a:gd name="T86" fmla="*/ 171 w 249"/>
                  <a:gd name="T87" fmla="*/ 372 h 432"/>
                  <a:gd name="T88" fmla="*/ 135 w 249"/>
                  <a:gd name="T89" fmla="*/ 375 h 432"/>
                  <a:gd name="T90" fmla="*/ 109 w 249"/>
                  <a:gd name="T91" fmla="*/ 398 h 432"/>
                  <a:gd name="T92" fmla="*/ 114 w 249"/>
                  <a:gd name="T93" fmla="*/ 323 h 432"/>
                  <a:gd name="T94" fmla="*/ 117 w 249"/>
                  <a:gd name="T95" fmla="*/ 204 h 432"/>
                  <a:gd name="T96" fmla="*/ 80 w 249"/>
                  <a:gd name="T97" fmla="*/ 273 h 432"/>
                  <a:gd name="T98" fmla="*/ 67 w 249"/>
                  <a:gd name="T99" fmla="*/ 259 h 432"/>
                  <a:gd name="T100" fmla="*/ 112 w 249"/>
                  <a:gd name="T101" fmla="*/ 182 h 432"/>
                  <a:gd name="T102" fmla="*/ 69 w 249"/>
                  <a:gd name="T103" fmla="*/ 179 h 432"/>
                  <a:gd name="T104" fmla="*/ 1 w 249"/>
                  <a:gd name="T105" fmla="*/ 160 h 432"/>
                  <a:gd name="T106" fmla="*/ 40 w 249"/>
                  <a:gd name="T107" fmla="*/ 124 h 432"/>
                  <a:gd name="T108" fmla="*/ 30 w 249"/>
                  <a:gd name="T109" fmla="*/ 158 h 432"/>
                  <a:gd name="T110" fmla="*/ 37 w 249"/>
                  <a:gd name="T111" fmla="*/ 148 h 432"/>
                  <a:gd name="T112" fmla="*/ 12 w 249"/>
                  <a:gd name="T113" fmla="*/ 136 h 432"/>
                  <a:gd name="T114" fmla="*/ 51 w 249"/>
                  <a:gd name="T115" fmla="*/ 181 h 432"/>
                  <a:gd name="T116" fmla="*/ 76 w 249"/>
                  <a:gd name="T117" fmla="*/ 100 h 432"/>
                  <a:gd name="T118" fmla="*/ 0 w 249"/>
                  <a:gd name="T119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49" h="432">
                    <a:moveTo>
                      <a:pt x="178" y="382"/>
                    </a:moveTo>
                    <a:lnTo>
                      <a:pt x="180" y="393"/>
                    </a:lnTo>
                    <a:lnTo>
                      <a:pt x="182" y="403"/>
                    </a:lnTo>
                    <a:lnTo>
                      <a:pt x="186" y="412"/>
                    </a:lnTo>
                    <a:lnTo>
                      <a:pt x="195" y="419"/>
                    </a:lnTo>
                    <a:lnTo>
                      <a:pt x="207" y="424"/>
                    </a:lnTo>
                    <a:lnTo>
                      <a:pt x="221" y="425"/>
                    </a:lnTo>
                    <a:lnTo>
                      <a:pt x="226" y="425"/>
                    </a:lnTo>
                    <a:lnTo>
                      <a:pt x="232" y="424"/>
                    </a:lnTo>
                    <a:lnTo>
                      <a:pt x="236" y="422"/>
                    </a:lnTo>
                    <a:lnTo>
                      <a:pt x="214" y="412"/>
                    </a:lnTo>
                    <a:lnTo>
                      <a:pt x="196" y="399"/>
                    </a:lnTo>
                    <a:lnTo>
                      <a:pt x="178" y="382"/>
                    </a:lnTo>
                    <a:close/>
                    <a:moveTo>
                      <a:pt x="183" y="376"/>
                    </a:moveTo>
                    <a:lnTo>
                      <a:pt x="200" y="394"/>
                    </a:lnTo>
                    <a:lnTo>
                      <a:pt x="220" y="408"/>
                    </a:lnTo>
                    <a:lnTo>
                      <a:pt x="243" y="418"/>
                    </a:lnTo>
                    <a:lnTo>
                      <a:pt x="243" y="418"/>
                    </a:lnTo>
                    <a:lnTo>
                      <a:pt x="244" y="418"/>
                    </a:lnTo>
                    <a:lnTo>
                      <a:pt x="235" y="408"/>
                    </a:lnTo>
                    <a:lnTo>
                      <a:pt x="228" y="398"/>
                    </a:lnTo>
                    <a:lnTo>
                      <a:pt x="219" y="389"/>
                    </a:lnTo>
                    <a:lnTo>
                      <a:pt x="208" y="383"/>
                    </a:lnTo>
                    <a:lnTo>
                      <a:pt x="196" y="379"/>
                    </a:lnTo>
                    <a:lnTo>
                      <a:pt x="183" y="376"/>
                    </a:lnTo>
                    <a:close/>
                    <a:moveTo>
                      <a:pt x="137" y="302"/>
                    </a:moveTo>
                    <a:lnTo>
                      <a:pt x="135" y="304"/>
                    </a:lnTo>
                    <a:lnTo>
                      <a:pt x="132" y="308"/>
                    </a:lnTo>
                    <a:lnTo>
                      <a:pt x="128" y="311"/>
                    </a:lnTo>
                    <a:lnTo>
                      <a:pt x="126" y="314"/>
                    </a:lnTo>
                    <a:lnTo>
                      <a:pt x="124" y="317"/>
                    </a:lnTo>
                    <a:lnTo>
                      <a:pt x="123" y="320"/>
                    </a:lnTo>
                    <a:lnTo>
                      <a:pt x="117" y="329"/>
                    </a:lnTo>
                    <a:lnTo>
                      <a:pt x="113" y="341"/>
                    </a:lnTo>
                    <a:lnTo>
                      <a:pt x="110" y="363"/>
                    </a:lnTo>
                    <a:lnTo>
                      <a:pt x="110" y="386"/>
                    </a:lnTo>
                    <a:lnTo>
                      <a:pt x="110" y="387"/>
                    </a:lnTo>
                    <a:lnTo>
                      <a:pt x="110" y="389"/>
                    </a:lnTo>
                    <a:lnTo>
                      <a:pt x="111" y="391"/>
                    </a:lnTo>
                    <a:lnTo>
                      <a:pt x="112" y="391"/>
                    </a:lnTo>
                    <a:lnTo>
                      <a:pt x="113" y="391"/>
                    </a:lnTo>
                    <a:lnTo>
                      <a:pt x="112" y="391"/>
                    </a:lnTo>
                    <a:lnTo>
                      <a:pt x="111" y="389"/>
                    </a:lnTo>
                    <a:lnTo>
                      <a:pt x="111" y="388"/>
                    </a:lnTo>
                    <a:lnTo>
                      <a:pt x="114" y="368"/>
                    </a:lnTo>
                    <a:lnTo>
                      <a:pt x="120" y="347"/>
                    </a:lnTo>
                    <a:lnTo>
                      <a:pt x="135" y="305"/>
                    </a:lnTo>
                    <a:lnTo>
                      <a:pt x="136" y="304"/>
                    </a:lnTo>
                    <a:lnTo>
                      <a:pt x="136" y="304"/>
                    </a:lnTo>
                    <a:lnTo>
                      <a:pt x="137" y="305"/>
                    </a:lnTo>
                    <a:lnTo>
                      <a:pt x="124" y="349"/>
                    </a:lnTo>
                    <a:lnTo>
                      <a:pt x="121" y="369"/>
                    </a:lnTo>
                    <a:lnTo>
                      <a:pt x="115" y="388"/>
                    </a:lnTo>
                    <a:lnTo>
                      <a:pt x="117" y="388"/>
                    </a:lnTo>
                    <a:lnTo>
                      <a:pt x="122" y="384"/>
                    </a:lnTo>
                    <a:lnTo>
                      <a:pt x="125" y="379"/>
                    </a:lnTo>
                    <a:lnTo>
                      <a:pt x="132" y="368"/>
                    </a:lnTo>
                    <a:lnTo>
                      <a:pt x="136" y="357"/>
                    </a:lnTo>
                    <a:lnTo>
                      <a:pt x="137" y="338"/>
                    </a:lnTo>
                    <a:lnTo>
                      <a:pt x="136" y="321"/>
                    </a:lnTo>
                    <a:lnTo>
                      <a:pt x="137" y="302"/>
                    </a:lnTo>
                    <a:close/>
                    <a:moveTo>
                      <a:pt x="142" y="291"/>
                    </a:moveTo>
                    <a:lnTo>
                      <a:pt x="144" y="295"/>
                    </a:lnTo>
                    <a:lnTo>
                      <a:pt x="154" y="307"/>
                    </a:lnTo>
                    <a:lnTo>
                      <a:pt x="166" y="316"/>
                    </a:lnTo>
                    <a:lnTo>
                      <a:pt x="181" y="324"/>
                    </a:lnTo>
                    <a:lnTo>
                      <a:pt x="194" y="326"/>
                    </a:lnTo>
                    <a:lnTo>
                      <a:pt x="208" y="325"/>
                    </a:lnTo>
                    <a:lnTo>
                      <a:pt x="210" y="324"/>
                    </a:lnTo>
                    <a:lnTo>
                      <a:pt x="195" y="315"/>
                    </a:lnTo>
                    <a:lnTo>
                      <a:pt x="180" y="308"/>
                    </a:lnTo>
                    <a:lnTo>
                      <a:pt x="142" y="291"/>
                    </a:lnTo>
                    <a:close/>
                    <a:moveTo>
                      <a:pt x="160" y="288"/>
                    </a:moveTo>
                    <a:lnTo>
                      <a:pt x="145" y="289"/>
                    </a:lnTo>
                    <a:lnTo>
                      <a:pt x="183" y="303"/>
                    </a:lnTo>
                    <a:lnTo>
                      <a:pt x="200" y="312"/>
                    </a:lnTo>
                    <a:lnTo>
                      <a:pt x="218" y="323"/>
                    </a:lnTo>
                    <a:lnTo>
                      <a:pt x="219" y="322"/>
                    </a:lnTo>
                    <a:lnTo>
                      <a:pt x="205" y="310"/>
                    </a:lnTo>
                    <a:lnTo>
                      <a:pt x="190" y="298"/>
                    </a:lnTo>
                    <a:lnTo>
                      <a:pt x="175" y="290"/>
                    </a:lnTo>
                    <a:lnTo>
                      <a:pt x="160" y="288"/>
                    </a:lnTo>
                    <a:close/>
                    <a:moveTo>
                      <a:pt x="132" y="231"/>
                    </a:moveTo>
                    <a:lnTo>
                      <a:pt x="141" y="239"/>
                    </a:lnTo>
                    <a:lnTo>
                      <a:pt x="150" y="245"/>
                    </a:lnTo>
                    <a:lnTo>
                      <a:pt x="156" y="249"/>
                    </a:lnTo>
                    <a:lnTo>
                      <a:pt x="160" y="252"/>
                    </a:lnTo>
                    <a:lnTo>
                      <a:pt x="166" y="254"/>
                    </a:lnTo>
                    <a:lnTo>
                      <a:pt x="168" y="254"/>
                    </a:lnTo>
                    <a:lnTo>
                      <a:pt x="171" y="255"/>
                    </a:lnTo>
                    <a:lnTo>
                      <a:pt x="175" y="256"/>
                    </a:lnTo>
                    <a:lnTo>
                      <a:pt x="178" y="256"/>
                    </a:lnTo>
                    <a:lnTo>
                      <a:pt x="182" y="256"/>
                    </a:lnTo>
                    <a:lnTo>
                      <a:pt x="170" y="249"/>
                    </a:lnTo>
                    <a:lnTo>
                      <a:pt x="157" y="241"/>
                    </a:lnTo>
                    <a:lnTo>
                      <a:pt x="132" y="231"/>
                    </a:lnTo>
                    <a:close/>
                    <a:moveTo>
                      <a:pt x="130" y="228"/>
                    </a:moveTo>
                    <a:lnTo>
                      <a:pt x="146" y="232"/>
                    </a:lnTo>
                    <a:lnTo>
                      <a:pt x="160" y="238"/>
                    </a:lnTo>
                    <a:lnTo>
                      <a:pt x="169" y="242"/>
                    </a:lnTo>
                    <a:lnTo>
                      <a:pt x="177" y="248"/>
                    </a:lnTo>
                    <a:lnTo>
                      <a:pt x="185" y="254"/>
                    </a:lnTo>
                    <a:lnTo>
                      <a:pt x="185" y="253"/>
                    </a:lnTo>
                    <a:lnTo>
                      <a:pt x="183" y="250"/>
                    </a:lnTo>
                    <a:lnTo>
                      <a:pt x="181" y="248"/>
                    </a:lnTo>
                    <a:lnTo>
                      <a:pt x="178" y="245"/>
                    </a:lnTo>
                    <a:lnTo>
                      <a:pt x="175" y="243"/>
                    </a:lnTo>
                    <a:lnTo>
                      <a:pt x="173" y="241"/>
                    </a:lnTo>
                    <a:lnTo>
                      <a:pt x="166" y="237"/>
                    </a:lnTo>
                    <a:lnTo>
                      <a:pt x="159" y="233"/>
                    </a:lnTo>
                    <a:lnTo>
                      <a:pt x="145" y="229"/>
                    </a:lnTo>
                    <a:lnTo>
                      <a:pt x="130" y="228"/>
                    </a:lnTo>
                    <a:close/>
                    <a:moveTo>
                      <a:pt x="109" y="196"/>
                    </a:moveTo>
                    <a:lnTo>
                      <a:pt x="98" y="205"/>
                    </a:lnTo>
                    <a:lnTo>
                      <a:pt x="88" y="216"/>
                    </a:lnTo>
                    <a:lnTo>
                      <a:pt x="81" y="228"/>
                    </a:lnTo>
                    <a:lnTo>
                      <a:pt x="77" y="241"/>
                    </a:lnTo>
                    <a:lnTo>
                      <a:pt x="74" y="254"/>
                    </a:lnTo>
                    <a:lnTo>
                      <a:pt x="72" y="267"/>
                    </a:lnTo>
                    <a:lnTo>
                      <a:pt x="72" y="269"/>
                    </a:lnTo>
                    <a:lnTo>
                      <a:pt x="72" y="271"/>
                    </a:lnTo>
                    <a:lnTo>
                      <a:pt x="72" y="271"/>
                    </a:lnTo>
                    <a:lnTo>
                      <a:pt x="73" y="271"/>
                    </a:lnTo>
                    <a:lnTo>
                      <a:pt x="73" y="269"/>
                    </a:lnTo>
                    <a:lnTo>
                      <a:pt x="81" y="243"/>
                    </a:lnTo>
                    <a:lnTo>
                      <a:pt x="93" y="218"/>
                    </a:lnTo>
                    <a:lnTo>
                      <a:pt x="109" y="196"/>
                    </a:lnTo>
                    <a:close/>
                    <a:moveTo>
                      <a:pt x="114" y="193"/>
                    </a:moveTo>
                    <a:lnTo>
                      <a:pt x="113" y="193"/>
                    </a:lnTo>
                    <a:lnTo>
                      <a:pt x="113" y="194"/>
                    </a:lnTo>
                    <a:lnTo>
                      <a:pt x="102" y="211"/>
                    </a:lnTo>
                    <a:lnTo>
                      <a:pt x="93" y="228"/>
                    </a:lnTo>
                    <a:lnTo>
                      <a:pt x="87" y="247"/>
                    </a:lnTo>
                    <a:lnTo>
                      <a:pt x="80" y="265"/>
                    </a:lnTo>
                    <a:lnTo>
                      <a:pt x="90" y="255"/>
                    </a:lnTo>
                    <a:lnTo>
                      <a:pt x="98" y="244"/>
                    </a:lnTo>
                    <a:lnTo>
                      <a:pt x="103" y="231"/>
                    </a:lnTo>
                    <a:lnTo>
                      <a:pt x="106" y="218"/>
                    </a:lnTo>
                    <a:lnTo>
                      <a:pt x="110" y="205"/>
                    </a:lnTo>
                    <a:lnTo>
                      <a:pt x="114" y="193"/>
                    </a:lnTo>
                    <a:close/>
                    <a:moveTo>
                      <a:pt x="2" y="0"/>
                    </a:moveTo>
                    <a:lnTo>
                      <a:pt x="3" y="0"/>
                    </a:lnTo>
                    <a:lnTo>
                      <a:pt x="29" y="27"/>
                    </a:lnTo>
                    <a:lnTo>
                      <a:pt x="54" y="57"/>
                    </a:lnTo>
                    <a:lnTo>
                      <a:pt x="77" y="87"/>
                    </a:lnTo>
                    <a:lnTo>
                      <a:pt x="78" y="91"/>
                    </a:lnTo>
                    <a:lnTo>
                      <a:pt x="79" y="92"/>
                    </a:lnTo>
                    <a:lnTo>
                      <a:pt x="79" y="92"/>
                    </a:lnTo>
                    <a:lnTo>
                      <a:pt x="94" y="117"/>
                    </a:lnTo>
                    <a:lnTo>
                      <a:pt x="106" y="143"/>
                    </a:lnTo>
                    <a:lnTo>
                      <a:pt x="115" y="152"/>
                    </a:lnTo>
                    <a:lnTo>
                      <a:pt x="125" y="159"/>
                    </a:lnTo>
                    <a:lnTo>
                      <a:pt x="133" y="165"/>
                    </a:lnTo>
                    <a:lnTo>
                      <a:pt x="141" y="168"/>
                    </a:lnTo>
                    <a:lnTo>
                      <a:pt x="151" y="169"/>
                    </a:lnTo>
                    <a:lnTo>
                      <a:pt x="160" y="168"/>
                    </a:lnTo>
                    <a:lnTo>
                      <a:pt x="165" y="164"/>
                    </a:lnTo>
                    <a:lnTo>
                      <a:pt x="168" y="157"/>
                    </a:lnTo>
                    <a:lnTo>
                      <a:pt x="166" y="151"/>
                    </a:lnTo>
                    <a:lnTo>
                      <a:pt x="163" y="144"/>
                    </a:lnTo>
                    <a:lnTo>
                      <a:pt x="159" y="139"/>
                    </a:lnTo>
                    <a:lnTo>
                      <a:pt x="153" y="134"/>
                    </a:lnTo>
                    <a:lnTo>
                      <a:pt x="150" y="133"/>
                    </a:lnTo>
                    <a:lnTo>
                      <a:pt x="146" y="133"/>
                    </a:lnTo>
                    <a:lnTo>
                      <a:pt x="142" y="135"/>
                    </a:lnTo>
                    <a:lnTo>
                      <a:pt x="140" y="139"/>
                    </a:lnTo>
                    <a:lnTo>
                      <a:pt x="139" y="142"/>
                    </a:lnTo>
                    <a:lnTo>
                      <a:pt x="139" y="146"/>
                    </a:lnTo>
                    <a:lnTo>
                      <a:pt x="141" y="149"/>
                    </a:lnTo>
                    <a:lnTo>
                      <a:pt x="144" y="152"/>
                    </a:lnTo>
                    <a:lnTo>
                      <a:pt x="146" y="154"/>
                    </a:lnTo>
                    <a:lnTo>
                      <a:pt x="149" y="155"/>
                    </a:lnTo>
                    <a:lnTo>
                      <a:pt x="151" y="157"/>
                    </a:lnTo>
                    <a:lnTo>
                      <a:pt x="152" y="158"/>
                    </a:lnTo>
                    <a:lnTo>
                      <a:pt x="152" y="160"/>
                    </a:lnTo>
                    <a:lnTo>
                      <a:pt x="152" y="161"/>
                    </a:lnTo>
                    <a:lnTo>
                      <a:pt x="150" y="161"/>
                    </a:lnTo>
                    <a:lnTo>
                      <a:pt x="141" y="160"/>
                    </a:lnTo>
                    <a:lnTo>
                      <a:pt x="136" y="155"/>
                    </a:lnTo>
                    <a:lnTo>
                      <a:pt x="133" y="146"/>
                    </a:lnTo>
                    <a:lnTo>
                      <a:pt x="133" y="137"/>
                    </a:lnTo>
                    <a:lnTo>
                      <a:pt x="137" y="130"/>
                    </a:lnTo>
                    <a:lnTo>
                      <a:pt x="147" y="125"/>
                    </a:lnTo>
                    <a:lnTo>
                      <a:pt x="156" y="127"/>
                    </a:lnTo>
                    <a:lnTo>
                      <a:pt x="163" y="132"/>
                    </a:lnTo>
                    <a:lnTo>
                      <a:pt x="170" y="141"/>
                    </a:lnTo>
                    <a:lnTo>
                      <a:pt x="174" y="149"/>
                    </a:lnTo>
                    <a:lnTo>
                      <a:pt x="174" y="160"/>
                    </a:lnTo>
                    <a:lnTo>
                      <a:pt x="171" y="168"/>
                    </a:lnTo>
                    <a:lnTo>
                      <a:pt x="162" y="173"/>
                    </a:lnTo>
                    <a:lnTo>
                      <a:pt x="153" y="177"/>
                    </a:lnTo>
                    <a:lnTo>
                      <a:pt x="142" y="176"/>
                    </a:lnTo>
                    <a:lnTo>
                      <a:pt x="126" y="168"/>
                    </a:lnTo>
                    <a:lnTo>
                      <a:pt x="112" y="157"/>
                    </a:lnTo>
                    <a:lnTo>
                      <a:pt x="117" y="177"/>
                    </a:lnTo>
                    <a:lnTo>
                      <a:pt x="128" y="223"/>
                    </a:lnTo>
                    <a:lnTo>
                      <a:pt x="142" y="224"/>
                    </a:lnTo>
                    <a:lnTo>
                      <a:pt x="157" y="227"/>
                    </a:lnTo>
                    <a:lnTo>
                      <a:pt x="170" y="232"/>
                    </a:lnTo>
                    <a:lnTo>
                      <a:pt x="175" y="236"/>
                    </a:lnTo>
                    <a:lnTo>
                      <a:pt x="182" y="241"/>
                    </a:lnTo>
                    <a:lnTo>
                      <a:pt x="188" y="248"/>
                    </a:lnTo>
                    <a:lnTo>
                      <a:pt x="192" y="253"/>
                    </a:lnTo>
                    <a:lnTo>
                      <a:pt x="190" y="260"/>
                    </a:lnTo>
                    <a:lnTo>
                      <a:pt x="186" y="262"/>
                    </a:lnTo>
                    <a:lnTo>
                      <a:pt x="181" y="263"/>
                    </a:lnTo>
                    <a:lnTo>
                      <a:pt x="174" y="262"/>
                    </a:lnTo>
                    <a:lnTo>
                      <a:pt x="170" y="261"/>
                    </a:lnTo>
                    <a:lnTo>
                      <a:pt x="159" y="256"/>
                    </a:lnTo>
                    <a:lnTo>
                      <a:pt x="148" y="250"/>
                    </a:lnTo>
                    <a:lnTo>
                      <a:pt x="142" y="247"/>
                    </a:lnTo>
                    <a:lnTo>
                      <a:pt x="137" y="242"/>
                    </a:lnTo>
                    <a:lnTo>
                      <a:pt x="132" y="237"/>
                    </a:lnTo>
                    <a:lnTo>
                      <a:pt x="140" y="281"/>
                    </a:lnTo>
                    <a:lnTo>
                      <a:pt x="141" y="285"/>
                    </a:lnTo>
                    <a:lnTo>
                      <a:pt x="157" y="281"/>
                    </a:lnTo>
                    <a:lnTo>
                      <a:pt x="172" y="284"/>
                    </a:lnTo>
                    <a:lnTo>
                      <a:pt x="186" y="289"/>
                    </a:lnTo>
                    <a:lnTo>
                      <a:pt x="201" y="299"/>
                    </a:lnTo>
                    <a:lnTo>
                      <a:pt x="216" y="311"/>
                    </a:lnTo>
                    <a:lnTo>
                      <a:pt x="230" y="323"/>
                    </a:lnTo>
                    <a:lnTo>
                      <a:pt x="231" y="324"/>
                    </a:lnTo>
                    <a:lnTo>
                      <a:pt x="231" y="325"/>
                    </a:lnTo>
                    <a:lnTo>
                      <a:pt x="230" y="326"/>
                    </a:lnTo>
                    <a:lnTo>
                      <a:pt x="229" y="327"/>
                    </a:lnTo>
                    <a:lnTo>
                      <a:pt x="228" y="328"/>
                    </a:lnTo>
                    <a:lnTo>
                      <a:pt x="223" y="327"/>
                    </a:lnTo>
                    <a:lnTo>
                      <a:pt x="220" y="328"/>
                    </a:lnTo>
                    <a:lnTo>
                      <a:pt x="219" y="328"/>
                    </a:lnTo>
                    <a:lnTo>
                      <a:pt x="218" y="328"/>
                    </a:lnTo>
                    <a:lnTo>
                      <a:pt x="208" y="331"/>
                    </a:lnTo>
                    <a:lnTo>
                      <a:pt x="198" y="333"/>
                    </a:lnTo>
                    <a:lnTo>
                      <a:pt x="187" y="332"/>
                    </a:lnTo>
                    <a:lnTo>
                      <a:pt x="175" y="328"/>
                    </a:lnTo>
                    <a:lnTo>
                      <a:pt x="161" y="320"/>
                    </a:lnTo>
                    <a:lnTo>
                      <a:pt x="148" y="308"/>
                    </a:lnTo>
                    <a:lnTo>
                      <a:pt x="156" y="329"/>
                    </a:lnTo>
                    <a:lnTo>
                      <a:pt x="166" y="350"/>
                    </a:lnTo>
                    <a:lnTo>
                      <a:pt x="178" y="370"/>
                    </a:lnTo>
                    <a:lnTo>
                      <a:pt x="193" y="372"/>
                    </a:lnTo>
                    <a:lnTo>
                      <a:pt x="208" y="376"/>
                    </a:lnTo>
                    <a:lnTo>
                      <a:pt x="221" y="384"/>
                    </a:lnTo>
                    <a:lnTo>
                      <a:pt x="225" y="387"/>
                    </a:lnTo>
                    <a:lnTo>
                      <a:pt x="230" y="392"/>
                    </a:lnTo>
                    <a:lnTo>
                      <a:pt x="233" y="396"/>
                    </a:lnTo>
                    <a:lnTo>
                      <a:pt x="236" y="400"/>
                    </a:lnTo>
                    <a:lnTo>
                      <a:pt x="243" y="410"/>
                    </a:lnTo>
                    <a:lnTo>
                      <a:pt x="249" y="421"/>
                    </a:lnTo>
                    <a:lnTo>
                      <a:pt x="249" y="422"/>
                    </a:lnTo>
                    <a:lnTo>
                      <a:pt x="249" y="423"/>
                    </a:lnTo>
                    <a:lnTo>
                      <a:pt x="248" y="425"/>
                    </a:lnTo>
                    <a:lnTo>
                      <a:pt x="246" y="425"/>
                    </a:lnTo>
                    <a:lnTo>
                      <a:pt x="244" y="424"/>
                    </a:lnTo>
                    <a:lnTo>
                      <a:pt x="236" y="430"/>
                    </a:lnTo>
                    <a:lnTo>
                      <a:pt x="225" y="432"/>
                    </a:lnTo>
                    <a:lnTo>
                      <a:pt x="213" y="432"/>
                    </a:lnTo>
                    <a:lnTo>
                      <a:pt x="202" y="430"/>
                    </a:lnTo>
                    <a:lnTo>
                      <a:pt x="193" y="427"/>
                    </a:lnTo>
                    <a:lnTo>
                      <a:pt x="184" y="419"/>
                    </a:lnTo>
                    <a:lnTo>
                      <a:pt x="177" y="409"/>
                    </a:lnTo>
                    <a:lnTo>
                      <a:pt x="174" y="398"/>
                    </a:lnTo>
                    <a:lnTo>
                      <a:pt x="173" y="386"/>
                    </a:lnTo>
                    <a:lnTo>
                      <a:pt x="173" y="374"/>
                    </a:lnTo>
                    <a:lnTo>
                      <a:pt x="171" y="372"/>
                    </a:lnTo>
                    <a:lnTo>
                      <a:pt x="154" y="344"/>
                    </a:lnTo>
                    <a:lnTo>
                      <a:pt x="142" y="315"/>
                    </a:lnTo>
                    <a:lnTo>
                      <a:pt x="142" y="331"/>
                    </a:lnTo>
                    <a:lnTo>
                      <a:pt x="142" y="346"/>
                    </a:lnTo>
                    <a:lnTo>
                      <a:pt x="140" y="361"/>
                    </a:lnTo>
                    <a:lnTo>
                      <a:pt x="135" y="375"/>
                    </a:lnTo>
                    <a:lnTo>
                      <a:pt x="133" y="380"/>
                    </a:lnTo>
                    <a:lnTo>
                      <a:pt x="128" y="385"/>
                    </a:lnTo>
                    <a:lnTo>
                      <a:pt x="124" y="391"/>
                    </a:lnTo>
                    <a:lnTo>
                      <a:pt x="118" y="395"/>
                    </a:lnTo>
                    <a:lnTo>
                      <a:pt x="113" y="398"/>
                    </a:lnTo>
                    <a:lnTo>
                      <a:pt x="109" y="398"/>
                    </a:lnTo>
                    <a:lnTo>
                      <a:pt x="105" y="395"/>
                    </a:lnTo>
                    <a:lnTo>
                      <a:pt x="103" y="388"/>
                    </a:lnTo>
                    <a:lnTo>
                      <a:pt x="102" y="368"/>
                    </a:lnTo>
                    <a:lnTo>
                      <a:pt x="105" y="347"/>
                    </a:lnTo>
                    <a:lnTo>
                      <a:pt x="112" y="328"/>
                    </a:lnTo>
                    <a:lnTo>
                      <a:pt x="114" y="323"/>
                    </a:lnTo>
                    <a:lnTo>
                      <a:pt x="118" y="316"/>
                    </a:lnTo>
                    <a:lnTo>
                      <a:pt x="125" y="309"/>
                    </a:lnTo>
                    <a:lnTo>
                      <a:pt x="132" y="302"/>
                    </a:lnTo>
                    <a:lnTo>
                      <a:pt x="137" y="298"/>
                    </a:lnTo>
                    <a:lnTo>
                      <a:pt x="126" y="251"/>
                    </a:lnTo>
                    <a:lnTo>
                      <a:pt x="117" y="204"/>
                    </a:lnTo>
                    <a:lnTo>
                      <a:pt x="113" y="219"/>
                    </a:lnTo>
                    <a:lnTo>
                      <a:pt x="109" y="235"/>
                    </a:lnTo>
                    <a:lnTo>
                      <a:pt x="102" y="249"/>
                    </a:lnTo>
                    <a:lnTo>
                      <a:pt x="94" y="260"/>
                    </a:lnTo>
                    <a:lnTo>
                      <a:pt x="86" y="268"/>
                    </a:lnTo>
                    <a:lnTo>
                      <a:pt x="80" y="273"/>
                    </a:lnTo>
                    <a:lnTo>
                      <a:pt x="74" y="276"/>
                    </a:lnTo>
                    <a:lnTo>
                      <a:pt x="68" y="277"/>
                    </a:lnTo>
                    <a:lnTo>
                      <a:pt x="65" y="274"/>
                    </a:lnTo>
                    <a:lnTo>
                      <a:pt x="65" y="268"/>
                    </a:lnTo>
                    <a:lnTo>
                      <a:pt x="66" y="263"/>
                    </a:lnTo>
                    <a:lnTo>
                      <a:pt x="67" y="259"/>
                    </a:lnTo>
                    <a:lnTo>
                      <a:pt x="70" y="242"/>
                    </a:lnTo>
                    <a:lnTo>
                      <a:pt x="76" y="226"/>
                    </a:lnTo>
                    <a:lnTo>
                      <a:pt x="86" y="211"/>
                    </a:lnTo>
                    <a:lnTo>
                      <a:pt x="98" y="199"/>
                    </a:lnTo>
                    <a:lnTo>
                      <a:pt x="113" y="190"/>
                    </a:lnTo>
                    <a:lnTo>
                      <a:pt x="112" y="182"/>
                    </a:lnTo>
                    <a:lnTo>
                      <a:pt x="101" y="148"/>
                    </a:lnTo>
                    <a:lnTo>
                      <a:pt x="86" y="117"/>
                    </a:lnTo>
                    <a:lnTo>
                      <a:pt x="88" y="134"/>
                    </a:lnTo>
                    <a:lnTo>
                      <a:pt x="86" y="152"/>
                    </a:lnTo>
                    <a:lnTo>
                      <a:pt x="79" y="168"/>
                    </a:lnTo>
                    <a:lnTo>
                      <a:pt x="69" y="179"/>
                    </a:lnTo>
                    <a:lnTo>
                      <a:pt x="57" y="187"/>
                    </a:lnTo>
                    <a:lnTo>
                      <a:pt x="44" y="190"/>
                    </a:lnTo>
                    <a:lnTo>
                      <a:pt x="30" y="189"/>
                    </a:lnTo>
                    <a:lnTo>
                      <a:pt x="17" y="182"/>
                    </a:lnTo>
                    <a:lnTo>
                      <a:pt x="7" y="172"/>
                    </a:lnTo>
                    <a:lnTo>
                      <a:pt x="1" y="160"/>
                    </a:lnTo>
                    <a:lnTo>
                      <a:pt x="0" y="146"/>
                    </a:lnTo>
                    <a:lnTo>
                      <a:pt x="3" y="135"/>
                    </a:lnTo>
                    <a:lnTo>
                      <a:pt x="9" y="127"/>
                    </a:lnTo>
                    <a:lnTo>
                      <a:pt x="19" y="121"/>
                    </a:lnTo>
                    <a:lnTo>
                      <a:pt x="29" y="120"/>
                    </a:lnTo>
                    <a:lnTo>
                      <a:pt x="40" y="124"/>
                    </a:lnTo>
                    <a:lnTo>
                      <a:pt x="45" y="131"/>
                    </a:lnTo>
                    <a:lnTo>
                      <a:pt x="48" y="139"/>
                    </a:lnTo>
                    <a:lnTo>
                      <a:pt x="48" y="145"/>
                    </a:lnTo>
                    <a:lnTo>
                      <a:pt x="44" y="152"/>
                    </a:lnTo>
                    <a:lnTo>
                      <a:pt x="38" y="157"/>
                    </a:lnTo>
                    <a:lnTo>
                      <a:pt x="30" y="158"/>
                    </a:lnTo>
                    <a:lnTo>
                      <a:pt x="29" y="158"/>
                    </a:lnTo>
                    <a:lnTo>
                      <a:pt x="28" y="157"/>
                    </a:lnTo>
                    <a:lnTo>
                      <a:pt x="28" y="155"/>
                    </a:lnTo>
                    <a:lnTo>
                      <a:pt x="29" y="154"/>
                    </a:lnTo>
                    <a:lnTo>
                      <a:pt x="30" y="153"/>
                    </a:lnTo>
                    <a:lnTo>
                      <a:pt x="37" y="148"/>
                    </a:lnTo>
                    <a:lnTo>
                      <a:pt x="40" y="142"/>
                    </a:lnTo>
                    <a:lnTo>
                      <a:pt x="39" y="135"/>
                    </a:lnTo>
                    <a:lnTo>
                      <a:pt x="32" y="130"/>
                    </a:lnTo>
                    <a:lnTo>
                      <a:pt x="25" y="128"/>
                    </a:lnTo>
                    <a:lnTo>
                      <a:pt x="17" y="131"/>
                    </a:lnTo>
                    <a:lnTo>
                      <a:pt x="12" y="136"/>
                    </a:lnTo>
                    <a:lnTo>
                      <a:pt x="8" y="145"/>
                    </a:lnTo>
                    <a:lnTo>
                      <a:pt x="8" y="158"/>
                    </a:lnTo>
                    <a:lnTo>
                      <a:pt x="15" y="169"/>
                    </a:lnTo>
                    <a:lnTo>
                      <a:pt x="25" y="177"/>
                    </a:lnTo>
                    <a:lnTo>
                      <a:pt x="38" y="181"/>
                    </a:lnTo>
                    <a:lnTo>
                      <a:pt x="51" y="181"/>
                    </a:lnTo>
                    <a:lnTo>
                      <a:pt x="62" y="176"/>
                    </a:lnTo>
                    <a:lnTo>
                      <a:pt x="70" y="166"/>
                    </a:lnTo>
                    <a:lnTo>
                      <a:pt x="77" y="154"/>
                    </a:lnTo>
                    <a:lnTo>
                      <a:pt x="81" y="136"/>
                    </a:lnTo>
                    <a:lnTo>
                      <a:pt x="80" y="118"/>
                    </a:lnTo>
                    <a:lnTo>
                      <a:pt x="76" y="100"/>
                    </a:lnTo>
                    <a:lnTo>
                      <a:pt x="66" y="84"/>
                    </a:lnTo>
                    <a:lnTo>
                      <a:pt x="45" y="57"/>
                    </a:lnTo>
                    <a:lnTo>
                      <a:pt x="22" y="29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7" name="Freeform 844"/>
              <p:cNvSpPr>
                <a:spLocks noEditPoints="1"/>
              </p:cNvSpPr>
              <p:nvPr/>
            </p:nvSpPr>
            <p:spPr bwMode="auto">
              <a:xfrm>
                <a:off x="7315201" y="3779838"/>
                <a:ext cx="358775" cy="887413"/>
              </a:xfrm>
              <a:custGeom>
                <a:avLst/>
                <a:gdLst>
                  <a:gd name="T0" fmla="*/ 76 w 226"/>
                  <a:gd name="T1" fmla="*/ 532 h 559"/>
                  <a:gd name="T2" fmla="*/ 82 w 226"/>
                  <a:gd name="T3" fmla="*/ 501 h 559"/>
                  <a:gd name="T4" fmla="*/ 113 w 226"/>
                  <a:gd name="T5" fmla="*/ 549 h 559"/>
                  <a:gd name="T6" fmla="*/ 104 w 226"/>
                  <a:gd name="T7" fmla="*/ 495 h 559"/>
                  <a:gd name="T8" fmla="*/ 70 w 226"/>
                  <a:gd name="T9" fmla="*/ 378 h 559"/>
                  <a:gd name="T10" fmla="*/ 9 w 226"/>
                  <a:gd name="T11" fmla="*/ 435 h 559"/>
                  <a:gd name="T12" fmla="*/ 9 w 226"/>
                  <a:gd name="T13" fmla="*/ 437 h 559"/>
                  <a:gd name="T14" fmla="*/ 87 w 226"/>
                  <a:gd name="T15" fmla="*/ 374 h 559"/>
                  <a:gd name="T16" fmla="*/ 15 w 226"/>
                  <a:gd name="T17" fmla="*/ 439 h 559"/>
                  <a:gd name="T18" fmla="*/ 72 w 226"/>
                  <a:gd name="T19" fmla="*/ 398 h 559"/>
                  <a:gd name="T20" fmla="*/ 108 w 226"/>
                  <a:gd name="T21" fmla="*/ 405 h 559"/>
                  <a:gd name="T22" fmla="*/ 127 w 226"/>
                  <a:gd name="T23" fmla="*/ 405 h 559"/>
                  <a:gd name="T24" fmla="*/ 152 w 226"/>
                  <a:gd name="T25" fmla="*/ 443 h 559"/>
                  <a:gd name="T26" fmla="*/ 118 w 226"/>
                  <a:gd name="T27" fmla="*/ 371 h 559"/>
                  <a:gd name="T28" fmla="*/ 148 w 226"/>
                  <a:gd name="T29" fmla="*/ 346 h 559"/>
                  <a:gd name="T30" fmla="*/ 161 w 226"/>
                  <a:gd name="T31" fmla="*/ 359 h 559"/>
                  <a:gd name="T32" fmla="*/ 153 w 226"/>
                  <a:gd name="T33" fmla="*/ 328 h 559"/>
                  <a:gd name="T34" fmla="*/ 163 w 226"/>
                  <a:gd name="T35" fmla="*/ 339 h 559"/>
                  <a:gd name="T36" fmla="*/ 137 w 226"/>
                  <a:gd name="T37" fmla="*/ 256 h 559"/>
                  <a:gd name="T38" fmla="*/ 92 w 226"/>
                  <a:gd name="T39" fmla="*/ 293 h 559"/>
                  <a:gd name="T40" fmla="*/ 132 w 226"/>
                  <a:gd name="T41" fmla="*/ 255 h 559"/>
                  <a:gd name="T42" fmla="*/ 51 w 226"/>
                  <a:gd name="T43" fmla="*/ 297 h 559"/>
                  <a:gd name="T44" fmla="*/ 50 w 226"/>
                  <a:gd name="T45" fmla="*/ 300 h 559"/>
                  <a:gd name="T46" fmla="*/ 160 w 226"/>
                  <a:gd name="T47" fmla="*/ 3 h 559"/>
                  <a:gd name="T48" fmla="*/ 173 w 226"/>
                  <a:gd name="T49" fmla="*/ 138 h 559"/>
                  <a:gd name="T50" fmla="*/ 181 w 226"/>
                  <a:gd name="T51" fmla="*/ 250 h 559"/>
                  <a:gd name="T52" fmla="*/ 218 w 226"/>
                  <a:gd name="T53" fmla="*/ 242 h 559"/>
                  <a:gd name="T54" fmla="*/ 194 w 226"/>
                  <a:gd name="T55" fmla="*/ 228 h 559"/>
                  <a:gd name="T56" fmla="*/ 195 w 226"/>
                  <a:gd name="T57" fmla="*/ 250 h 559"/>
                  <a:gd name="T58" fmla="*/ 194 w 226"/>
                  <a:gd name="T59" fmla="*/ 215 h 559"/>
                  <a:gd name="T60" fmla="*/ 226 w 226"/>
                  <a:gd name="T61" fmla="*/ 245 h 559"/>
                  <a:gd name="T62" fmla="*/ 185 w 226"/>
                  <a:gd name="T63" fmla="*/ 263 h 559"/>
                  <a:gd name="T64" fmla="*/ 144 w 226"/>
                  <a:gd name="T65" fmla="*/ 268 h 559"/>
                  <a:gd name="T66" fmla="*/ 170 w 226"/>
                  <a:gd name="T67" fmla="*/ 341 h 559"/>
                  <a:gd name="T68" fmla="*/ 153 w 226"/>
                  <a:gd name="T69" fmla="*/ 360 h 559"/>
                  <a:gd name="T70" fmla="*/ 107 w 226"/>
                  <a:gd name="T71" fmla="*/ 355 h 559"/>
                  <a:gd name="T72" fmla="*/ 157 w 226"/>
                  <a:gd name="T73" fmla="*/ 431 h 559"/>
                  <a:gd name="T74" fmla="*/ 158 w 226"/>
                  <a:gd name="T75" fmla="*/ 455 h 559"/>
                  <a:gd name="T76" fmla="*/ 128 w 226"/>
                  <a:gd name="T77" fmla="*/ 440 h 559"/>
                  <a:gd name="T78" fmla="*/ 86 w 226"/>
                  <a:gd name="T79" fmla="*/ 436 h 559"/>
                  <a:gd name="T80" fmla="*/ 119 w 226"/>
                  <a:gd name="T81" fmla="*/ 528 h 559"/>
                  <a:gd name="T82" fmla="*/ 115 w 226"/>
                  <a:gd name="T83" fmla="*/ 559 h 559"/>
                  <a:gd name="T84" fmla="*/ 76 w 226"/>
                  <a:gd name="T85" fmla="*/ 544 h 559"/>
                  <a:gd name="T86" fmla="*/ 69 w 226"/>
                  <a:gd name="T87" fmla="*/ 474 h 559"/>
                  <a:gd name="T88" fmla="*/ 67 w 226"/>
                  <a:gd name="T89" fmla="*/ 417 h 559"/>
                  <a:gd name="T90" fmla="*/ 12 w 226"/>
                  <a:gd name="T91" fmla="*/ 447 h 559"/>
                  <a:gd name="T92" fmla="*/ 31 w 226"/>
                  <a:gd name="T93" fmla="*/ 394 h 559"/>
                  <a:gd name="T94" fmla="*/ 93 w 226"/>
                  <a:gd name="T95" fmla="*/ 369 h 559"/>
                  <a:gd name="T96" fmla="*/ 79 w 226"/>
                  <a:gd name="T97" fmla="*/ 305 h 559"/>
                  <a:gd name="T98" fmla="*/ 41 w 226"/>
                  <a:gd name="T99" fmla="*/ 298 h 559"/>
                  <a:gd name="T100" fmla="*/ 101 w 226"/>
                  <a:gd name="T101" fmla="*/ 254 h 559"/>
                  <a:gd name="T102" fmla="*/ 155 w 226"/>
                  <a:gd name="T103" fmla="*/ 179 h 559"/>
                  <a:gd name="T104" fmla="*/ 76 w 226"/>
                  <a:gd name="T105" fmla="*/ 207 h 559"/>
                  <a:gd name="T106" fmla="*/ 62 w 226"/>
                  <a:gd name="T107" fmla="*/ 137 h 559"/>
                  <a:gd name="T108" fmla="*/ 115 w 226"/>
                  <a:gd name="T109" fmla="*/ 143 h 559"/>
                  <a:gd name="T110" fmla="*/ 82 w 226"/>
                  <a:gd name="T111" fmla="*/ 167 h 559"/>
                  <a:gd name="T112" fmla="*/ 96 w 226"/>
                  <a:gd name="T113" fmla="*/ 164 h 559"/>
                  <a:gd name="T114" fmla="*/ 85 w 226"/>
                  <a:gd name="T115" fmla="*/ 135 h 559"/>
                  <a:gd name="T116" fmla="*/ 68 w 226"/>
                  <a:gd name="T117" fmla="*/ 185 h 559"/>
                  <a:gd name="T118" fmla="*/ 130 w 226"/>
                  <a:gd name="T119" fmla="*/ 195 h 559"/>
                  <a:gd name="T120" fmla="*/ 163 w 226"/>
                  <a:gd name="T121" fmla="*/ 63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26" h="559">
                    <a:moveTo>
                      <a:pt x="77" y="474"/>
                    </a:moveTo>
                    <a:lnTo>
                      <a:pt x="71" y="485"/>
                    </a:lnTo>
                    <a:lnTo>
                      <a:pt x="67" y="496"/>
                    </a:lnTo>
                    <a:lnTo>
                      <a:pt x="65" y="508"/>
                    </a:lnTo>
                    <a:lnTo>
                      <a:pt x="68" y="519"/>
                    </a:lnTo>
                    <a:lnTo>
                      <a:pt x="76" y="532"/>
                    </a:lnTo>
                    <a:lnTo>
                      <a:pt x="88" y="542"/>
                    </a:lnTo>
                    <a:lnTo>
                      <a:pt x="94" y="546"/>
                    </a:lnTo>
                    <a:lnTo>
                      <a:pt x="99" y="548"/>
                    </a:lnTo>
                    <a:lnTo>
                      <a:pt x="105" y="549"/>
                    </a:lnTo>
                    <a:lnTo>
                      <a:pt x="91" y="526"/>
                    </a:lnTo>
                    <a:lnTo>
                      <a:pt x="82" y="501"/>
                    </a:lnTo>
                    <a:lnTo>
                      <a:pt x="77" y="474"/>
                    </a:lnTo>
                    <a:close/>
                    <a:moveTo>
                      <a:pt x="85" y="472"/>
                    </a:moveTo>
                    <a:lnTo>
                      <a:pt x="87" y="492"/>
                    </a:lnTo>
                    <a:lnTo>
                      <a:pt x="93" y="512"/>
                    </a:lnTo>
                    <a:lnTo>
                      <a:pt x="101" y="532"/>
                    </a:lnTo>
                    <a:lnTo>
                      <a:pt x="113" y="549"/>
                    </a:lnTo>
                    <a:lnTo>
                      <a:pt x="113" y="549"/>
                    </a:lnTo>
                    <a:lnTo>
                      <a:pt x="115" y="549"/>
                    </a:lnTo>
                    <a:lnTo>
                      <a:pt x="113" y="535"/>
                    </a:lnTo>
                    <a:lnTo>
                      <a:pt x="112" y="521"/>
                    </a:lnTo>
                    <a:lnTo>
                      <a:pt x="110" y="508"/>
                    </a:lnTo>
                    <a:lnTo>
                      <a:pt x="104" y="495"/>
                    </a:lnTo>
                    <a:lnTo>
                      <a:pt x="95" y="483"/>
                    </a:lnTo>
                    <a:lnTo>
                      <a:pt x="85" y="472"/>
                    </a:lnTo>
                    <a:close/>
                    <a:moveTo>
                      <a:pt x="91" y="374"/>
                    </a:moveTo>
                    <a:lnTo>
                      <a:pt x="83" y="374"/>
                    </a:lnTo>
                    <a:lnTo>
                      <a:pt x="76" y="376"/>
                    </a:lnTo>
                    <a:lnTo>
                      <a:pt x="70" y="378"/>
                    </a:lnTo>
                    <a:lnTo>
                      <a:pt x="65" y="379"/>
                    </a:lnTo>
                    <a:lnTo>
                      <a:pt x="53" y="386"/>
                    </a:lnTo>
                    <a:lnTo>
                      <a:pt x="43" y="393"/>
                    </a:lnTo>
                    <a:lnTo>
                      <a:pt x="24" y="412"/>
                    </a:lnTo>
                    <a:lnTo>
                      <a:pt x="10" y="432"/>
                    </a:lnTo>
                    <a:lnTo>
                      <a:pt x="9" y="435"/>
                    </a:lnTo>
                    <a:lnTo>
                      <a:pt x="8" y="436"/>
                    </a:lnTo>
                    <a:lnTo>
                      <a:pt x="8" y="437"/>
                    </a:lnTo>
                    <a:lnTo>
                      <a:pt x="9" y="439"/>
                    </a:lnTo>
                    <a:lnTo>
                      <a:pt x="10" y="439"/>
                    </a:lnTo>
                    <a:lnTo>
                      <a:pt x="10" y="438"/>
                    </a:lnTo>
                    <a:lnTo>
                      <a:pt x="9" y="437"/>
                    </a:lnTo>
                    <a:lnTo>
                      <a:pt x="10" y="436"/>
                    </a:lnTo>
                    <a:lnTo>
                      <a:pt x="26" y="418"/>
                    </a:lnTo>
                    <a:lnTo>
                      <a:pt x="45" y="403"/>
                    </a:lnTo>
                    <a:lnTo>
                      <a:pt x="65" y="388"/>
                    </a:lnTo>
                    <a:lnTo>
                      <a:pt x="86" y="374"/>
                    </a:lnTo>
                    <a:lnTo>
                      <a:pt x="87" y="374"/>
                    </a:lnTo>
                    <a:lnTo>
                      <a:pt x="87" y="375"/>
                    </a:lnTo>
                    <a:lnTo>
                      <a:pt x="87" y="376"/>
                    </a:lnTo>
                    <a:lnTo>
                      <a:pt x="47" y="408"/>
                    </a:lnTo>
                    <a:lnTo>
                      <a:pt x="31" y="424"/>
                    </a:lnTo>
                    <a:lnTo>
                      <a:pt x="14" y="439"/>
                    </a:lnTo>
                    <a:lnTo>
                      <a:pt x="15" y="439"/>
                    </a:lnTo>
                    <a:lnTo>
                      <a:pt x="23" y="438"/>
                    </a:lnTo>
                    <a:lnTo>
                      <a:pt x="29" y="437"/>
                    </a:lnTo>
                    <a:lnTo>
                      <a:pt x="43" y="430"/>
                    </a:lnTo>
                    <a:lnTo>
                      <a:pt x="53" y="423"/>
                    </a:lnTo>
                    <a:lnTo>
                      <a:pt x="63" y="411"/>
                    </a:lnTo>
                    <a:lnTo>
                      <a:pt x="72" y="398"/>
                    </a:lnTo>
                    <a:lnTo>
                      <a:pt x="80" y="384"/>
                    </a:lnTo>
                    <a:lnTo>
                      <a:pt x="91" y="374"/>
                    </a:lnTo>
                    <a:close/>
                    <a:moveTo>
                      <a:pt x="103" y="366"/>
                    </a:moveTo>
                    <a:lnTo>
                      <a:pt x="101" y="369"/>
                    </a:lnTo>
                    <a:lnTo>
                      <a:pt x="104" y="388"/>
                    </a:lnTo>
                    <a:lnTo>
                      <a:pt x="108" y="405"/>
                    </a:lnTo>
                    <a:lnTo>
                      <a:pt x="116" y="420"/>
                    </a:lnTo>
                    <a:lnTo>
                      <a:pt x="128" y="432"/>
                    </a:lnTo>
                    <a:lnTo>
                      <a:pt x="142" y="439"/>
                    </a:lnTo>
                    <a:lnTo>
                      <a:pt x="144" y="440"/>
                    </a:lnTo>
                    <a:lnTo>
                      <a:pt x="135" y="423"/>
                    </a:lnTo>
                    <a:lnTo>
                      <a:pt x="127" y="405"/>
                    </a:lnTo>
                    <a:lnTo>
                      <a:pt x="103" y="366"/>
                    </a:lnTo>
                    <a:close/>
                    <a:moveTo>
                      <a:pt x="106" y="365"/>
                    </a:moveTo>
                    <a:lnTo>
                      <a:pt x="120" y="383"/>
                    </a:lnTo>
                    <a:lnTo>
                      <a:pt x="132" y="403"/>
                    </a:lnTo>
                    <a:lnTo>
                      <a:pt x="143" y="423"/>
                    </a:lnTo>
                    <a:lnTo>
                      <a:pt x="152" y="443"/>
                    </a:lnTo>
                    <a:lnTo>
                      <a:pt x="154" y="444"/>
                    </a:lnTo>
                    <a:lnTo>
                      <a:pt x="148" y="424"/>
                    </a:lnTo>
                    <a:lnTo>
                      <a:pt x="143" y="403"/>
                    </a:lnTo>
                    <a:lnTo>
                      <a:pt x="136" y="390"/>
                    </a:lnTo>
                    <a:lnTo>
                      <a:pt x="128" y="380"/>
                    </a:lnTo>
                    <a:lnTo>
                      <a:pt x="118" y="371"/>
                    </a:lnTo>
                    <a:lnTo>
                      <a:pt x="106" y="365"/>
                    </a:lnTo>
                    <a:close/>
                    <a:moveTo>
                      <a:pt x="131" y="303"/>
                    </a:moveTo>
                    <a:lnTo>
                      <a:pt x="135" y="316"/>
                    </a:lnTo>
                    <a:lnTo>
                      <a:pt x="140" y="328"/>
                    </a:lnTo>
                    <a:lnTo>
                      <a:pt x="143" y="338"/>
                    </a:lnTo>
                    <a:lnTo>
                      <a:pt x="148" y="346"/>
                    </a:lnTo>
                    <a:lnTo>
                      <a:pt x="149" y="347"/>
                    </a:lnTo>
                    <a:lnTo>
                      <a:pt x="152" y="350"/>
                    </a:lnTo>
                    <a:lnTo>
                      <a:pt x="154" y="353"/>
                    </a:lnTo>
                    <a:lnTo>
                      <a:pt x="156" y="355"/>
                    </a:lnTo>
                    <a:lnTo>
                      <a:pt x="158" y="357"/>
                    </a:lnTo>
                    <a:lnTo>
                      <a:pt x="161" y="359"/>
                    </a:lnTo>
                    <a:lnTo>
                      <a:pt x="155" y="344"/>
                    </a:lnTo>
                    <a:lnTo>
                      <a:pt x="148" y="329"/>
                    </a:lnTo>
                    <a:lnTo>
                      <a:pt x="131" y="303"/>
                    </a:lnTo>
                    <a:close/>
                    <a:moveTo>
                      <a:pt x="132" y="298"/>
                    </a:moveTo>
                    <a:lnTo>
                      <a:pt x="143" y="312"/>
                    </a:lnTo>
                    <a:lnTo>
                      <a:pt x="153" y="328"/>
                    </a:lnTo>
                    <a:lnTo>
                      <a:pt x="160" y="342"/>
                    </a:lnTo>
                    <a:lnTo>
                      <a:pt x="166" y="358"/>
                    </a:lnTo>
                    <a:lnTo>
                      <a:pt x="167" y="357"/>
                    </a:lnTo>
                    <a:lnTo>
                      <a:pt x="167" y="351"/>
                    </a:lnTo>
                    <a:lnTo>
                      <a:pt x="165" y="344"/>
                    </a:lnTo>
                    <a:lnTo>
                      <a:pt x="163" y="339"/>
                    </a:lnTo>
                    <a:lnTo>
                      <a:pt x="159" y="330"/>
                    </a:lnTo>
                    <a:lnTo>
                      <a:pt x="155" y="322"/>
                    </a:lnTo>
                    <a:lnTo>
                      <a:pt x="145" y="309"/>
                    </a:lnTo>
                    <a:lnTo>
                      <a:pt x="132" y="298"/>
                    </a:lnTo>
                    <a:close/>
                    <a:moveTo>
                      <a:pt x="139" y="256"/>
                    </a:moveTo>
                    <a:lnTo>
                      <a:pt x="137" y="256"/>
                    </a:lnTo>
                    <a:lnTo>
                      <a:pt x="117" y="264"/>
                    </a:lnTo>
                    <a:lnTo>
                      <a:pt x="97" y="275"/>
                    </a:lnTo>
                    <a:lnTo>
                      <a:pt x="79" y="287"/>
                    </a:lnTo>
                    <a:lnTo>
                      <a:pt x="60" y="300"/>
                    </a:lnTo>
                    <a:lnTo>
                      <a:pt x="76" y="298"/>
                    </a:lnTo>
                    <a:lnTo>
                      <a:pt x="92" y="293"/>
                    </a:lnTo>
                    <a:lnTo>
                      <a:pt x="105" y="284"/>
                    </a:lnTo>
                    <a:lnTo>
                      <a:pt x="116" y="274"/>
                    </a:lnTo>
                    <a:lnTo>
                      <a:pt x="127" y="263"/>
                    </a:lnTo>
                    <a:lnTo>
                      <a:pt x="139" y="256"/>
                    </a:lnTo>
                    <a:lnTo>
                      <a:pt x="139" y="256"/>
                    </a:lnTo>
                    <a:close/>
                    <a:moveTo>
                      <a:pt x="132" y="255"/>
                    </a:moveTo>
                    <a:lnTo>
                      <a:pt x="116" y="256"/>
                    </a:lnTo>
                    <a:lnTo>
                      <a:pt x="100" y="260"/>
                    </a:lnTo>
                    <a:lnTo>
                      <a:pt x="86" y="268"/>
                    </a:lnTo>
                    <a:lnTo>
                      <a:pt x="73" y="276"/>
                    </a:lnTo>
                    <a:lnTo>
                      <a:pt x="61" y="286"/>
                    </a:lnTo>
                    <a:lnTo>
                      <a:pt x="51" y="297"/>
                    </a:lnTo>
                    <a:lnTo>
                      <a:pt x="50" y="298"/>
                    </a:lnTo>
                    <a:lnTo>
                      <a:pt x="49" y="299"/>
                    </a:lnTo>
                    <a:lnTo>
                      <a:pt x="49" y="299"/>
                    </a:lnTo>
                    <a:lnTo>
                      <a:pt x="49" y="299"/>
                    </a:lnTo>
                    <a:lnTo>
                      <a:pt x="50" y="300"/>
                    </a:lnTo>
                    <a:lnTo>
                      <a:pt x="50" y="300"/>
                    </a:lnTo>
                    <a:lnTo>
                      <a:pt x="75" y="281"/>
                    </a:lnTo>
                    <a:lnTo>
                      <a:pt x="103" y="266"/>
                    </a:lnTo>
                    <a:lnTo>
                      <a:pt x="132" y="255"/>
                    </a:lnTo>
                    <a:close/>
                    <a:moveTo>
                      <a:pt x="158" y="0"/>
                    </a:moveTo>
                    <a:lnTo>
                      <a:pt x="160" y="2"/>
                    </a:lnTo>
                    <a:lnTo>
                      <a:pt x="160" y="3"/>
                    </a:lnTo>
                    <a:lnTo>
                      <a:pt x="168" y="45"/>
                    </a:lnTo>
                    <a:lnTo>
                      <a:pt x="172" y="89"/>
                    </a:lnTo>
                    <a:lnTo>
                      <a:pt x="173" y="132"/>
                    </a:lnTo>
                    <a:lnTo>
                      <a:pt x="173" y="136"/>
                    </a:lnTo>
                    <a:lnTo>
                      <a:pt x="173" y="138"/>
                    </a:lnTo>
                    <a:lnTo>
                      <a:pt x="173" y="138"/>
                    </a:lnTo>
                    <a:lnTo>
                      <a:pt x="170" y="171"/>
                    </a:lnTo>
                    <a:lnTo>
                      <a:pt x="165" y="203"/>
                    </a:lnTo>
                    <a:lnTo>
                      <a:pt x="167" y="218"/>
                    </a:lnTo>
                    <a:lnTo>
                      <a:pt x="171" y="231"/>
                    </a:lnTo>
                    <a:lnTo>
                      <a:pt x="176" y="240"/>
                    </a:lnTo>
                    <a:lnTo>
                      <a:pt x="181" y="250"/>
                    </a:lnTo>
                    <a:lnTo>
                      <a:pt x="189" y="257"/>
                    </a:lnTo>
                    <a:lnTo>
                      <a:pt x="199" y="261"/>
                    </a:lnTo>
                    <a:lnTo>
                      <a:pt x="206" y="260"/>
                    </a:lnTo>
                    <a:lnTo>
                      <a:pt x="213" y="256"/>
                    </a:lnTo>
                    <a:lnTo>
                      <a:pt x="216" y="249"/>
                    </a:lnTo>
                    <a:lnTo>
                      <a:pt x="218" y="242"/>
                    </a:lnTo>
                    <a:lnTo>
                      <a:pt x="217" y="233"/>
                    </a:lnTo>
                    <a:lnTo>
                      <a:pt x="215" y="226"/>
                    </a:lnTo>
                    <a:lnTo>
                      <a:pt x="209" y="221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94" y="228"/>
                    </a:lnTo>
                    <a:lnTo>
                      <a:pt x="193" y="235"/>
                    </a:lnTo>
                    <a:lnTo>
                      <a:pt x="195" y="240"/>
                    </a:lnTo>
                    <a:lnTo>
                      <a:pt x="197" y="246"/>
                    </a:lnTo>
                    <a:lnTo>
                      <a:pt x="197" y="248"/>
                    </a:lnTo>
                    <a:lnTo>
                      <a:pt x="196" y="249"/>
                    </a:lnTo>
                    <a:lnTo>
                      <a:pt x="195" y="250"/>
                    </a:lnTo>
                    <a:lnTo>
                      <a:pt x="194" y="250"/>
                    </a:lnTo>
                    <a:lnTo>
                      <a:pt x="188" y="245"/>
                    </a:lnTo>
                    <a:lnTo>
                      <a:pt x="184" y="237"/>
                    </a:lnTo>
                    <a:lnTo>
                      <a:pt x="185" y="228"/>
                    </a:lnTo>
                    <a:lnTo>
                      <a:pt x="189" y="221"/>
                    </a:lnTo>
                    <a:lnTo>
                      <a:pt x="194" y="215"/>
                    </a:lnTo>
                    <a:lnTo>
                      <a:pt x="202" y="212"/>
                    </a:lnTo>
                    <a:lnTo>
                      <a:pt x="212" y="212"/>
                    </a:lnTo>
                    <a:lnTo>
                      <a:pt x="219" y="218"/>
                    </a:lnTo>
                    <a:lnTo>
                      <a:pt x="224" y="225"/>
                    </a:lnTo>
                    <a:lnTo>
                      <a:pt x="226" y="235"/>
                    </a:lnTo>
                    <a:lnTo>
                      <a:pt x="226" y="245"/>
                    </a:lnTo>
                    <a:lnTo>
                      <a:pt x="224" y="254"/>
                    </a:lnTo>
                    <a:lnTo>
                      <a:pt x="218" y="262"/>
                    </a:lnTo>
                    <a:lnTo>
                      <a:pt x="212" y="268"/>
                    </a:lnTo>
                    <a:lnTo>
                      <a:pt x="203" y="270"/>
                    </a:lnTo>
                    <a:lnTo>
                      <a:pt x="194" y="268"/>
                    </a:lnTo>
                    <a:lnTo>
                      <a:pt x="185" y="263"/>
                    </a:lnTo>
                    <a:lnTo>
                      <a:pt x="178" y="258"/>
                    </a:lnTo>
                    <a:lnTo>
                      <a:pt x="170" y="246"/>
                    </a:lnTo>
                    <a:lnTo>
                      <a:pt x="165" y="233"/>
                    </a:lnTo>
                    <a:lnTo>
                      <a:pt x="160" y="220"/>
                    </a:lnTo>
                    <a:lnTo>
                      <a:pt x="154" y="243"/>
                    </a:lnTo>
                    <a:lnTo>
                      <a:pt x="144" y="268"/>
                    </a:lnTo>
                    <a:lnTo>
                      <a:pt x="133" y="293"/>
                    </a:lnTo>
                    <a:lnTo>
                      <a:pt x="146" y="303"/>
                    </a:lnTo>
                    <a:lnTo>
                      <a:pt x="157" y="315"/>
                    </a:lnTo>
                    <a:lnTo>
                      <a:pt x="166" y="329"/>
                    </a:lnTo>
                    <a:lnTo>
                      <a:pt x="168" y="334"/>
                    </a:lnTo>
                    <a:lnTo>
                      <a:pt x="170" y="341"/>
                    </a:lnTo>
                    <a:lnTo>
                      <a:pt x="172" y="350"/>
                    </a:lnTo>
                    <a:lnTo>
                      <a:pt x="173" y="357"/>
                    </a:lnTo>
                    <a:lnTo>
                      <a:pt x="172" y="364"/>
                    </a:lnTo>
                    <a:lnTo>
                      <a:pt x="167" y="367"/>
                    </a:lnTo>
                    <a:lnTo>
                      <a:pt x="159" y="366"/>
                    </a:lnTo>
                    <a:lnTo>
                      <a:pt x="153" y="360"/>
                    </a:lnTo>
                    <a:lnTo>
                      <a:pt x="147" y="355"/>
                    </a:lnTo>
                    <a:lnTo>
                      <a:pt x="140" y="344"/>
                    </a:lnTo>
                    <a:lnTo>
                      <a:pt x="134" y="331"/>
                    </a:lnTo>
                    <a:lnTo>
                      <a:pt x="130" y="320"/>
                    </a:lnTo>
                    <a:lnTo>
                      <a:pt x="127" y="307"/>
                    </a:lnTo>
                    <a:lnTo>
                      <a:pt x="107" y="355"/>
                    </a:lnTo>
                    <a:lnTo>
                      <a:pt x="105" y="359"/>
                    </a:lnTo>
                    <a:lnTo>
                      <a:pt x="121" y="366"/>
                    </a:lnTo>
                    <a:lnTo>
                      <a:pt x="135" y="378"/>
                    </a:lnTo>
                    <a:lnTo>
                      <a:pt x="145" y="392"/>
                    </a:lnTo>
                    <a:lnTo>
                      <a:pt x="152" y="412"/>
                    </a:lnTo>
                    <a:lnTo>
                      <a:pt x="157" y="431"/>
                    </a:lnTo>
                    <a:lnTo>
                      <a:pt x="164" y="451"/>
                    </a:lnTo>
                    <a:lnTo>
                      <a:pt x="164" y="453"/>
                    </a:lnTo>
                    <a:lnTo>
                      <a:pt x="163" y="454"/>
                    </a:lnTo>
                    <a:lnTo>
                      <a:pt x="161" y="455"/>
                    </a:lnTo>
                    <a:lnTo>
                      <a:pt x="159" y="455"/>
                    </a:lnTo>
                    <a:lnTo>
                      <a:pt x="158" y="455"/>
                    </a:lnTo>
                    <a:lnTo>
                      <a:pt x="154" y="452"/>
                    </a:lnTo>
                    <a:lnTo>
                      <a:pt x="151" y="450"/>
                    </a:lnTo>
                    <a:lnTo>
                      <a:pt x="149" y="450"/>
                    </a:lnTo>
                    <a:lnTo>
                      <a:pt x="148" y="450"/>
                    </a:lnTo>
                    <a:lnTo>
                      <a:pt x="137" y="446"/>
                    </a:lnTo>
                    <a:lnTo>
                      <a:pt x="128" y="440"/>
                    </a:lnTo>
                    <a:lnTo>
                      <a:pt x="117" y="432"/>
                    </a:lnTo>
                    <a:lnTo>
                      <a:pt x="109" y="423"/>
                    </a:lnTo>
                    <a:lnTo>
                      <a:pt x="100" y="404"/>
                    </a:lnTo>
                    <a:lnTo>
                      <a:pt x="96" y="384"/>
                    </a:lnTo>
                    <a:lnTo>
                      <a:pt x="89" y="411"/>
                    </a:lnTo>
                    <a:lnTo>
                      <a:pt x="86" y="436"/>
                    </a:lnTo>
                    <a:lnTo>
                      <a:pt x="84" y="462"/>
                    </a:lnTo>
                    <a:lnTo>
                      <a:pt x="97" y="474"/>
                    </a:lnTo>
                    <a:lnTo>
                      <a:pt x="108" y="487"/>
                    </a:lnTo>
                    <a:lnTo>
                      <a:pt x="116" y="503"/>
                    </a:lnTo>
                    <a:lnTo>
                      <a:pt x="118" y="515"/>
                    </a:lnTo>
                    <a:lnTo>
                      <a:pt x="119" y="528"/>
                    </a:lnTo>
                    <a:lnTo>
                      <a:pt x="119" y="543"/>
                    </a:lnTo>
                    <a:lnTo>
                      <a:pt x="118" y="557"/>
                    </a:lnTo>
                    <a:lnTo>
                      <a:pt x="118" y="557"/>
                    </a:lnTo>
                    <a:lnTo>
                      <a:pt x="117" y="558"/>
                    </a:lnTo>
                    <a:lnTo>
                      <a:pt x="116" y="559"/>
                    </a:lnTo>
                    <a:lnTo>
                      <a:pt x="115" y="559"/>
                    </a:lnTo>
                    <a:lnTo>
                      <a:pt x="113" y="559"/>
                    </a:lnTo>
                    <a:lnTo>
                      <a:pt x="112" y="558"/>
                    </a:lnTo>
                    <a:lnTo>
                      <a:pt x="110" y="557"/>
                    </a:lnTo>
                    <a:lnTo>
                      <a:pt x="99" y="557"/>
                    </a:lnTo>
                    <a:lnTo>
                      <a:pt x="87" y="551"/>
                    </a:lnTo>
                    <a:lnTo>
                      <a:pt x="76" y="544"/>
                    </a:lnTo>
                    <a:lnTo>
                      <a:pt x="68" y="534"/>
                    </a:lnTo>
                    <a:lnTo>
                      <a:pt x="62" y="525"/>
                    </a:lnTo>
                    <a:lnTo>
                      <a:pt x="58" y="512"/>
                    </a:lnTo>
                    <a:lnTo>
                      <a:pt x="58" y="499"/>
                    </a:lnTo>
                    <a:lnTo>
                      <a:pt x="62" y="486"/>
                    </a:lnTo>
                    <a:lnTo>
                      <a:pt x="69" y="474"/>
                    </a:lnTo>
                    <a:lnTo>
                      <a:pt x="76" y="463"/>
                    </a:lnTo>
                    <a:lnTo>
                      <a:pt x="76" y="460"/>
                    </a:lnTo>
                    <a:lnTo>
                      <a:pt x="79" y="423"/>
                    </a:lnTo>
                    <a:lnTo>
                      <a:pt x="87" y="388"/>
                    </a:lnTo>
                    <a:lnTo>
                      <a:pt x="77" y="402"/>
                    </a:lnTo>
                    <a:lnTo>
                      <a:pt x="67" y="417"/>
                    </a:lnTo>
                    <a:lnTo>
                      <a:pt x="56" y="429"/>
                    </a:lnTo>
                    <a:lnTo>
                      <a:pt x="40" y="440"/>
                    </a:lnTo>
                    <a:lnTo>
                      <a:pt x="35" y="442"/>
                    </a:lnTo>
                    <a:lnTo>
                      <a:pt x="28" y="444"/>
                    </a:lnTo>
                    <a:lnTo>
                      <a:pt x="20" y="446"/>
                    </a:lnTo>
                    <a:lnTo>
                      <a:pt x="12" y="447"/>
                    </a:lnTo>
                    <a:lnTo>
                      <a:pt x="5" y="446"/>
                    </a:lnTo>
                    <a:lnTo>
                      <a:pt x="1" y="443"/>
                    </a:lnTo>
                    <a:lnTo>
                      <a:pt x="0" y="439"/>
                    </a:lnTo>
                    <a:lnTo>
                      <a:pt x="2" y="430"/>
                    </a:lnTo>
                    <a:lnTo>
                      <a:pt x="15" y="411"/>
                    </a:lnTo>
                    <a:lnTo>
                      <a:pt x="31" y="394"/>
                    </a:lnTo>
                    <a:lnTo>
                      <a:pt x="49" y="380"/>
                    </a:lnTo>
                    <a:lnTo>
                      <a:pt x="56" y="377"/>
                    </a:lnTo>
                    <a:lnTo>
                      <a:pt x="64" y="374"/>
                    </a:lnTo>
                    <a:lnTo>
                      <a:pt x="74" y="370"/>
                    </a:lnTo>
                    <a:lnTo>
                      <a:pt x="85" y="368"/>
                    </a:lnTo>
                    <a:lnTo>
                      <a:pt x="93" y="369"/>
                    </a:lnTo>
                    <a:lnTo>
                      <a:pt x="113" y="318"/>
                    </a:lnTo>
                    <a:lnTo>
                      <a:pt x="135" y="267"/>
                    </a:lnTo>
                    <a:lnTo>
                      <a:pt x="121" y="279"/>
                    </a:lnTo>
                    <a:lnTo>
                      <a:pt x="108" y="291"/>
                    </a:lnTo>
                    <a:lnTo>
                      <a:pt x="92" y="299"/>
                    </a:lnTo>
                    <a:lnTo>
                      <a:pt x="79" y="305"/>
                    </a:lnTo>
                    <a:lnTo>
                      <a:pt x="64" y="308"/>
                    </a:lnTo>
                    <a:lnTo>
                      <a:pt x="59" y="308"/>
                    </a:lnTo>
                    <a:lnTo>
                      <a:pt x="52" y="308"/>
                    </a:lnTo>
                    <a:lnTo>
                      <a:pt x="46" y="307"/>
                    </a:lnTo>
                    <a:lnTo>
                      <a:pt x="43" y="304"/>
                    </a:lnTo>
                    <a:lnTo>
                      <a:pt x="41" y="298"/>
                    </a:lnTo>
                    <a:lnTo>
                      <a:pt x="45" y="294"/>
                    </a:lnTo>
                    <a:lnTo>
                      <a:pt x="49" y="288"/>
                    </a:lnTo>
                    <a:lnTo>
                      <a:pt x="52" y="285"/>
                    </a:lnTo>
                    <a:lnTo>
                      <a:pt x="67" y="273"/>
                    </a:lnTo>
                    <a:lnTo>
                      <a:pt x="82" y="262"/>
                    </a:lnTo>
                    <a:lnTo>
                      <a:pt x="101" y="254"/>
                    </a:lnTo>
                    <a:lnTo>
                      <a:pt x="121" y="249"/>
                    </a:lnTo>
                    <a:lnTo>
                      <a:pt x="142" y="251"/>
                    </a:lnTo>
                    <a:lnTo>
                      <a:pt x="144" y="243"/>
                    </a:lnTo>
                    <a:lnTo>
                      <a:pt x="156" y="204"/>
                    </a:lnTo>
                    <a:lnTo>
                      <a:pt x="163" y="166"/>
                    </a:lnTo>
                    <a:lnTo>
                      <a:pt x="155" y="179"/>
                    </a:lnTo>
                    <a:lnTo>
                      <a:pt x="146" y="191"/>
                    </a:lnTo>
                    <a:lnTo>
                      <a:pt x="135" y="201"/>
                    </a:lnTo>
                    <a:lnTo>
                      <a:pt x="122" y="209"/>
                    </a:lnTo>
                    <a:lnTo>
                      <a:pt x="107" y="213"/>
                    </a:lnTo>
                    <a:lnTo>
                      <a:pt x="91" y="213"/>
                    </a:lnTo>
                    <a:lnTo>
                      <a:pt x="76" y="207"/>
                    </a:lnTo>
                    <a:lnTo>
                      <a:pt x="64" y="197"/>
                    </a:lnTo>
                    <a:lnTo>
                      <a:pt x="58" y="186"/>
                    </a:lnTo>
                    <a:lnTo>
                      <a:pt x="53" y="173"/>
                    </a:lnTo>
                    <a:lnTo>
                      <a:pt x="53" y="161"/>
                    </a:lnTo>
                    <a:lnTo>
                      <a:pt x="56" y="148"/>
                    </a:lnTo>
                    <a:lnTo>
                      <a:pt x="62" y="137"/>
                    </a:lnTo>
                    <a:lnTo>
                      <a:pt x="71" y="130"/>
                    </a:lnTo>
                    <a:lnTo>
                      <a:pt x="81" y="126"/>
                    </a:lnTo>
                    <a:lnTo>
                      <a:pt x="92" y="125"/>
                    </a:lnTo>
                    <a:lnTo>
                      <a:pt x="101" y="127"/>
                    </a:lnTo>
                    <a:lnTo>
                      <a:pt x="109" y="134"/>
                    </a:lnTo>
                    <a:lnTo>
                      <a:pt x="115" y="143"/>
                    </a:lnTo>
                    <a:lnTo>
                      <a:pt x="116" y="154"/>
                    </a:lnTo>
                    <a:lnTo>
                      <a:pt x="111" y="164"/>
                    </a:lnTo>
                    <a:lnTo>
                      <a:pt x="104" y="171"/>
                    </a:lnTo>
                    <a:lnTo>
                      <a:pt x="94" y="172"/>
                    </a:lnTo>
                    <a:lnTo>
                      <a:pt x="83" y="168"/>
                    </a:lnTo>
                    <a:lnTo>
                      <a:pt x="82" y="167"/>
                    </a:lnTo>
                    <a:lnTo>
                      <a:pt x="82" y="166"/>
                    </a:lnTo>
                    <a:lnTo>
                      <a:pt x="83" y="164"/>
                    </a:lnTo>
                    <a:lnTo>
                      <a:pt x="84" y="163"/>
                    </a:lnTo>
                    <a:lnTo>
                      <a:pt x="85" y="163"/>
                    </a:lnTo>
                    <a:lnTo>
                      <a:pt x="87" y="163"/>
                    </a:lnTo>
                    <a:lnTo>
                      <a:pt x="96" y="164"/>
                    </a:lnTo>
                    <a:lnTo>
                      <a:pt x="104" y="160"/>
                    </a:lnTo>
                    <a:lnTo>
                      <a:pt x="107" y="152"/>
                    </a:lnTo>
                    <a:lnTo>
                      <a:pt x="105" y="143"/>
                    </a:lnTo>
                    <a:lnTo>
                      <a:pt x="99" y="137"/>
                    </a:lnTo>
                    <a:lnTo>
                      <a:pt x="93" y="135"/>
                    </a:lnTo>
                    <a:lnTo>
                      <a:pt x="85" y="135"/>
                    </a:lnTo>
                    <a:lnTo>
                      <a:pt x="77" y="137"/>
                    </a:lnTo>
                    <a:lnTo>
                      <a:pt x="72" y="141"/>
                    </a:lnTo>
                    <a:lnTo>
                      <a:pt x="64" y="151"/>
                    </a:lnTo>
                    <a:lnTo>
                      <a:pt x="62" y="162"/>
                    </a:lnTo>
                    <a:lnTo>
                      <a:pt x="63" y="174"/>
                    </a:lnTo>
                    <a:lnTo>
                      <a:pt x="68" y="185"/>
                    </a:lnTo>
                    <a:lnTo>
                      <a:pt x="75" y="195"/>
                    </a:lnTo>
                    <a:lnTo>
                      <a:pt x="85" y="201"/>
                    </a:lnTo>
                    <a:lnTo>
                      <a:pt x="96" y="204"/>
                    </a:lnTo>
                    <a:lnTo>
                      <a:pt x="108" y="204"/>
                    </a:lnTo>
                    <a:lnTo>
                      <a:pt x="119" y="201"/>
                    </a:lnTo>
                    <a:lnTo>
                      <a:pt x="130" y="195"/>
                    </a:lnTo>
                    <a:lnTo>
                      <a:pt x="142" y="185"/>
                    </a:lnTo>
                    <a:lnTo>
                      <a:pt x="152" y="172"/>
                    </a:lnTo>
                    <a:lnTo>
                      <a:pt x="158" y="159"/>
                    </a:lnTo>
                    <a:lnTo>
                      <a:pt x="165" y="144"/>
                    </a:lnTo>
                    <a:lnTo>
                      <a:pt x="165" y="123"/>
                    </a:lnTo>
                    <a:lnTo>
                      <a:pt x="163" y="63"/>
                    </a:lnTo>
                    <a:lnTo>
                      <a:pt x="156" y="3"/>
                    </a:lnTo>
                    <a:lnTo>
                      <a:pt x="156" y="2"/>
                    </a:lnTo>
                    <a:lnTo>
                      <a:pt x="157" y="0"/>
                    </a:lnTo>
                    <a:lnTo>
                      <a:pt x="15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8" name="Freeform 845"/>
              <p:cNvSpPr>
                <a:spLocks noEditPoints="1"/>
              </p:cNvSpPr>
              <p:nvPr/>
            </p:nvSpPr>
            <p:spPr bwMode="auto">
              <a:xfrm>
                <a:off x="6554788" y="3462338"/>
                <a:ext cx="517525" cy="781050"/>
              </a:xfrm>
              <a:custGeom>
                <a:avLst/>
                <a:gdLst>
                  <a:gd name="T0" fmla="*/ 60 w 326"/>
                  <a:gd name="T1" fmla="*/ 483 h 492"/>
                  <a:gd name="T2" fmla="*/ 66 w 326"/>
                  <a:gd name="T3" fmla="*/ 400 h 492"/>
                  <a:gd name="T4" fmla="*/ 33 w 326"/>
                  <a:gd name="T5" fmla="*/ 451 h 492"/>
                  <a:gd name="T6" fmla="*/ 50 w 326"/>
                  <a:gd name="T7" fmla="*/ 425 h 492"/>
                  <a:gd name="T8" fmla="*/ 115 w 326"/>
                  <a:gd name="T9" fmla="*/ 366 h 492"/>
                  <a:gd name="T10" fmla="*/ 126 w 326"/>
                  <a:gd name="T11" fmla="*/ 311 h 492"/>
                  <a:gd name="T12" fmla="*/ 143 w 326"/>
                  <a:gd name="T13" fmla="*/ 382 h 492"/>
                  <a:gd name="T14" fmla="*/ 85 w 326"/>
                  <a:gd name="T15" fmla="*/ 307 h 492"/>
                  <a:gd name="T16" fmla="*/ 9 w 326"/>
                  <a:gd name="T17" fmla="*/ 337 h 492"/>
                  <a:gd name="T18" fmla="*/ 26 w 326"/>
                  <a:gd name="T19" fmla="*/ 329 h 492"/>
                  <a:gd name="T20" fmla="*/ 108 w 326"/>
                  <a:gd name="T21" fmla="*/ 312 h 492"/>
                  <a:gd name="T22" fmla="*/ 22 w 326"/>
                  <a:gd name="T23" fmla="*/ 343 h 492"/>
                  <a:gd name="T24" fmla="*/ 97 w 326"/>
                  <a:gd name="T25" fmla="*/ 318 h 492"/>
                  <a:gd name="T26" fmla="*/ 175 w 326"/>
                  <a:gd name="T27" fmla="*/ 278 h 492"/>
                  <a:gd name="T28" fmla="*/ 177 w 326"/>
                  <a:gd name="T29" fmla="*/ 318 h 492"/>
                  <a:gd name="T30" fmla="*/ 177 w 326"/>
                  <a:gd name="T31" fmla="*/ 265 h 492"/>
                  <a:gd name="T32" fmla="*/ 186 w 326"/>
                  <a:gd name="T33" fmla="*/ 329 h 492"/>
                  <a:gd name="T34" fmla="*/ 187 w 326"/>
                  <a:gd name="T35" fmla="*/ 276 h 492"/>
                  <a:gd name="T36" fmla="*/ 129 w 326"/>
                  <a:gd name="T37" fmla="*/ 238 h 492"/>
                  <a:gd name="T38" fmla="*/ 203 w 326"/>
                  <a:gd name="T39" fmla="*/ 224 h 492"/>
                  <a:gd name="T40" fmla="*/ 120 w 326"/>
                  <a:gd name="T41" fmla="*/ 221 h 492"/>
                  <a:gd name="T42" fmla="*/ 104 w 326"/>
                  <a:gd name="T43" fmla="*/ 229 h 492"/>
                  <a:gd name="T44" fmla="*/ 167 w 326"/>
                  <a:gd name="T45" fmla="*/ 212 h 492"/>
                  <a:gd name="T46" fmla="*/ 302 w 326"/>
                  <a:gd name="T47" fmla="*/ 86 h 492"/>
                  <a:gd name="T48" fmla="*/ 249 w 326"/>
                  <a:gd name="T49" fmla="*/ 187 h 492"/>
                  <a:gd name="T50" fmla="*/ 255 w 326"/>
                  <a:gd name="T51" fmla="*/ 254 h 492"/>
                  <a:gd name="T52" fmla="*/ 282 w 326"/>
                  <a:gd name="T53" fmla="*/ 222 h 492"/>
                  <a:gd name="T54" fmla="*/ 261 w 326"/>
                  <a:gd name="T55" fmla="*/ 240 h 492"/>
                  <a:gd name="T56" fmla="*/ 252 w 326"/>
                  <a:gd name="T57" fmla="*/ 227 h 492"/>
                  <a:gd name="T58" fmla="*/ 291 w 326"/>
                  <a:gd name="T59" fmla="*/ 220 h 492"/>
                  <a:gd name="T60" fmla="*/ 273 w 326"/>
                  <a:gd name="T61" fmla="*/ 264 h 492"/>
                  <a:gd name="T62" fmla="*/ 236 w 326"/>
                  <a:gd name="T63" fmla="*/ 221 h 492"/>
                  <a:gd name="T64" fmla="*/ 196 w 326"/>
                  <a:gd name="T65" fmla="*/ 286 h 492"/>
                  <a:gd name="T66" fmla="*/ 189 w 326"/>
                  <a:gd name="T67" fmla="*/ 337 h 492"/>
                  <a:gd name="T68" fmla="*/ 168 w 326"/>
                  <a:gd name="T69" fmla="*/ 305 h 492"/>
                  <a:gd name="T70" fmla="*/ 140 w 326"/>
                  <a:gd name="T71" fmla="*/ 315 h 492"/>
                  <a:gd name="T72" fmla="*/ 145 w 326"/>
                  <a:gd name="T73" fmla="*/ 413 h 492"/>
                  <a:gd name="T74" fmla="*/ 136 w 326"/>
                  <a:gd name="T75" fmla="*/ 410 h 492"/>
                  <a:gd name="T76" fmla="*/ 120 w 326"/>
                  <a:gd name="T77" fmla="*/ 392 h 492"/>
                  <a:gd name="T78" fmla="*/ 95 w 326"/>
                  <a:gd name="T79" fmla="*/ 346 h 492"/>
                  <a:gd name="T80" fmla="*/ 78 w 326"/>
                  <a:gd name="T81" fmla="*/ 454 h 492"/>
                  <a:gd name="T82" fmla="*/ 58 w 326"/>
                  <a:gd name="T83" fmla="*/ 492 h 492"/>
                  <a:gd name="T84" fmla="*/ 35 w 326"/>
                  <a:gd name="T85" fmla="*/ 473 h 492"/>
                  <a:gd name="T86" fmla="*/ 39 w 326"/>
                  <a:gd name="T87" fmla="*/ 403 h 492"/>
                  <a:gd name="T88" fmla="*/ 102 w 326"/>
                  <a:gd name="T89" fmla="*/ 324 h 492"/>
                  <a:gd name="T90" fmla="*/ 25 w 326"/>
                  <a:gd name="T91" fmla="*/ 351 h 492"/>
                  <a:gd name="T92" fmla="*/ 7 w 326"/>
                  <a:gd name="T93" fmla="*/ 328 h 492"/>
                  <a:gd name="T94" fmla="*/ 97 w 326"/>
                  <a:gd name="T95" fmla="*/ 303 h 492"/>
                  <a:gd name="T96" fmla="*/ 178 w 326"/>
                  <a:gd name="T97" fmla="*/ 239 h 492"/>
                  <a:gd name="T98" fmla="*/ 103 w 326"/>
                  <a:gd name="T99" fmla="*/ 236 h 492"/>
                  <a:gd name="T100" fmla="*/ 102 w 326"/>
                  <a:gd name="T101" fmla="*/ 220 h 492"/>
                  <a:gd name="T102" fmla="*/ 150 w 326"/>
                  <a:gd name="T103" fmla="*/ 207 h 492"/>
                  <a:gd name="T104" fmla="*/ 240 w 326"/>
                  <a:gd name="T105" fmla="*/ 185 h 492"/>
                  <a:gd name="T106" fmla="*/ 177 w 326"/>
                  <a:gd name="T107" fmla="*/ 166 h 492"/>
                  <a:gd name="T108" fmla="*/ 171 w 326"/>
                  <a:gd name="T109" fmla="*/ 92 h 492"/>
                  <a:gd name="T110" fmla="*/ 226 w 326"/>
                  <a:gd name="T111" fmla="*/ 101 h 492"/>
                  <a:gd name="T112" fmla="*/ 194 w 326"/>
                  <a:gd name="T113" fmla="*/ 130 h 492"/>
                  <a:gd name="T114" fmla="*/ 194 w 326"/>
                  <a:gd name="T115" fmla="*/ 119 h 492"/>
                  <a:gd name="T116" fmla="*/ 216 w 326"/>
                  <a:gd name="T117" fmla="*/ 100 h 492"/>
                  <a:gd name="T118" fmla="*/ 171 w 326"/>
                  <a:gd name="T119" fmla="*/ 108 h 492"/>
                  <a:gd name="T120" fmla="*/ 196 w 326"/>
                  <a:gd name="T121" fmla="*/ 166 h 492"/>
                  <a:gd name="T122" fmla="*/ 273 w 326"/>
                  <a:gd name="T123" fmla="*/ 134 h 492"/>
                  <a:gd name="T124" fmla="*/ 324 w 326"/>
                  <a:gd name="T1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6" h="492">
                    <a:moveTo>
                      <a:pt x="66" y="400"/>
                    </a:moveTo>
                    <a:lnTo>
                      <a:pt x="58" y="426"/>
                    </a:lnTo>
                    <a:lnTo>
                      <a:pt x="56" y="454"/>
                    </a:lnTo>
                    <a:lnTo>
                      <a:pt x="60" y="482"/>
                    </a:lnTo>
                    <a:lnTo>
                      <a:pt x="60" y="482"/>
                    </a:lnTo>
                    <a:lnTo>
                      <a:pt x="60" y="483"/>
                    </a:lnTo>
                    <a:lnTo>
                      <a:pt x="66" y="469"/>
                    </a:lnTo>
                    <a:lnTo>
                      <a:pt x="70" y="456"/>
                    </a:lnTo>
                    <a:lnTo>
                      <a:pt x="73" y="443"/>
                    </a:lnTo>
                    <a:lnTo>
                      <a:pt x="73" y="428"/>
                    </a:lnTo>
                    <a:lnTo>
                      <a:pt x="70" y="413"/>
                    </a:lnTo>
                    <a:lnTo>
                      <a:pt x="66" y="400"/>
                    </a:lnTo>
                    <a:close/>
                    <a:moveTo>
                      <a:pt x="58" y="399"/>
                    </a:moveTo>
                    <a:lnTo>
                      <a:pt x="47" y="406"/>
                    </a:lnTo>
                    <a:lnTo>
                      <a:pt x="39" y="414"/>
                    </a:lnTo>
                    <a:lnTo>
                      <a:pt x="33" y="424"/>
                    </a:lnTo>
                    <a:lnTo>
                      <a:pt x="31" y="435"/>
                    </a:lnTo>
                    <a:lnTo>
                      <a:pt x="33" y="451"/>
                    </a:lnTo>
                    <a:lnTo>
                      <a:pt x="39" y="466"/>
                    </a:lnTo>
                    <a:lnTo>
                      <a:pt x="43" y="471"/>
                    </a:lnTo>
                    <a:lnTo>
                      <a:pt x="47" y="475"/>
                    </a:lnTo>
                    <a:lnTo>
                      <a:pt x="51" y="479"/>
                    </a:lnTo>
                    <a:lnTo>
                      <a:pt x="48" y="451"/>
                    </a:lnTo>
                    <a:lnTo>
                      <a:pt x="50" y="425"/>
                    </a:lnTo>
                    <a:lnTo>
                      <a:pt x="58" y="399"/>
                    </a:lnTo>
                    <a:close/>
                    <a:moveTo>
                      <a:pt x="126" y="311"/>
                    </a:moveTo>
                    <a:lnTo>
                      <a:pt x="122" y="313"/>
                    </a:lnTo>
                    <a:lnTo>
                      <a:pt x="117" y="330"/>
                    </a:lnTo>
                    <a:lnTo>
                      <a:pt x="114" y="348"/>
                    </a:lnTo>
                    <a:lnTo>
                      <a:pt x="115" y="366"/>
                    </a:lnTo>
                    <a:lnTo>
                      <a:pt x="120" y="380"/>
                    </a:lnTo>
                    <a:lnTo>
                      <a:pt x="130" y="394"/>
                    </a:lnTo>
                    <a:lnTo>
                      <a:pt x="132" y="395"/>
                    </a:lnTo>
                    <a:lnTo>
                      <a:pt x="132" y="375"/>
                    </a:lnTo>
                    <a:lnTo>
                      <a:pt x="131" y="356"/>
                    </a:lnTo>
                    <a:lnTo>
                      <a:pt x="126" y="311"/>
                    </a:lnTo>
                    <a:close/>
                    <a:moveTo>
                      <a:pt x="128" y="311"/>
                    </a:moveTo>
                    <a:lnTo>
                      <a:pt x="136" y="356"/>
                    </a:lnTo>
                    <a:lnTo>
                      <a:pt x="139" y="379"/>
                    </a:lnTo>
                    <a:lnTo>
                      <a:pt x="138" y="401"/>
                    </a:lnTo>
                    <a:lnTo>
                      <a:pt x="140" y="403"/>
                    </a:lnTo>
                    <a:lnTo>
                      <a:pt x="143" y="382"/>
                    </a:lnTo>
                    <a:lnTo>
                      <a:pt x="146" y="361"/>
                    </a:lnTo>
                    <a:lnTo>
                      <a:pt x="146" y="347"/>
                    </a:lnTo>
                    <a:lnTo>
                      <a:pt x="142" y="334"/>
                    </a:lnTo>
                    <a:lnTo>
                      <a:pt x="136" y="322"/>
                    </a:lnTo>
                    <a:lnTo>
                      <a:pt x="128" y="311"/>
                    </a:lnTo>
                    <a:close/>
                    <a:moveTo>
                      <a:pt x="85" y="307"/>
                    </a:moveTo>
                    <a:lnTo>
                      <a:pt x="59" y="311"/>
                    </a:lnTo>
                    <a:lnTo>
                      <a:pt x="35" y="319"/>
                    </a:lnTo>
                    <a:lnTo>
                      <a:pt x="13" y="334"/>
                    </a:lnTo>
                    <a:lnTo>
                      <a:pt x="11" y="335"/>
                    </a:lnTo>
                    <a:lnTo>
                      <a:pt x="10" y="336"/>
                    </a:lnTo>
                    <a:lnTo>
                      <a:pt x="9" y="337"/>
                    </a:lnTo>
                    <a:lnTo>
                      <a:pt x="10" y="338"/>
                    </a:lnTo>
                    <a:lnTo>
                      <a:pt x="11" y="339"/>
                    </a:lnTo>
                    <a:lnTo>
                      <a:pt x="10" y="338"/>
                    </a:lnTo>
                    <a:lnTo>
                      <a:pt x="11" y="337"/>
                    </a:lnTo>
                    <a:lnTo>
                      <a:pt x="12" y="336"/>
                    </a:lnTo>
                    <a:lnTo>
                      <a:pt x="26" y="329"/>
                    </a:lnTo>
                    <a:lnTo>
                      <a:pt x="42" y="325"/>
                    </a:lnTo>
                    <a:lnTo>
                      <a:pt x="57" y="320"/>
                    </a:lnTo>
                    <a:lnTo>
                      <a:pt x="107" y="311"/>
                    </a:lnTo>
                    <a:lnTo>
                      <a:pt x="107" y="311"/>
                    </a:lnTo>
                    <a:lnTo>
                      <a:pt x="108" y="312"/>
                    </a:lnTo>
                    <a:lnTo>
                      <a:pt x="108" y="312"/>
                    </a:lnTo>
                    <a:lnTo>
                      <a:pt x="107" y="313"/>
                    </a:lnTo>
                    <a:lnTo>
                      <a:pt x="57" y="326"/>
                    </a:lnTo>
                    <a:lnTo>
                      <a:pt x="35" y="334"/>
                    </a:lnTo>
                    <a:lnTo>
                      <a:pt x="13" y="341"/>
                    </a:lnTo>
                    <a:lnTo>
                      <a:pt x="15" y="341"/>
                    </a:lnTo>
                    <a:lnTo>
                      <a:pt x="22" y="343"/>
                    </a:lnTo>
                    <a:lnTo>
                      <a:pt x="30" y="344"/>
                    </a:lnTo>
                    <a:lnTo>
                      <a:pt x="44" y="344"/>
                    </a:lnTo>
                    <a:lnTo>
                      <a:pt x="57" y="341"/>
                    </a:lnTo>
                    <a:lnTo>
                      <a:pt x="71" y="335"/>
                    </a:lnTo>
                    <a:lnTo>
                      <a:pt x="84" y="327"/>
                    </a:lnTo>
                    <a:lnTo>
                      <a:pt x="97" y="318"/>
                    </a:lnTo>
                    <a:lnTo>
                      <a:pt x="110" y="312"/>
                    </a:lnTo>
                    <a:lnTo>
                      <a:pt x="102" y="308"/>
                    </a:lnTo>
                    <a:lnTo>
                      <a:pt x="92" y="307"/>
                    </a:lnTo>
                    <a:lnTo>
                      <a:pt x="85" y="307"/>
                    </a:lnTo>
                    <a:close/>
                    <a:moveTo>
                      <a:pt x="177" y="265"/>
                    </a:moveTo>
                    <a:lnTo>
                      <a:pt x="175" y="278"/>
                    </a:lnTo>
                    <a:lnTo>
                      <a:pt x="174" y="290"/>
                    </a:lnTo>
                    <a:lnTo>
                      <a:pt x="174" y="301"/>
                    </a:lnTo>
                    <a:lnTo>
                      <a:pt x="175" y="311"/>
                    </a:lnTo>
                    <a:lnTo>
                      <a:pt x="175" y="313"/>
                    </a:lnTo>
                    <a:lnTo>
                      <a:pt x="176" y="315"/>
                    </a:lnTo>
                    <a:lnTo>
                      <a:pt x="177" y="318"/>
                    </a:lnTo>
                    <a:lnTo>
                      <a:pt x="178" y="323"/>
                    </a:lnTo>
                    <a:lnTo>
                      <a:pt x="180" y="326"/>
                    </a:lnTo>
                    <a:lnTo>
                      <a:pt x="181" y="328"/>
                    </a:lnTo>
                    <a:lnTo>
                      <a:pt x="182" y="312"/>
                    </a:lnTo>
                    <a:lnTo>
                      <a:pt x="182" y="295"/>
                    </a:lnTo>
                    <a:lnTo>
                      <a:pt x="177" y="265"/>
                    </a:lnTo>
                    <a:close/>
                    <a:moveTo>
                      <a:pt x="179" y="262"/>
                    </a:moveTo>
                    <a:lnTo>
                      <a:pt x="183" y="278"/>
                    </a:lnTo>
                    <a:lnTo>
                      <a:pt x="187" y="295"/>
                    </a:lnTo>
                    <a:lnTo>
                      <a:pt x="188" y="307"/>
                    </a:lnTo>
                    <a:lnTo>
                      <a:pt x="188" y="318"/>
                    </a:lnTo>
                    <a:lnTo>
                      <a:pt x="186" y="329"/>
                    </a:lnTo>
                    <a:lnTo>
                      <a:pt x="187" y="328"/>
                    </a:lnTo>
                    <a:lnTo>
                      <a:pt x="190" y="323"/>
                    </a:lnTo>
                    <a:lnTo>
                      <a:pt x="191" y="316"/>
                    </a:lnTo>
                    <a:lnTo>
                      <a:pt x="191" y="310"/>
                    </a:lnTo>
                    <a:lnTo>
                      <a:pt x="191" y="292"/>
                    </a:lnTo>
                    <a:lnTo>
                      <a:pt x="187" y="276"/>
                    </a:lnTo>
                    <a:lnTo>
                      <a:pt x="179" y="262"/>
                    </a:lnTo>
                    <a:close/>
                    <a:moveTo>
                      <a:pt x="179" y="223"/>
                    </a:moveTo>
                    <a:lnTo>
                      <a:pt x="157" y="226"/>
                    </a:lnTo>
                    <a:lnTo>
                      <a:pt x="135" y="229"/>
                    </a:lnTo>
                    <a:lnTo>
                      <a:pt x="114" y="233"/>
                    </a:lnTo>
                    <a:lnTo>
                      <a:pt x="129" y="238"/>
                    </a:lnTo>
                    <a:lnTo>
                      <a:pt x="145" y="239"/>
                    </a:lnTo>
                    <a:lnTo>
                      <a:pt x="160" y="236"/>
                    </a:lnTo>
                    <a:lnTo>
                      <a:pt x="175" y="232"/>
                    </a:lnTo>
                    <a:lnTo>
                      <a:pt x="189" y="228"/>
                    </a:lnTo>
                    <a:lnTo>
                      <a:pt x="203" y="224"/>
                    </a:lnTo>
                    <a:lnTo>
                      <a:pt x="203" y="224"/>
                    </a:lnTo>
                    <a:lnTo>
                      <a:pt x="202" y="224"/>
                    </a:lnTo>
                    <a:lnTo>
                      <a:pt x="179" y="223"/>
                    </a:lnTo>
                    <a:close/>
                    <a:moveTo>
                      <a:pt x="167" y="212"/>
                    </a:moveTo>
                    <a:lnTo>
                      <a:pt x="151" y="214"/>
                    </a:lnTo>
                    <a:lnTo>
                      <a:pt x="135" y="217"/>
                    </a:lnTo>
                    <a:lnTo>
                      <a:pt x="120" y="221"/>
                    </a:lnTo>
                    <a:lnTo>
                      <a:pt x="107" y="227"/>
                    </a:lnTo>
                    <a:lnTo>
                      <a:pt x="105" y="228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104" y="229"/>
                    </a:lnTo>
                    <a:lnTo>
                      <a:pt x="105" y="229"/>
                    </a:lnTo>
                    <a:lnTo>
                      <a:pt x="135" y="222"/>
                    </a:lnTo>
                    <a:lnTo>
                      <a:pt x="166" y="219"/>
                    </a:lnTo>
                    <a:lnTo>
                      <a:pt x="198" y="221"/>
                    </a:lnTo>
                    <a:lnTo>
                      <a:pt x="182" y="216"/>
                    </a:lnTo>
                    <a:lnTo>
                      <a:pt x="167" y="212"/>
                    </a:lnTo>
                    <a:close/>
                    <a:moveTo>
                      <a:pt x="324" y="0"/>
                    </a:moveTo>
                    <a:lnTo>
                      <a:pt x="326" y="1"/>
                    </a:lnTo>
                    <a:lnTo>
                      <a:pt x="326" y="2"/>
                    </a:lnTo>
                    <a:lnTo>
                      <a:pt x="326" y="3"/>
                    </a:lnTo>
                    <a:lnTo>
                      <a:pt x="315" y="46"/>
                    </a:lnTo>
                    <a:lnTo>
                      <a:pt x="302" y="86"/>
                    </a:lnTo>
                    <a:lnTo>
                      <a:pt x="285" y="126"/>
                    </a:lnTo>
                    <a:lnTo>
                      <a:pt x="284" y="130"/>
                    </a:lnTo>
                    <a:lnTo>
                      <a:pt x="283" y="131"/>
                    </a:lnTo>
                    <a:lnTo>
                      <a:pt x="283" y="132"/>
                    </a:lnTo>
                    <a:lnTo>
                      <a:pt x="266" y="160"/>
                    </a:lnTo>
                    <a:lnTo>
                      <a:pt x="249" y="187"/>
                    </a:lnTo>
                    <a:lnTo>
                      <a:pt x="244" y="202"/>
                    </a:lnTo>
                    <a:lnTo>
                      <a:pt x="243" y="216"/>
                    </a:lnTo>
                    <a:lnTo>
                      <a:pt x="243" y="226"/>
                    </a:lnTo>
                    <a:lnTo>
                      <a:pt x="244" y="236"/>
                    </a:lnTo>
                    <a:lnTo>
                      <a:pt x="249" y="246"/>
                    </a:lnTo>
                    <a:lnTo>
                      <a:pt x="255" y="254"/>
                    </a:lnTo>
                    <a:lnTo>
                      <a:pt x="264" y="257"/>
                    </a:lnTo>
                    <a:lnTo>
                      <a:pt x="273" y="254"/>
                    </a:lnTo>
                    <a:lnTo>
                      <a:pt x="279" y="247"/>
                    </a:lnTo>
                    <a:lnTo>
                      <a:pt x="284" y="238"/>
                    </a:lnTo>
                    <a:lnTo>
                      <a:pt x="285" y="229"/>
                    </a:lnTo>
                    <a:lnTo>
                      <a:pt x="282" y="222"/>
                    </a:lnTo>
                    <a:lnTo>
                      <a:pt x="277" y="219"/>
                    </a:lnTo>
                    <a:lnTo>
                      <a:pt x="271" y="219"/>
                    </a:lnTo>
                    <a:lnTo>
                      <a:pt x="265" y="222"/>
                    </a:lnTo>
                    <a:lnTo>
                      <a:pt x="262" y="228"/>
                    </a:lnTo>
                    <a:lnTo>
                      <a:pt x="261" y="234"/>
                    </a:lnTo>
                    <a:lnTo>
                      <a:pt x="261" y="240"/>
                    </a:lnTo>
                    <a:lnTo>
                      <a:pt x="260" y="242"/>
                    </a:lnTo>
                    <a:lnTo>
                      <a:pt x="259" y="243"/>
                    </a:lnTo>
                    <a:lnTo>
                      <a:pt x="258" y="243"/>
                    </a:lnTo>
                    <a:lnTo>
                      <a:pt x="255" y="242"/>
                    </a:lnTo>
                    <a:lnTo>
                      <a:pt x="252" y="234"/>
                    </a:lnTo>
                    <a:lnTo>
                      <a:pt x="252" y="227"/>
                    </a:lnTo>
                    <a:lnTo>
                      <a:pt x="256" y="219"/>
                    </a:lnTo>
                    <a:lnTo>
                      <a:pt x="263" y="214"/>
                    </a:lnTo>
                    <a:lnTo>
                      <a:pt x="271" y="210"/>
                    </a:lnTo>
                    <a:lnTo>
                      <a:pt x="279" y="210"/>
                    </a:lnTo>
                    <a:lnTo>
                      <a:pt x="287" y="215"/>
                    </a:lnTo>
                    <a:lnTo>
                      <a:pt x="291" y="220"/>
                    </a:lnTo>
                    <a:lnTo>
                      <a:pt x="292" y="228"/>
                    </a:lnTo>
                    <a:lnTo>
                      <a:pt x="292" y="235"/>
                    </a:lnTo>
                    <a:lnTo>
                      <a:pt x="290" y="244"/>
                    </a:lnTo>
                    <a:lnTo>
                      <a:pt x="286" y="252"/>
                    </a:lnTo>
                    <a:lnTo>
                      <a:pt x="282" y="257"/>
                    </a:lnTo>
                    <a:lnTo>
                      <a:pt x="273" y="264"/>
                    </a:lnTo>
                    <a:lnTo>
                      <a:pt x="264" y="266"/>
                    </a:lnTo>
                    <a:lnTo>
                      <a:pt x="256" y="264"/>
                    </a:lnTo>
                    <a:lnTo>
                      <a:pt x="248" y="258"/>
                    </a:lnTo>
                    <a:lnTo>
                      <a:pt x="242" y="251"/>
                    </a:lnTo>
                    <a:lnTo>
                      <a:pt x="238" y="242"/>
                    </a:lnTo>
                    <a:lnTo>
                      <a:pt x="236" y="221"/>
                    </a:lnTo>
                    <a:lnTo>
                      <a:pt x="238" y="200"/>
                    </a:lnTo>
                    <a:lnTo>
                      <a:pt x="223" y="219"/>
                    </a:lnTo>
                    <a:lnTo>
                      <a:pt x="203" y="238"/>
                    </a:lnTo>
                    <a:lnTo>
                      <a:pt x="183" y="256"/>
                    </a:lnTo>
                    <a:lnTo>
                      <a:pt x="191" y="270"/>
                    </a:lnTo>
                    <a:lnTo>
                      <a:pt x="196" y="286"/>
                    </a:lnTo>
                    <a:lnTo>
                      <a:pt x="198" y="302"/>
                    </a:lnTo>
                    <a:lnTo>
                      <a:pt x="198" y="307"/>
                    </a:lnTo>
                    <a:lnTo>
                      <a:pt x="198" y="315"/>
                    </a:lnTo>
                    <a:lnTo>
                      <a:pt x="195" y="324"/>
                    </a:lnTo>
                    <a:lnTo>
                      <a:pt x="193" y="331"/>
                    </a:lnTo>
                    <a:lnTo>
                      <a:pt x="189" y="337"/>
                    </a:lnTo>
                    <a:lnTo>
                      <a:pt x="183" y="338"/>
                    </a:lnTo>
                    <a:lnTo>
                      <a:pt x="179" y="335"/>
                    </a:lnTo>
                    <a:lnTo>
                      <a:pt x="175" y="330"/>
                    </a:lnTo>
                    <a:lnTo>
                      <a:pt x="172" y="324"/>
                    </a:lnTo>
                    <a:lnTo>
                      <a:pt x="170" y="318"/>
                    </a:lnTo>
                    <a:lnTo>
                      <a:pt x="168" y="305"/>
                    </a:lnTo>
                    <a:lnTo>
                      <a:pt x="168" y="291"/>
                    </a:lnTo>
                    <a:lnTo>
                      <a:pt x="169" y="280"/>
                    </a:lnTo>
                    <a:lnTo>
                      <a:pt x="171" y="267"/>
                    </a:lnTo>
                    <a:lnTo>
                      <a:pt x="133" y="302"/>
                    </a:lnTo>
                    <a:lnTo>
                      <a:pt x="130" y="305"/>
                    </a:lnTo>
                    <a:lnTo>
                      <a:pt x="140" y="315"/>
                    </a:lnTo>
                    <a:lnTo>
                      <a:pt x="146" y="326"/>
                    </a:lnTo>
                    <a:lnTo>
                      <a:pt x="151" y="339"/>
                    </a:lnTo>
                    <a:lnTo>
                      <a:pt x="153" y="351"/>
                    </a:lnTo>
                    <a:lnTo>
                      <a:pt x="152" y="372"/>
                    </a:lnTo>
                    <a:lnTo>
                      <a:pt x="148" y="392"/>
                    </a:lnTo>
                    <a:lnTo>
                      <a:pt x="145" y="413"/>
                    </a:lnTo>
                    <a:lnTo>
                      <a:pt x="144" y="415"/>
                    </a:lnTo>
                    <a:lnTo>
                      <a:pt x="143" y="415"/>
                    </a:lnTo>
                    <a:lnTo>
                      <a:pt x="142" y="416"/>
                    </a:lnTo>
                    <a:lnTo>
                      <a:pt x="140" y="415"/>
                    </a:lnTo>
                    <a:lnTo>
                      <a:pt x="139" y="414"/>
                    </a:lnTo>
                    <a:lnTo>
                      <a:pt x="136" y="410"/>
                    </a:lnTo>
                    <a:lnTo>
                      <a:pt x="134" y="407"/>
                    </a:lnTo>
                    <a:lnTo>
                      <a:pt x="133" y="407"/>
                    </a:lnTo>
                    <a:lnTo>
                      <a:pt x="133" y="406"/>
                    </a:lnTo>
                    <a:lnTo>
                      <a:pt x="129" y="401"/>
                    </a:lnTo>
                    <a:lnTo>
                      <a:pt x="124" y="397"/>
                    </a:lnTo>
                    <a:lnTo>
                      <a:pt x="120" y="392"/>
                    </a:lnTo>
                    <a:lnTo>
                      <a:pt x="117" y="388"/>
                    </a:lnTo>
                    <a:lnTo>
                      <a:pt x="111" y="377"/>
                    </a:lnTo>
                    <a:lnTo>
                      <a:pt x="108" y="364"/>
                    </a:lnTo>
                    <a:lnTo>
                      <a:pt x="107" y="344"/>
                    </a:lnTo>
                    <a:lnTo>
                      <a:pt x="111" y="325"/>
                    </a:lnTo>
                    <a:lnTo>
                      <a:pt x="95" y="346"/>
                    </a:lnTo>
                    <a:lnTo>
                      <a:pt x="81" y="367"/>
                    </a:lnTo>
                    <a:lnTo>
                      <a:pt x="69" y="391"/>
                    </a:lnTo>
                    <a:lnTo>
                      <a:pt x="75" y="407"/>
                    </a:lnTo>
                    <a:lnTo>
                      <a:pt x="80" y="423"/>
                    </a:lnTo>
                    <a:lnTo>
                      <a:pt x="81" y="440"/>
                    </a:lnTo>
                    <a:lnTo>
                      <a:pt x="78" y="454"/>
                    </a:lnTo>
                    <a:lnTo>
                      <a:pt x="73" y="466"/>
                    </a:lnTo>
                    <a:lnTo>
                      <a:pt x="68" y="479"/>
                    </a:lnTo>
                    <a:lnTo>
                      <a:pt x="61" y="491"/>
                    </a:lnTo>
                    <a:lnTo>
                      <a:pt x="60" y="491"/>
                    </a:lnTo>
                    <a:lnTo>
                      <a:pt x="60" y="491"/>
                    </a:lnTo>
                    <a:lnTo>
                      <a:pt x="58" y="492"/>
                    </a:lnTo>
                    <a:lnTo>
                      <a:pt x="57" y="492"/>
                    </a:lnTo>
                    <a:lnTo>
                      <a:pt x="56" y="491"/>
                    </a:lnTo>
                    <a:lnTo>
                      <a:pt x="55" y="490"/>
                    </a:lnTo>
                    <a:lnTo>
                      <a:pt x="55" y="487"/>
                    </a:lnTo>
                    <a:lnTo>
                      <a:pt x="44" y="483"/>
                    </a:lnTo>
                    <a:lnTo>
                      <a:pt x="35" y="473"/>
                    </a:lnTo>
                    <a:lnTo>
                      <a:pt x="28" y="461"/>
                    </a:lnTo>
                    <a:lnTo>
                      <a:pt x="24" y="449"/>
                    </a:lnTo>
                    <a:lnTo>
                      <a:pt x="23" y="438"/>
                    </a:lnTo>
                    <a:lnTo>
                      <a:pt x="24" y="425"/>
                    </a:lnTo>
                    <a:lnTo>
                      <a:pt x="31" y="413"/>
                    </a:lnTo>
                    <a:lnTo>
                      <a:pt x="39" y="403"/>
                    </a:lnTo>
                    <a:lnTo>
                      <a:pt x="50" y="396"/>
                    </a:lnTo>
                    <a:lnTo>
                      <a:pt x="61" y="388"/>
                    </a:lnTo>
                    <a:lnTo>
                      <a:pt x="62" y="385"/>
                    </a:lnTo>
                    <a:lnTo>
                      <a:pt x="74" y="363"/>
                    </a:lnTo>
                    <a:lnTo>
                      <a:pt x="87" y="342"/>
                    </a:lnTo>
                    <a:lnTo>
                      <a:pt x="102" y="324"/>
                    </a:lnTo>
                    <a:lnTo>
                      <a:pt x="86" y="334"/>
                    </a:lnTo>
                    <a:lnTo>
                      <a:pt x="72" y="342"/>
                    </a:lnTo>
                    <a:lnTo>
                      <a:pt x="56" y="349"/>
                    </a:lnTo>
                    <a:lnTo>
                      <a:pt x="38" y="352"/>
                    </a:lnTo>
                    <a:lnTo>
                      <a:pt x="33" y="352"/>
                    </a:lnTo>
                    <a:lnTo>
                      <a:pt x="25" y="351"/>
                    </a:lnTo>
                    <a:lnTo>
                      <a:pt x="16" y="350"/>
                    </a:lnTo>
                    <a:lnTo>
                      <a:pt x="9" y="347"/>
                    </a:lnTo>
                    <a:lnTo>
                      <a:pt x="3" y="343"/>
                    </a:lnTo>
                    <a:lnTo>
                      <a:pt x="0" y="339"/>
                    </a:lnTo>
                    <a:lnTo>
                      <a:pt x="1" y="335"/>
                    </a:lnTo>
                    <a:lnTo>
                      <a:pt x="7" y="328"/>
                    </a:lnTo>
                    <a:lnTo>
                      <a:pt x="26" y="316"/>
                    </a:lnTo>
                    <a:lnTo>
                      <a:pt x="48" y="306"/>
                    </a:lnTo>
                    <a:lnTo>
                      <a:pt x="71" y="302"/>
                    </a:lnTo>
                    <a:lnTo>
                      <a:pt x="78" y="301"/>
                    </a:lnTo>
                    <a:lnTo>
                      <a:pt x="86" y="302"/>
                    </a:lnTo>
                    <a:lnTo>
                      <a:pt x="97" y="303"/>
                    </a:lnTo>
                    <a:lnTo>
                      <a:pt x="108" y="305"/>
                    </a:lnTo>
                    <a:lnTo>
                      <a:pt x="115" y="310"/>
                    </a:lnTo>
                    <a:lnTo>
                      <a:pt x="141" y="283"/>
                    </a:lnTo>
                    <a:lnTo>
                      <a:pt x="168" y="258"/>
                    </a:lnTo>
                    <a:lnTo>
                      <a:pt x="195" y="233"/>
                    </a:lnTo>
                    <a:lnTo>
                      <a:pt x="178" y="239"/>
                    </a:lnTo>
                    <a:lnTo>
                      <a:pt x="160" y="243"/>
                    </a:lnTo>
                    <a:lnTo>
                      <a:pt x="142" y="246"/>
                    </a:lnTo>
                    <a:lnTo>
                      <a:pt x="128" y="245"/>
                    </a:lnTo>
                    <a:lnTo>
                      <a:pt x="114" y="242"/>
                    </a:lnTo>
                    <a:lnTo>
                      <a:pt x="108" y="240"/>
                    </a:lnTo>
                    <a:lnTo>
                      <a:pt x="103" y="236"/>
                    </a:lnTo>
                    <a:lnTo>
                      <a:pt x="97" y="233"/>
                    </a:lnTo>
                    <a:lnTo>
                      <a:pt x="95" y="229"/>
                    </a:lnTo>
                    <a:lnTo>
                      <a:pt x="95" y="227"/>
                    </a:lnTo>
                    <a:lnTo>
                      <a:pt x="97" y="224"/>
                    </a:lnTo>
                    <a:lnTo>
                      <a:pt x="99" y="222"/>
                    </a:lnTo>
                    <a:lnTo>
                      <a:pt x="102" y="220"/>
                    </a:lnTo>
                    <a:lnTo>
                      <a:pt x="105" y="219"/>
                    </a:lnTo>
                    <a:lnTo>
                      <a:pt x="108" y="218"/>
                    </a:lnTo>
                    <a:lnTo>
                      <a:pt x="110" y="217"/>
                    </a:lnTo>
                    <a:lnTo>
                      <a:pt x="112" y="217"/>
                    </a:lnTo>
                    <a:lnTo>
                      <a:pt x="131" y="210"/>
                    </a:lnTo>
                    <a:lnTo>
                      <a:pt x="150" y="207"/>
                    </a:lnTo>
                    <a:lnTo>
                      <a:pt x="165" y="207"/>
                    </a:lnTo>
                    <a:lnTo>
                      <a:pt x="180" y="209"/>
                    </a:lnTo>
                    <a:lnTo>
                      <a:pt x="194" y="214"/>
                    </a:lnTo>
                    <a:lnTo>
                      <a:pt x="207" y="222"/>
                    </a:lnTo>
                    <a:lnTo>
                      <a:pt x="214" y="216"/>
                    </a:lnTo>
                    <a:lnTo>
                      <a:pt x="240" y="185"/>
                    </a:lnTo>
                    <a:lnTo>
                      <a:pt x="262" y="152"/>
                    </a:lnTo>
                    <a:lnTo>
                      <a:pt x="246" y="164"/>
                    </a:lnTo>
                    <a:lnTo>
                      <a:pt x="227" y="173"/>
                    </a:lnTo>
                    <a:lnTo>
                      <a:pt x="207" y="175"/>
                    </a:lnTo>
                    <a:lnTo>
                      <a:pt x="191" y="173"/>
                    </a:lnTo>
                    <a:lnTo>
                      <a:pt x="177" y="166"/>
                    </a:lnTo>
                    <a:lnTo>
                      <a:pt x="166" y="155"/>
                    </a:lnTo>
                    <a:lnTo>
                      <a:pt x="159" y="140"/>
                    </a:lnTo>
                    <a:lnTo>
                      <a:pt x="157" y="127"/>
                    </a:lnTo>
                    <a:lnTo>
                      <a:pt x="159" y="114"/>
                    </a:lnTo>
                    <a:lnTo>
                      <a:pt x="164" y="102"/>
                    </a:lnTo>
                    <a:lnTo>
                      <a:pt x="171" y="92"/>
                    </a:lnTo>
                    <a:lnTo>
                      <a:pt x="182" y="85"/>
                    </a:lnTo>
                    <a:lnTo>
                      <a:pt x="193" y="83"/>
                    </a:lnTo>
                    <a:lnTo>
                      <a:pt x="203" y="83"/>
                    </a:lnTo>
                    <a:lnTo>
                      <a:pt x="213" y="86"/>
                    </a:lnTo>
                    <a:lnTo>
                      <a:pt x="222" y="92"/>
                    </a:lnTo>
                    <a:lnTo>
                      <a:pt x="226" y="101"/>
                    </a:lnTo>
                    <a:lnTo>
                      <a:pt x="227" y="112"/>
                    </a:lnTo>
                    <a:lnTo>
                      <a:pt x="225" y="121"/>
                    </a:lnTo>
                    <a:lnTo>
                      <a:pt x="218" y="127"/>
                    </a:lnTo>
                    <a:lnTo>
                      <a:pt x="211" y="132"/>
                    </a:lnTo>
                    <a:lnTo>
                      <a:pt x="203" y="132"/>
                    </a:lnTo>
                    <a:lnTo>
                      <a:pt x="194" y="130"/>
                    </a:lnTo>
                    <a:lnTo>
                      <a:pt x="189" y="122"/>
                    </a:lnTo>
                    <a:lnTo>
                      <a:pt x="188" y="121"/>
                    </a:lnTo>
                    <a:lnTo>
                      <a:pt x="189" y="119"/>
                    </a:lnTo>
                    <a:lnTo>
                      <a:pt x="190" y="118"/>
                    </a:lnTo>
                    <a:lnTo>
                      <a:pt x="192" y="118"/>
                    </a:lnTo>
                    <a:lnTo>
                      <a:pt x="194" y="119"/>
                    </a:lnTo>
                    <a:lnTo>
                      <a:pt x="200" y="123"/>
                    </a:lnTo>
                    <a:lnTo>
                      <a:pt x="207" y="123"/>
                    </a:lnTo>
                    <a:lnTo>
                      <a:pt x="213" y="121"/>
                    </a:lnTo>
                    <a:lnTo>
                      <a:pt x="217" y="115"/>
                    </a:lnTo>
                    <a:lnTo>
                      <a:pt x="218" y="108"/>
                    </a:lnTo>
                    <a:lnTo>
                      <a:pt x="216" y="100"/>
                    </a:lnTo>
                    <a:lnTo>
                      <a:pt x="211" y="95"/>
                    </a:lnTo>
                    <a:lnTo>
                      <a:pt x="204" y="92"/>
                    </a:lnTo>
                    <a:lnTo>
                      <a:pt x="196" y="91"/>
                    </a:lnTo>
                    <a:lnTo>
                      <a:pt x="189" y="92"/>
                    </a:lnTo>
                    <a:lnTo>
                      <a:pt x="179" y="99"/>
                    </a:lnTo>
                    <a:lnTo>
                      <a:pt x="171" y="108"/>
                    </a:lnTo>
                    <a:lnTo>
                      <a:pt x="168" y="120"/>
                    </a:lnTo>
                    <a:lnTo>
                      <a:pt x="167" y="132"/>
                    </a:lnTo>
                    <a:lnTo>
                      <a:pt x="170" y="143"/>
                    </a:lnTo>
                    <a:lnTo>
                      <a:pt x="177" y="154"/>
                    </a:lnTo>
                    <a:lnTo>
                      <a:pt x="186" y="160"/>
                    </a:lnTo>
                    <a:lnTo>
                      <a:pt x="196" y="166"/>
                    </a:lnTo>
                    <a:lnTo>
                      <a:pt x="208" y="167"/>
                    </a:lnTo>
                    <a:lnTo>
                      <a:pt x="220" y="166"/>
                    </a:lnTo>
                    <a:lnTo>
                      <a:pt x="235" y="161"/>
                    </a:lnTo>
                    <a:lnTo>
                      <a:pt x="249" y="154"/>
                    </a:lnTo>
                    <a:lnTo>
                      <a:pt x="261" y="144"/>
                    </a:lnTo>
                    <a:lnTo>
                      <a:pt x="273" y="134"/>
                    </a:lnTo>
                    <a:lnTo>
                      <a:pt x="282" y="114"/>
                    </a:lnTo>
                    <a:lnTo>
                      <a:pt x="297" y="77"/>
                    </a:lnTo>
                    <a:lnTo>
                      <a:pt x="310" y="39"/>
                    </a:lnTo>
                    <a:lnTo>
                      <a:pt x="322" y="1"/>
                    </a:lnTo>
                    <a:lnTo>
                      <a:pt x="323" y="0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39" name="Freeform 846"/>
              <p:cNvSpPr/>
              <p:nvPr/>
            </p:nvSpPr>
            <p:spPr bwMode="auto">
              <a:xfrm>
                <a:off x="6781801" y="2535238"/>
                <a:ext cx="622300" cy="730250"/>
              </a:xfrm>
              <a:custGeom>
                <a:avLst/>
                <a:gdLst>
                  <a:gd name="T0" fmla="*/ 43 w 392"/>
                  <a:gd name="T1" fmla="*/ 51 h 460"/>
                  <a:gd name="T2" fmla="*/ 60 w 392"/>
                  <a:gd name="T3" fmla="*/ 52 h 460"/>
                  <a:gd name="T4" fmla="*/ 79 w 392"/>
                  <a:gd name="T5" fmla="*/ 66 h 460"/>
                  <a:gd name="T6" fmla="*/ 58 w 392"/>
                  <a:gd name="T7" fmla="*/ 69 h 460"/>
                  <a:gd name="T8" fmla="*/ 67 w 392"/>
                  <a:gd name="T9" fmla="*/ 96 h 460"/>
                  <a:gd name="T10" fmla="*/ 56 w 392"/>
                  <a:gd name="T11" fmla="*/ 168 h 460"/>
                  <a:gd name="T12" fmla="*/ 65 w 392"/>
                  <a:gd name="T13" fmla="*/ 160 h 460"/>
                  <a:gd name="T14" fmla="*/ 85 w 392"/>
                  <a:gd name="T15" fmla="*/ 157 h 460"/>
                  <a:gd name="T16" fmla="*/ 77 w 392"/>
                  <a:gd name="T17" fmla="*/ 175 h 460"/>
                  <a:gd name="T18" fmla="*/ 81 w 392"/>
                  <a:gd name="T19" fmla="*/ 235 h 460"/>
                  <a:gd name="T20" fmla="*/ 103 w 392"/>
                  <a:gd name="T21" fmla="*/ 213 h 460"/>
                  <a:gd name="T22" fmla="*/ 105 w 392"/>
                  <a:gd name="T23" fmla="*/ 254 h 460"/>
                  <a:gd name="T24" fmla="*/ 112 w 392"/>
                  <a:gd name="T25" fmla="*/ 235 h 460"/>
                  <a:gd name="T26" fmla="*/ 124 w 392"/>
                  <a:gd name="T27" fmla="*/ 254 h 460"/>
                  <a:gd name="T28" fmla="*/ 110 w 392"/>
                  <a:gd name="T29" fmla="*/ 282 h 460"/>
                  <a:gd name="T30" fmla="*/ 144 w 392"/>
                  <a:gd name="T31" fmla="*/ 278 h 460"/>
                  <a:gd name="T32" fmla="*/ 152 w 392"/>
                  <a:gd name="T33" fmla="*/ 333 h 460"/>
                  <a:gd name="T34" fmla="*/ 173 w 392"/>
                  <a:gd name="T35" fmla="*/ 330 h 460"/>
                  <a:gd name="T36" fmla="*/ 171 w 392"/>
                  <a:gd name="T37" fmla="*/ 311 h 460"/>
                  <a:gd name="T38" fmla="*/ 189 w 392"/>
                  <a:gd name="T39" fmla="*/ 325 h 460"/>
                  <a:gd name="T40" fmla="*/ 176 w 392"/>
                  <a:gd name="T41" fmla="*/ 339 h 460"/>
                  <a:gd name="T42" fmla="*/ 224 w 392"/>
                  <a:gd name="T43" fmla="*/ 375 h 460"/>
                  <a:gd name="T44" fmla="*/ 245 w 392"/>
                  <a:gd name="T45" fmla="*/ 373 h 460"/>
                  <a:gd name="T46" fmla="*/ 264 w 392"/>
                  <a:gd name="T47" fmla="*/ 406 h 460"/>
                  <a:gd name="T48" fmla="*/ 252 w 392"/>
                  <a:gd name="T49" fmla="*/ 381 h 460"/>
                  <a:gd name="T50" fmla="*/ 275 w 392"/>
                  <a:gd name="T51" fmla="*/ 376 h 460"/>
                  <a:gd name="T52" fmla="*/ 268 w 392"/>
                  <a:gd name="T53" fmla="*/ 405 h 460"/>
                  <a:gd name="T54" fmla="*/ 295 w 392"/>
                  <a:gd name="T55" fmla="*/ 404 h 460"/>
                  <a:gd name="T56" fmla="*/ 317 w 392"/>
                  <a:gd name="T57" fmla="*/ 422 h 460"/>
                  <a:gd name="T58" fmla="*/ 326 w 392"/>
                  <a:gd name="T59" fmla="*/ 441 h 460"/>
                  <a:gd name="T60" fmla="*/ 288 w 392"/>
                  <a:gd name="T61" fmla="*/ 448 h 460"/>
                  <a:gd name="T62" fmla="*/ 271 w 392"/>
                  <a:gd name="T63" fmla="*/ 457 h 460"/>
                  <a:gd name="T64" fmla="*/ 274 w 392"/>
                  <a:gd name="T65" fmla="*/ 436 h 460"/>
                  <a:gd name="T66" fmla="*/ 271 w 392"/>
                  <a:gd name="T67" fmla="*/ 420 h 460"/>
                  <a:gd name="T68" fmla="*/ 227 w 392"/>
                  <a:gd name="T69" fmla="*/ 440 h 460"/>
                  <a:gd name="T70" fmla="*/ 205 w 392"/>
                  <a:gd name="T71" fmla="*/ 396 h 460"/>
                  <a:gd name="T72" fmla="*/ 196 w 392"/>
                  <a:gd name="T73" fmla="*/ 415 h 460"/>
                  <a:gd name="T74" fmla="*/ 189 w 392"/>
                  <a:gd name="T75" fmla="*/ 390 h 460"/>
                  <a:gd name="T76" fmla="*/ 207 w 392"/>
                  <a:gd name="T77" fmla="*/ 392 h 460"/>
                  <a:gd name="T78" fmla="*/ 137 w 392"/>
                  <a:gd name="T79" fmla="*/ 380 h 460"/>
                  <a:gd name="T80" fmla="*/ 147 w 392"/>
                  <a:gd name="T81" fmla="*/ 334 h 460"/>
                  <a:gd name="T82" fmla="*/ 112 w 392"/>
                  <a:gd name="T83" fmla="*/ 322 h 460"/>
                  <a:gd name="T84" fmla="*/ 96 w 392"/>
                  <a:gd name="T85" fmla="*/ 333 h 460"/>
                  <a:gd name="T86" fmla="*/ 97 w 392"/>
                  <a:gd name="T87" fmla="*/ 308 h 460"/>
                  <a:gd name="T88" fmla="*/ 127 w 392"/>
                  <a:gd name="T89" fmla="*/ 316 h 460"/>
                  <a:gd name="T90" fmla="*/ 65 w 392"/>
                  <a:gd name="T91" fmla="*/ 290 h 460"/>
                  <a:gd name="T92" fmla="*/ 76 w 392"/>
                  <a:gd name="T93" fmla="*/ 276 h 460"/>
                  <a:gd name="T94" fmla="*/ 68 w 392"/>
                  <a:gd name="T95" fmla="*/ 232 h 460"/>
                  <a:gd name="T96" fmla="*/ 38 w 392"/>
                  <a:gd name="T97" fmla="*/ 239 h 460"/>
                  <a:gd name="T98" fmla="*/ 45 w 392"/>
                  <a:gd name="T99" fmla="*/ 215 h 460"/>
                  <a:gd name="T100" fmla="*/ 61 w 392"/>
                  <a:gd name="T101" fmla="*/ 200 h 460"/>
                  <a:gd name="T102" fmla="*/ 15 w 392"/>
                  <a:gd name="T103" fmla="*/ 172 h 460"/>
                  <a:gd name="T104" fmla="*/ 21 w 392"/>
                  <a:gd name="T105" fmla="*/ 129 h 460"/>
                  <a:gd name="T106" fmla="*/ 0 w 392"/>
                  <a:gd name="T107" fmla="*/ 120 h 460"/>
                  <a:gd name="T108" fmla="*/ 25 w 392"/>
                  <a:gd name="T109" fmla="*/ 118 h 460"/>
                  <a:gd name="T110" fmla="*/ 36 w 392"/>
                  <a:gd name="T111" fmla="*/ 99 h 460"/>
                  <a:gd name="T112" fmla="*/ 2 w 392"/>
                  <a:gd name="T113" fmla="*/ 63 h 460"/>
                  <a:gd name="T114" fmla="*/ 38 w 392"/>
                  <a:gd name="T115" fmla="*/ 69 h 460"/>
                  <a:gd name="T116" fmla="*/ 16 w 392"/>
                  <a:gd name="T117" fmla="*/ 57 h 460"/>
                  <a:gd name="T118" fmla="*/ 15 w 392"/>
                  <a:gd name="T119" fmla="*/ 32 h 460"/>
                  <a:gd name="T120" fmla="*/ 32 w 392"/>
                  <a:gd name="T121" fmla="*/ 54 h 460"/>
                  <a:gd name="T122" fmla="*/ 22 w 392"/>
                  <a:gd name="T123" fmla="*/ 2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2" h="460">
                    <a:moveTo>
                      <a:pt x="24" y="0"/>
                    </a:moveTo>
                    <a:lnTo>
                      <a:pt x="25" y="0"/>
                    </a:lnTo>
                    <a:lnTo>
                      <a:pt x="36" y="10"/>
                    </a:lnTo>
                    <a:lnTo>
                      <a:pt x="44" y="22"/>
                    </a:lnTo>
                    <a:lnTo>
                      <a:pt x="46" y="36"/>
                    </a:lnTo>
                    <a:lnTo>
                      <a:pt x="44" y="50"/>
                    </a:lnTo>
                    <a:lnTo>
                      <a:pt x="43" y="51"/>
                    </a:lnTo>
                    <a:lnTo>
                      <a:pt x="43" y="51"/>
                    </a:lnTo>
                    <a:lnTo>
                      <a:pt x="43" y="84"/>
                    </a:lnTo>
                    <a:lnTo>
                      <a:pt x="48" y="74"/>
                    </a:lnTo>
                    <a:lnTo>
                      <a:pt x="56" y="66"/>
                    </a:lnTo>
                    <a:lnTo>
                      <a:pt x="56" y="62"/>
                    </a:lnTo>
                    <a:lnTo>
                      <a:pt x="56" y="60"/>
                    </a:lnTo>
                    <a:lnTo>
                      <a:pt x="57" y="57"/>
                    </a:lnTo>
                    <a:lnTo>
                      <a:pt x="58" y="55"/>
                    </a:lnTo>
                    <a:lnTo>
                      <a:pt x="60" y="52"/>
                    </a:lnTo>
                    <a:lnTo>
                      <a:pt x="62" y="50"/>
                    </a:lnTo>
                    <a:lnTo>
                      <a:pt x="67" y="49"/>
                    </a:lnTo>
                    <a:lnTo>
                      <a:pt x="71" y="50"/>
                    </a:lnTo>
                    <a:lnTo>
                      <a:pt x="74" y="51"/>
                    </a:lnTo>
                    <a:lnTo>
                      <a:pt x="77" y="55"/>
                    </a:lnTo>
                    <a:lnTo>
                      <a:pt x="79" y="58"/>
                    </a:lnTo>
                    <a:lnTo>
                      <a:pt x="80" y="62"/>
                    </a:lnTo>
                    <a:lnTo>
                      <a:pt x="79" y="66"/>
                    </a:lnTo>
                    <a:lnTo>
                      <a:pt x="77" y="70"/>
                    </a:lnTo>
                    <a:lnTo>
                      <a:pt x="74" y="72"/>
                    </a:lnTo>
                    <a:lnTo>
                      <a:pt x="70" y="73"/>
                    </a:lnTo>
                    <a:lnTo>
                      <a:pt x="67" y="73"/>
                    </a:lnTo>
                    <a:lnTo>
                      <a:pt x="64" y="73"/>
                    </a:lnTo>
                    <a:lnTo>
                      <a:pt x="61" y="72"/>
                    </a:lnTo>
                    <a:lnTo>
                      <a:pt x="59" y="71"/>
                    </a:lnTo>
                    <a:lnTo>
                      <a:pt x="58" y="69"/>
                    </a:lnTo>
                    <a:lnTo>
                      <a:pt x="48" y="78"/>
                    </a:lnTo>
                    <a:lnTo>
                      <a:pt x="44" y="88"/>
                    </a:lnTo>
                    <a:lnTo>
                      <a:pt x="43" y="90"/>
                    </a:lnTo>
                    <a:lnTo>
                      <a:pt x="48" y="134"/>
                    </a:lnTo>
                    <a:lnTo>
                      <a:pt x="51" y="121"/>
                    </a:lnTo>
                    <a:lnTo>
                      <a:pt x="57" y="108"/>
                    </a:lnTo>
                    <a:lnTo>
                      <a:pt x="65" y="97"/>
                    </a:lnTo>
                    <a:lnTo>
                      <a:pt x="67" y="96"/>
                    </a:lnTo>
                    <a:lnTo>
                      <a:pt x="69" y="96"/>
                    </a:lnTo>
                    <a:lnTo>
                      <a:pt x="70" y="97"/>
                    </a:lnTo>
                    <a:lnTo>
                      <a:pt x="72" y="109"/>
                    </a:lnTo>
                    <a:lnTo>
                      <a:pt x="71" y="122"/>
                    </a:lnTo>
                    <a:lnTo>
                      <a:pt x="69" y="134"/>
                    </a:lnTo>
                    <a:lnTo>
                      <a:pt x="62" y="144"/>
                    </a:lnTo>
                    <a:lnTo>
                      <a:pt x="51" y="151"/>
                    </a:lnTo>
                    <a:lnTo>
                      <a:pt x="56" y="168"/>
                    </a:lnTo>
                    <a:lnTo>
                      <a:pt x="60" y="183"/>
                    </a:lnTo>
                    <a:lnTo>
                      <a:pt x="61" y="179"/>
                    </a:lnTo>
                    <a:lnTo>
                      <a:pt x="62" y="176"/>
                    </a:lnTo>
                    <a:lnTo>
                      <a:pt x="64" y="171"/>
                    </a:lnTo>
                    <a:lnTo>
                      <a:pt x="68" y="168"/>
                    </a:lnTo>
                    <a:lnTo>
                      <a:pt x="67" y="166"/>
                    </a:lnTo>
                    <a:lnTo>
                      <a:pt x="65" y="163"/>
                    </a:lnTo>
                    <a:lnTo>
                      <a:pt x="65" y="160"/>
                    </a:lnTo>
                    <a:lnTo>
                      <a:pt x="67" y="157"/>
                    </a:lnTo>
                    <a:lnTo>
                      <a:pt x="69" y="154"/>
                    </a:lnTo>
                    <a:lnTo>
                      <a:pt x="71" y="152"/>
                    </a:lnTo>
                    <a:lnTo>
                      <a:pt x="74" y="151"/>
                    </a:lnTo>
                    <a:lnTo>
                      <a:pt x="77" y="152"/>
                    </a:lnTo>
                    <a:lnTo>
                      <a:pt x="80" y="153"/>
                    </a:lnTo>
                    <a:lnTo>
                      <a:pt x="83" y="154"/>
                    </a:lnTo>
                    <a:lnTo>
                      <a:pt x="85" y="157"/>
                    </a:lnTo>
                    <a:lnTo>
                      <a:pt x="86" y="159"/>
                    </a:lnTo>
                    <a:lnTo>
                      <a:pt x="87" y="163"/>
                    </a:lnTo>
                    <a:lnTo>
                      <a:pt x="87" y="166"/>
                    </a:lnTo>
                    <a:lnTo>
                      <a:pt x="86" y="168"/>
                    </a:lnTo>
                    <a:lnTo>
                      <a:pt x="85" y="171"/>
                    </a:lnTo>
                    <a:lnTo>
                      <a:pt x="83" y="174"/>
                    </a:lnTo>
                    <a:lnTo>
                      <a:pt x="80" y="175"/>
                    </a:lnTo>
                    <a:lnTo>
                      <a:pt x="77" y="175"/>
                    </a:lnTo>
                    <a:lnTo>
                      <a:pt x="74" y="174"/>
                    </a:lnTo>
                    <a:lnTo>
                      <a:pt x="72" y="172"/>
                    </a:lnTo>
                    <a:lnTo>
                      <a:pt x="70" y="170"/>
                    </a:lnTo>
                    <a:lnTo>
                      <a:pt x="69" y="170"/>
                    </a:lnTo>
                    <a:lnTo>
                      <a:pt x="64" y="180"/>
                    </a:lnTo>
                    <a:lnTo>
                      <a:pt x="62" y="191"/>
                    </a:lnTo>
                    <a:lnTo>
                      <a:pt x="62" y="191"/>
                    </a:lnTo>
                    <a:lnTo>
                      <a:pt x="81" y="235"/>
                    </a:lnTo>
                    <a:lnTo>
                      <a:pt x="80" y="216"/>
                    </a:lnTo>
                    <a:lnTo>
                      <a:pt x="83" y="198"/>
                    </a:lnTo>
                    <a:lnTo>
                      <a:pt x="92" y="180"/>
                    </a:lnTo>
                    <a:lnTo>
                      <a:pt x="93" y="179"/>
                    </a:lnTo>
                    <a:lnTo>
                      <a:pt x="94" y="180"/>
                    </a:lnTo>
                    <a:lnTo>
                      <a:pt x="95" y="180"/>
                    </a:lnTo>
                    <a:lnTo>
                      <a:pt x="101" y="196"/>
                    </a:lnTo>
                    <a:lnTo>
                      <a:pt x="103" y="213"/>
                    </a:lnTo>
                    <a:lnTo>
                      <a:pt x="99" y="225"/>
                    </a:lnTo>
                    <a:lnTo>
                      <a:pt x="94" y="236"/>
                    </a:lnTo>
                    <a:lnTo>
                      <a:pt x="85" y="243"/>
                    </a:lnTo>
                    <a:lnTo>
                      <a:pt x="106" y="277"/>
                    </a:lnTo>
                    <a:lnTo>
                      <a:pt x="105" y="266"/>
                    </a:lnTo>
                    <a:lnTo>
                      <a:pt x="108" y="256"/>
                    </a:lnTo>
                    <a:lnTo>
                      <a:pt x="107" y="256"/>
                    </a:lnTo>
                    <a:lnTo>
                      <a:pt x="105" y="254"/>
                    </a:lnTo>
                    <a:lnTo>
                      <a:pt x="103" y="252"/>
                    </a:lnTo>
                    <a:lnTo>
                      <a:pt x="101" y="250"/>
                    </a:lnTo>
                    <a:lnTo>
                      <a:pt x="101" y="247"/>
                    </a:lnTo>
                    <a:lnTo>
                      <a:pt x="101" y="243"/>
                    </a:lnTo>
                    <a:lnTo>
                      <a:pt x="103" y="240"/>
                    </a:lnTo>
                    <a:lnTo>
                      <a:pt x="106" y="238"/>
                    </a:lnTo>
                    <a:lnTo>
                      <a:pt x="109" y="236"/>
                    </a:lnTo>
                    <a:lnTo>
                      <a:pt x="112" y="235"/>
                    </a:lnTo>
                    <a:lnTo>
                      <a:pt x="117" y="236"/>
                    </a:lnTo>
                    <a:lnTo>
                      <a:pt x="120" y="237"/>
                    </a:lnTo>
                    <a:lnTo>
                      <a:pt x="122" y="239"/>
                    </a:lnTo>
                    <a:lnTo>
                      <a:pt x="124" y="241"/>
                    </a:lnTo>
                    <a:lnTo>
                      <a:pt x="125" y="244"/>
                    </a:lnTo>
                    <a:lnTo>
                      <a:pt x="127" y="248"/>
                    </a:lnTo>
                    <a:lnTo>
                      <a:pt x="125" y="251"/>
                    </a:lnTo>
                    <a:lnTo>
                      <a:pt x="124" y="254"/>
                    </a:lnTo>
                    <a:lnTo>
                      <a:pt x="121" y="256"/>
                    </a:lnTo>
                    <a:lnTo>
                      <a:pt x="119" y="258"/>
                    </a:lnTo>
                    <a:lnTo>
                      <a:pt x="115" y="258"/>
                    </a:lnTo>
                    <a:lnTo>
                      <a:pt x="111" y="256"/>
                    </a:lnTo>
                    <a:lnTo>
                      <a:pt x="110" y="262"/>
                    </a:lnTo>
                    <a:lnTo>
                      <a:pt x="109" y="266"/>
                    </a:lnTo>
                    <a:lnTo>
                      <a:pt x="108" y="274"/>
                    </a:lnTo>
                    <a:lnTo>
                      <a:pt x="110" y="282"/>
                    </a:lnTo>
                    <a:lnTo>
                      <a:pt x="109" y="283"/>
                    </a:lnTo>
                    <a:lnTo>
                      <a:pt x="125" y="303"/>
                    </a:lnTo>
                    <a:lnTo>
                      <a:pt x="143" y="324"/>
                    </a:lnTo>
                    <a:lnTo>
                      <a:pt x="140" y="310"/>
                    </a:lnTo>
                    <a:lnTo>
                      <a:pt x="140" y="295"/>
                    </a:lnTo>
                    <a:lnTo>
                      <a:pt x="142" y="280"/>
                    </a:lnTo>
                    <a:lnTo>
                      <a:pt x="143" y="279"/>
                    </a:lnTo>
                    <a:lnTo>
                      <a:pt x="144" y="278"/>
                    </a:lnTo>
                    <a:lnTo>
                      <a:pt x="145" y="279"/>
                    </a:lnTo>
                    <a:lnTo>
                      <a:pt x="154" y="288"/>
                    </a:lnTo>
                    <a:lnTo>
                      <a:pt x="159" y="299"/>
                    </a:lnTo>
                    <a:lnTo>
                      <a:pt x="161" y="311"/>
                    </a:lnTo>
                    <a:lnTo>
                      <a:pt x="160" y="316"/>
                    </a:lnTo>
                    <a:lnTo>
                      <a:pt x="159" y="323"/>
                    </a:lnTo>
                    <a:lnTo>
                      <a:pt x="156" y="330"/>
                    </a:lnTo>
                    <a:lnTo>
                      <a:pt x="152" y="333"/>
                    </a:lnTo>
                    <a:lnTo>
                      <a:pt x="175" y="355"/>
                    </a:lnTo>
                    <a:lnTo>
                      <a:pt x="175" y="355"/>
                    </a:lnTo>
                    <a:lnTo>
                      <a:pt x="173" y="349"/>
                    </a:lnTo>
                    <a:lnTo>
                      <a:pt x="172" y="344"/>
                    </a:lnTo>
                    <a:lnTo>
                      <a:pt x="171" y="340"/>
                    </a:lnTo>
                    <a:lnTo>
                      <a:pt x="171" y="337"/>
                    </a:lnTo>
                    <a:lnTo>
                      <a:pt x="172" y="333"/>
                    </a:lnTo>
                    <a:lnTo>
                      <a:pt x="173" y="330"/>
                    </a:lnTo>
                    <a:lnTo>
                      <a:pt x="173" y="330"/>
                    </a:lnTo>
                    <a:lnTo>
                      <a:pt x="170" y="328"/>
                    </a:lnTo>
                    <a:lnTo>
                      <a:pt x="167" y="325"/>
                    </a:lnTo>
                    <a:lnTo>
                      <a:pt x="166" y="322"/>
                    </a:lnTo>
                    <a:lnTo>
                      <a:pt x="166" y="319"/>
                    </a:lnTo>
                    <a:lnTo>
                      <a:pt x="166" y="315"/>
                    </a:lnTo>
                    <a:lnTo>
                      <a:pt x="168" y="313"/>
                    </a:lnTo>
                    <a:lnTo>
                      <a:pt x="171" y="311"/>
                    </a:lnTo>
                    <a:lnTo>
                      <a:pt x="173" y="310"/>
                    </a:lnTo>
                    <a:lnTo>
                      <a:pt x="177" y="310"/>
                    </a:lnTo>
                    <a:lnTo>
                      <a:pt x="180" y="311"/>
                    </a:lnTo>
                    <a:lnTo>
                      <a:pt x="183" y="313"/>
                    </a:lnTo>
                    <a:lnTo>
                      <a:pt x="185" y="315"/>
                    </a:lnTo>
                    <a:lnTo>
                      <a:pt x="188" y="319"/>
                    </a:lnTo>
                    <a:lnTo>
                      <a:pt x="189" y="322"/>
                    </a:lnTo>
                    <a:lnTo>
                      <a:pt x="189" y="325"/>
                    </a:lnTo>
                    <a:lnTo>
                      <a:pt x="188" y="328"/>
                    </a:lnTo>
                    <a:lnTo>
                      <a:pt x="185" y="331"/>
                    </a:lnTo>
                    <a:lnTo>
                      <a:pt x="183" y="332"/>
                    </a:lnTo>
                    <a:lnTo>
                      <a:pt x="180" y="333"/>
                    </a:lnTo>
                    <a:lnTo>
                      <a:pt x="178" y="332"/>
                    </a:lnTo>
                    <a:lnTo>
                      <a:pt x="176" y="331"/>
                    </a:lnTo>
                    <a:lnTo>
                      <a:pt x="176" y="335"/>
                    </a:lnTo>
                    <a:lnTo>
                      <a:pt x="176" y="339"/>
                    </a:lnTo>
                    <a:lnTo>
                      <a:pt x="175" y="344"/>
                    </a:lnTo>
                    <a:lnTo>
                      <a:pt x="177" y="350"/>
                    </a:lnTo>
                    <a:lnTo>
                      <a:pt x="179" y="357"/>
                    </a:lnTo>
                    <a:lnTo>
                      <a:pt x="179" y="358"/>
                    </a:lnTo>
                    <a:lnTo>
                      <a:pt x="205" y="379"/>
                    </a:lnTo>
                    <a:lnTo>
                      <a:pt x="233" y="396"/>
                    </a:lnTo>
                    <a:lnTo>
                      <a:pt x="228" y="386"/>
                    </a:lnTo>
                    <a:lnTo>
                      <a:pt x="224" y="375"/>
                    </a:lnTo>
                    <a:lnTo>
                      <a:pt x="223" y="363"/>
                    </a:lnTo>
                    <a:lnTo>
                      <a:pt x="223" y="351"/>
                    </a:lnTo>
                    <a:lnTo>
                      <a:pt x="223" y="350"/>
                    </a:lnTo>
                    <a:lnTo>
                      <a:pt x="224" y="350"/>
                    </a:lnTo>
                    <a:lnTo>
                      <a:pt x="225" y="350"/>
                    </a:lnTo>
                    <a:lnTo>
                      <a:pt x="233" y="356"/>
                    </a:lnTo>
                    <a:lnTo>
                      <a:pt x="241" y="363"/>
                    </a:lnTo>
                    <a:lnTo>
                      <a:pt x="245" y="373"/>
                    </a:lnTo>
                    <a:lnTo>
                      <a:pt x="245" y="383"/>
                    </a:lnTo>
                    <a:lnTo>
                      <a:pt x="244" y="392"/>
                    </a:lnTo>
                    <a:lnTo>
                      <a:pt x="240" y="399"/>
                    </a:lnTo>
                    <a:lnTo>
                      <a:pt x="240" y="399"/>
                    </a:lnTo>
                    <a:lnTo>
                      <a:pt x="266" y="414"/>
                    </a:lnTo>
                    <a:lnTo>
                      <a:pt x="267" y="414"/>
                    </a:lnTo>
                    <a:lnTo>
                      <a:pt x="266" y="409"/>
                    </a:lnTo>
                    <a:lnTo>
                      <a:pt x="264" y="406"/>
                    </a:lnTo>
                    <a:lnTo>
                      <a:pt x="263" y="402"/>
                    </a:lnTo>
                    <a:lnTo>
                      <a:pt x="263" y="397"/>
                    </a:lnTo>
                    <a:lnTo>
                      <a:pt x="263" y="393"/>
                    </a:lnTo>
                    <a:lnTo>
                      <a:pt x="260" y="392"/>
                    </a:lnTo>
                    <a:lnTo>
                      <a:pt x="256" y="391"/>
                    </a:lnTo>
                    <a:lnTo>
                      <a:pt x="254" y="387"/>
                    </a:lnTo>
                    <a:lnTo>
                      <a:pt x="252" y="384"/>
                    </a:lnTo>
                    <a:lnTo>
                      <a:pt x="252" y="381"/>
                    </a:lnTo>
                    <a:lnTo>
                      <a:pt x="252" y="378"/>
                    </a:lnTo>
                    <a:lnTo>
                      <a:pt x="254" y="374"/>
                    </a:lnTo>
                    <a:lnTo>
                      <a:pt x="257" y="371"/>
                    </a:lnTo>
                    <a:lnTo>
                      <a:pt x="261" y="370"/>
                    </a:lnTo>
                    <a:lnTo>
                      <a:pt x="265" y="370"/>
                    </a:lnTo>
                    <a:lnTo>
                      <a:pt x="269" y="371"/>
                    </a:lnTo>
                    <a:lnTo>
                      <a:pt x="273" y="373"/>
                    </a:lnTo>
                    <a:lnTo>
                      <a:pt x="275" y="376"/>
                    </a:lnTo>
                    <a:lnTo>
                      <a:pt x="277" y="380"/>
                    </a:lnTo>
                    <a:lnTo>
                      <a:pt x="277" y="384"/>
                    </a:lnTo>
                    <a:lnTo>
                      <a:pt x="275" y="387"/>
                    </a:lnTo>
                    <a:lnTo>
                      <a:pt x="273" y="391"/>
                    </a:lnTo>
                    <a:lnTo>
                      <a:pt x="269" y="392"/>
                    </a:lnTo>
                    <a:lnTo>
                      <a:pt x="266" y="392"/>
                    </a:lnTo>
                    <a:lnTo>
                      <a:pt x="267" y="398"/>
                    </a:lnTo>
                    <a:lnTo>
                      <a:pt x="268" y="405"/>
                    </a:lnTo>
                    <a:lnTo>
                      <a:pt x="269" y="408"/>
                    </a:lnTo>
                    <a:lnTo>
                      <a:pt x="272" y="412"/>
                    </a:lnTo>
                    <a:lnTo>
                      <a:pt x="273" y="416"/>
                    </a:lnTo>
                    <a:lnTo>
                      <a:pt x="273" y="417"/>
                    </a:lnTo>
                    <a:lnTo>
                      <a:pt x="276" y="418"/>
                    </a:lnTo>
                    <a:lnTo>
                      <a:pt x="307" y="430"/>
                    </a:lnTo>
                    <a:lnTo>
                      <a:pt x="299" y="418"/>
                    </a:lnTo>
                    <a:lnTo>
                      <a:pt x="295" y="404"/>
                    </a:lnTo>
                    <a:lnTo>
                      <a:pt x="296" y="390"/>
                    </a:lnTo>
                    <a:lnTo>
                      <a:pt x="296" y="388"/>
                    </a:lnTo>
                    <a:lnTo>
                      <a:pt x="297" y="387"/>
                    </a:lnTo>
                    <a:lnTo>
                      <a:pt x="298" y="388"/>
                    </a:lnTo>
                    <a:lnTo>
                      <a:pt x="308" y="394"/>
                    </a:lnTo>
                    <a:lnTo>
                      <a:pt x="314" y="403"/>
                    </a:lnTo>
                    <a:lnTo>
                      <a:pt x="317" y="412"/>
                    </a:lnTo>
                    <a:lnTo>
                      <a:pt x="317" y="422"/>
                    </a:lnTo>
                    <a:lnTo>
                      <a:pt x="313" y="433"/>
                    </a:lnTo>
                    <a:lnTo>
                      <a:pt x="351" y="443"/>
                    </a:lnTo>
                    <a:lnTo>
                      <a:pt x="391" y="450"/>
                    </a:lnTo>
                    <a:lnTo>
                      <a:pt x="392" y="450"/>
                    </a:lnTo>
                    <a:lnTo>
                      <a:pt x="392" y="451"/>
                    </a:lnTo>
                    <a:lnTo>
                      <a:pt x="391" y="451"/>
                    </a:lnTo>
                    <a:lnTo>
                      <a:pt x="359" y="448"/>
                    </a:lnTo>
                    <a:lnTo>
                      <a:pt x="326" y="441"/>
                    </a:lnTo>
                    <a:lnTo>
                      <a:pt x="296" y="430"/>
                    </a:lnTo>
                    <a:lnTo>
                      <a:pt x="291" y="432"/>
                    </a:lnTo>
                    <a:lnTo>
                      <a:pt x="287" y="435"/>
                    </a:lnTo>
                    <a:lnTo>
                      <a:pt x="284" y="438"/>
                    </a:lnTo>
                    <a:lnTo>
                      <a:pt x="281" y="440"/>
                    </a:lnTo>
                    <a:lnTo>
                      <a:pt x="284" y="442"/>
                    </a:lnTo>
                    <a:lnTo>
                      <a:pt x="286" y="445"/>
                    </a:lnTo>
                    <a:lnTo>
                      <a:pt x="288" y="448"/>
                    </a:lnTo>
                    <a:lnTo>
                      <a:pt x="288" y="453"/>
                    </a:lnTo>
                    <a:lnTo>
                      <a:pt x="287" y="456"/>
                    </a:lnTo>
                    <a:lnTo>
                      <a:pt x="285" y="458"/>
                    </a:lnTo>
                    <a:lnTo>
                      <a:pt x="281" y="459"/>
                    </a:lnTo>
                    <a:lnTo>
                      <a:pt x="279" y="460"/>
                    </a:lnTo>
                    <a:lnTo>
                      <a:pt x="276" y="460"/>
                    </a:lnTo>
                    <a:lnTo>
                      <a:pt x="273" y="459"/>
                    </a:lnTo>
                    <a:lnTo>
                      <a:pt x="271" y="457"/>
                    </a:lnTo>
                    <a:lnTo>
                      <a:pt x="268" y="455"/>
                    </a:lnTo>
                    <a:lnTo>
                      <a:pt x="266" y="452"/>
                    </a:lnTo>
                    <a:lnTo>
                      <a:pt x="266" y="448"/>
                    </a:lnTo>
                    <a:lnTo>
                      <a:pt x="266" y="444"/>
                    </a:lnTo>
                    <a:lnTo>
                      <a:pt x="267" y="441"/>
                    </a:lnTo>
                    <a:lnTo>
                      <a:pt x="269" y="439"/>
                    </a:lnTo>
                    <a:lnTo>
                      <a:pt x="272" y="438"/>
                    </a:lnTo>
                    <a:lnTo>
                      <a:pt x="274" y="436"/>
                    </a:lnTo>
                    <a:lnTo>
                      <a:pt x="277" y="436"/>
                    </a:lnTo>
                    <a:lnTo>
                      <a:pt x="277" y="436"/>
                    </a:lnTo>
                    <a:lnTo>
                      <a:pt x="278" y="436"/>
                    </a:lnTo>
                    <a:lnTo>
                      <a:pt x="281" y="434"/>
                    </a:lnTo>
                    <a:lnTo>
                      <a:pt x="286" y="432"/>
                    </a:lnTo>
                    <a:lnTo>
                      <a:pt x="289" y="431"/>
                    </a:lnTo>
                    <a:lnTo>
                      <a:pt x="292" y="429"/>
                    </a:lnTo>
                    <a:lnTo>
                      <a:pt x="271" y="420"/>
                    </a:lnTo>
                    <a:lnTo>
                      <a:pt x="271" y="420"/>
                    </a:lnTo>
                    <a:lnTo>
                      <a:pt x="263" y="431"/>
                    </a:lnTo>
                    <a:lnTo>
                      <a:pt x="253" y="439"/>
                    </a:lnTo>
                    <a:lnTo>
                      <a:pt x="241" y="442"/>
                    </a:lnTo>
                    <a:lnTo>
                      <a:pt x="228" y="443"/>
                    </a:lnTo>
                    <a:lnTo>
                      <a:pt x="227" y="442"/>
                    </a:lnTo>
                    <a:lnTo>
                      <a:pt x="226" y="441"/>
                    </a:lnTo>
                    <a:lnTo>
                      <a:pt x="227" y="440"/>
                    </a:lnTo>
                    <a:lnTo>
                      <a:pt x="236" y="429"/>
                    </a:lnTo>
                    <a:lnTo>
                      <a:pt x="247" y="420"/>
                    </a:lnTo>
                    <a:lnTo>
                      <a:pt x="261" y="415"/>
                    </a:lnTo>
                    <a:lnTo>
                      <a:pt x="221" y="394"/>
                    </a:lnTo>
                    <a:lnTo>
                      <a:pt x="217" y="394"/>
                    </a:lnTo>
                    <a:lnTo>
                      <a:pt x="213" y="394"/>
                    </a:lnTo>
                    <a:lnTo>
                      <a:pt x="208" y="395"/>
                    </a:lnTo>
                    <a:lnTo>
                      <a:pt x="205" y="396"/>
                    </a:lnTo>
                    <a:lnTo>
                      <a:pt x="201" y="397"/>
                    </a:lnTo>
                    <a:lnTo>
                      <a:pt x="203" y="399"/>
                    </a:lnTo>
                    <a:lnTo>
                      <a:pt x="203" y="402"/>
                    </a:lnTo>
                    <a:lnTo>
                      <a:pt x="204" y="405"/>
                    </a:lnTo>
                    <a:lnTo>
                      <a:pt x="203" y="408"/>
                    </a:lnTo>
                    <a:lnTo>
                      <a:pt x="202" y="410"/>
                    </a:lnTo>
                    <a:lnTo>
                      <a:pt x="199" y="412"/>
                    </a:lnTo>
                    <a:lnTo>
                      <a:pt x="196" y="415"/>
                    </a:lnTo>
                    <a:lnTo>
                      <a:pt x="193" y="415"/>
                    </a:lnTo>
                    <a:lnTo>
                      <a:pt x="190" y="414"/>
                    </a:lnTo>
                    <a:lnTo>
                      <a:pt x="187" y="412"/>
                    </a:lnTo>
                    <a:lnTo>
                      <a:pt x="184" y="410"/>
                    </a:lnTo>
                    <a:lnTo>
                      <a:pt x="182" y="407"/>
                    </a:lnTo>
                    <a:lnTo>
                      <a:pt x="181" y="400"/>
                    </a:lnTo>
                    <a:lnTo>
                      <a:pt x="183" y="394"/>
                    </a:lnTo>
                    <a:lnTo>
                      <a:pt x="189" y="390"/>
                    </a:lnTo>
                    <a:lnTo>
                      <a:pt x="192" y="388"/>
                    </a:lnTo>
                    <a:lnTo>
                      <a:pt x="195" y="390"/>
                    </a:lnTo>
                    <a:lnTo>
                      <a:pt x="197" y="392"/>
                    </a:lnTo>
                    <a:lnTo>
                      <a:pt x="199" y="392"/>
                    </a:lnTo>
                    <a:lnTo>
                      <a:pt x="200" y="394"/>
                    </a:lnTo>
                    <a:lnTo>
                      <a:pt x="200" y="394"/>
                    </a:lnTo>
                    <a:lnTo>
                      <a:pt x="203" y="393"/>
                    </a:lnTo>
                    <a:lnTo>
                      <a:pt x="207" y="392"/>
                    </a:lnTo>
                    <a:lnTo>
                      <a:pt x="211" y="391"/>
                    </a:lnTo>
                    <a:lnTo>
                      <a:pt x="217" y="391"/>
                    </a:lnTo>
                    <a:lnTo>
                      <a:pt x="193" y="373"/>
                    </a:lnTo>
                    <a:lnTo>
                      <a:pt x="180" y="380"/>
                    </a:lnTo>
                    <a:lnTo>
                      <a:pt x="167" y="383"/>
                    </a:lnTo>
                    <a:lnTo>
                      <a:pt x="153" y="383"/>
                    </a:lnTo>
                    <a:lnTo>
                      <a:pt x="139" y="380"/>
                    </a:lnTo>
                    <a:lnTo>
                      <a:pt x="137" y="380"/>
                    </a:lnTo>
                    <a:lnTo>
                      <a:pt x="137" y="379"/>
                    </a:lnTo>
                    <a:lnTo>
                      <a:pt x="139" y="378"/>
                    </a:lnTo>
                    <a:lnTo>
                      <a:pt x="147" y="369"/>
                    </a:lnTo>
                    <a:lnTo>
                      <a:pt x="158" y="363"/>
                    </a:lnTo>
                    <a:lnTo>
                      <a:pt x="170" y="362"/>
                    </a:lnTo>
                    <a:lnTo>
                      <a:pt x="182" y="366"/>
                    </a:lnTo>
                    <a:lnTo>
                      <a:pt x="148" y="335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1" y="326"/>
                    </a:lnTo>
                    <a:lnTo>
                      <a:pt x="135" y="325"/>
                    </a:lnTo>
                    <a:lnTo>
                      <a:pt x="130" y="322"/>
                    </a:lnTo>
                    <a:lnTo>
                      <a:pt x="124" y="321"/>
                    </a:lnTo>
                    <a:lnTo>
                      <a:pt x="119" y="320"/>
                    </a:lnTo>
                    <a:lnTo>
                      <a:pt x="112" y="319"/>
                    </a:lnTo>
                    <a:lnTo>
                      <a:pt x="112" y="322"/>
                    </a:lnTo>
                    <a:lnTo>
                      <a:pt x="113" y="325"/>
                    </a:lnTo>
                    <a:lnTo>
                      <a:pt x="112" y="328"/>
                    </a:lnTo>
                    <a:lnTo>
                      <a:pt x="111" y="331"/>
                    </a:lnTo>
                    <a:lnTo>
                      <a:pt x="110" y="333"/>
                    </a:lnTo>
                    <a:lnTo>
                      <a:pt x="107" y="335"/>
                    </a:lnTo>
                    <a:lnTo>
                      <a:pt x="103" y="335"/>
                    </a:lnTo>
                    <a:lnTo>
                      <a:pt x="99" y="335"/>
                    </a:lnTo>
                    <a:lnTo>
                      <a:pt x="96" y="333"/>
                    </a:lnTo>
                    <a:lnTo>
                      <a:pt x="93" y="330"/>
                    </a:lnTo>
                    <a:lnTo>
                      <a:pt x="92" y="326"/>
                    </a:lnTo>
                    <a:lnTo>
                      <a:pt x="89" y="323"/>
                    </a:lnTo>
                    <a:lnTo>
                      <a:pt x="89" y="320"/>
                    </a:lnTo>
                    <a:lnTo>
                      <a:pt x="91" y="315"/>
                    </a:lnTo>
                    <a:lnTo>
                      <a:pt x="92" y="312"/>
                    </a:lnTo>
                    <a:lnTo>
                      <a:pt x="94" y="310"/>
                    </a:lnTo>
                    <a:lnTo>
                      <a:pt x="97" y="308"/>
                    </a:lnTo>
                    <a:lnTo>
                      <a:pt x="101" y="307"/>
                    </a:lnTo>
                    <a:lnTo>
                      <a:pt x="105" y="308"/>
                    </a:lnTo>
                    <a:lnTo>
                      <a:pt x="107" y="309"/>
                    </a:lnTo>
                    <a:lnTo>
                      <a:pt x="109" y="311"/>
                    </a:lnTo>
                    <a:lnTo>
                      <a:pt x="110" y="313"/>
                    </a:lnTo>
                    <a:lnTo>
                      <a:pt x="110" y="315"/>
                    </a:lnTo>
                    <a:lnTo>
                      <a:pt x="118" y="315"/>
                    </a:lnTo>
                    <a:lnTo>
                      <a:pt x="127" y="316"/>
                    </a:lnTo>
                    <a:lnTo>
                      <a:pt x="134" y="320"/>
                    </a:lnTo>
                    <a:lnTo>
                      <a:pt x="112" y="292"/>
                    </a:lnTo>
                    <a:lnTo>
                      <a:pt x="111" y="292"/>
                    </a:lnTo>
                    <a:lnTo>
                      <a:pt x="103" y="297"/>
                    </a:lnTo>
                    <a:lnTo>
                      <a:pt x="93" y="298"/>
                    </a:lnTo>
                    <a:lnTo>
                      <a:pt x="83" y="297"/>
                    </a:lnTo>
                    <a:lnTo>
                      <a:pt x="74" y="295"/>
                    </a:lnTo>
                    <a:lnTo>
                      <a:pt x="65" y="290"/>
                    </a:lnTo>
                    <a:lnTo>
                      <a:pt x="63" y="289"/>
                    </a:lnTo>
                    <a:lnTo>
                      <a:pt x="61" y="288"/>
                    </a:lnTo>
                    <a:lnTo>
                      <a:pt x="60" y="286"/>
                    </a:lnTo>
                    <a:lnTo>
                      <a:pt x="58" y="285"/>
                    </a:lnTo>
                    <a:lnTo>
                      <a:pt x="58" y="284"/>
                    </a:lnTo>
                    <a:lnTo>
                      <a:pt x="59" y="283"/>
                    </a:lnTo>
                    <a:lnTo>
                      <a:pt x="67" y="278"/>
                    </a:lnTo>
                    <a:lnTo>
                      <a:pt x="76" y="276"/>
                    </a:lnTo>
                    <a:lnTo>
                      <a:pt x="86" y="276"/>
                    </a:lnTo>
                    <a:lnTo>
                      <a:pt x="97" y="279"/>
                    </a:lnTo>
                    <a:lnTo>
                      <a:pt x="106" y="284"/>
                    </a:lnTo>
                    <a:lnTo>
                      <a:pt x="88" y="258"/>
                    </a:lnTo>
                    <a:lnTo>
                      <a:pt x="81" y="242"/>
                    </a:lnTo>
                    <a:lnTo>
                      <a:pt x="81" y="242"/>
                    </a:lnTo>
                    <a:lnTo>
                      <a:pt x="80" y="239"/>
                    </a:lnTo>
                    <a:lnTo>
                      <a:pt x="68" y="232"/>
                    </a:lnTo>
                    <a:lnTo>
                      <a:pt x="56" y="228"/>
                    </a:lnTo>
                    <a:lnTo>
                      <a:pt x="56" y="231"/>
                    </a:lnTo>
                    <a:lnTo>
                      <a:pt x="55" y="235"/>
                    </a:lnTo>
                    <a:lnTo>
                      <a:pt x="52" y="238"/>
                    </a:lnTo>
                    <a:lnTo>
                      <a:pt x="49" y="240"/>
                    </a:lnTo>
                    <a:lnTo>
                      <a:pt x="46" y="241"/>
                    </a:lnTo>
                    <a:lnTo>
                      <a:pt x="43" y="240"/>
                    </a:lnTo>
                    <a:lnTo>
                      <a:pt x="38" y="239"/>
                    </a:lnTo>
                    <a:lnTo>
                      <a:pt x="36" y="236"/>
                    </a:lnTo>
                    <a:lnTo>
                      <a:pt x="34" y="232"/>
                    </a:lnTo>
                    <a:lnTo>
                      <a:pt x="33" y="228"/>
                    </a:lnTo>
                    <a:lnTo>
                      <a:pt x="34" y="225"/>
                    </a:lnTo>
                    <a:lnTo>
                      <a:pt x="36" y="222"/>
                    </a:lnTo>
                    <a:lnTo>
                      <a:pt x="38" y="218"/>
                    </a:lnTo>
                    <a:lnTo>
                      <a:pt x="40" y="216"/>
                    </a:lnTo>
                    <a:lnTo>
                      <a:pt x="45" y="215"/>
                    </a:lnTo>
                    <a:lnTo>
                      <a:pt x="48" y="215"/>
                    </a:lnTo>
                    <a:lnTo>
                      <a:pt x="51" y="216"/>
                    </a:lnTo>
                    <a:lnTo>
                      <a:pt x="52" y="218"/>
                    </a:lnTo>
                    <a:lnTo>
                      <a:pt x="55" y="222"/>
                    </a:lnTo>
                    <a:lnTo>
                      <a:pt x="55" y="224"/>
                    </a:lnTo>
                    <a:lnTo>
                      <a:pt x="65" y="227"/>
                    </a:lnTo>
                    <a:lnTo>
                      <a:pt x="76" y="234"/>
                    </a:lnTo>
                    <a:lnTo>
                      <a:pt x="61" y="200"/>
                    </a:lnTo>
                    <a:lnTo>
                      <a:pt x="53" y="201"/>
                    </a:lnTo>
                    <a:lnTo>
                      <a:pt x="46" y="199"/>
                    </a:lnTo>
                    <a:lnTo>
                      <a:pt x="38" y="196"/>
                    </a:lnTo>
                    <a:lnTo>
                      <a:pt x="25" y="188"/>
                    </a:lnTo>
                    <a:lnTo>
                      <a:pt x="14" y="176"/>
                    </a:lnTo>
                    <a:lnTo>
                      <a:pt x="14" y="175"/>
                    </a:lnTo>
                    <a:lnTo>
                      <a:pt x="14" y="174"/>
                    </a:lnTo>
                    <a:lnTo>
                      <a:pt x="15" y="172"/>
                    </a:lnTo>
                    <a:lnTo>
                      <a:pt x="29" y="170"/>
                    </a:lnTo>
                    <a:lnTo>
                      <a:pt x="44" y="174"/>
                    </a:lnTo>
                    <a:lnTo>
                      <a:pt x="56" y="181"/>
                    </a:lnTo>
                    <a:lnTo>
                      <a:pt x="46" y="147"/>
                    </a:lnTo>
                    <a:lnTo>
                      <a:pt x="39" y="138"/>
                    </a:lnTo>
                    <a:lnTo>
                      <a:pt x="33" y="131"/>
                    </a:lnTo>
                    <a:lnTo>
                      <a:pt x="23" y="124"/>
                    </a:lnTo>
                    <a:lnTo>
                      <a:pt x="21" y="129"/>
                    </a:lnTo>
                    <a:lnTo>
                      <a:pt x="19" y="131"/>
                    </a:lnTo>
                    <a:lnTo>
                      <a:pt x="15" y="133"/>
                    </a:lnTo>
                    <a:lnTo>
                      <a:pt x="11" y="133"/>
                    </a:lnTo>
                    <a:lnTo>
                      <a:pt x="8" y="132"/>
                    </a:lnTo>
                    <a:lnTo>
                      <a:pt x="4" y="130"/>
                    </a:lnTo>
                    <a:lnTo>
                      <a:pt x="2" y="128"/>
                    </a:lnTo>
                    <a:lnTo>
                      <a:pt x="0" y="124"/>
                    </a:lnTo>
                    <a:lnTo>
                      <a:pt x="0" y="120"/>
                    </a:lnTo>
                    <a:lnTo>
                      <a:pt x="0" y="117"/>
                    </a:lnTo>
                    <a:lnTo>
                      <a:pt x="4" y="109"/>
                    </a:lnTo>
                    <a:lnTo>
                      <a:pt x="12" y="106"/>
                    </a:lnTo>
                    <a:lnTo>
                      <a:pt x="20" y="107"/>
                    </a:lnTo>
                    <a:lnTo>
                      <a:pt x="23" y="109"/>
                    </a:lnTo>
                    <a:lnTo>
                      <a:pt x="25" y="112"/>
                    </a:lnTo>
                    <a:lnTo>
                      <a:pt x="26" y="116"/>
                    </a:lnTo>
                    <a:lnTo>
                      <a:pt x="25" y="118"/>
                    </a:lnTo>
                    <a:lnTo>
                      <a:pt x="25" y="120"/>
                    </a:lnTo>
                    <a:lnTo>
                      <a:pt x="24" y="122"/>
                    </a:lnTo>
                    <a:lnTo>
                      <a:pt x="24" y="122"/>
                    </a:lnTo>
                    <a:lnTo>
                      <a:pt x="35" y="128"/>
                    </a:lnTo>
                    <a:lnTo>
                      <a:pt x="44" y="138"/>
                    </a:lnTo>
                    <a:lnTo>
                      <a:pt x="39" y="102"/>
                    </a:lnTo>
                    <a:lnTo>
                      <a:pt x="38" y="100"/>
                    </a:lnTo>
                    <a:lnTo>
                      <a:pt x="36" y="99"/>
                    </a:lnTo>
                    <a:lnTo>
                      <a:pt x="34" y="98"/>
                    </a:lnTo>
                    <a:lnTo>
                      <a:pt x="31" y="97"/>
                    </a:lnTo>
                    <a:lnTo>
                      <a:pt x="28" y="96"/>
                    </a:lnTo>
                    <a:lnTo>
                      <a:pt x="26" y="94"/>
                    </a:lnTo>
                    <a:lnTo>
                      <a:pt x="24" y="94"/>
                    </a:lnTo>
                    <a:lnTo>
                      <a:pt x="14" y="85"/>
                    </a:lnTo>
                    <a:lnTo>
                      <a:pt x="8" y="75"/>
                    </a:lnTo>
                    <a:lnTo>
                      <a:pt x="2" y="63"/>
                    </a:lnTo>
                    <a:lnTo>
                      <a:pt x="2" y="62"/>
                    </a:lnTo>
                    <a:lnTo>
                      <a:pt x="3" y="61"/>
                    </a:lnTo>
                    <a:lnTo>
                      <a:pt x="4" y="60"/>
                    </a:lnTo>
                    <a:lnTo>
                      <a:pt x="15" y="64"/>
                    </a:lnTo>
                    <a:lnTo>
                      <a:pt x="25" y="71"/>
                    </a:lnTo>
                    <a:lnTo>
                      <a:pt x="33" y="79"/>
                    </a:lnTo>
                    <a:lnTo>
                      <a:pt x="38" y="90"/>
                    </a:lnTo>
                    <a:lnTo>
                      <a:pt x="38" y="69"/>
                    </a:lnTo>
                    <a:lnTo>
                      <a:pt x="37" y="69"/>
                    </a:lnTo>
                    <a:lnTo>
                      <a:pt x="34" y="62"/>
                    </a:lnTo>
                    <a:lnTo>
                      <a:pt x="31" y="57"/>
                    </a:lnTo>
                    <a:lnTo>
                      <a:pt x="26" y="51"/>
                    </a:lnTo>
                    <a:lnTo>
                      <a:pt x="24" y="55"/>
                    </a:lnTo>
                    <a:lnTo>
                      <a:pt x="22" y="56"/>
                    </a:lnTo>
                    <a:lnTo>
                      <a:pt x="20" y="57"/>
                    </a:lnTo>
                    <a:lnTo>
                      <a:pt x="16" y="57"/>
                    </a:lnTo>
                    <a:lnTo>
                      <a:pt x="13" y="57"/>
                    </a:lnTo>
                    <a:lnTo>
                      <a:pt x="11" y="56"/>
                    </a:lnTo>
                    <a:lnTo>
                      <a:pt x="5" y="50"/>
                    </a:lnTo>
                    <a:lnTo>
                      <a:pt x="3" y="44"/>
                    </a:lnTo>
                    <a:lnTo>
                      <a:pt x="5" y="36"/>
                    </a:lnTo>
                    <a:lnTo>
                      <a:pt x="8" y="34"/>
                    </a:lnTo>
                    <a:lnTo>
                      <a:pt x="11" y="32"/>
                    </a:lnTo>
                    <a:lnTo>
                      <a:pt x="15" y="32"/>
                    </a:lnTo>
                    <a:lnTo>
                      <a:pt x="19" y="32"/>
                    </a:lnTo>
                    <a:lnTo>
                      <a:pt x="22" y="35"/>
                    </a:lnTo>
                    <a:lnTo>
                      <a:pt x="23" y="36"/>
                    </a:lnTo>
                    <a:lnTo>
                      <a:pt x="25" y="39"/>
                    </a:lnTo>
                    <a:lnTo>
                      <a:pt x="26" y="43"/>
                    </a:lnTo>
                    <a:lnTo>
                      <a:pt x="27" y="46"/>
                    </a:lnTo>
                    <a:lnTo>
                      <a:pt x="27" y="49"/>
                    </a:lnTo>
                    <a:lnTo>
                      <a:pt x="32" y="54"/>
                    </a:lnTo>
                    <a:lnTo>
                      <a:pt x="35" y="59"/>
                    </a:lnTo>
                    <a:lnTo>
                      <a:pt x="38" y="64"/>
                    </a:lnTo>
                    <a:lnTo>
                      <a:pt x="39" y="49"/>
                    </a:lnTo>
                    <a:lnTo>
                      <a:pt x="38" y="49"/>
                    </a:lnTo>
                    <a:lnTo>
                      <a:pt x="31" y="39"/>
                    </a:lnTo>
                    <a:lnTo>
                      <a:pt x="25" y="27"/>
                    </a:lnTo>
                    <a:lnTo>
                      <a:pt x="22" y="15"/>
                    </a:lnTo>
                    <a:lnTo>
                      <a:pt x="22" y="2"/>
                    </a:lnTo>
                    <a:lnTo>
                      <a:pt x="23" y="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0" name="Freeform 847"/>
              <p:cNvSpPr/>
              <p:nvPr/>
            </p:nvSpPr>
            <p:spPr bwMode="auto">
              <a:xfrm>
                <a:off x="7913688" y="3706813"/>
                <a:ext cx="334963" cy="909638"/>
              </a:xfrm>
              <a:custGeom>
                <a:avLst/>
                <a:gdLst>
                  <a:gd name="T0" fmla="*/ 98 w 211"/>
                  <a:gd name="T1" fmla="*/ 85 h 573"/>
                  <a:gd name="T2" fmla="*/ 74 w 211"/>
                  <a:gd name="T3" fmla="*/ 77 h 573"/>
                  <a:gd name="T4" fmla="*/ 72 w 211"/>
                  <a:gd name="T5" fmla="*/ 129 h 573"/>
                  <a:gd name="T6" fmla="*/ 92 w 211"/>
                  <a:gd name="T7" fmla="*/ 148 h 573"/>
                  <a:gd name="T8" fmla="*/ 70 w 211"/>
                  <a:gd name="T9" fmla="*/ 142 h 573"/>
                  <a:gd name="T10" fmla="*/ 60 w 211"/>
                  <a:gd name="T11" fmla="*/ 117 h 573"/>
                  <a:gd name="T12" fmla="*/ 82 w 211"/>
                  <a:gd name="T13" fmla="*/ 181 h 573"/>
                  <a:gd name="T14" fmla="*/ 46 w 211"/>
                  <a:gd name="T15" fmla="*/ 187 h 573"/>
                  <a:gd name="T16" fmla="*/ 63 w 211"/>
                  <a:gd name="T17" fmla="*/ 238 h 573"/>
                  <a:gd name="T18" fmla="*/ 80 w 211"/>
                  <a:gd name="T19" fmla="*/ 247 h 573"/>
                  <a:gd name="T20" fmla="*/ 62 w 211"/>
                  <a:gd name="T21" fmla="*/ 252 h 573"/>
                  <a:gd name="T22" fmla="*/ 50 w 211"/>
                  <a:gd name="T23" fmla="*/ 235 h 573"/>
                  <a:gd name="T24" fmla="*/ 68 w 211"/>
                  <a:gd name="T25" fmla="*/ 265 h 573"/>
                  <a:gd name="T26" fmla="*/ 55 w 211"/>
                  <a:gd name="T27" fmla="*/ 282 h 573"/>
                  <a:gd name="T28" fmla="*/ 76 w 211"/>
                  <a:gd name="T29" fmla="*/ 338 h 573"/>
                  <a:gd name="T30" fmla="*/ 95 w 211"/>
                  <a:gd name="T31" fmla="*/ 338 h 573"/>
                  <a:gd name="T32" fmla="*/ 79 w 211"/>
                  <a:gd name="T33" fmla="*/ 354 h 573"/>
                  <a:gd name="T34" fmla="*/ 60 w 211"/>
                  <a:gd name="T35" fmla="*/ 332 h 573"/>
                  <a:gd name="T36" fmla="*/ 123 w 211"/>
                  <a:gd name="T37" fmla="*/ 401 h 573"/>
                  <a:gd name="T38" fmla="*/ 93 w 211"/>
                  <a:gd name="T39" fmla="*/ 418 h 573"/>
                  <a:gd name="T40" fmla="*/ 116 w 211"/>
                  <a:gd name="T41" fmla="*/ 416 h 573"/>
                  <a:gd name="T42" fmla="*/ 134 w 211"/>
                  <a:gd name="T43" fmla="*/ 430 h 573"/>
                  <a:gd name="T44" fmla="*/ 113 w 211"/>
                  <a:gd name="T45" fmla="*/ 429 h 573"/>
                  <a:gd name="T46" fmla="*/ 150 w 211"/>
                  <a:gd name="T47" fmla="*/ 457 h 573"/>
                  <a:gd name="T48" fmla="*/ 156 w 211"/>
                  <a:gd name="T49" fmla="*/ 500 h 573"/>
                  <a:gd name="T50" fmla="*/ 186 w 211"/>
                  <a:gd name="T51" fmla="*/ 490 h 573"/>
                  <a:gd name="T52" fmla="*/ 201 w 211"/>
                  <a:gd name="T53" fmla="*/ 509 h 573"/>
                  <a:gd name="T54" fmla="*/ 171 w 211"/>
                  <a:gd name="T55" fmla="*/ 507 h 573"/>
                  <a:gd name="T56" fmla="*/ 211 w 211"/>
                  <a:gd name="T57" fmla="*/ 571 h 573"/>
                  <a:gd name="T58" fmla="*/ 172 w 211"/>
                  <a:gd name="T59" fmla="*/ 520 h 573"/>
                  <a:gd name="T60" fmla="*/ 184 w 211"/>
                  <a:gd name="T61" fmla="*/ 556 h 573"/>
                  <a:gd name="T62" fmla="*/ 161 w 211"/>
                  <a:gd name="T63" fmla="*/ 554 h 573"/>
                  <a:gd name="T64" fmla="*/ 168 w 211"/>
                  <a:gd name="T65" fmla="*/ 518 h 573"/>
                  <a:gd name="T66" fmla="*/ 150 w 211"/>
                  <a:gd name="T67" fmla="*/ 548 h 573"/>
                  <a:gd name="T68" fmla="*/ 144 w 211"/>
                  <a:gd name="T69" fmla="*/ 498 h 573"/>
                  <a:gd name="T70" fmla="*/ 124 w 211"/>
                  <a:gd name="T71" fmla="*/ 494 h 573"/>
                  <a:gd name="T72" fmla="*/ 107 w 211"/>
                  <a:gd name="T73" fmla="*/ 513 h 573"/>
                  <a:gd name="T74" fmla="*/ 116 w 211"/>
                  <a:gd name="T75" fmla="*/ 492 h 573"/>
                  <a:gd name="T76" fmla="*/ 74 w 211"/>
                  <a:gd name="T77" fmla="*/ 465 h 573"/>
                  <a:gd name="T78" fmla="*/ 68 w 211"/>
                  <a:gd name="T79" fmla="*/ 391 h 573"/>
                  <a:gd name="T80" fmla="*/ 45 w 211"/>
                  <a:gd name="T81" fmla="*/ 416 h 573"/>
                  <a:gd name="T82" fmla="*/ 58 w 211"/>
                  <a:gd name="T83" fmla="*/ 398 h 573"/>
                  <a:gd name="T84" fmla="*/ 48 w 211"/>
                  <a:gd name="T85" fmla="*/ 337 h 573"/>
                  <a:gd name="T86" fmla="*/ 20 w 211"/>
                  <a:gd name="T87" fmla="*/ 353 h 573"/>
                  <a:gd name="T88" fmla="*/ 48 w 211"/>
                  <a:gd name="T89" fmla="*/ 314 h 573"/>
                  <a:gd name="T90" fmla="*/ 31 w 211"/>
                  <a:gd name="T91" fmla="*/ 313 h 573"/>
                  <a:gd name="T92" fmla="*/ 18 w 211"/>
                  <a:gd name="T93" fmla="*/ 289 h 573"/>
                  <a:gd name="T94" fmla="*/ 39 w 211"/>
                  <a:gd name="T95" fmla="*/ 281 h 573"/>
                  <a:gd name="T96" fmla="*/ 27 w 211"/>
                  <a:gd name="T97" fmla="*/ 233 h 573"/>
                  <a:gd name="T98" fmla="*/ 28 w 211"/>
                  <a:gd name="T99" fmla="*/ 205 h 573"/>
                  <a:gd name="T100" fmla="*/ 31 w 211"/>
                  <a:gd name="T101" fmla="*/ 182 h 573"/>
                  <a:gd name="T102" fmla="*/ 9 w 211"/>
                  <a:gd name="T103" fmla="*/ 186 h 573"/>
                  <a:gd name="T104" fmla="*/ 22 w 211"/>
                  <a:gd name="T105" fmla="*/ 170 h 573"/>
                  <a:gd name="T106" fmla="*/ 42 w 211"/>
                  <a:gd name="T107" fmla="*/ 169 h 573"/>
                  <a:gd name="T108" fmla="*/ 12 w 211"/>
                  <a:gd name="T109" fmla="*/ 128 h 573"/>
                  <a:gd name="T110" fmla="*/ 58 w 211"/>
                  <a:gd name="T111" fmla="*/ 91 h 573"/>
                  <a:gd name="T112" fmla="*/ 40 w 211"/>
                  <a:gd name="T113" fmla="*/ 100 h 573"/>
                  <a:gd name="T114" fmla="*/ 34 w 211"/>
                  <a:gd name="T115" fmla="*/ 77 h 573"/>
                  <a:gd name="T116" fmla="*/ 51 w 211"/>
                  <a:gd name="T117" fmla="*/ 90 h 573"/>
                  <a:gd name="T118" fmla="*/ 115 w 211"/>
                  <a:gd name="T119" fmla="*/ 0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1" h="573">
                    <a:moveTo>
                      <a:pt x="115" y="0"/>
                    </a:moveTo>
                    <a:lnTo>
                      <a:pt x="115" y="1"/>
                    </a:lnTo>
                    <a:lnTo>
                      <a:pt x="115" y="1"/>
                    </a:lnTo>
                    <a:lnTo>
                      <a:pt x="101" y="22"/>
                    </a:lnTo>
                    <a:lnTo>
                      <a:pt x="88" y="46"/>
                    </a:lnTo>
                    <a:lnTo>
                      <a:pt x="77" y="70"/>
                    </a:lnTo>
                    <a:lnTo>
                      <a:pt x="89" y="76"/>
                    </a:lnTo>
                    <a:lnTo>
                      <a:pt x="98" y="85"/>
                    </a:lnTo>
                    <a:lnTo>
                      <a:pt x="102" y="98"/>
                    </a:lnTo>
                    <a:lnTo>
                      <a:pt x="100" y="111"/>
                    </a:lnTo>
                    <a:lnTo>
                      <a:pt x="100" y="112"/>
                    </a:lnTo>
                    <a:lnTo>
                      <a:pt x="99" y="112"/>
                    </a:lnTo>
                    <a:lnTo>
                      <a:pt x="98" y="112"/>
                    </a:lnTo>
                    <a:lnTo>
                      <a:pt x="86" y="103"/>
                    </a:lnTo>
                    <a:lnTo>
                      <a:pt x="78" y="91"/>
                    </a:lnTo>
                    <a:lnTo>
                      <a:pt x="74" y="77"/>
                    </a:lnTo>
                    <a:lnTo>
                      <a:pt x="63" y="108"/>
                    </a:lnTo>
                    <a:lnTo>
                      <a:pt x="62" y="112"/>
                    </a:lnTo>
                    <a:lnTo>
                      <a:pt x="63" y="112"/>
                    </a:lnTo>
                    <a:lnTo>
                      <a:pt x="64" y="115"/>
                    </a:lnTo>
                    <a:lnTo>
                      <a:pt x="66" y="120"/>
                    </a:lnTo>
                    <a:lnTo>
                      <a:pt x="68" y="123"/>
                    </a:lnTo>
                    <a:lnTo>
                      <a:pt x="70" y="126"/>
                    </a:lnTo>
                    <a:lnTo>
                      <a:pt x="72" y="129"/>
                    </a:lnTo>
                    <a:lnTo>
                      <a:pt x="76" y="133"/>
                    </a:lnTo>
                    <a:lnTo>
                      <a:pt x="78" y="130"/>
                    </a:lnTo>
                    <a:lnTo>
                      <a:pt x="81" y="128"/>
                    </a:lnTo>
                    <a:lnTo>
                      <a:pt x="86" y="128"/>
                    </a:lnTo>
                    <a:lnTo>
                      <a:pt x="89" y="129"/>
                    </a:lnTo>
                    <a:lnTo>
                      <a:pt x="93" y="135"/>
                    </a:lnTo>
                    <a:lnTo>
                      <a:pt x="94" y="141"/>
                    </a:lnTo>
                    <a:lnTo>
                      <a:pt x="92" y="148"/>
                    </a:lnTo>
                    <a:lnTo>
                      <a:pt x="89" y="151"/>
                    </a:lnTo>
                    <a:lnTo>
                      <a:pt x="86" y="152"/>
                    </a:lnTo>
                    <a:lnTo>
                      <a:pt x="82" y="153"/>
                    </a:lnTo>
                    <a:lnTo>
                      <a:pt x="78" y="152"/>
                    </a:lnTo>
                    <a:lnTo>
                      <a:pt x="75" y="150"/>
                    </a:lnTo>
                    <a:lnTo>
                      <a:pt x="72" y="149"/>
                    </a:lnTo>
                    <a:lnTo>
                      <a:pt x="71" y="146"/>
                    </a:lnTo>
                    <a:lnTo>
                      <a:pt x="70" y="142"/>
                    </a:lnTo>
                    <a:lnTo>
                      <a:pt x="70" y="140"/>
                    </a:lnTo>
                    <a:lnTo>
                      <a:pt x="71" y="137"/>
                    </a:lnTo>
                    <a:lnTo>
                      <a:pt x="74" y="135"/>
                    </a:lnTo>
                    <a:lnTo>
                      <a:pt x="70" y="132"/>
                    </a:lnTo>
                    <a:lnTo>
                      <a:pt x="67" y="128"/>
                    </a:lnTo>
                    <a:lnTo>
                      <a:pt x="65" y="125"/>
                    </a:lnTo>
                    <a:lnTo>
                      <a:pt x="63" y="122"/>
                    </a:lnTo>
                    <a:lnTo>
                      <a:pt x="60" y="117"/>
                    </a:lnTo>
                    <a:lnTo>
                      <a:pt x="59" y="118"/>
                    </a:lnTo>
                    <a:lnTo>
                      <a:pt x="53" y="148"/>
                    </a:lnTo>
                    <a:lnTo>
                      <a:pt x="53" y="148"/>
                    </a:lnTo>
                    <a:lnTo>
                      <a:pt x="62" y="149"/>
                    </a:lnTo>
                    <a:lnTo>
                      <a:pt x="70" y="154"/>
                    </a:lnTo>
                    <a:lnTo>
                      <a:pt x="76" y="161"/>
                    </a:lnTo>
                    <a:lnTo>
                      <a:pt x="81" y="170"/>
                    </a:lnTo>
                    <a:lnTo>
                      <a:pt x="82" y="181"/>
                    </a:lnTo>
                    <a:lnTo>
                      <a:pt x="80" y="192"/>
                    </a:lnTo>
                    <a:lnTo>
                      <a:pt x="79" y="193"/>
                    </a:lnTo>
                    <a:lnTo>
                      <a:pt x="78" y="193"/>
                    </a:lnTo>
                    <a:lnTo>
                      <a:pt x="77" y="193"/>
                    </a:lnTo>
                    <a:lnTo>
                      <a:pt x="66" y="182"/>
                    </a:lnTo>
                    <a:lnTo>
                      <a:pt x="56" y="169"/>
                    </a:lnTo>
                    <a:lnTo>
                      <a:pt x="52" y="153"/>
                    </a:lnTo>
                    <a:lnTo>
                      <a:pt x="46" y="187"/>
                    </a:lnTo>
                    <a:lnTo>
                      <a:pt x="44" y="221"/>
                    </a:lnTo>
                    <a:lnTo>
                      <a:pt x="44" y="221"/>
                    </a:lnTo>
                    <a:lnTo>
                      <a:pt x="47" y="228"/>
                    </a:lnTo>
                    <a:lnTo>
                      <a:pt x="53" y="233"/>
                    </a:lnTo>
                    <a:lnTo>
                      <a:pt x="56" y="236"/>
                    </a:lnTo>
                    <a:lnTo>
                      <a:pt x="59" y="238"/>
                    </a:lnTo>
                    <a:lnTo>
                      <a:pt x="63" y="241"/>
                    </a:lnTo>
                    <a:lnTo>
                      <a:pt x="63" y="238"/>
                    </a:lnTo>
                    <a:lnTo>
                      <a:pt x="65" y="235"/>
                    </a:lnTo>
                    <a:lnTo>
                      <a:pt x="68" y="234"/>
                    </a:lnTo>
                    <a:lnTo>
                      <a:pt x="71" y="234"/>
                    </a:lnTo>
                    <a:lnTo>
                      <a:pt x="75" y="235"/>
                    </a:lnTo>
                    <a:lnTo>
                      <a:pt x="78" y="237"/>
                    </a:lnTo>
                    <a:lnTo>
                      <a:pt x="79" y="241"/>
                    </a:lnTo>
                    <a:lnTo>
                      <a:pt x="80" y="244"/>
                    </a:lnTo>
                    <a:lnTo>
                      <a:pt x="80" y="247"/>
                    </a:lnTo>
                    <a:lnTo>
                      <a:pt x="80" y="250"/>
                    </a:lnTo>
                    <a:lnTo>
                      <a:pt x="78" y="254"/>
                    </a:lnTo>
                    <a:lnTo>
                      <a:pt x="76" y="257"/>
                    </a:lnTo>
                    <a:lnTo>
                      <a:pt x="72" y="258"/>
                    </a:lnTo>
                    <a:lnTo>
                      <a:pt x="68" y="258"/>
                    </a:lnTo>
                    <a:lnTo>
                      <a:pt x="65" y="257"/>
                    </a:lnTo>
                    <a:lnTo>
                      <a:pt x="63" y="255"/>
                    </a:lnTo>
                    <a:lnTo>
                      <a:pt x="62" y="252"/>
                    </a:lnTo>
                    <a:lnTo>
                      <a:pt x="60" y="249"/>
                    </a:lnTo>
                    <a:lnTo>
                      <a:pt x="60" y="246"/>
                    </a:lnTo>
                    <a:lnTo>
                      <a:pt x="62" y="244"/>
                    </a:lnTo>
                    <a:lnTo>
                      <a:pt x="62" y="244"/>
                    </a:lnTo>
                    <a:lnTo>
                      <a:pt x="58" y="243"/>
                    </a:lnTo>
                    <a:lnTo>
                      <a:pt x="55" y="241"/>
                    </a:lnTo>
                    <a:lnTo>
                      <a:pt x="52" y="237"/>
                    </a:lnTo>
                    <a:lnTo>
                      <a:pt x="50" y="235"/>
                    </a:lnTo>
                    <a:lnTo>
                      <a:pt x="46" y="231"/>
                    </a:lnTo>
                    <a:lnTo>
                      <a:pt x="44" y="226"/>
                    </a:lnTo>
                    <a:lnTo>
                      <a:pt x="44" y="226"/>
                    </a:lnTo>
                    <a:lnTo>
                      <a:pt x="45" y="257"/>
                    </a:lnTo>
                    <a:lnTo>
                      <a:pt x="51" y="257"/>
                    </a:lnTo>
                    <a:lnTo>
                      <a:pt x="57" y="258"/>
                    </a:lnTo>
                    <a:lnTo>
                      <a:pt x="63" y="262"/>
                    </a:lnTo>
                    <a:lnTo>
                      <a:pt x="68" y="265"/>
                    </a:lnTo>
                    <a:lnTo>
                      <a:pt x="76" y="274"/>
                    </a:lnTo>
                    <a:lnTo>
                      <a:pt x="80" y="285"/>
                    </a:lnTo>
                    <a:lnTo>
                      <a:pt x="81" y="298"/>
                    </a:lnTo>
                    <a:lnTo>
                      <a:pt x="81" y="300"/>
                    </a:lnTo>
                    <a:lnTo>
                      <a:pt x="80" y="300"/>
                    </a:lnTo>
                    <a:lnTo>
                      <a:pt x="78" y="300"/>
                    </a:lnTo>
                    <a:lnTo>
                      <a:pt x="66" y="292"/>
                    </a:lnTo>
                    <a:lnTo>
                      <a:pt x="55" y="282"/>
                    </a:lnTo>
                    <a:lnTo>
                      <a:pt x="46" y="270"/>
                    </a:lnTo>
                    <a:lnTo>
                      <a:pt x="55" y="322"/>
                    </a:lnTo>
                    <a:lnTo>
                      <a:pt x="56" y="322"/>
                    </a:lnTo>
                    <a:lnTo>
                      <a:pt x="59" y="327"/>
                    </a:lnTo>
                    <a:lnTo>
                      <a:pt x="63" y="330"/>
                    </a:lnTo>
                    <a:lnTo>
                      <a:pt x="66" y="333"/>
                    </a:lnTo>
                    <a:lnTo>
                      <a:pt x="71" y="336"/>
                    </a:lnTo>
                    <a:lnTo>
                      <a:pt x="76" y="338"/>
                    </a:lnTo>
                    <a:lnTo>
                      <a:pt x="78" y="334"/>
                    </a:lnTo>
                    <a:lnTo>
                      <a:pt x="80" y="332"/>
                    </a:lnTo>
                    <a:lnTo>
                      <a:pt x="82" y="331"/>
                    </a:lnTo>
                    <a:lnTo>
                      <a:pt x="87" y="330"/>
                    </a:lnTo>
                    <a:lnTo>
                      <a:pt x="90" y="331"/>
                    </a:lnTo>
                    <a:lnTo>
                      <a:pt x="92" y="332"/>
                    </a:lnTo>
                    <a:lnTo>
                      <a:pt x="94" y="336"/>
                    </a:lnTo>
                    <a:lnTo>
                      <a:pt x="95" y="338"/>
                    </a:lnTo>
                    <a:lnTo>
                      <a:pt x="96" y="341"/>
                    </a:lnTo>
                    <a:lnTo>
                      <a:pt x="96" y="344"/>
                    </a:lnTo>
                    <a:lnTo>
                      <a:pt x="95" y="349"/>
                    </a:lnTo>
                    <a:lnTo>
                      <a:pt x="93" y="352"/>
                    </a:lnTo>
                    <a:lnTo>
                      <a:pt x="90" y="354"/>
                    </a:lnTo>
                    <a:lnTo>
                      <a:pt x="87" y="355"/>
                    </a:lnTo>
                    <a:lnTo>
                      <a:pt x="82" y="355"/>
                    </a:lnTo>
                    <a:lnTo>
                      <a:pt x="79" y="354"/>
                    </a:lnTo>
                    <a:lnTo>
                      <a:pt x="76" y="352"/>
                    </a:lnTo>
                    <a:lnTo>
                      <a:pt x="74" y="349"/>
                    </a:lnTo>
                    <a:lnTo>
                      <a:pt x="72" y="345"/>
                    </a:lnTo>
                    <a:lnTo>
                      <a:pt x="74" y="342"/>
                    </a:lnTo>
                    <a:lnTo>
                      <a:pt x="74" y="341"/>
                    </a:lnTo>
                    <a:lnTo>
                      <a:pt x="69" y="339"/>
                    </a:lnTo>
                    <a:lnTo>
                      <a:pt x="64" y="337"/>
                    </a:lnTo>
                    <a:lnTo>
                      <a:pt x="60" y="332"/>
                    </a:lnTo>
                    <a:lnTo>
                      <a:pt x="56" y="328"/>
                    </a:lnTo>
                    <a:lnTo>
                      <a:pt x="68" y="366"/>
                    </a:lnTo>
                    <a:lnTo>
                      <a:pt x="80" y="365"/>
                    </a:lnTo>
                    <a:lnTo>
                      <a:pt x="92" y="368"/>
                    </a:lnTo>
                    <a:lnTo>
                      <a:pt x="102" y="374"/>
                    </a:lnTo>
                    <a:lnTo>
                      <a:pt x="112" y="380"/>
                    </a:lnTo>
                    <a:lnTo>
                      <a:pt x="118" y="390"/>
                    </a:lnTo>
                    <a:lnTo>
                      <a:pt x="123" y="401"/>
                    </a:lnTo>
                    <a:lnTo>
                      <a:pt x="123" y="402"/>
                    </a:lnTo>
                    <a:lnTo>
                      <a:pt x="122" y="403"/>
                    </a:lnTo>
                    <a:lnTo>
                      <a:pt x="120" y="403"/>
                    </a:lnTo>
                    <a:lnTo>
                      <a:pt x="106" y="400"/>
                    </a:lnTo>
                    <a:lnTo>
                      <a:pt x="93" y="394"/>
                    </a:lnTo>
                    <a:lnTo>
                      <a:pt x="81" y="386"/>
                    </a:lnTo>
                    <a:lnTo>
                      <a:pt x="72" y="376"/>
                    </a:lnTo>
                    <a:lnTo>
                      <a:pt x="93" y="418"/>
                    </a:lnTo>
                    <a:lnTo>
                      <a:pt x="93" y="418"/>
                    </a:lnTo>
                    <a:lnTo>
                      <a:pt x="102" y="425"/>
                    </a:lnTo>
                    <a:lnTo>
                      <a:pt x="113" y="427"/>
                    </a:lnTo>
                    <a:lnTo>
                      <a:pt x="113" y="426"/>
                    </a:lnTo>
                    <a:lnTo>
                      <a:pt x="113" y="424"/>
                    </a:lnTo>
                    <a:lnTo>
                      <a:pt x="113" y="421"/>
                    </a:lnTo>
                    <a:lnTo>
                      <a:pt x="115" y="418"/>
                    </a:lnTo>
                    <a:lnTo>
                      <a:pt x="116" y="416"/>
                    </a:lnTo>
                    <a:lnTo>
                      <a:pt x="120" y="414"/>
                    </a:lnTo>
                    <a:lnTo>
                      <a:pt x="124" y="414"/>
                    </a:lnTo>
                    <a:lnTo>
                      <a:pt x="127" y="415"/>
                    </a:lnTo>
                    <a:lnTo>
                      <a:pt x="130" y="417"/>
                    </a:lnTo>
                    <a:lnTo>
                      <a:pt x="132" y="421"/>
                    </a:lnTo>
                    <a:lnTo>
                      <a:pt x="134" y="424"/>
                    </a:lnTo>
                    <a:lnTo>
                      <a:pt x="134" y="427"/>
                    </a:lnTo>
                    <a:lnTo>
                      <a:pt x="134" y="430"/>
                    </a:lnTo>
                    <a:lnTo>
                      <a:pt x="132" y="434"/>
                    </a:lnTo>
                    <a:lnTo>
                      <a:pt x="130" y="436"/>
                    </a:lnTo>
                    <a:lnTo>
                      <a:pt x="128" y="437"/>
                    </a:lnTo>
                    <a:lnTo>
                      <a:pt x="125" y="438"/>
                    </a:lnTo>
                    <a:lnTo>
                      <a:pt x="122" y="437"/>
                    </a:lnTo>
                    <a:lnTo>
                      <a:pt x="118" y="436"/>
                    </a:lnTo>
                    <a:lnTo>
                      <a:pt x="115" y="433"/>
                    </a:lnTo>
                    <a:lnTo>
                      <a:pt x="113" y="429"/>
                    </a:lnTo>
                    <a:lnTo>
                      <a:pt x="107" y="429"/>
                    </a:lnTo>
                    <a:lnTo>
                      <a:pt x="102" y="427"/>
                    </a:lnTo>
                    <a:lnTo>
                      <a:pt x="96" y="425"/>
                    </a:lnTo>
                    <a:lnTo>
                      <a:pt x="105" y="439"/>
                    </a:lnTo>
                    <a:lnTo>
                      <a:pt x="115" y="453"/>
                    </a:lnTo>
                    <a:lnTo>
                      <a:pt x="128" y="450"/>
                    </a:lnTo>
                    <a:lnTo>
                      <a:pt x="139" y="451"/>
                    </a:lnTo>
                    <a:lnTo>
                      <a:pt x="150" y="457"/>
                    </a:lnTo>
                    <a:lnTo>
                      <a:pt x="160" y="465"/>
                    </a:lnTo>
                    <a:lnTo>
                      <a:pt x="167" y="475"/>
                    </a:lnTo>
                    <a:lnTo>
                      <a:pt x="168" y="476"/>
                    </a:lnTo>
                    <a:lnTo>
                      <a:pt x="167" y="477"/>
                    </a:lnTo>
                    <a:lnTo>
                      <a:pt x="166" y="477"/>
                    </a:lnTo>
                    <a:lnTo>
                      <a:pt x="144" y="475"/>
                    </a:lnTo>
                    <a:lnTo>
                      <a:pt x="126" y="466"/>
                    </a:lnTo>
                    <a:lnTo>
                      <a:pt x="156" y="500"/>
                    </a:lnTo>
                    <a:lnTo>
                      <a:pt x="156" y="500"/>
                    </a:lnTo>
                    <a:lnTo>
                      <a:pt x="168" y="504"/>
                    </a:lnTo>
                    <a:lnTo>
                      <a:pt x="182" y="502"/>
                    </a:lnTo>
                    <a:lnTo>
                      <a:pt x="182" y="500"/>
                    </a:lnTo>
                    <a:lnTo>
                      <a:pt x="182" y="497"/>
                    </a:lnTo>
                    <a:lnTo>
                      <a:pt x="183" y="495"/>
                    </a:lnTo>
                    <a:lnTo>
                      <a:pt x="184" y="492"/>
                    </a:lnTo>
                    <a:lnTo>
                      <a:pt x="186" y="490"/>
                    </a:lnTo>
                    <a:lnTo>
                      <a:pt x="192" y="487"/>
                    </a:lnTo>
                    <a:lnTo>
                      <a:pt x="199" y="488"/>
                    </a:lnTo>
                    <a:lnTo>
                      <a:pt x="203" y="494"/>
                    </a:lnTo>
                    <a:lnTo>
                      <a:pt x="204" y="497"/>
                    </a:lnTo>
                    <a:lnTo>
                      <a:pt x="206" y="500"/>
                    </a:lnTo>
                    <a:lnTo>
                      <a:pt x="204" y="504"/>
                    </a:lnTo>
                    <a:lnTo>
                      <a:pt x="203" y="507"/>
                    </a:lnTo>
                    <a:lnTo>
                      <a:pt x="201" y="509"/>
                    </a:lnTo>
                    <a:lnTo>
                      <a:pt x="199" y="511"/>
                    </a:lnTo>
                    <a:lnTo>
                      <a:pt x="196" y="511"/>
                    </a:lnTo>
                    <a:lnTo>
                      <a:pt x="192" y="511"/>
                    </a:lnTo>
                    <a:lnTo>
                      <a:pt x="189" y="511"/>
                    </a:lnTo>
                    <a:lnTo>
                      <a:pt x="187" y="510"/>
                    </a:lnTo>
                    <a:lnTo>
                      <a:pt x="185" y="508"/>
                    </a:lnTo>
                    <a:lnTo>
                      <a:pt x="183" y="506"/>
                    </a:lnTo>
                    <a:lnTo>
                      <a:pt x="171" y="507"/>
                    </a:lnTo>
                    <a:lnTo>
                      <a:pt x="160" y="504"/>
                    </a:lnTo>
                    <a:lnTo>
                      <a:pt x="185" y="525"/>
                    </a:lnTo>
                    <a:lnTo>
                      <a:pt x="185" y="525"/>
                    </a:lnTo>
                    <a:lnTo>
                      <a:pt x="186" y="525"/>
                    </a:lnTo>
                    <a:lnTo>
                      <a:pt x="198" y="533"/>
                    </a:lnTo>
                    <a:lnTo>
                      <a:pt x="207" y="544"/>
                    </a:lnTo>
                    <a:lnTo>
                      <a:pt x="211" y="557"/>
                    </a:lnTo>
                    <a:lnTo>
                      <a:pt x="211" y="571"/>
                    </a:lnTo>
                    <a:lnTo>
                      <a:pt x="211" y="572"/>
                    </a:lnTo>
                    <a:lnTo>
                      <a:pt x="210" y="573"/>
                    </a:lnTo>
                    <a:lnTo>
                      <a:pt x="208" y="573"/>
                    </a:lnTo>
                    <a:lnTo>
                      <a:pt x="196" y="561"/>
                    </a:lnTo>
                    <a:lnTo>
                      <a:pt x="187" y="546"/>
                    </a:lnTo>
                    <a:lnTo>
                      <a:pt x="184" y="530"/>
                    </a:lnTo>
                    <a:lnTo>
                      <a:pt x="184" y="529"/>
                    </a:lnTo>
                    <a:lnTo>
                      <a:pt x="172" y="520"/>
                    </a:lnTo>
                    <a:lnTo>
                      <a:pt x="175" y="529"/>
                    </a:lnTo>
                    <a:lnTo>
                      <a:pt x="176" y="538"/>
                    </a:lnTo>
                    <a:lnTo>
                      <a:pt x="178" y="541"/>
                    </a:lnTo>
                    <a:lnTo>
                      <a:pt x="180" y="543"/>
                    </a:lnTo>
                    <a:lnTo>
                      <a:pt x="182" y="546"/>
                    </a:lnTo>
                    <a:lnTo>
                      <a:pt x="183" y="549"/>
                    </a:lnTo>
                    <a:lnTo>
                      <a:pt x="184" y="552"/>
                    </a:lnTo>
                    <a:lnTo>
                      <a:pt x="184" y="556"/>
                    </a:lnTo>
                    <a:lnTo>
                      <a:pt x="182" y="559"/>
                    </a:lnTo>
                    <a:lnTo>
                      <a:pt x="178" y="561"/>
                    </a:lnTo>
                    <a:lnTo>
                      <a:pt x="175" y="564"/>
                    </a:lnTo>
                    <a:lnTo>
                      <a:pt x="172" y="564"/>
                    </a:lnTo>
                    <a:lnTo>
                      <a:pt x="167" y="562"/>
                    </a:lnTo>
                    <a:lnTo>
                      <a:pt x="165" y="560"/>
                    </a:lnTo>
                    <a:lnTo>
                      <a:pt x="163" y="557"/>
                    </a:lnTo>
                    <a:lnTo>
                      <a:pt x="161" y="554"/>
                    </a:lnTo>
                    <a:lnTo>
                      <a:pt x="161" y="550"/>
                    </a:lnTo>
                    <a:lnTo>
                      <a:pt x="161" y="547"/>
                    </a:lnTo>
                    <a:lnTo>
                      <a:pt x="162" y="543"/>
                    </a:lnTo>
                    <a:lnTo>
                      <a:pt x="164" y="541"/>
                    </a:lnTo>
                    <a:lnTo>
                      <a:pt x="166" y="538"/>
                    </a:lnTo>
                    <a:lnTo>
                      <a:pt x="170" y="537"/>
                    </a:lnTo>
                    <a:lnTo>
                      <a:pt x="174" y="537"/>
                    </a:lnTo>
                    <a:lnTo>
                      <a:pt x="168" y="518"/>
                    </a:lnTo>
                    <a:lnTo>
                      <a:pt x="168" y="517"/>
                    </a:lnTo>
                    <a:lnTo>
                      <a:pt x="153" y="504"/>
                    </a:lnTo>
                    <a:lnTo>
                      <a:pt x="158" y="514"/>
                    </a:lnTo>
                    <a:lnTo>
                      <a:pt x="159" y="525"/>
                    </a:lnTo>
                    <a:lnTo>
                      <a:pt x="156" y="537"/>
                    </a:lnTo>
                    <a:lnTo>
                      <a:pt x="152" y="548"/>
                    </a:lnTo>
                    <a:lnTo>
                      <a:pt x="151" y="548"/>
                    </a:lnTo>
                    <a:lnTo>
                      <a:pt x="150" y="548"/>
                    </a:lnTo>
                    <a:lnTo>
                      <a:pt x="149" y="547"/>
                    </a:lnTo>
                    <a:lnTo>
                      <a:pt x="142" y="530"/>
                    </a:lnTo>
                    <a:lnTo>
                      <a:pt x="141" y="511"/>
                    </a:lnTo>
                    <a:lnTo>
                      <a:pt x="141" y="509"/>
                    </a:lnTo>
                    <a:lnTo>
                      <a:pt x="141" y="507"/>
                    </a:lnTo>
                    <a:lnTo>
                      <a:pt x="142" y="504"/>
                    </a:lnTo>
                    <a:lnTo>
                      <a:pt x="143" y="500"/>
                    </a:lnTo>
                    <a:lnTo>
                      <a:pt x="144" y="498"/>
                    </a:lnTo>
                    <a:lnTo>
                      <a:pt x="144" y="496"/>
                    </a:lnTo>
                    <a:lnTo>
                      <a:pt x="144" y="495"/>
                    </a:lnTo>
                    <a:lnTo>
                      <a:pt x="120" y="468"/>
                    </a:lnTo>
                    <a:lnTo>
                      <a:pt x="123" y="481"/>
                    </a:lnTo>
                    <a:lnTo>
                      <a:pt x="119" y="493"/>
                    </a:lnTo>
                    <a:lnTo>
                      <a:pt x="119" y="493"/>
                    </a:lnTo>
                    <a:lnTo>
                      <a:pt x="122" y="494"/>
                    </a:lnTo>
                    <a:lnTo>
                      <a:pt x="124" y="494"/>
                    </a:lnTo>
                    <a:lnTo>
                      <a:pt x="125" y="496"/>
                    </a:lnTo>
                    <a:lnTo>
                      <a:pt x="127" y="498"/>
                    </a:lnTo>
                    <a:lnTo>
                      <a:pt x="128" y="502"/>
                    </a:lnTo>
                    <a:lnTo>
                      <a:pt x="128" y="506"/>
                    </a:lnTo>
                    <a:lnTo>
                      <a:pt x="125" y="511"/>
                    </a:lnTo>
                    <a:lnTo>
                      <a:pt x="119" y="514"/>
                    </a:lnTo>
                    <a:lnTo>
                      <a:pt x="114" y="516"/>
                    </a:lnTo>
                    <a:lnTo>
                      <a:pt x="107" y="513"/>
                    </a:lnTo>
                    <a:lnTo>
                      <a:pt x="102" y="509"/>
                    </a:lnTo>
                    <a:lnTo>
                      <a:pt x="100" y="502"/>
                    </a:lnTo>
                    <a:lnTo>
                      <a:pt x="102" y="495"/>
                    </a:lnTo>
                    <a:lnTo>
                      <a:pt x="104" y="493"/>
                    </a:lnTo>
                    <a:lnTo>
                      <a:pt x="107" y="492"/>
                    </a:lnTo>
                    <a:lnTo>
                      <a:pt x="111" y="490"/>
                    </a:lnTo>
                    <a:lnTo>
                      <a:pt x="114" y="490"/>
                    </a:lnTo>
                    <a:lnTo>
                      <a:pt x="116" y="492"/>
                    </a:lnTo>
                    <a:lnTo>
                      <a:pt x="118" y="481"/>
                    </a:lnTo>
                    <a:lnTo>
                      <a:pt x="118" y="471"/>
                    </a:lnTo>
                    <a:lnTo>
                      <a:pt x="115" y="460"/>
                    </a:lnTo>
                    <a:lnTo>
                      <a:pt x="95" y="429"/>
                    </a:lnTo>
                    <a:lnTo>
                      <a:pt x="93" y="444"/>
                    </a:lnTo>
                    <a:lnTo>
                      <a:pt x="87" y="457"/>
                    </a:lnTo>
                    <a:lnTo>
                      <a:pt x="76" y="465"/>
                    </a:lnTo>
                    <a:lnTo>
                      <a:pt x="74" y="465"/>
                    </a:lnTo>
                    <a:lnTo>
                      <a:pt x="74" y="464"/>
                    </a:lnTo>
                    <a:lnTo>
                      <a:pt x="70" y="449"/>
                    </a:lnTo>
                    <a:lnTo>
                      <a:pt x="72" y="433"/>
                    </a:lnTo>
                    <a:lnTo>
                      <a:pt x="76" y="426"/>
                    </a:lnTo>
                    <a:lnTo>
                      <a:pt x="80" y="418"/>
                    </a:lnTo>
                    <a:lnTo>
                      <a:pt x="86" y="413"/>
                    </a:lnTo>
                    <a:lnTo>
                      <a:pt x="70" y="380"/>
                    </a:lnTo>
                    <a:lnTo>
                      <a:pt x="68" y="391"/>
                    </a:lnTo>
                    <a:lnTo>
                      <a:pt x="63" y="402"/>
                    </a:lnTo>
                    <a:lnTo>
                      <a:pt x="65" y="404"/>
                    </a:lnTo>
                    <a:lnTo>
                      <a:pt x="66" y="408"/>
                    </a:lnTo>
                    <a:lnTo>
                      <a:pt x="66" y="410"/>
                    </a:lnTo>
                    <a:lnTo>
                      <a:pt x="65" y="413"/>
                    </a:lnTo>
                    <a:lnTo>
                      <a:pt x="59" y="417"/>
                    </a:lnTo>
                    <a:lnTo>
                      <a:pt x="53" y="418"/>
                    </a:lnTo>
                    <a:lnTo>
                      <a:pt x="45" y="416"/>
                    </a:lnTo>
                    <a:lnTo>
                      <a:pt x="42" y="410"/>
                    </a:lnTo>
                    <a:lnTo>
                      <a:pt x="41" y="403"/>
                    </a:lnTo>
                    <a:lnTo>
                      <a:pt x="44" y="398"/>
                    </a:lnTo>
                    <a:lnTo>
                      <a:pt x="47" y="396"/>
                    </a:lnTo>
                    <a:lnTo>
                      <a:pt x="50" y="396"/>
                    </a:lnTo>
                    <a:lnTo>
                      <a:pt x="53" y="396"/>
                    </a:lnTo>
                    <a:lnTo>
                      <a:pt x="56" y="396"/>
                    </a:lnTo>
                    <a:lnTo>
                      <a:pt x="58" y="398"/>
                    </a:lnTo>
                    <a:lnTo>
                      <a:pt x="60" y="400"/>
                    </a:lnTo>
                    <a:lnTo>
                      <a:pt x="66" y="387"/>
                    </a:lnTo>
                    <a:lnTo>
                      <a:pt x="67" y="374"/>
                    </a:lnTo>
                    <a:lnTo>
                      <a:pt x="66" y="370"/>
                    </a:lnTo>
                    <a:lnTo>
                      <a:pt x="66" y="370"/>
                    </a:lnTo>
                    <a:lnTo>
                      <a:pt x="60" y="355"/>
                    </a:lnTo>
                    <a:lnTo>
                      <a:pt x="52" y="325"/>
                    </a:lnTo>
                    <a:lnTo>
                      <a:pt x="48" y="337"/>
                    </a:lnTo>
                    <a:lnTo>
                      <a:pt x="41" y="348"/>
                    </a:lnTo>
                    <a:lnTo>
                      <a:pt x="32" y="356"/>
                    </a:lnTo>
                    <a:lnTo>
                      <a:pt x="21" y="361"/>
                    </a:lnTo>
                    <a:lnTo>
                      <a:pt x="20" y="361"/>
                    </a:lnTo>
                    <a:lnTo>
                      <a:pt x="20" y="360"/>
                    </a:lnTo>
                    <a:lnTo>
                      <a:pt x="19" y="357"/>
                    </a:lnTo>
                    <a:lnTo>
                      <a:pt x="19" y="355"/>
                    </a:lnTo>
                    <a:lnTo>
                      <a:pt x="20" y="353"/>
                    </a:lnTo>
                    <a:lnTo>
                      <a:pt x="20" y="350"/>
                    </a:lnTo>
                    <a:lnTo>
                      <a:pt x="22" y="344"/>
                    </a:lnTo>
                    <a:lnTo>
                      <a:pt x="24" y="339"/>
                    </a:lnTo>
                    <a:lnTo>
                      <a:pt x="27" y="333"/>
                    </a:lnTo>
                    <a:lnTo>
                      <a:pt x="32" y="325"/>
                    </a:lnTo>
                    <a:lnTo>
                      <a:pt x="40" y="318"/>
                    </a:lnTo>
                    <a:lnTo>
                      <a:pt x="48" y="314"/>
                    </a:lnTo>
                    <a:lnTo>
                      <a:pt x="48" y="314"/>
                    </a:lnTo>
                    <a:lnTo>
                      <a:pt x="43" y="280"/>
                    </a:lnTo>
                    <a:lnTo>
                      <a:pt x="39" y="292"/>
                    </a:lnTo>
                    <a:lnTo>
                      <a:pt x="31" y="301"/>
                    </a:lnTo>
                    <a:lnTo>
                      <a:pt x="32" y="302"/>
                    </a:lnTo>
                    <a:lnTo>
                      <a:pt x="33" y="304"/>
                    </a:lnTo>
                    <a:lnTo>
                      <a:pt x="33" y="307"/>
                    </a:lnTo>
                    <a:lnTo>
                      <a:pt x="33" y="310"/>
                    </a:lnTo>
                    <a:lnTo>
                      <a:pt x="31" y="313"/>
                    </a:lnTo>
                    <a:lnTo>
                      <a:pt x="24" y="316"/>
                    </a:lnTo>
                    <a:lnTo>
                      <a:pt x="18" y="315"/>
                    </a:lnTo>
                    <a:lnTo>
                      <a:pt x="11" y="310"/>
                    </a:lnTo>
                    <a:lnTo>
                      <a:pt x="9" y="305"/>
                    </a:lnTo>
                    <a:lnTo>
                      <a:pt x="8" y="300"/>
                    </a:lnTo>
                    <a:lnTo>
                      <a:pt x="10" y="294"/>
                    </a:lnTo>
                    <a:lnTo>
                      <a:pt x="14" y="290"/>
                    </a:lnTo>
                    <a:lnTo>
                      <a:pt x="18" y="289"/>
                    </a:lnTo>
                    <a:lnTo>
                      <a:pt x="21" y="290"/>
                    </a:lnTo>
                    <a:lnTo>
                      <a:pt x="24" y="291"/>
                    </a:lnTo>
                    <a:lnTo>
                      <a:pt x="27" y="293"/>
                    </a:lnTo>
                    <a:lnTo>
                      <a:pt x="29" y="296"/>
                    </a:lnTo>
                    <a:lnTo>
                      <a:pt x="32" y="293"/>
                    </a:lnTo>
                    <a:lnTo>
                      <a:pt x="34" y="290"/>
                    </a:lnTo>
                    <a:lnTo>
                      <a:pt x="36" y="285"/>
                    </a:lnTo>
                    <a:lnTo>
                      <a:pt x="39" y="281"/>
                    </a:lnTo>
                    <a:lnTo>
                      <a:pt x="40" y="276"/>
                    </a:lnTo>
                    <a:lnTo>
                      <a:pt x="42" y="270"/>
                    </a:lnTo>
                    <a:lnTo>
                      <a:pt x="42" y="260"/>
                    </a:lnTo>
                    <a:lnTo>
                      <a:pt x="41" y="259"/>
                    </a:lnTo>
                    <a:lnTo>
                      <a:pt x="41" y="259"/>
                    </a:lnTo>
                    <a:lnTo>
                      <a:pt x="41" y="213"/>
                    </a:lnTo>
                    <a:lnTo>
                      <a:pt x="35" y="224"/>
                    </a:lnTo>
                    <a:lnTo>
                      <a:pt x="27" y="233"/>
                    </a:lnTo>
                    <a:lnTo>
                      <a:pt x="15" y="237"/>
                    </a:lnTo>
                    <a:lnTo>
                      <a:pt x="3" y="238"/>
                    </a:lnTo>
                    <a:lnTo>
                      <a:pt x="2" y="238"/>
                    </a:lnTo>
                    <a:lnTo>
                      <a:pt x="0" y="237"/>
                    </a:lnTo>
                    <a:lnTo>
                      <a:pt x="0" y="236"/>
                    </a:lnTo>
                    <a:lnTo>
                      <a:pt x="7" y="224"/>
                    </a:lnTo>
                    <a:lnTo>
                      <a:pt x="17" y="213"/>
                    </a:lnTo>
                    <a:lnTo>
                      <a:pt x="28" y="205"/>
                    </a:lnTo>
                    <a:lnTo>
                      <a:pt x="42" y="200"/>
                    </a:lnTo>
                    <a:lnTo>
                      <a:pt x="45" y="171"/>
                    </a:lnTo>
                    <a:lnTo>
                      <a:pt x="42" y="173"/>
                    </a:lnTo>
                    <a:lnTo>
                      <a:pt x="40" y="175"/>
                    </a:lnTo>
                    <a:lnTo>
                      <a:pt x="38" y="177"/>
                    </a:lnTo>
                    <a:lnTo>
                      <a:pt x="34" y="180"/>
                    </a:lnTo>
                    <a:lnTo>
                      <a:pt x="30" y="181"/>
                    </a:lnTo>
                    <a:lnTo>
                      <a:pt x="31" y="182"/>
                    </a:lnTo>
                    <a:lnTo>
                      <a:pt x="31" y="183"/>
                    </a:lnTo>
                    <a:lnTo>
                      <a:pt x="31" y="184"/>
                    </a:lnTo>
                    <a:lnTo>
                      <a:pt x="31" y="187"/>
                    </a:lnTo>
                    <a:lnTo>
                      <a:pt x="29" y="190"/>
                    </a:lnTo>
                    <a:lnTo>
                      <a:pt x="27" y="193"/>
                    </a:lnTo>
                    <a:lnTo>
                      <a:pt x="20" y="194"/>
                    </a:lnTo>
                    <a:lnTo>
                      <a:pt x="14" y="192"/>
                    </a:lnTo>
                    <a:lnTo>
                      <a:pt x="9" y="186"/>
                    </a:lnTo>
                    <a:lnTo>
                      <a:pt x="8" y="183"/>
                    </a:lnTo>
                    <a:lnTo>
                      <a:pt x="8" y="180"/>
                    </a:lnTo>
                    <a:lnTo>
                      <a:pt x="9" y="176"/>
                    </a:lnTo>
                    <a:lnTo>
                      <a:pt x="10" y="173"/>
                    </a:lnTo>
                    <a:lnTo>
                      <a:pt x="12" y="171"/>
                    </a:lnTo>
                    <a:lnTo>
                      <a:pt x="16" y="170"/>
                    </a:lnTo>
                    <a:lnTo>
                      <a:pt x="19" y="169"/>
                    </a:lnTo>
                    <a:lnTo>
                      <a:pt x="22" y="170"/>
                    </a:lnTo>
                    <a:lnTo>
                      <a:pt x="26" y="171"/>
                    </a:lnTo>
                    <a:lnTo>
                      <a:pt x="27" y="173"/>
                    </a:lnTo>
                    <a:lnTo>
                      <a:pt x="28" y="175"/>
                    </a:lnTo>
                    <a:lnTo>
                      <a:pt x="29" y="177"/>
                    </a:lnTo>
                    <a:lnTo>
                      <a:pt x="32" y="176"/>
                    </a:lnTo>
                    <a:lnTo>
                      <a:pt x="35" y="174"/>
                    </a:lnTo>
                    <a:lnTo>
                      <a:pt x="39" y="172"/>
                    </a:lnTo>
                    <a:lnTo>
                      <a:pt x="42" y="169"/>
                    </a:lnTo>
                    <a:lnTo>
                      <a:pt x="45" y="165"/>
                    </a:lnTo>
                    <a:lnTo>
                      <a:pt x="55" y="122"/>
                    </a:lnTo>
                    <a:lnTo>
                      <a:pt x="42" y="128"/>
                    </a:lnTo>
                    <a:lnTo>
                      <a:pt x="29" y="132"/>
                    </a:lnTo>
                    <a:lnTo>
                      <a:pt x="14" y="130"/>
                    </a:lnTo>
                    <a:lnTo>
                      <a:pt x="12" y="130"/>
                    </a:lnTo>
                    <a:lnTo>
                      <a:pt x="12" y="129"/>
                    </a:lnTo>
                    <a:lnTo>
                      <a:pt x="12" y="128"/>
                    </a:lnTo>
                    <a:lnTo>
                      <a:pt x="21" y="118"/>
                    </a:lnTo>
                    <a:lnTo>
                      <a:pt x="32" y="112"/>
                    </a:lnTo>
                    <a:lnTo>
                      <a:pt x="45" y="109"/>
                    </a:lnTo>
                    <a:lnTo>
                      <a:pt x="57" y="111"/>
                    </a:lnTo>
                    <a:lnTo>
                      <a:pt x="58" y="111"/>
                    </a:lnTo>
                    <a:lnTo>
                      <a:pt x="65" y="88"/>
                    </a:lnTo>
                    <a:lnTo>
                      <a:pt x="62" y="90"/>
                    </a:lnTo>
                    <a:lnTo>
                      <a:pt x="58" y="91"/>
                    </a:lnTo>
                    <a:lnTo>
                      <a:pt x="54" y="92"/>
                    </a:lnTo>
                    <a:lnTo>
                      <a:pt x="51" y="93"/>
                    </a:lnTo>
                    <a:lnTo>
                      <a:pt x="50" y="94"/>
                    </a:lnTo>
                    <a:lnTo>
                      <a:pt x="50" y="96"/>
                    </a:lnTo>
                    <a:lnTo>
                      <a:pt x="48" y="97"/>
                    </a:lnTo>
                    <a:lnTo>
                      <a:pt x="45" y="99"/>
                    </a:lnTo>
                    <a:lnTo>
                      <a:pt x="43" y="100"/>
                    </a:lnTo>
                    <a:lnTo>
                      <a:pt x="40" y="100"/>
                    </a:lnTo>
                    <a:lnTo>
                      <a:pt x="36" y="98"/>
                    </a:lnTo>
                    <a:lnTo>
                      <a:pt x="33" y="96"/>
                    </a:lnTo>
                    <a:lnTo>
                      <a:pt x="31" y="93"/>
                    </a:lnTo>
                    <a:lnTo>
                      <a:pt x="30" y="90"/>
                    </a:lnTo>
                    <a:lnTo>
                      <a:pt x="30" y="86"/>
                    </a:lnTo>
                    <a:lnTo>
                      <a:pt x="30" y="82"/>
                    </a:lnTo>
                    <a:lnTo>
                      <a:pt x="32" y="79"/>
                    </a:lnTo>
                    <a:lnTo>
                      <a:pt x="34" y="77"/>
                    </a:lnTo>
                    <a:lnTo>
                      <a:pt x="38" y="75"/>
                    </a:lnTo>
                    <a:lnTo>
                      <a:pt x="41" y="75"/>
                    </a:lnTo>
                    <a:lnTo>
                      <a:pt x="44" y="76"/>
                    </a:lnTo>
                    <a:lnTo>
                      <a:pt x="46" y="78"/>
                    </a:lnTo>
                    <a:lnTo>
                      <a:pt x="48" y="80"/>
                    </a:lnTo>
                    <a:lnTo>
                      <a:pt x="50" y="84"/>
                    </a:lnTo>
                    <a:lnTo>
                      <a:pt x="50" y="87"/>
                    </a:lnTo>
                    <a:lnTo>
                      <a:pt x="51" y="90"/>
                    </a:lnTo>
                    <a:lnTo>
                      <a:pt x="54" y="89"/>
                    </a:lnTo>
                    <a:lnTo>
                      <a:pt x="57" y="89"/>
                    </a:lnTo>
                    <a:lnTo>
                      <a:pt x="62" y="87"/>
                    </a:lnTo>
                    <a:lnTo>
                      <a:pt x="66" y="86"/>
                    </a:lnTo>
                    <a:lnTo>
                      <a:pt x="79" y="55"/>
                    </a:lnTo>
                    <a:lnTo>
                      <a:pt x="94" y="26"/>
                    </a:lnTo>
                    <a:lnTo>
                      <a:pt x="114" y="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1" name="Freeform 848"/>
              <p:cNvSpPr/>
              <p:nvPr/>
            </p:nvSpPr>
            <p:spPr bwMode="auto">
              <a:xfrm>
                <a:off x="6551613" y="2835276"/>
                <a:ext cx="523875" cy="377825"/>
              </a:xfrm>
              <a:custGeom>
                <a:avLst/>
                <a:gdLst>
                  <a:gd name="T0" fmla="*/ 132 w 330"/>
                  <a:gd name="T1" fmla="*/ 31 h 238"/>
                  <a:gd name="T2" fmla="*/ 157 w 330"/>
                  <a:gd name="T3" fmla="*/ 37 h 238"/>
                  <a:gd name="T4" fmla="*/ 165 w 330"/>
                  <a:gd name="T5" fmla="*/ 54 h 238"/>
                  <a:gd name="T6" fmla="*/ 156 w 330"/>
                  <a:gd name="T7" fmla="*/ 95 h 238"/>
                  <a:gd name="T8" fmla="*/ 170 w 330"/>
                  <a:gd name="T9" fmla="*/ 106 h 238"/>
                  <a:gd name="T10" fmla="*/ 144 w 330"/>
                  <a:gd name="T11" fmla="*/ 134 h 238"/>
                  <a:gd name="T12" fmla="*/ 173 w 330"/>
                  <a:gd name="T13" fmla="*/ 135 h 238"/>
                  <a:gd name="T14" fmla="*/ 189 w 330"/>
                  <a:gd name="T15" fmla="*/ 146 h 238"/>
                  <a:gd name="T16" fmla="*/ 198 w 330"/>
                  <a:gd name="T17" fmla="*/ 145 h 238"/>
                  <a:gd name="T18" fmla="*/ 215 w 330"/>
                  <a:gd name="T19" fmla="*/ 155 h 238"/>
                  <a:gd name="T20" fmla="*/ 262 w 330"/>
                  <a:gd name="T21" fmla="*/ 191 h 238"/>
                  <a:gd name="T22" fmla="*/ 239 w 330"/>
                  <a:gd name="T23" fmla="*/ 179 h 238"/>
                  <a:gd name="T24" fmla="*/ 232 w 330"/>
                  <a:gd name="T25" fmla="*/ 160 h 238"/>
                  <a:gd name="T26" fmla="*/ 214 w 330"/>
                  <a:gd name="T27" fmla="*/ 133 h 238"/>
                  <a:gd name="T28" fmla="*/ 233 w 330"/>
                  <a:gd name="T29" fmla="*/ 115 h 238"/>
                  <a:gd name="T30" fmla="*/ 251 w 330"/>
                  <a:gd name="T31" fmla="*/ 96 h 238"/>
                  <a:gd name="T32" fmla="*/ 238 w 330"/>
                  <a:gd name="T33" fmla="*/ 125 h 238"/>
                  <a:gd name="T34" fmla="*/ 258 w 330"/>
                  <a:gd name="T35" fmla="*/ 142 h 238"/>
                  <a:gd name="T36" fmla="*/ 258 w 330"/>
                  <a:gd name="T37" fmla="*/ 175 h 238"/>
                  <a:gd name="T38" fmla="*/ 278 w 330"/>
                  <a:gd name="T39" fmla="*/ 182 h 238"/>
                  <a:gd name="T40" fmla="*/ 296 w 330"/>
                  <a:gd name="T41" fmla="*/ 185 h 238"/>
                  <a:gd name="T42" fmla="*/ 329 w 330"/>
                  <a:gd name="T43" fmla="*/ 219 h 238"/>
                  <a:gd name="T44" fmla="*/ 263 w 330"/>
                  <a:gd name="T45" fmla="*/ 230 h 238"/>
                  <a:gd name="T46" fmla="*/ 264 w 330"/>
                  <a:gd name="T47" fmla="*/ 209 h 238"/>
                  <a:gd name="T48" fmla="*/ 234 w 330"/>
                  <a:gd name="T49" fmla="*/ 228 h 238"/>
                  <a:gd name="T50" fmla="*/ 220 w 330"/>
                  <a:gd name="T51" fmla="*/ 223 h 238"/>
                  <a:gd name="T52" fmla="*/ 204 w 330"/>
                  <a:gd name="T53" fmla="*/ 220 h 238"/>
                  <a:gd name="T54" fmla="*/ 185 w 330"/>
                  <a:gd name="T55" fmla="*/ 238 h 238"/>
                  <a:gd name="T56" fmla="*/ 203 w 330"/>
                  <a:gd name="T57" fmla="*/ 217 h 238"/>
                  <a:gd name="T58" fmla="*/ 195 w 330"/>
                  <a:gd name="T59" fmla="*/ 199 h 238"/>
                  <a:gd name="T60" fmla="*/ 214 w 330"/>
                  <a:gd name="T61" fmla="*/ 195 h 238"/>
                  <a:gd name="T62" fmla="*/ 207 w 330"/>
                  <a:gd name="T63" fmla="*/ 177 h 238"/>
                  <a:gd name="T64" fmla="*/ 191 w 330"/>
                  <a:gd name="T65" fmla="*/ 192 h 238"/>
                  <a:gd name="T66" fmla="*/ 177 w 330"/>
                  <a:gd name="T67" fmla="*/ 185 h 238"/>
                  <a:gd name="T68" fmla="*/ 145 w 330"/>
                  <a:gd name="T69" fmla="*/ 166 h 238"/>
                  <a:gd name="T70" fmla="*/ 119 w 330"/>
                  <a:gd name="T71" fmla="*/ 187 h 238"/>
                  <a:gd name="T72" fmla="*/ 132 w 330"/>
                  <a:gd name="T73" fmla="*/ 167 h 238"/>
                  <a:gd name="T74" fmla="*/ 71 w 330"/>
                  <a:gd name="T75" fmla="*/ 183 h 238"/>
                  <a:gd name="T76" fmla="*/ 95 w 330"/>
                  <a:gd name="T77" fmla="*/ 162 h 238"/>
                  <a:gd name="T78" fmla="*/ 42 w 330"/>
                  <a:gd name="T79" fmla="*/ 166 h 238"/>
                  <a:gd name="T80" fmla="*/ 27 w 330"/>
                  <a:gd name="T81" fmla="*/ 158 h 238"/>
                  <a:gd name="T82" fmla="*/ 32 w 330"/>
                  <a:gd name="T83" fmla="*/ 138 h 238"/>
                  <a:gd name="T84" fmla="*/ 0 w 330"/>
                  <a:gd name="T85" fmla="*/ 123 h 238"/>
                  <a:gd name="T86" fmla="*/ 17 w 330"/>
                  <a:gd name="T87" fmla="*/ 117 h 238"/>
                  <a:gd name="T88" fmla="*/ 49 w 330"/>
                  <a:gd name="T89" fmla="*/ 136 h 238"/>
                  <a:gd name="T90" fmla="*/ 53 w 330"/>
                  <a:gd name="T91" fmla="*/ 118 h 238"/>
                  <a:gd name="T92" fmla="*/ 64 w 330"/>
                  <a:gd name="T93" fmla="*/ 144 h 238"/>
                  <a:gd name="T94" fmla="*/ 85 w 330"/>
                  <a:gd name="T95" fmla="*/ 141 h 238"/>
                  <a:gd name="T96" fmla="*/ 110 w 330"/>
                  <a:gd name="T97" fmla="*/ 154 h 238"/>
                  <a:gd name="T98" fmla="*/ 117 w 330"/>
                  <a:gd name="T99" fmla="*/ 148 h 238"/>
                  <a:gd name="T100" fmla="*/ 126 w 330"/>
                  <a:gd name="T101" fmla="*/ 133 h 238"/>
                  <a:gd name="T102" fmla="*/ 81 w 330"/>
                  <a:gd name="T103" fmla="*/ 123 h 238"/>
                  <a:gd name="T104" fmla="*/ 83 w 330"/>
                  <a:gd name="T105" fmla="*/ 107 h 238"/>
                  <a:gd name="T106" fmla="*/ 56 w 330"/>
                  <a:gd name="T107" fmla="*/ 82 h 238"/>
                  <a:gd name="T108" fmla="*/ 78 w 330"/>
                  <a:gd name="T109" fmla="*/ 75 h 238"/>
                  <a:gd name="T110" fmla="*/ 82 w 330"/>
                  <a:gd name="T111" fmla="*/ 93 h 238"/>
                  <a:gd name="T112" fmla="*/ 107 w 330"/>
                  <a:gd name="T113" fmla="*/ 82 h 238"/>
                  <a:gd name="T114" fmla="*/ 142 w 330"/>
                  <a:gd name="T115" fmla="*/ 134 h 238"/>
                  <a:gd name="T116" fmla="*/ 126 w 330"/>
                  <a:gd name="T117" fmla="*/ 107 h 238"/>
                  <a:gd name="T118" fmla="*/ 132 w 330"/>
                  <a:gd name="T119" fmla="*/ 90 h 238"/>
                  <a:gd name="T120" fmla="*/ 131 w 330"/>
                  <a:gd name="T121" fmla="*/ 75 h 238"/>
                  <a:gd name="T122" fmla="*/ 120 w 330"/>
                  <a:gd name="T123" fmla="*/ 54 h 238"/>
                  <a:gd name="T124" fmla="*/ 129 w 330"/>
                  <a:gd name="T125" fmla="*/ 35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0" h="238">
                    <a:moveTo>
                      <a:pt x="121" y="0"/>
                    </a:moveTo>
                    <a:lnTo>
                      <a:pt x="124" y="0"/>
                    </a:lnTo>
                    <a:lnTo>
                      <a:pt x="128" y="1"/>
                    </a:lnTo>
                    <a:lnTo>
                      <a:pt x="131" y="3"/>
                    </a:lnTo>
                    <a:lnTo>
                      <a:pt x="134" y="6"/>
                    </a:lnTo>
                    <a:lnTo>
                      <a:pt x="136" y="15"/>
                    </a:lnTo>
                    <a:lnTo>
                      <a:pt x="135" y="24"/>
                    </a:lnTo>
                    <a:lnTo>
                      <a:pt x="132" y="31"/>
                    </a:lnTo>
                    <a:lnTo>
                      <a:pt x="138" y="47"/>
                    </a:lnTo>
                    <a:lnTo>
                      <a:pt x="143" y="63"/>
                    </a:lnTo>
                    <a:lnTo>
                      <a:pt x="144" y="53"/>
                    </a:lnTo>
                    <a:lnTo>
                      <a:pt x="147" y="45"/>
                    </a:lnTo>
                    <a:lnTo>
                      <a:pt x="149" y="42"/>
                    </a:lnTo>
                    <a:lnTo>
                      <a:pt x="152" y="40"/>
                    </a:lnTo>
                    <a:lnTo>
                      <a:pt x="154" y="38"/>
                    </a:lnTo>
                    <a:lnTo>
                      <a:pt x="157" y="37"/>
                    </a:lnTo>
                    <a:lnTo>
                      <a:pt x="160" y="38"/>
                    </a:lnTo>
                    <a:lnTo>
                      <a:pt x="162" y="39"/>
                    </a:lnTo>
                    <a:lnTo>
                      <a:pt x="165" y="41"/>
                    </a:lnTo>
                    <a:lnTo>
                      <a:pt x="166" y="43"/>
                    </a:lnTo>
                    <a:lnTo>
                      <a:pt x="166" y="47"/>
                    </a:lnTo>
                    <a:lnTo>
                      <a:pt x="166" y="49"/>
                    </a:lnTo>
                    <a:lnTo>
                      <a:pt x="166" y="52"/>
                    </a:lnTo>
                    <a:lnTo>
                      <a:pt x="165" y="54"/>
                    </a:lnTo>
                    <a:lnTo>
                      <a:pt x="160" y="63"/>
                    </a:lnTo>
                    <a:lnTo>
                      <a:pt x="154" y="71"/>
                    </a:lnTo>
                    <a:lnTo>
                      <a:pt x="147" y="76"/>
                    </a:lnTo>
                    <a:lnTo>
                      <a:pt x="146" y="77"/>
                    </a:lnTo>
                    <a:lnTo>
                      <a:pt x="148" y="106"/>
                    </a:lnTo>
                    <a:lnTo>
                      <a:pt x="150" y="101"/>
                    </a:lnTo>
                    <a:lnTo>
                      <a:pt x="155" y="97"/>
                    </a:lnTo>
                    <a:lnTo>
                      <a:pt x="156" y="95"/>
                    </a:lnTo>
                    <a:lnTo>
                      <a:pt x="158" y="94"/>
                    </a:lnTo>
                    <a:lnTo>
                      <a:pt x="160" y="91"/>
                    </a:lnTo>
                    <a:lnTo>
                      <a:pt x="162" y="90"/>
                    </a:lnTo>
                    <a:lnTo>
                      <a:pt x="166" y="90"/>
                    </a:lnTo>
                    <a:lnTo>
                      <a:pt x="168" y="90"/>
                    </a:lnTo>
                    <a:lnTo>
                      <a:pt x="170" y="93"/>
                    </a:lnTo>
                    <a:lnTo>
                      <a:pt x="171" y="99"/>
                    </a:lnTo>
                    <a:lnTo>
                      <a:pt x="170" y="106"/>
                    </a:lnTo>
                    <a:lnTo>
                      <a:pt x="166" y="111"/>
                    </a:lnTo>
                    <a:lnTo>
                      <a:pt x="158" y="120"/>
                    </a:lnTo>
                    <a:lnTo>
                      <a:pt x="147" y="124"/>
                    </a:lnTo>
                    <a:lnTo>
                      <a:pt x="147" y="124"/>
                    </a:lnTo>
                    <a:lnTo>
                      <a:pt x="146" y="124"/>
                    </a:lnTo>
                    <a:lnTo>
                      <a:pt x="146" y="123"/>
                    </a:lnTo>
                    <a:lnTo>
                      <a:pt x="144" y="132"/>
                    </a:lnTo>
                    <a:lnTo>
                      <a:pt x="144" y="134"/>
                    </a:lnTo>
                    <a:lnTo>
                      <a:pt x="143" y="137"/>
                    </a:lnTo>
                    <a:lnTo>
                      <a:pt x="174" y="156"/>
                    </a:lnTo>
                    <a:lnTo>
                      <a:pt x="172" y="153"/>
                    </a:lnTo>
                    <a:lnTo>
                      <a:pt x="171" y="148"/>
                    </a:lnTo>
                    <a:lnTo>
                      <a:pt x="170" y="144"/>
                    </a:lnTo>
                    <a:lnTo>
                      <a:pt x="170" y="141"/>
                    </a:lnTo>
                    <a:lnTo>
                      <a:pt x="171" y="137"/>
                    </a:lnTo>
                    <a:lnTo>
                      <a:pt x="173" y="135"/>
                    </a:lnTo>
                    <a:lnTo>
                      <a:pt x="176" y="132"/>
                    </a:lnTo>
                    <a:lnTo>
                      <a:pt x="179" y="131"/>
                    </a:lnTo>
                    <a:lnTo>
                      <a:pt x="182" y="131"/>
                    </a:lnTo>
                    <a:lnTo>
                      <a:pt x="184" y="132"/>
                    </a:lnTo>
                    <a:lnTo>
                      <a:pt x="186" y="134"/>
                    </a:lnTo>
                    <a:lnTo>
                      <a:pt x="189" y="136"/>
                    </a:lnTo>
                    <a:lnTo>
                      <a:pt x="190" y="139"/>
                    </a:lnTo>
                    <a:lnTo>
                      <a:pt x="189" y="146"/>
                    </a:lnTo>
                    <a:lnTo>
                      <a:pt x="185" y="154"/>
                    </a:lnTo>
                    <a:lnTo>
                      <a:pt x="181" y="160"/>
                    </a:lnTo>
                    <a:lnTo>
                      <a:pt x="198" y="169"/>
                    </a:lnTo>
                    <a:lnTo>
                      <a:pt x="201" y="170"/>
                    </a:lnTo>
                    <a:lnTo>
                      <a:pt x="197" y="160"/>
                    </a:lnTo>
                    <a:lnTo>
                      <a:pt x="196" y="150"/>
                    </a:lnTo>
                    <a:lnTo>
                      <a:pt x="197" y="148"/>
                    </a:lnTo>
                    <a:lnTo>
                      <a:pt x="198" y="145"/>
                    </a:lnTo>
                    <a:lnTo>
                      <a:pt x="201" y="143"/>
                    </a:lnTo>
                    <a:lnTo>
                      <a:pt x="204" y="142"/>
                    </a:lnTo>
                    <a:lnTo>
                      <a:pt x="207" y="143"/>
                    </a:lnTo>
                    <a:lnTo>
                      <a:pt x="209" y="144"/>
                    </a:lnTo>
                    <a:lnTo>
                      <a:pt x="212" y="146"/>
                    </a:lnTo>
                    <a:lnTo>
                      <a:pt x="213" y="148"/>
                    </a:lnTo>
                    <a:lnTo>
                      <a:pt x="214" y="151"/>
                    </a:lnTo>
                    <a:lnTo>
                      <a:pt x="215" y="155"/>
                    </a:lnTo>
                    <a:lnTo>
                      <a:pt x="215" y="157"/>
                    </a:lnTo>
                    <a:lnTo>
                      <a:pt x="214" y="161"/>
                    </a:lnTo>
                    <a:lnTo>
                      <a:pt x="213" y="166"/>
                    </a:lnTo>
                    <a:lnTo>
                      <a:pt x="212" y="170"/>
                    </a:lnTo>
                    <a:lnTo>
                      <a:pt x="208" y="173"/>
                    </a:lnTo>
                    <a:lnTo>
                      <a:pt x="264" y="197"/>
                    </a:lnTo>
                    <a:lnTo>
                      <a:pt x="272" y="199"/>
                    </a:lnTo>
                    <a:lnTo>
                      <a:pt x="262" y="191"/>
                    </a:lnTo>
                    <a:lnTo>
                      <a:pt x="255" y="179"/>
                    </a:lnTo>
                    <a:lnTo>
                      <a:pt x="255" y="179"/>
                    </a:lnTo>
                    <a:lnTo>
                      <a:pt x="253" y="180"/>
                    </a:lnTo>
                    <a:lnTo>
                      <a:pt x="252" y="180"/>
                    </a:lnTo>
                    <a:lnTo>
                      <a:pt x="249" y="180"/>
                    </a:lnTo>
                    <a:lnTo>
                      <a:pt x="246" y="180"/>
                    </a:lnTo>
                    <a:lnTo>
                      <a:pt x="245" y="180"/>
                    </a:lnTo>
                    <a:lnTo>
                      <a:pt x="239" y="179"/>
                    </a:lnTo>
                    <a:lnTo>
                      <a:pt x="233" y="178"/>
                    </a:lnTo>
                    <a:lnTo>
                      <a:pt x="228" y="175"/>
                    </a:lnTo>
                    <a:lnTo>
                      <a:pt x="225" y="170"/>
                    </a:lnTo>
                    <a:lnTo>
                      <a:pt x="225" y="167"/>
                    </a:lnTo>
                    <a:lnTo>
                      <a:pt x="225" y="165"/>
                    </a:lnTo>
                    <a:lnTo>
                      <a:pt x="227" y="162"/>
                    </a:lnTo>
                    <a:lnTo>
                      <a:pt x="229" y="160"/>
                    </a:lnTo>
                    <a:lnTo>
                      <a:pt x="232" y="160"/>
                    </a:lnTo>
                    <a:lnTo>
                      <a:pt x="234" y="159"/>
                    </a:lnTo>
                    <a:lnTo>
                      <a:pt x="240" y="160"/>
                    </a:lnTo>
                    <a:lnTo>
                      <a:pt x="244" y="162"/>
                    </a:lnTo>
                    <a:lnTo>
                      <a:pt x="249" y="165"/>
                    </a:lnTo>
                    <a:lnTo>
                      <a:pt x="238" y="138"/>
                    </a:lnTo>
                    <a:lnTo>
                      <a:pt x="227" y="139"/>
                    </a:lnTo>
                    <a:lnTo>
                      <a:pt x="217" y="135"/>
                    </a:lnTo>
                    <a:lnTo>
                      <a:pt x="214" y="133"/>
                    </a:lnTo>
                    <a:lnTo>
                      <a:pt x="212" y="130"/>
                    </a:lnTo>
                    <a:lnTo>
                      <a:pt x="209" y="126"/>
                    </a:lnTo>
                    <a:lnTo>
                      <a:pt x="209" y="123"/>
                    </a:lnTo>
                    <a:lnTo>
                      <a:pt x="209" y="120"/>
                    </a:lnTo>
                    <a:lnTo>
                      <a:pt x="215" y="114"/>
                    </a:lnTo>
                    <a:lnTo>
                      <a:pt x="220" y="112"/>
                    </a:lnTo>
                    <a:lnTo>
                      <a:pt x="227" y="112"/>
                    </a:lnTo>
                    <a:lnTo>
                      <a:pt x="233" y="115"/>
                    </a:lnTo>
                    <a:lnTo>
                      <a:pt x="231" y="105"/>
                    </a:lnTo>
                    <a:lnTo>
                      <a:pt x="233" y="95"/>
                    </a:lnTo>
                    <a:lnTo>
                      <a:pt x="236" y="93"/>
                    </a:lnTo>
                    <a:lnTo>
                      <a:pt x="238" y="90"/>
                    </a:lnTo>
                    <a:lnTo>
                      <a:pt x="241" y="89"/>
                    </a:lnTo>
                    <a:lnTo>
                      <a:pt x="244" y="89"/>
                    </a:lnTo>
                    <a:lnTo>
                      <a:pt x="248" y="91"/>
                    </a:lnTo>
                    <a:lnTo>
                      <a:pt x="251" y="96"/>
                    </a:lnTo>
                    <a:lnTo>
                      <a:pt x="251" y="103"/>
                    </a:lnTo>
                    <a:lnTo>
                      <a:pt x="250" y="109"/>
                    </a:lnTo>
                    <a:lnTo>
                      <a:pt x="249" y="113"/>
                    </a:lnTo>
                    <a:lnTo>
                      <a:pt x="246" y="117"/>
                    </a:lnTo>
                    <a:lnTo>
                      <a:pt x="244" y="120"/>
                    </a:lnTo>
                    <a:lnTo>
                      <a:pt x="241" y="122"/>
                    </a:lnTo>
                    <a:lnTo>
                      <a:pt x="238" y="124"/>
                    </a:lnTo>
                    <a:lnTo>
                      <a:pt x="238" y="125"/>
                    </a:lnTo>
                    <a:lnTo>
                      <a:pt x="238" y="125"/>
                    </a:lnTo>
                    <a:lnTo>
                      <a:pt x="244" y="144"/>
                    </a:lnTo>
                    <a:lnTo>
                      <a:pt x="251" y="161"/>
                    </a:lnTo>
                    <a:lnTo>
                      <a:pt x="252" y="165"/>
                    </a:lnTo>
                    <a:lnTo>
                      <a:pt x="252" y="158"/>
                    </a:lnTo>
                    <a:lnTo>
                      <a:pt x="253" y="150"/>
                    </a:lnTo>
                    <a:lnTo>
                      <a:pt x="254" y="145"/>
                    </a:lnTo>
                    <a:lnTo>
                      <a:pt x="258" y="142"/>
                    </a:lnTo>
                    <a:lnTo>
                      <a:pt x="264" y="142"/>
                    </a:lnTo>
                    <a:lnTo>
                      <a:pt x="269" y="145"/>
                    </a:lnTo>
                    <a:lnTo>
                      <a:pt x="270" y="150"/>
                    </a:lnTo>
                    <a:lnTo>
                      <a:pt x="269" y="157"/>
                    </a:lnTo>
                    <a:lnTo>
                      <a:pt x="266" y="163"/>
                    </a:lnTo>
                    <a:lnTo>
                      <a:pt x="263" y="169"/>
                    </a:lnTo>
                    <a:lnTo>
                      <a:pt x="258" y="174"/>
                    </a:lnTo>
                    <a:lnTo>
                      <a:pt x="258" y="175"/>
                    </a:lnTo>
                    <a:lnTo>
                      <a:pt x="257" y="177"/>
                    </a:lnTo>
                    <a:lnTo>
                      <a:pt x="266" y="190"/>
                    </a:lnTo>
                    <a:lnTo>
                      <a:pt x="276" y="199"/>
                    </a:lnTo>
                    <a:lnTo>
                      <a:pt x="277" y="201"/>
                    </a:lnTo>
                    <a:lnTo>
                      <a:pt x="276" y="201"/>
                    </a:lnTo>
                    <a:lnTo>
                      <a:pt x="281" y="203"/>
                    </a:lnTo>
                    <a:lnTo>
                      <a:pt x="278" y="193"/>
                    </a:lnTo>
                    <a:lnTo>
                      <a:pt x="278" y="182"/>
                    </a:lnTo>
                    <a:lnTo>
                      <a:pt x="279" y="179"/>
                    </a:lnTo>
                    <a:lnTo>
                      <a:pt x="280" y="177"/>
                    </a:lnTo>
                    <a:lnTo>
                      <a:pt x="284" y="173"/>
                    </a:lnTo>
                    <a:lnTo>
                      <a:pt x="286" y="172"/>
                    </a:lnTo>
                    <a:lnTo>
                      <a:pt x="289" y="172"/>
                    </a:lnTo>
                    <a:lnTo>
                      <a:pt x="294" y="174"/>
                    </a:lnTo>
                    <a:lnTo>
                      <a:pt x="296" y="179"/>
                    </a:lnTo>
                    <a:lnTo>
                      <a:pt x="296" y="185"/>
                    </a:lnTo>
                    <a:lnTo>
                      <a:pt x="292" y="193"/>
                    </a:lnTo>
                    <a:lnTo>
                      <a:pt x="289" y="199"/>
                    </a:lnTo>
                    <a:lnTo>
                      <a:pt x="286" y="204"/>
                    </a:lnTo>
                    <a:lnTo>
                      <a:pt x="330" y="217"/>
                    </a:lnTo>
                    <a:lnTo>
                      <a:pt x="330" y="217"/>
                    </a:lnTo>
                    <a:lnTo>
                      <a:pt x="330" y="218"/>
                    </a:lnTo>
                    <a:lnTo>
                      <a:pt x="330" y="218"/>
                    </a:lnTo>
                    <a:lnTo>
                      <a:pt x="329" y="219"/>
                    </a:lnTo>
                    <a:lnTo>
                      <a:pt x="286" y="208"/>
                    </a:lnTo>
                    <a:lnTo>
                      <a:pt x="285" y="208"/>
                    </a:lnTo>
                    <a:lnTo>
                      <a:pt x="281" y="218"/>
                    </a:lnTo>
                    <a:lnTo>
                      <a:pt x="275" y="227"/>
                    </a:lnTo>
                    <a:lnTo>
                      <a:pt x="273" y="228"/>
                    </a:lnTo>
                    <a:lnTo>
                      <a:pt x="269" y="230"/>
                    </a:lnTo>
                    <a:lnTo>
                      <a:pt x="266" y="230"/>
                    </a:lnTo>
                    <a:lnTo>
                      <a:pt x="263" y="230"/>
                    </a:lnTo>
                    <a:lnTo>
                      <a:pt x="260" y="229"/>
                    </a:lnTo>
                    <a:lnTo>
                      <a:pt x="257" y="227"/>
                    </a:lnTo>
                    <a:lnTo>
                      <a:pt x="256" y="223"/>
                    </a:lnTo>
                    <a:lnTo>
                      <a:pt x="255" y="220"/>
                    </a:lnTo>
                    <a:lnTo>
                      <a:pt x="256" y="217"/>
                    </a:lnTo>
                    <a:lnTo>
                      <a:pt x="258" y="214"/>
                    </a:lnTo>
                    <a:lnTo>
                      <a:pt x="261" y="211"/>
                    </a:lnTo>
                    <a:lnTo>
                      <a:pt x="264" y="209"/>
                    </a:lnTo>
                    <a:lnTo>
                      <a:pt x="268" y="208"/>
                    </a:lnTo>
                    <a:lnTo>
                      <a:pt x="272" y="207"/>
                    </a:lnTo>
                    <a:lnTo>
                      <a:pt x="279" y="206"/>
                    </a:lnTo>
                    <a:lnTo>
                      <a:pt x="261" y="199"/>
                    </a:lnTo>
                    <a:lnTo>
                      <a:pt x="239" y="206"/>
                    </a:lnTo>
                    <a:lnTo>
                      <a:pt x="240" y="216"/>
                    </a:lnTo>
                    <a:lnTo>
                      <a:pt x="237" y="225"/>
                    </a:lnTo>
                    <a:lnTo>
                      <a:pt x="234" y="228"/>
                    </a:lnTo>
                    <a:lnTo>
                      <a:pt x="232" y="230"/>
                    </a:lnTo>
                    <a:lnTo>
                      <a:pt x="230" y="232"/>
                    </a:lnTo>
                    <a:lnTo>
                      <a:pt x="228" y="233"/>
                    </a:lnTo>
                    <a:lnTo>
                      <a:pt x="225" y="232"/>
                    </a:lnTo>
                    <a:lnTo>
                      <a:pt x="222" y="231"/>
                    </a:lnTo>
                    <a:lnTo>
                      <a:pt x="220" y="229"/>
                    </a:lnTo>
                    <a:lnTo>
                      <a:pt x="220" y="226"/>
                    </a:lnTo>
                    <a:lnTo>
                      <a:pt x="220" y="223"/>
                    </a:lnTo>
                    <a:lnTo>
                      <a:pt x="221" y="220"/>
                    </a:lnTo>
                    <a:lnTo>
                      <a:pt x="222" y="218"/>
                    </a:lnTo>
                    <a:lnTo>
                      <a:pt x="226" y="214"/>
                    </a:lnTo>
                    <a:lnTo>
                      <a:pt x="229" y="208"/>
                    </a:lnTo>
                    <a:lnTo>
                      <a:pt x="206" y="218"/>
                    </a:lnTo>
                    <a:lnTo>
                      <a:pt x="205" y="219"/>
                    </a:lnTo>
                    <a:lnTo>
                      <a:pt x="205" y="220"/>
                    </a:lnTo>
                    <a:lnTo>
                      <a:pt x="204" y="220"/>
                    </a:lnTo>
                    <a:lnTo>
                      <a:pt x="204" y="221"/>
                    </a:lnTo>
                    <a:lnTo>
                      <a:pt x="203" y="221"/>
                    </a:lnTo>
                    <a:lnTo>
                      <a:pt x="202" y="227"/>
                    </a:lnTo>
                    <a:lnTo>
                      <a:pt x="198" y="232"/>
                    </a:lnTo>
                    <a:lnTo>
                      <a:pt x="194" y="235"/>
                    </a:lnTo>
                    <a:lnTo>
                      <a:pt x="191" y="238"/>
                    </a:lnTo>
                    <a:lnTo>
                      <a:pt x="189" y="238"/>
                    </a:lnTo>
                    <a:lnTo>
                      <a:pt x="185" y="238"/>
                    </a:lnTo>
                    <a:lnTo>
                      <a:pt x="183" y="237"/>
                    </a:lnTo>
                    <a:lnTo>
                      <a:pt x="181" y="234"/>
                    </a:lnTo>
                    <a:lnTo>
                      <a:pt x="180" y="231"/>
                    </a:lnTo>
                    <a:lnTo>
                      <a:pt x="180" y="227"/>
                    </a:lnTo>
                    <a:lnTo>
                      <a:pt x="181" y="223"/>
                    </a:lnTo>
                    <a:lnTo>
                      <a:pt x="184" y="221"/>
                    </a:lnTo>
                    <a:lnTo>
                      <a:pt x="193" y="218"/>
                    </a:lnTo>
                    <a:lnTo>
                      <a:pt x="203" y="217"/>
                    </a:lnTo>
                    <a:lnTo>
                      <a:pt x="213" y="211"/>
                    </a:lnTo>
                    <a:lnTo>
                      <a:pt x="208" y="211"/>
                    </a:lnTo>
                    <a:lnTo>
                      <a:pt x="205" y="211"/>
                    </a:lnTo>
                    <a:lnTo>
                      <a:pt x="202" y="210"/>
                    </a:lnTo>
                    <a:lnTo>
                      <a:pt x="198" y="208"/>
                    </a:lnTo>
                    <a:lnTo>
                      <a:pt x="196" y="205"/>
                    </a:lnTo>
                    <a:lnTo>
                      <a:pt x="195" y="203"/>
                    </a:lnTo>
                    <a:lnTo>
                      <a:pt x="195" y="199"/>
                    </a:lnTo>
                    <a:lnTo>
                      <a:pt x="195" y="196"/>
                    </a:lnTo>
                    <a:lnTo>
                      <a:pt x="197" y="194"/>
                    </a:lnTo>
                    <a:lnTo>
                      <a:pt x="200" y="192"/>
                    </a:lnTo>
                    <a:lnTo>
                      <a:pt x="202" y="191"/>
                    </a:lnTo>
                    <a:lnTo>
                      <a:pt x="205" y="191"/>
                    </a:lnTo>
                    <a:lnTo>
                      <a:pt x="208" y="192"/>
                    </a:lnTo>
                    <a:lnTo>
                      <a:pt x="210" y="193"/>
                    </a:lnTo>
                    <a:lnTo>
                      <a:pt x="214" y="195"/>
                    </a:lnTo>
                    <a:lnTo>
                      <a:pt x="216" y="197"/>
                    </a:lnTo>
                    <a:lnTo>
                      <a:pt x="218" y="201"/>
                    </a:lnTo>
                    <a:lnTo>
                      <a:pt x="219" y="204"/>
                    </a:lnTo>
                    <a:lnTo>
                      <a:pt x="220" y="208"/>
                    </a:lnTo>
                    <a:lnTo>
                      <a:pt x="220" y="208"/>
                    </a:lnTo>
                    <a:lnTo>
                      <a:pt x="239" y="202"/>
                    </a:lnTo>
                    <a:lnTo>
                      <a:pt x="258" y="198"/>
                    </a:lnTo>
                    <a:lnTo>
                      <a:pt x="207" y="177"/>
                    </a:lnTo>
                    <a:lnTo>
                      <a:pt x="206" y="179"/>
                    </a:lnTo>
                    <a:lnTo>
                      <a:pt x="204" y="180"/>
                    </a:lnTo>
                    <a:lnTo>
                      <a:pt x="203" y="182"/>
                    </a:lnTo>
                    <a:lnTo>
                      <a:pt x="200" y="185"/>
                    </a:lnTo>
                    <a:lnTo>
                      <a:pt x="197" y="187"/>
                    </a:lnTo>
                    <a:lnTo>
                      <a:pt x="195" y="189"/>
                    </a:lnTo>
                    <a:lnTo>
                      <a:pt x="193" y="191"/>
                    </a:lnTo>
                    <a:lnTo>
                      <a:pt x="191" y="192"/>
                    </a:lnTo>
                    <a:lnTo>
                      <a:pt x="189" y="194"/>
                    </a:lnTo>
                    <a:lnTo>
                      <a:pt x="185" y="195"/>
                    </a:lnTo>
                    <a:lnTo>
                      <a:pt x="183" y="195"/>
                    </a:lnTo>
                    <a:lnTo>
                      <a:pt x="181" y="194"/>
                    </a:lnTo>
                    <a:lnTo>
                      <a:pt x="178" y="193"/>
                    </a:lnTo>
                    <a:lnTo>
                      <a:pt x="177" y="190"/>
                    </a:lnTo>
                    <a:lnTo>
                      <a:pt x="177" y="187"/>
                    </a:lnTo>
                    <a:lnTo>
                      <a:pt x="177" y="185"/>
                    </a:lnTo>
                    <a:lnTo>
                      <a:pt x="178" y="182"/>
                    </a:lnTo>
                    <a:lnTo>
                      <a:pt x="180" y="180"/>
                    </a:lnTo>
                    <a:lnTo>
                      <a:pt x="181" y="179"/>
                    </a:lnTo>
                    <a:lnTo>
                      <a:pt x="190" y="174"/>
                    </a:lnTo>
                    <a:lnTo>
                      <a:pt x="200" y="173"/>
                    </a:lnTo>
                    <a:lnTo>
                      <a:pt x="196" y="171"/>
                    </a:lnTo>
                    <a:lnTo>
                      <a:pt x="181" y="165"/>
                    </a:lnTo>
                    <a:lnTo>
                      <a:pt x="145" y="166"/>
                    </a:lnTo>
                    <a:lnTo>
                      <a:pt x="140" y="175"/>
                    </a:lnTo>
                    <a:lnTo>
                      <a:pt x="132" y="184"/>
                    </a:lnTo>
                    <a:lnTo>
                      <a:pt x="130" y="186"/>
                    </a:lnTo>
                    <a:lnTo>
                      <a:pt x="128" y="187"/>
                    </a:lnTo>
                    <a:lnTo>
                      <a:pt x="125" y="190"/>
                    </a:lnTo>
                    <a:lnTo>
                      <a:pt x="123" y="190"/>
                    </a:lnTo>
                    <a:lnTo>
                      <a:pt x="121" y="190"/>
                    </a:lnTo>
                    <a:lnTo>
                      <a:pt x="119" y="187"/>
                    </a:lnTo>
                    <a:lnTo>
                      <a:pt x="117" y="185"/>
                    </a:lnTo>
                    <a:lnTo>
                      <a:pt x="117" y="182"/>
                    </a:lnTo>
                    <a:lnTo>
                      <a:pt x="117" y="179"/>
                    </a:lnTo>
                    <a:lnTo>
                      <a:pt x="118" y="177"/>
                    </a:lnTo>
                    <a:lnTo>
                      <a:pt x="120" y="173"/>
                    </a:lnTo>
                    <a:lnTo>
                      <a:pt x="124" y="171"/>
                    </a:lnTo>
                    <a:lnTo>
                      <a:pt x="128" y="169"/>
                    </a:lnTo>
                    <a:lnTo>
                      <a:pt x="132" y="167"/>
                    </a:lnTo>
                    <a:lnTo>
                      <a:pt x="136" y="166"/>
                    </a:lnTo>
                    <a:lnTo>
                      <a:pt x="107" y="165"/>
                    </a:lnTo>
                    <a:lnTo>
                      <a:pt x="107" y="165"/>
                    </a:lnTo>
                    <a:lnTo>
                      <a:pt x="98" y="174"/>
                    </a:lnTo>
                    <a:lnTo>
                      <a:pt x="85" y="181"/>
                    </a:lnTo>
                    <a:lnTo>
                      <a:pt x="81" y="183"/>
                    </a:lnTo>
                    <a:lnTo>
                      <a:pt x="76" y="184"/>
                    </a:lnTo>
                    <a:lnTo>
                      <a:pt x="71" y="183"/>
                    </a:lnTo>
                    <a:lnTo>
                      <a:pt x="66" y="181"/>
                    </a:lnTo>
                    <a:lnTo>
                      <a:pt x="65" y="178"/>
                    </a:lnTo>
                    <a:lnTo>
                      <a:pt x="66" y="174"/>
                    </a:lnTo>
                    <a:lnTo>
                      <a:pt x="68" y="171"/>
                    </a:lnTo>
                    <a:lnTo>
                      <a:pt x="70" y="169"/>
                    </a:lnTo>
                    <a:lnTo>
                      <a:pt x="73" y="168"/>
                    </a:lnTo>
                    <a:lnTo>
                      <a:pt x="83" y="163"/>
                    </a:lnTo>
                    <a:lnTo>
                      <a:pt x="95" y="162"/>
                    </a:lnTo>
                    <a:lnTo>
                      <a:pt x="76" y="159"/>
                    </a:lnTo>
                    <a:lnTo>
                      <a:pt x="60" y="154"/>
                    </a:lnTo>
                    <a:lnTo>
                      <a:pt x="59" y="154"/>
                    </a:lnTo>
                    <a:lnTo>
                      <a:pt x="59" y="154"/>
                    </a:lnTo>
                    <a:lnTo>
                      <a:pt x="56" y="158"/>
                    </a:lnTo>
                    <a:lnTo>
                      <a:pt x="52" y="161"/>
                    </a:lnTo>
                    <a:lnTo>
                      <a:pt x="47" y="163"/>
                    </a:lnTo>
                    <a:lnTo>
                      <a:pt x="42" y="166"/>
                    </a:lnTo>
                    <a:lnTo>
                      <a:pt x="40" y="166"/>
                    </a:lnTo>
                    <a:lnTo>
                      <a:pt x="38" y="167"/>
                    </a:lnTo>
                    <a:lnTo>
                      <a:pt x="35" y="167"/>
                    </a:lnTo>
                    <a:lnTo>
                      <a:pt x="33" y="167"/>
                    </a:lnTo>
                    <a:lnTo>
                      <a:pt x="30" y="166"/>
                    </a:lnTo>
                    <a:lnTo>
                      <a:pt x="28" y="163"/>
                    </a:lnTo>
                    <a:lnTo>
                      <a:pt x="27" y="161"/>
                    </a:lnTo>
                    <a:lnTo>
                      <a:pt x="27" y="158"/>
                    </a:lnTo>
                    <a:lnTo>
                      <a:pt x="28" y="156"/>
                    </a:lnTo>
                    <a:lnTo>
                      <a:pt x="30" y="153"/>
                    </a:lnTo>
                    <a:lnTo>
                      <a:pt x="33" y="151"/>
                    </a:lnTo>
                    <a:lnTo>
                      <a:pt x="36" y="150"/>
                    </a:lnTo>
                    <a:lnTo>
                      <a:pt x="40" y="149"/>
                    </a:lnTo>
                    <a:lnTo>
                      <a:pt x="46" y="149"/>
                    </a:lnTo>
                    <a:lnTo>
                      <a:pt x="50" y="149"/>
                    </a:lnTo>
                    <a:lnTo>
                      <a:pt x="32" y="138"/>
                    </a:lnTo>
                    <a:lnTo>
                      <a:pt x="30" y="139"/>
                    </a:lnTo>
                    <a:lnTo>
                      <a:pt x="29" y="139"/>
                    </a:lnTo>
                    <a:lnTo>
                      <a:pt x="28" y="138"/>
                    </a:lnTo>
                    <a:lnTo>
                      <a:pt x="16" y="137"/>
                    </a:lnTo>
                    <a:lnTo>
                      <a:pt x="5" y="132"/>
                    </a:lnTo>
                    <a:lnTo>
                      <a:pt x="3" y="130"/>
                    </a:lnTo>
                    <a:lnTo>
                      <a:pt x="1" y="126"/>
                    </a:lnTo>
                    <a:lnTo>
                      <a:pt x="0" y="123"/>
                    </a:lnTo>
                    <a:lnTo>
                      <a:pt x="1" y="120"/>
                    </a:lnTo>
                    <a:lnTo>
                      <a:pt x="2" y="117"/>
                    </a:lnTo>
                    <a:lnTo>
                      <a:pt x="4" y="114"/>
                    </a:lnTo>
                    <a:lnTo>
                      <a:pt x="6" y="113"/>
                    </a:lnTo>
                    <a:lnTo>
                      <a:pt x="10" y="113"/>
                    </a:lnTo>
                    <a:lnTo>
                      <a:pt x="12" y="114"/>
                    </a:lnTo>
                    <a:lnTo>
                      <a:pt x="15" y="115"/>
                    </a:lnTo>
                    <a:lnTo>
                      <a:pt x="17" y="117"/>
                    </a:lnTo>
                    <a:lnTo>
                      <a:pt x="26" y="125"/>
                    </a:lnTo>
                    <a:lnTo>
                      <a:pt x="30" y="135"/>
                    </a:lnTo>
                    <a:lnTo>
                      <a:pt x="32" y="136"/>
                    </a:lnTo>
                    <a:lnTo>
                      <a:pt x="33" y="136"/>
                    </a:lnTo>
                    <a:lnTo>
                      <a:pt x="53" y="147"/>
                    </a:lnTo>
                    <a:lnTo>
                      <a:pt x="51" y="144"/>
                    </a:lnTo>
                    <a:lnTo>
                      <a:pt x="50" y="139"/>
                    </a:lnTo>
                    <a:lnTo>
                      <a:pt x="49" y="136"/>
                    </a:lnTo>
                    <a:lnTo>
                      <a:pt x="48" y="134"/>
                    </a:lnTo>
                    <a:lnTo>
                      <a:pt x="48" y="131"/>
                    </a:lnTo>
                    <a:lnTo>
                      <a:pt x="47" y="129"/>
                    </a:lnTo>
                    <a:lnTo>
                      <a:pt x="47" y="125"/>
                    </a:lnTo>
                    <a:lnTo>
                      <a:pt x="48" y="123"/>
                    </a:lnTo>
                    <a:lnTo>
                      <a:pt x="49" y="121"/>
                    </a:lnTo>
                    <a:lnTo>
                      <a:pt x="51" y="119"/>
                    </a:lnTo>
                    <a:lnTo>
                      <a:pt x="53" y="118"/>
                    </a:lnTo>
                    <a:lnTo>
                      <a:pt x="57" y="118"/>
                    </a:lnTo>
                    <a:lnTo>
                      <a:pt x="59" y="120"/>
                    </a:lnTo>
                    <a:lnTo>
                      <a:pt x="61" y="122"/>
                    </a:lnTo>
                    <a:lnTo>
                      <a:pt x="63" y="124"/>
                    </a:lnTo>
                    <a:lnTo>
                      <a:pt x="64" y="127"/>
                    </a:lnTo>
                    <a:lnTo>
                      <a:pt x="64" y="130"/>
                    </a:lnTo>
                    <a:lnTo>
                      <a:pt x="65" y="137"/>
                    </a:lnTo>
                    <a:lnTo>
                      <a:pt x="64" y="144"/>
                    </a:lnTo>
                    <a:lnTo>
                      <a:pt x="61" y="149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88" y="153"/>
                    </a:lnTo>
                    <a:lnTo>
                      <a:pt x="86" y="149"/>
                    </a:lnTo>
                    <a:lnTo>
                      <a:pt x="85" y="146"/>
                    </a:lnTo>
                    <a:lnTo>
                      <a:pt x="85" y="144"/>
                    </a:lnTo>
                    <a:lnTo>
                      <a:pt x="85" y="141"/>
                    </a:lnTo>
                    <a:lnTo>
                      <a:pt x="86" y="138"/>
                    </a:lnTo>
                    <a:lnTo>
                      <a:pt x="87" y="136"/>
                    </a:lnTo>
                    <a:lnTo>
                      <a:pt x="89" y="135"/>
                    </a:lnTo>
                    <a:lnTo>
                      <a:pt x="93" y="134"/>
                    </a:lnTo>
                    <a:lnTo>
                      <a:pt x="99" y="135"/>
                    </a:lnTo>
                    <a:lnTo>
                      <a:pt x="105" y="141"/>
                    </a:lnTo>
                    <a:lnTo>
                      <a:pt x="109" y="147"/>
                    </a:lnTo>
                    <a:lnTo>
                      <a:pt x="110" y="154"/>
                    </a:lnTo>
                    <a:lnTo>
                      <a:pt x="108" y="160"/>
                    </a:lnTo>
                    <a:lnTo>
                      <a:pt x="143" y="162"/>
                    </a:lnTo>
                    <a:lnTo>
                      <a:pt x="179" y="162"/>
                    </a:lnTo>
                    <a:lnTo>
                      <a:pt x="144" y="143"/>
                    </a:lnTo>
                    <a:lnTo>
                      <a:pt x="140" y="146"/>
                    </a:lnTo>
                    <a:lnTo>
                      <a:pt x="133" y="148"/>
                    </a:lnTo>
                    <a:lnTo>
                      <a:pt x="124" y="149"/>
                    </a:lnTo>
                    <a:lnTo>
                      <a:pt x="117" y="148"/>
                    </a:lnTo>
                    <a:lnTo>
                      <a:pt x="112" y="145"/>
                    </a:lnTo>
                    <a:lnTo>
                      <a:pt x="110" y="143"/>
                    </a:lnTo>
                    <a:lnTo>
                      <a:pt x="110" y="139"/>
                    </a:lnTo>
                    <a:lnTo>
                      <a:pt x="111" y="137"/>
                    </a:lnTo>
                    <a:lnTo>
                      <a:pt x="113" y="135"/>
                    </a:lnTo>
                    <a:lnTo>
                      <a:pt x="117" y="134"/>
                    </a:lnTo>
                    <a:lnTo>
                      <a:pt x="121" y="133"/>
                    </a:lnTo>
                    <a:lnTo>
                      <a:pt x="126" y="133"/>
                    </a:lnTo>
                    <a:lnTo>
                      <a:pt x="131" y="134"/>
                    </a:lnTo>
                    <a:lnTo>
                      <a:pt x="109" y="119"/>
                    </a:lnTo>
                    <a:lnTo>
                      <a:pt x="108" y="119"/>
                    </a:lnTo>
                    <a:lnTo>
                      <a:pt x="99" y="124"/>
                    </a:lnTo>
                    <a:lnTo>
                      <a:pt x="89" y="125"/>
                    </a:lnTo>
                    <a:lnTo>
                      <a:pt x="86" y="125"/>
                    </a:lnTo>
                    <a:lnTo>
                      <a:pt x="84" y="124"/>
                    </a:lnTo>
                    <a:lnTo>
                      <a:pt x="81" y="123"/>
                    </a:lnTo>
                    <a:lnTo>
                      <a:pt x="78" y="121"/>
                    </a:lnTo>
                    <a:lnTo>
                      <a:pt x="76" y="120"/>
                    </a:lnTo>
                    <a:lnTo>
                      <a:pt x="75" y="117"/>
                    </a:lnTo>
                    <a:lnTo>
                      <a:pt x="75" y="114"/>
                    </a:lnTo>
                    <a:lnTo>
                      <a:pt x="75" y="111"/>
                    </a:lnTo>
                    <a:lnTo>
                      <a:pt x="77" y="109"/>
                    </a:lnTo>
                    <a:lnTo>
                      <a:pt x="80" y="108"/>
                    </a:lnTo>
                    <a:lnTo>
                      <a:pt x="83" y="107"/>
                    </a:lnTo>
                    <a:lnTo>
                      <a:pt x="85" y="107"/>
                    </a:lnTo>
                    <a:lnTo>
                      <a:pt x="88" y="107"/>
                    </a:lnTo>
                    <a:lnTo>
                      <a:pt x="94" y="107"/>
                    </a:lnTo>
                    <a:lnTo>
                      <a:pt x="77" y="94"/>
                    </a:lnTo>
                    <a:lnTo>
                      <a:pt x="77" y="93"/>
                    </a:lnTo>
                    <a:lnTo>
                      <a:pt x="66" y="90"/>
                    </a:lnTo>
                    <a:lnTo>
                      <a:pt x="58" y="85"/>
                    </a:lnTo>
                    <a:lnTo>
                      <a:pt x="56" y="82"/>
                    </a:lnTo>
                    <a:lnTo>
                      <a:pt x="53" y="78"/>
                    </a:lnTo>
                    <a:lnTo>
                      <a:pt x="53" y="75"/>
                    </a:lnTo>
                    <a:lnTo>
                      <a:pt x="54" y="72"/>
                    </a:lnTo>
                    <a:lnTo>
                      <a:pt x="57" y="69"/>
                    </a:lnTo>
                    <a:lnTo>
                      <a:pt x="62" y="65"/>
                    </a:lnTo>
                    <a:lnTo>
                      <a:pt x="69" y="66"/>
                    </a:lnTo>
                    <a:lnTo>
                      <a:pt x="74" y="69"/>
                    </a:lnTo>
                    <a:lnTo>
                      <a:pt x="78" y="75"/>
                    </a:lnTo>
                    <a:lnTo>
                      <a:pt x="82" y="82"/>
                    </a:lnTo>
                    <a:lnTo>
                      <a:pt x="83" y="89"/>
                    </a:lnTo>
                    <a:lnTo>
                      <a:pt x="85" y="91"/>
                    </a:lnTo>
                    <a:lnTo>
                      <a:pt x="85" y="93"/>
                    </a:lnTo>
                    <a:lnTo>
                      <a:pt x="85" y="94"/>
                    </a:lnTo>
                    <a:lnTo>
                      <a:pt x="84" y="94"/>
                    </a:lnTo>
                    <a:lnTo>
                      <a:pt x="83" y="94"/>
                    </a:lnTo>
                    <a:lnTo>
                      <a:pt x="82" y="93"/>
                    </a:lnTo>
                    <a:lnTo>
                      <a:pt x="82" y="93"/>
                    </a:lnTo>
                    <a:lnTo>
                      <a:pt x="106" y="111"/>
                    </a:lnTo>
                    <a:lnTo>
                      <a:pt x="102" y="106"/>
                    </a:lnTo>
                    <a:lnTo>
                      <a:pt x="100" y="99"/>
                    </a:lnTo>
                    <a:lnTo>
                      <a:pt x="99" y="94"/>
                    </a:lnTo>
                    <a:lnTo>
                      <a:pt x="99" y="87"/>
                    </a:lnTo>
                    <a:lnTo>
                      <a:pt x="101" y="84"/>
                    </a:lnTo>
                    <a:lnTo>
                      <a:pt x="107" y="82"/>
                    </a:lnTo>
                    <a:lnTo>
                      <a:pt x="112" y="84"/>
                    </a:lnTo>
                    <a:lnTo>
                      <a:pt x="116" y="88"/>
                    </a:lnTo>
                    <a:lnTo>
                      <a:pt x="117" y="96"/>
                    </a:lnTo>
                    <a:lnTo>
                      <a:pt x="116" y="103"/>
                    </a:lnTo>
                    <a:lnTo>
                      <a:pt x="114" y="110"/>
                    </a:lnTo>
                    <a:lnTo>
                      <a:pt x="111" y="115"/>
                    </a:lnTo>
                    <a:lnTo>
                      <a:pt x="141" y="135"/>
                    </a:lnTo>
                    <a:lnTo>
                      <a:pt x="142" y="134"/>
                    </a:lnTo>
                    <a:lnTo>
                      <a:pt x="142" y="134"/>
                    </a:lnTo>
                    <a:lnTo>
                      <a:pt x="143" y="122"/>
                    </a:lnTo>
                    <a:lnTo>
                      <a:pt x="142" y="121"/>
                    </a:lnTo>
                    <a:lnTo>
                      <a:pt x="137" y="120"/>
                    </a:lnTo>
                    <a:lnTo>
                      <a:pt x="134" y="117"/>
                    </a:lnTo>
                    <a:lnTo>
                      <a:pt x="131" y="113"/>
                    </a:lnTo>
                    <a:lnTo>
                      <a:pt x="128" y="109"/>
                    </a:lnTo>
                    <a:lnTo>
                      <a:pt x="126" y="107"/>
                    </a:lnTo>
                    <a:lnTo>
                      <a:pt x="124" y="105"/>
                    </a:lnTo>
                    <a:lnTo>
                      <a:pt x="123" y="101"/>
                    </a:lnTo>
                    <a:lnTo>
                      <a:pt x="122" y="98"/>
                    </a:lnTo>
                    <a:lnTo>
                      <a:pt x="123" y="95"/>
                    </a:lnTo>
                    <a:lnTo>
                      <a:pt x="124" y="91"/>
                    </a:lnTo>
                    <a:lnTo>
                      <a:pt x="126" y="90"/>
                    </a:lnTo>
                    <a:lnTo>
                      <a:pt x="129" y="89"/>
                    </a:lnTo>
                    <a:lnTo>
                      <a:pt x="132" y="90"/>
                    </a:lnTo>
                    <a:lnTo>
                      <a:pt x="134" y="91"/>
                    </a:lnTo>
                    <a:lnTo>
                      <a:pt x="136" y="93"/>
                    </a:lnTo>
                    <a:lnTo>
                      <a:pt x="138" y="95"/>
                    </a:lnTo>
                    <a:lnTo>
                      <a:pt x="142" y="100"/>
                    </a:lnTo>
                    <a:lnTo>
                      <a:pt x="144" y="107"/>
                    </a:lnTo>
                    <a:lnTo>
                      <a:pt x="142" y="77"/>
                    </a:lnTo>
                    <a:lnTo>
                      <a:pt x="142" y="77"/>
                    </a:lnTo>
                    <a:lnTo>
                      <a:pt x="131" y="75"/>
                    </a:lnTo>
                    <a:lnTo>
                      <a:pt x="120" y="70"/>
                    </a:lnTo>
                    <a:lnTo>
                      <a:pt x="118" y="69"/>
                    </a:lnTo>
                    <a:lnTo>
                      <a:pt x="116" y="66"/>
                    </a:lnTo>
                    <a:lnTo>
                      <a:pt x="114" y="63"/>
                    </a:lnTo>
                    <a:lnTo>
                      <a:pt x="114" y="61"/>
                    </a:lnTo>
                    <a:lnTo>
                      <a:pt x="114" y="59"/>
                    </a:lnTo>
                    <a:lnTo>
                      <a:pt x="117" y="57"/>
                    </a:lnTo>
                    <a:lnTo>
                      <a:pt x="120" y="54"/>
                    </a:lnTo>
                    <a:lnTo>
                      <a:pt x="123" y="53"/>
                    </a:lnTo>
                    <a:lnTo>
                      <a:pt x="126" y="53"/>
                    </a:lnTo>
                    <a:lnTo>
                      <a:pt x="131" y="54"/>
                    </a:lnTo>
                    <a:lnTo>
                      <a:pt x="134" y="55"/>
                    </a:lnTo>
                    <a:lnTo>
                      <a:pt x="136" y="57"/>
                    </a:lnTo>
                    <a:lnTo>
                      <a:pt x="138" y="59"/>
                    </a:lnTo>
                    <a:lnTo>
                      <a:pt x="130" y="35"/>
                    </a:lnTo>
                    <a:lnTo>
                      <a:pt x="129" y="35"/>
                    </a:lnTo>
                    <a:lnTo>
                      <a:pt x="122" y="31"/>
                    </a:lnTo>
                    <a:lnTo>
                      <a:pt x="117" y="26"/>
                    </a:lnTo>
                    <a:lnTo>
                      <a:pt x="112" y="19"/>
                    </a:lnTo>
                    <a:lnTo>
                      <a:pt x="110" y="12"/>
                    </a:lnTo>
                    <a:lnTo>
                      <a:pt x="111" y="5"/>
                    </a:lnTo>
                    <a:lnTo>
                      <a:pt x="117" y="0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2" name="Freeform 849"/>
              <p:cNvSpPr/>
              <p:nvPr/>
            </p:nvSpPr>
            <p:spPr bwMode="auto">
              <a:xfrm>
                <a:off x="8169276" y="2725738"/>
                <a:ext cx="561975" cy="434975"/>
              </a:xfrm>
              <a:custGeom>
                <a:avLst/>
                <a:gdLst>
                  <a:gd name="T0" fmla="*/ 300 w 354"/>
                  <a:gd name="T1" fmla="*/ 23 h 274"/>
                  <a:gd name="T2" fmla="*/ 263 w 354"/>
                  <a:gd name="T3" fmla="*/ 43 h 274"/>
                  <a:gd name="T4" fmla="*/ 267 w 354"/>
                  <a:gd name="T5" fmla="*/ 63 h 274"/>
                  <a:gd name="T6" fmla="*/ 209 w 354"/>
                  <a:gd name="T7" fmla="*/ 73 h 274"/>
                  <a:gd name="T8" fmla="*/ 221 w 354"/>
                  <a:gd name="T9" fmla="*/ 96 h 274"/>
                  <a:gd name="T10" fmla="*/ 197 w 354"/>
                  <a:gd name="T11" fmla="*/ 114 h 274"/>
                  <a:gd name="T12" fmla="*/ 220 w 354"/>
                  <a:gd name="T13" fmla="*/ 111 h 274"/>
                  <a:gd name="T14" fmla="*/ 250 w 354"/>
                  <a:gd name="T15" fmla="*/ 85 h 274"/>
                  <a:gd name="T16" fmla="*/ 262 w 354"/>
                  <a:gd name="T17" fmla="*/ 105 h 274"/>
                  <a:gd name="T18" fmla="*/ 322 w 354"/>
                  <a:gd name="T19" fmla="*/ 88 h 274"/>
                  <a:gd name="T20" fmla="*/ 286 w 354"/>
                  <a:gd name="T21" fmla="*/ 105 h 274"/>
                  <a:gd name="T22" fmla="*/ 257 w 354"/>
                  <a:gd name="T23" fmla="*/ 116 h 274"/>
                  <a:gd name="T24" fmla="*/ 255 w 354"/>
                  <a:gd name="T25" fmla="*/ 133 h 274"/>
                  <a:gd name="T26" fmla="*/ 222 w 354"/>
                  <a:gd name="T27" fmla="*/ 141 h 274"/>
                  <a:gd name="T28" fmla="*/ 254 w 354"/>
                  <a:gd name="T29" fmla="*/ 154 h 274"/>
                  <a:gd name="T30" fmla="*/ 269 w 354"/>
                  <a:gd name="T31" fmla="*/ 162 h 274"/>
                  <a:gd name="T32" fmla="*/ 298 w 354"/>
                  <a:gd name="T33" fmla="*/ 167 h 274"/>
                  <a:gd name="T34" fmla="*/ 334 w 354"/>
                  <a:gd name="T35" fmla="*/ 179 h 274"/>
                  <a:gd name="T36" fmla="*/ 341 w 354"/>
                  <a:gd name="T37" fmla="*/ 208 h 274"/>
                  <a:gd name="T38" fmla="*/ 287 w 354"/>
                  <a:gd name="T39" fmla="*/ 193 h 274"/>
                  <a:gd name="T40" fmla="*/ 263 w 354"/>
                  <a:gd name="T41" fmla="*/ 200 h 274"/>
                  <a:gd name="T42" fmla="*/ 234 w 354"/>
                  <a:gd name="T43" fmla="*/ 183 h 274"/>
                  <a:gd name="T44" fmla="*/ 211 w 354"/>
                  <a:gd name="T45" fmla="*/ 175 h 274"/>
                  <a:gd name="T46" fmla="*/ 199 w 354"/>
                  <a:gd name="T47" fmla="*/ 135 h 274"/>
                  <a:gd name="T48" fmla="*/ 183 w 354"/>
                  <a:gd name="T49" fmla="*/ 176 h 274"/>
                  <a:gd name="T50" fmla="*/ 133 w 354"/>
                  <a:gd name="T51" fmla="*/ 171 h 274"/>
                  <a:gd name="T52" fmla="*/ 156 w 354"/>
                  <a:gd name="T53" fmla="*/ 194 h 274"/>
                  <a:gd name="T54" fmla="*/ 93 w 354"/>
                  <a:gd name="T55" fmla="*/ 199 h 274"/>
                  <a:gd name="T56" fmla="*/ 89 w 354"/>
                  <a:gd name="T57" fmla="*/ 215 h 274"/>
                  <a:gd name="T58" fmla="*/ 122 w 354"/>
                  <a:gd name="T59" fmla="*/ 203 h 274"/>
                  <a:gd name="T60" fmla="*/ 145 w 354"/>
                  <a:gd name="T61" fmla="*/ 218 h 274"/>
                  <a:gd name="T62" fmla="*/ 166 w 354"/>
                  <a:gd name="T63" fmla="*/ 240 h 274"/>
                  <a:gd name="T64" fmla="*/ 181 w 354"/>
                  <a:gd name="T65" fmla="*/ 270 h 274"/>
                  <a:gd name="T66" fmla="*/ 130 w 354"/>
                  <a:gd name="T67" fmla="*/ 232 h 274"/>
                  <a:gd name="T68" fmla="*/ 107 w 354"/>
                  <a:gd name="T69" fmla="*/ 255 h 274"/>
                  <a:gd name="T70" fmla="*/ 64 w 354"/>
                  <a:gd name="T71" fmla="*/ 227 h 274"/>
                  <a:gd name="T72" fmla="*/ 75 w 354"/>
                  <a:gd name="T73" fmla="*/ 254 h 274"/>
                  <a:gd name="T74" fmla="*/ 1 w 354"/>
                  <a:gd name="T75" fmla="*/ 274 h 274"/>
                  <a:gd name="T76" fmla="*/ 27 w 354"/>
                  <a:gd name="T77" fmla="*/ 212 h 274"/>
                  <a:gd name="T78" fmla="*/ 50 w 354"/>
                  <a:gd name="T79" fmla="*/ 204 h 274"/>
                  <a:gd name="T80" fmla="*/ 53 w 354"/>
                  <a:gd name="T81" fmla="*/ 174 h 274"/>
                  <a:gd name="T82" fmla="*/ 62 w 354"/>
                  <a:gd name="T83" fmla="*/ 157 h 274"/>
                  <a:gd name="T84" fmla="*/ 78 w 354"/>
                  <a:gd name="T85" fmla="*/ 145 h 274"/>
                  <a:gd name="T86" fmla="*/ 75 w 354"/>
                  <a:gd name="T87" fmla="*/ 112 h 274"/>
                  <a:gd name="T88" fmla="*/ 82 w 354"/>
                  <a:gd name="T89" fmla="*/ 145 h 274"/>
                  <a:gd name="T90" fmla="*/ 106 w 354"/>
                  <a:gd name="T91" fmla="*/ 150 h 274"/>
                  <a:gd name="T92" fmla="*/ 87 w 354"/>
                  <a:gd name="T93" fmla="*/ 170 h 274"/>
                  <a:gd name="T94" fmla="*/ 117 w 354"/>
                  <a:gd name="T95" fmla="*/ 167 h 274"/>
                  <a:gd name="T96" fmla="*/ 129 w 354"/>
                  <a:gd name="T97" fmla="*/ 138 h 274"/>
                  <a:gd name="T98" fmla="*/ 170 w 354"/>
                  <a:gd name="T99" fmla="*/ 119 h 274"/>
                  <a:gd name="T100" fmla="*/ 165 w 354"/>
                  <a:gd name="T101" fmla="*/ 80 h 274"/>
                  <a:gd name="T102" fmla="*/ 195 w 354"/>
                  <a:gd name="T103" fmla="*/ 83 h 274"/>
                  <a:gd name="T104" fmla="*/ 209 w 354"/>
                  <a:gd name="T105" fmla="*/ 34 h 274"/>
                  <a:gd name="T106" fmla="*/ 237 w 354"/>
                  <a:gd name="T107" fmla="*/ 42 h 274"/>
                  <a:gd name="T108" fmla="*/ 243 w 354"/>
                  <a:gd name="T109" fmla="*/ 4 h 274"/>
                  <a:gd name="T110" fmla="*/ 251 w 354"/>
                  <a:gd name="T111" fmla="*/ 27 h 274"/>
                  <a:gd name="T112" fmla="*/ 299 w 354"/>
                  <a:gd name="T113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4" h="274">
                    <a:moveTo>
                      <a:pt x="299" y="0"/>
                    </a:moveTo>
                    <a:lnTo>
                      <a:pt x="305" y="2"/>
                    </a:lnTo>
                    <a:lnTo>
                      <a:pt x="310" y="8"/>
                    </a:lnTo>
                    <a:lnTo>
                      <a:pt x="311" y="11"/>
                    </a:lnTo>
                    <a:lnTo>
                      <a:pt x="310" y="14"/>
                    </a:lnTo>
                    <a:lnTo>
                      <a:pt x="307" y="16"/>
                    </a:lnTo>
                    <a:lnTo>
                      <a:pt x="305" y="19"/>
                    </a:lnTo>
                    <a:lnTo>
                      <a:pt x="303" y="21"/>
                    </a:lnTo>
                    <a:lnTo>
                      <a:pt x="300" y="23"/>
                    </a:lnTo>
                    <a:lnTo>
                      <a:pt x="287" y="25"/>
                    </a:lnTo>
                    <a:lnTo>
                      <a:pt x="273" y="24"/>
                    </a:lnTo>
                    <a:lnTo>
                      <a:pt x="271" y="25"/>
                    </a:lnTo>
                    <a:lnTo>
                      <a:pt x="270" y="25"/>
                    </a:lnTo>
                    <a:lnTo>
                      <a:pt x="246" y="39"/>
                    </a:lnTo>
                    <a:lnTo>
                      <a:pt x="252" y="40"/>
                    </a:lnTo>
                    <a:lnTo>
                      <a:pt x="256" y="40"/>
                    </a:lnTo>
                    <a:lnTo>
                      <a:pt x="261" y="42"/>
                    </a:lnTo>
                    <a:lnTo>
                      <a:pt x="263" y="43"/>
                    </a:lnTo>
                    <a:lnTo>
                      <a:pt x="266" y="44"/>
                    </a:lnTo>
                    <a:lnTo>
                      <a:pt x="269" y="45"/>
                    </a:lnTo>
                    <a:lnTo>
                      <a:pt x="271" y="47"/>
                    </a:lnTo>
                    <a:lnTo>
                      <a:pt x="275" y="49"/>
                    </a:lnTo>
                    <a:lnTo>
                      <a:pt x="276" y="51"/>
                    </a:lnTo>
                    <a:lnTo>
                      <a:pt x="277" y="55"/>
                    </a:lnTo>
                    <a:lnTo>
                      <a:pt x="276" y="58"/>
                    </a:lnTo>
                    <a:lnTo>
                      <a:pt x="273" y="62"/>
                    </a:lnTo>
                    <a:lnTo>
                      <a:pt x="267" y="63"/>
                    </a:lnTo>
                    <a:lnTo>
                      <a:pt x="262" y="63"/>
                    </a:lnTo>
                    <a:lnTo>
                      <a:pt x="256" y="61"/>
                    </a:lnTo>
                    <a:lnTo>
                      <a:pt x="252" y="60"/>
                    </a:lnTo>
                    <a:lnTo>
                      <a:pt x="249" y="57"/>
                    </a:lnTo>
                    <a:lnTo>
                      <a:pt x="244" y="54"/>
                    </a:lnTo>
                    <a:lnTo>
                      <a:pt x="241" y="49"/>
                    </a:lnTo>
                    <a:lnTo>
                      <a:pt x="239" y="45"/>
                    </a:lnTo>
                    <a:lnTo>
                      <a:pt x="223" y="58"/>
                    </a:lnTo>
                    <a:lnTo>
                      <a:pt x="209" y="73"/>
                    </a:lnTo>
                    <a:lnTo>
                      <a:pt x="218" y="71"/>
                    </a:lnTo>
                    <a:lnTo>
                      <a:pt x="228" y="72"/>
                    </a:lnTo>
                    <a:lnTo>
                      <a:pt x="231" y="73"/>
                    </a:lnTo>
                    <a:lnTo>
                      <a:pt x="234" y="76"/>
                    </a:lnTo>
                    <a:lnTo>
                      <a:pt x="235" y="80"/>
                    </a:lnTo>
                    <a:lnTo>
                      <a:pt x="237" y="83"/>
                    </a:lnTo>
                    <a:lnTo>
                      <a:pt x="235" y="87"/>
                    </a:lnTo>
                    <a:lnTo>
                      <a:pt x="229" y="93"/>
                    </a:lnTo>
                    <a:lnTo>
                      <a:pt x="221" y="96"/>
                    </a:lnTo>
                    <a:lnTo>
                      <a:pt x="211" y="95"/>
                    </a:lnTo>
                    <a:lnTo>
                      <a:pt x="204" y="92"/>
                    </a:lnTo>
                    <a:lnTo>
                      <a:pt x="198" y="85"/>
                    </a:lnTo>
                    <a:lnTo>
                      <a:pt x="174" y="120"/>
                    </a:lnTo>
                    <a:lnTo>
                      <a:pt x="153" y="155"/>
                    </a:lnTo>
                    <a:lnTo>
                      <a:pt x="194" y="133"/>
                    </a:lnTo>
                    <a:lnTo>
                      <a:pt x="193" y="128"/>
                    </a:lnTo>
                    <a:lnTo>
                      <a:pt x="194" y="121"/>
                    </a:lnTo>
                    <a:lnTo>
                      <a:pt x="197" y="114"/>
                    </a:lnTo>
                    <a:lnTo>
                      <a:pt x="201" y="107"/>
                    </a:lnTo>
                    <a:lnTo>
                      <a:pt x="206" y="102"/>
                    </a:lnTo>
                    <a:lnTo>
                      <a:pt x="211" y="99"/>
                    </a:lnTo>
                    <a:lnTo>
                      <a:pt x="215" y="99"/>
                    </a:lnTo>
                    <a:lnTo>
                      <a:pt x="217" y="100"/>
                    </a:lnTo>
                    <a:lnTo>
                      <a:pt x="219" y="103"/>
                    </a:lnTo>
                    <a:lnTo>
                      <a:pt x="220" y="106"/>
                    </a:lnTo>
                    <a:lnTo>
                      <a:pt x="221" y="108"/>
                    </a:lnTo>
                    <a:lnTo>
                      <a:pt x="220" y="111"/>
                    </a:lnTo>
                    <a:lnTo>
                      <a:pt x="218" y="117"/>
                    </a:lnTo>
                    <a:lnTo>
                      <a:pt x="215" y="121"/>
                    </a:lnTo>
                    <a:lnTo>
                      <a:pt x="210" y="126"/>
                    </a:lnTo>
                    <a:lnTo>
                      <a:pt x="240" y="114"/>
                    </a:lnTo>
                    <a:lnTo>
                      <a:pt x="240" y="112"/>
                    </a:lnTo>
                    <a:lnTo>
                      <a:pt x="241" y="112"/>
                    </a:lnTo>
                    <a:lnTo>
                      <a:pt x="241" y="100"/>
                    </a:lnTo>
                    <a:lnTo>
                      <a:pt x="245" y="88"/>
                    </a:lnTo>
                    <a:lnTo>
                      <a:pt x="250" y="85"/>
                    </a:lnTo>
                    <a:lnTo>
                      <a:pt x="255" y="81"/>
                    </a:lnTo>
                    <a:lnTo>
                      <a:pt x="261" y="80"/>
                    </a:lnTo>
                    <a:lnTo>
                      <a:pt x="266" y="82"/>
                    </a:lnTo>
                    <a:lnTo>
                      <a:pt x="269" y="86"/>
                    </a:lnTo>
                    <a:lnTo>
                      <a:pt x="269" y="91"/>
                    </a:lnTo>
                    <a:lnTo>
                      <a:pt x="268" y="96"/>
                    </a:lnTo>
                    <a:lnTo>
                      <a:pt x="265" y="100"/>
                    </a:lnTo>
                    <a:lnTo>
                      <a:pt x="264" y="103"/>
                    </a:lnTo>
                    <a:lnTo>
                      <a:pt x="262" y="105"/>
                    </a:lnTo>
                    <a:lnTo>
                      <a:pt x="285" y="98"/>
                    </a:lnTo>
                    <a:lnTo>
                      <a:pt x="286" y="98"/>
                    </a:lnTo>
                    <a:lnTo>
                      <a:pt x="294" y="88"/>
                    </a:lnTo>
                    <a:lnTo>
                      <a:pt x="306" y="83"/>
                    </a:lnTo>
                    <a:lnTo>
                      <a:pt x="311" y="83"/>
                    </a:lnTo>
                    <a:lnTo>
                      <a:pt x="314" y="83"/>
                    </a:lnTo>
                    <a:lnTo>
                      <a:pt x="317" y="84"/>
                    </a:lnTo>
                    <a:lnTo>
                      <a:pt x="321" y="86"/>
                    </a:lnTo>
                    <a:lnTo>
                      <a:pt x="322" y="88"/>
                    </a:lnTo>
                    <a:lnTo>
                      <a:pt x="324" y="93"/>
                    </a:lnTo>
                    <a:lnTo>
                      <a:pt x="324" y="97"/>
                    </a:lnTo>
                    <a:lnTo>
                      <a:pt x="322" y="102"/>
                    </a:lnTo>
                    <a:lnTo>
                      <a:pt x="319" y="105"/>
                    </a:lnTo>
                    <a:lnTo>
                      <a:pt x="316" y="108"/>
                    </a:lnTo>
                    <a:lnTo>
                      <a:pt x="312" y="110"/>
                    </a:lnTo>
                    <a:lnTo>
                      <a:pt x="303" y="110"/>
                    </a:lnTo>
                    <a:lnTo>
                      <a:pt x="294" y="109"/>
                    </a:lnTo>
                    <a:lnTo>
                      <a:pt x="286" y="105"/>
                    </a:lnTo>
                    <a:lnTo>
                      <a:pt x="282" y="106"/>
                    </a:lnTo>
                    <a:lnTo>
                      <a:pt x="281" y="106"/>
                    </a:lnTo>
                    <a:lnTo>
                      <a:pt x="280" y="105"/>
                    </a:lnTo>
                    <a:lnTo>
                      <a:pt x="280" y="104"/>
                    </a:lnTo>
                    <a:lnTo>
                      <a:pt x="281" y="103"/>
                    </a:lnTo>
                    <a:lnTo>
                      <a:pt x="282" y="103"/>
                    </a:lnTo>
                    <a:lnTo>
                      <a:pt x="282" y="103"/>
                    </a:lnTo>
                    <a:lnTo>
                      <a:pt x="250" y="115"/>
                    </a:lnTo>
                    <a:lnTo>
                      <a:pt x="257" y="116"/>
                    </a:lnTo>
                    <a:lnTo>
                      <a:pt x="265" y="117"/>
                    </a:lnTo>
                    <a:lnTo>
                      <a:pt x="271" y="119"/>
                    </a:lnTo>
                    <a:lnTo>
                      <a:pt x="277" y="123"/>
                    </a:lnTo>
                    <a:lnTo>
                      <a:pt x="280" y="128"/>
                    </a:lnTo>
                    <a:lnTo>
                      <a:pt x="279" y="134"/>
                    </a:lnTo>
                    <a:lnTo>
                      <a:pt x="274" y="139"/>
                    </a:lnTo>
                    <a:lnTo>
                      <a:pt x="268" y="140"/>
                    </a:lnTo>
                    <a:lnTo>
                      <a:pt x="262" y="138"/>
                    </a:lnTo>
                    <a:lnTo>
                      <a:pt x="255" y="133"/>
                    </a:lnTo>
                    <a:lnTo>
                      <a:pt x="250" y="128"/>
                    </a:lnTo>
                    <a:lnTo>
                      <a:pt x="244" y="122"/>
                    </a:lnTo>
                    <a:lnTo>
                      <a:pt x="241" y="118"/>
                    </a:lnTo>
                    <a:lnTo>
                      <a:pt x="203" y="134"/>
                    </a:lnTo>
                    <a:lnTo>
                      <a:pt x="204" y="136"/>
                    </a:lnTo>
                    <a:lnTo>
                      <a:pt x="204" y="136"/>
                    </a:lnTo>
                    <a:lnTo>
                      <a:pt x="215" y="145"/>
                    </a:lnTo>
                    <a:lnTo>
                      <a:pt x="217" y="144"/>
                    </a:lnTo>
                    <a:lnTo>
                      <a:pt x="222" y="141"/>
                    </a:lnTo>
                    <a:lnTo>
                      <a:pt x="230" y="139"/>
                    </a:lnTo>
                    <a:lnTo>
                      <a:pt x="238" y="138"/>
                    </a:lnTo>
                    <a:lnTo>
                      <a:pt x="243" y="139"/>
                    </a:lnTo>
                    <a:lnTo>
                      <a:pt x="249" y="139"/>
                    </a:lnTo>
                    <a:lnTo>
                      <a:pt x="254" y="141"/>
                    </a:lnTo>
                    <a:lnTo>
                      <a:pt x="257" y="145"/>
                    </a:lnTo>
                    <a:lnTo>
                      <a:pt x="257" y="148"/>
                    </a:lnTo>
                    <a:lnTo>
                      <a:pt x="256" y="152"/>
                    </a:lnTo>
                    <a:lnTo>
                      <a:pt x="254" y="154"/>
                    </a:lnTo>
                    <a:lnTo>
                      <a:pt x="252" y="156"/>
                    </a:lnTo>
                    <a:lnTo>
                      <a:pt x="249" y="157"/>
                    </a:lnTo>
                    <a:lnTo>
                      <a:pt x="245" y="157"/>
                    </a:lnTo>
                    <a:lnTo>
                      <a:pt x="238" y="157"/>
                    </a:lnTo>
                    <a:lnTo>
                      <a:pt x="230" y="155"/>
                    </a:lnTo>
                    <a:lnTo>
                      <a:pt x="244" y="165"/>
                    </a:lnTo>
                    <a:lnTo>
                      <a:pt x="261" y="172"/>
                    </a:lnTo>
                    <a:lnTo>
                      <a:pt x="261" y="172"/>
                    </a:lnTo>
                    <a:lnTo>
                      <a:pt x="269" y="162"/>
                    </a:lnTo>
                    <a:lnTo>
                      <a:pt x="282" y="155"/>
                    </a:lnTo>
                    <a:lnTo>
                      <a:pt x="285" y="154"/>
                    </a:lnTo>
                    <a:lnTo>
                      <a:pt x="288" y="154"/>
                    </a:lnTo>
                    <a:lnTo>
                      <a:pt x="290" y="154"/>
                    </a:lnTo>
                    <a:lnTo>
                      <a:pt x="293" y="154"/>
                    </a:lnTo>
                    <a:lnTo>
                      <a:pt x="295" y="155"/>
                    </a:lnTo>
                    <a:lnTo>
                      <a:pt x="297" y="157"/>
                    </a:lnTo>
                    <a:lnTo>
                      <a:pt x="298" y="160"/>
                    </a:lnTo>
                    <a:lnTo>
                      <a:pt x="298" y="167"/>
                    </a:lnTo>
                    <a:lnTo>
                      <a:pt x="293" y="174"/>
                    </a:lnTo>
                    <a:lnTo>
                      <a:pt x="288" y="178"/>
                    </a:lnTo>
                    <a:lnTo>
                      <a:pt x="285" y="179"/>
                    </a:lnTo>
                    <a:lnTo>
                      <a:pt x="282" y="180"/>
                    </a:lnTo>
                    <a:lnTo>
                      <a:pt x="312" y="188"/>
                    </a:lnTo>
                    <a:lnTo>
                      <a:pt x="312" y="187"/>
                    </a:lnTo>
                    <a:lnTo>
                      <a:pt x="317" y="182"/>
                    </a:lnTo>
                    <a:lnTo>
                      <a:pt x="325" y="179"/>
                    </a:lnTo>
                    <a:lnTo>
                      <a:pt x="334" y="179"/>
                    </a:lnTo>
                    <a:lnTo>
                      <a:pt x="342" y="179"/>
                    </a:lnTo>
                    <a:lnTo>
                      <a:pt x="349" y="182"/>
                    </a:lnTo>
                    <a:lnTo>
                      <a:pt x="353" y="188"/>
                    </a:lnTo>
                    <a:lnTo>
                      <a:pt x="354" y="195"/>
                    </a:lnTo>
                    <a:lnTo>
                      <a:pt x="353" y="200"/>
                    </a:lnTo>
                    <a:lnTo>
                      <a:pt x="351" y="203"/>
                    </a:lnTo>
                    <a:lnTo>
                      <a:pt x="348" y="205"/>
                    </a:lnTo>
                    <a:lnTo>
                      <a:pt x="345" y="207"/>
                    </a:lnTo>
                    <a:lnTo>
                      <a:pt x="341" y="208"/>
                    </a:lnTo>
                    <a:lnTo>
                      <a:pt x="337" y="208"/>
                    </a:lnTo>
                    <a:lnTo>
                      <a:pt x="327" y="206"/>
                    </a:lnTo>
                    <a:lnTo>
                      <a:pt x="319" y="200"/>
                    </a:lnTo>
                    <a:lnTo>
                      <a:pt x="313" y="191"/>
                    </a:lnTo>
                    <a:lnTo>
                      <a:pt x="293" y="188"/>
                    </a:lnTo>
                    <a:lnTo>
                      <a:pt x="274" y="182"/>
                    </a:lnTo>
                    <a:lnTo>
                      <a:pt x="279" y="186"/>
                    </a:lnTo>
                    <a:lnTo>
                      <a:pt x="283" y="190"/>
                    </a:lnTo>
                    <a:lnTo>
                      <a:pt x="287" y="193"/>
                    </a:lnTo>
                    <a:lnTo>
                      <a:pt x="290" y="198"/>
                    </a:lnTo>
                    <a:lnTo>
                      <a:pt x="292" y="204"/>
                    </a:lnTo>
                    <a:lnTo>
                      <a:pt x="292" y="211"/>
                    </a:lnTo>
                    <a:lnTo>
                      <a:pt x="288" y="216"/>
                    </a:lnTo>
                    <a:lnTo>
                      <a:pt x="283" y="217"/>
                    </a:lnTo>
                    <a:lnTo>
                      <a:pt x="278" y="216"/>
                    </a:lnTo>
                    <a:lnTo>
                      <a:pt x="274" y="213"/>
                    </a:lnTo>
                    <a:lnTo>
                      <a:pt x="269" y="210"/>
                    </a:lnTo>
                    <a:lnTo>
                      <a:pt x="263" y="200"/>
                    </a:lnTo>
                    <a:lnTo>
                      <a:pt x="259" y="189"/>
                    </a:lnTo>
                    <a:lnTo>
                      <a:pt x="258" y="178"/>
                    </a:lnTo>
                    <a:lnTo>
                      <a:pt x="258" y="177"/>
                    </a:lnTo>
                    <a:lnTo>
                      <a:pt x="243" y="169"/>
                    </a:lnTo>
                    <a:lnTo>
                      <a:pt x="229" y="160"/>
                    </a:lnTo>
                    <a:lnTo>
                      <a:pt x="231" y="166"/>
                    </a:lnTo>
                    <a:lnTo>
                      <a:pt x="233" y="172"/>
                    </a:lnTo>
                    <a:lnTo>
                      <a:pt x="234" y="178"/>
                    </a:lnTo>
                    <a:lnTo>
                      <a:pt x="234" y="183"/>
                    </a:lnTo>
                    <a:lnTo>
                      <a:pt x="232" y="188"/>
                    </a:lnTo>
                    <a:lnTo>
                      <a:pt x="228" y="191"/>
                    </a:lnTo>
                    <a:lnTo>
                      <a:pt x="225" y="191"/>
                    </a:lnTo>
                    <a:lnTo>
                      <a:pt x="221" y="189"/>
                    </a:lnTo>
                    <a:lnTo>
                      <a:pt x="218" y="187"/>
                    </a:lnTo>
                    <a:lnTo>
                      <a:pt x="216" y="184"/>
                    </a:lnTo>
                    <a:lnTo>
                      <a:pt x="214" y="181"/>
                    </a:lnTo>
                    <a:lnTo>
                      <a:pt x="213" y="178"/>
                    </a:lnTo>
                    <a:lnTo>
                      <a:pt x="211" y="175"/>
                    </a:lnTo>
                    <a:lnTo>
                      <a:pt x="208" y="162"/>
                    </a:lnTo>
                    <a:lnTo>
                      <a:pt x="209" y="148"/>
                    </a:lnTo>
                    <a:lnTo>
                      <a:pt x="210" y="147"/>
                    </a:lnTo>
                    <a:lnTo>
                      <a:pt x="211" y="147"/>
                    </a:lnTo>
                    <a:lnTo>
                      <a:pt x="211" y="147"/>
                    </a:lnTo>
                    <a:lnTo>
                      <a:pt x="205" y="141"/>
                    </a:lnTo>
                    <a:lnTo>
                      <a:pt x="203" y="140"/>
                    </a:lnTo>
                    <a:lnTo>
                      <a:pt x="201" y="138"/>
                    </a:lnTo>
                    <a:lnTo>
                      <a:pt x="199" y="135"/>
                    </a:lnTo>
                    <a:lnTo>
                      <a:pt x="161" y="155"/>
                    </a:lnTo>
                    <a:lnTo>
                      <a:pt x="166" y="156"/>
                    </a:lnTo>
                    <a:lnTo>
                      <a:pt x="171" y="157"/>
                    </a:lnTo>
                    <a:lnTo>
                      <a:pt x="175" y="158"/>
                    </a:lnTo>
                    <a:lnTo>
                      <a:pt x="179" y="162"/>
                    </a:lnTo>
                    <a:lnTo>
                      <a:pt x="182" y="164"/>
                    </a:lnTo>
                    <a:lnTo>
                      <a:pt x="183" y="168"/>
                    </a:lnTo>
                    <a:lnTo>
                      <a:pt x="184" y="171"/>
                    </a:lnTo>
                    <a:lnTo>
                      <a:pt x="183" y="176"/>
                    </a:lnTo>
                    <a:lnTo>
                      <a:pt x="181" y="179"/>
                    </a:lnTo>
                    <a:lnTo>
                      <a:pt x="179" y="181"/>
                    </a:lnTo>
                    <a:lnTo>
                      <a:pt x="175" y="182"/>
                    </a:lnTo>
                    <a:lnTo>
                      <a:pt x="172" y="182"/>
                    </a:lnTo>
                    <a:lnTo>
                      <a:pt x="169" y="181"/>
                    </a:lnTo>
                    <a:lnTo>
                      <a:pt x="161" y="176"/>
                    </a:lnTo>
                    <a:lnTo>
                      <a:pt x="157" y="168"/>
                    </a:lnTo>
                    <a:lnTo>
                      <a:pt x="153" y="159"/>
                    </a:lnTo>
                    <a:lnTo>
                      <a:pt x="133" y="171"/>
                    </a:lnTo>
                    <a:lnTo>
                      <a:pt x="130" y="174"/>
                    </a:lnTo>
                    <a:lnTo>
                      <a:pt x="138" y="175"/>
                    </a:lnTo>
                    <a:lnTo>
                      <a:pt x="146" y="177"/>
                    </a:lnTo>
                    <a:lnTo>
                      <a:pt x="153" y="180"/>
                    </a:lnTo>
                    <a:lnTo>
                      <a:pt x="155" y="183"/>
                    </a:lnTo>
                    <a:lnTo>
                      <a:pt x="156" y="186"/>
                    </a:lnTo>
                    <a:lnTo>
                      <a:pt x="157" y="189"/>
                    </a:lnTo>
                    <a:lnTo>
                      <a:pt x="157" y="191"/>
                    </a:lnTo>
                    <a:lnTo>
                      <a:pt x="156" y="194"/>
                    </a:lnTo>
                    <a:lnTo>
                      <a:pt x="155" y="196"/>
                    </a:lnTo>
                    <a:lnTo>
                      <a:pt x="148" y="199"/>
                    </a:lnTo>
                    <a:lnTo>
                      <a:pt x="141" y="198"/>
                    </a:lnTo>
                    <a:lnTo>
                      <a:pt x="134" y="195"/>
                    </a:lnTo>
                    <a:lnTo>
                      <a:pt x="131" y="192"/>
                    </a:lnTo>
                    <a:lnTo>
                      <a:pt x="126" y="188"/>
                    </a:lnTo>
                    <a:lnTo>
                      <a:pt x="124" y="183"/>
                    </a:lnTo>
                    <a:lnTo>
                      <a:pt x="122" y="178"/>
                    </a:lnTo>
                    <a:lnTo>
                      <a:pt x="93" y="199"/>
                    </a:lnTo>
                    <a:lnTo>
                      <a:pt x="64" y="219"/>
                    </a:lnTo>
                    <a:lnTo>
                      <a:pt x="57" y="225"/>
                    </a:lnTo>
                    <a:lnTo>
                      <a:pt x="66" y="223"/>
                    </a:lnTo>
                    <a:lnTo>
                      <a:pt x="76" y="222"/>
                    </a:lnTo>
                    <a:lnTo>
                      <a:pt x="87" y="222"/>
                    </a:lnTo>
                    <a:lnTo>
                      <a:pt x="87" y="222"/>
                    </a:lnTo>
                    <a:lnTo>
                      <a:pt x="87" y="219"/>
                    </a:lnTo>
                    <a:lnTo>
                      <a:pt x="88" y="217"/>
                    </a:lnTo>
                    <a:lnTo>
                      <a:pt x="89" y="215"/>
                    </a:lnTo>
                    <a:lnTo>
                      <a:pt x="91" y="213"/>
                    </a:lnTo>
                    <a:lnTo>
                      <a:pt x="93" y="211"/>
                    </a:lnTo>
                    <a:lnTo>
                      <a:pt x="97" y="205"/>
                    </a:lnTo>
                    <a:lnTo>
                      <a:pt x="102" y="200"/>
                    </a:lnTo>
                    <a:lnTo>
                      <a:pt x="108" y="196"/>
                    </a:lnTo>
                    <a:lnTo>
                      <a:pt x="115" y="196"/>
                    </a:lnTo>
                    <a:lnTo>
                      <a:pt x="119" y="198"/>
                    </a:lnTo>
                    <a:lnTo>
                      <a:pt x="121" y="200"/>
                    </a:lnTo>
                    <a:lnTo>
                      <a:pt x="122" y="203"/>
                    </a:lnTo>
                    <a:lnTo>
                      <a:pt x="122" y="205"/>
                    </a:lnTo>
                    <a:lnTo>
                      <a:pt x="122" y="208"/>
                    </a:lnTo>
                    <a:lnTo>
                      <a:pt x="121" y="211"/>
                    </a:lnTo>
                    <a:lnTo>
                      <a:pt x="120" y="214"/>
                    </a:lnTo>
                    <a:lnTo>
                      <a:pt x="115" y="218"/>
                    </a:lnTo>
                    <a:lnTo>
                      <a:pt x="111" y="222"/>
                    </a:lnTo>
                    <a:lnTo>
                      <a:pt x="106" y="224"/>
                    </a:lnTo>
                    <a:lnTo>
                      <a:pt x="138" y="230"/>
                    </a:lnTo>
                    <a:lnTo>
                      <a:pt x="145" y="218"/>
                    </a:lnTo>
                    <a:lnTo>
                      <a:pt x="155" y="211"/>
                    </a:lnTo>
                    <a:lnTo>
                      <a:pt x="160" y="210"/>
                    </a:lnTo>
                    <a:lnTo>
                      <a:pt x="167" y="208"/>
                    </a:lnTo>
                    <a:lnTo>
                      <a:pt x="171" y="210"/>
                    </a:lnTo>
                    <a:lnTo>
                      <a:pt x="175" y="214"/>
                    </a:lnTo>
                    <a:lnTo>
                      <a:pt x="178" y="222"/>
                    </a:lnTo>
                    <a:lnTo>
                      <a:pt x="175" y="229"/>
                    </a:lnTo>
                    <a:lnTo>
                      <a:pt x="171" y="236"/>
                    </a:lnTo>
                    <a:lnTo>
                      <a:pt x="166" y="240"/>
                    </a:lnTo>
                    <a:lnTo>
                      <a:pt x="173" y="242"/>
                    </a:lnTo>
                    <a:lnTo>
                      <a:pt x="180" y="247"/>
                    </a:lnTo>
                    <a:lnTo>
                      <a:pt x="185" y="253"/>
                    </a:lnTo>
                    <a:lnTo>
                      <a:pt x="186" y="256"/>
                    </a:lnTo>
                    <a:lnTo>
                      <a:pt x="186" y="259"/>
                    </a:lnTo>
                    <a:lnTo>
                      <a:pt x="186" y="262"/>
                    </a:lnTo>
                    <a:lnTo>
                      <a:pt x="185" y="265"/>
                    </a:lnTo>
                    <a:lnTo>
                      <a:pt x="183" y="267"/>
                    </a:lnTo>
                    <a:lnTo>
                      <a:pt x="181" y="270"/>
                    </a:lnTo>
                    <a:lnTo>
                      <a:pt x="173" y="270"/>
                    </a:lnTo>
                    <a:lnTo>
                      <a:pt x="166" y="266"/>
                    </a:lnTo>
                    <a:lnTo>
                      <a:pt x="160" y="261"/>
                    </a:lnTo>
                    <a:lnTo>
                      <a:pt x="156" y="254"/>
                    </a:lnTo>
                    <a:lnTo>
                      <a:pt x="154" y="247"/>
                    </a:lnTo>
                    <a:lnTo>
                      <a:pt x="154" y="239"/>
                    </a:lnTo>
                    <a:lnTo>
                      <a:pt x="153" y="239"/>
                    </a:lnTo>
                    <a:lnTo>
                      <a:pt x="151" y="238"/>
                    </a:lnTo>
                    <a:lnTo>
                      <a:pt x="130" y="232"/>
                    </a:lnTo>
                    <a:lnTo>
                      <a:pt x="108" y="228"/>
                    </a:lnTo>
                    <a:lnTo>
                      <a:pt x="103" y="228"/>
                    </a:lnTo>
                    <a:lnTo>
                      <a:pt x="110" y="231"/>
                    </a:lnTo>
                    <a:lnTo>
                      <a:pt x="117" y="237"/>
                    </a:lnTo>
                    <a:lnTo>
                      <a:pt x="122" y="242"/>
                    </a:lnTo>
                    <a:lnTo>
                      <a:pt x="123" y="249"/>
                    </a:lnTo>
                    <a:lnTo>
                      <a:pt x="120" y="254"/>
                    </a:lnTo>
                    <a:lnTo>
                      <a:pt x="113" y="258"/>
                    </a:lnTo>
                    <a:lnTo>
                      <a:pt x="107" y="255"/>
                    </a:lnTo>
                    <a:lnTo>
                      <a:pt x="100" y="250"/>
                    </a:lnTo>
                    <a:lnTo>
                      <a:pt x="96" y="243"/>
                    </a:lnTo>
                    <a:lnTo>
                      <a:pt x="93" y="235"/>
                    </a:lnTo>
                    <a:lnTo>
                      <a:pt x="90" y="228"/>
                    </a:lnTo>
                    <a:lnTo>
                      <a:pt x="89" y="228"/>
                    </a:lnTo>
                    <a:lnTo>
                      <a:pt x="88" y="227"/>
                    </a:lnTo>
                    <a:lnTo>
                      <a:pt x="88" y="226"/>
                    </a:lnTo>
                    <a:lnTo>
                      <a:pt x="76" y="226"/>
                    </a:lnTo>
                    <a:lnTo>
                      <a:pt x="64" y="227"/>
                    </a:lnTo>
                    <a:lnTo>
                      <a:pt x="53" y="230"/>
                    </a:lnTo>
                    <a:lnTo>
                      <a:pt x="52" y="230"/>
                    </a:lnTo>
                    <a:lnTo>
                      <a:pt x="52" y="229"/>
                    </a:lnTo>
                    <a:lnTo>
                      <a:pt x="47" y="234"/>
                    </a:lnTo>
                    <a:lnTo>
                      <a:pt x="55" y="235"/>
                    </a:lnTo>
                    <a:lnTo>
                      <a:pt x="63" y="238"/>
                    </a:lnTo>
                    <a:lnTo>
                      <a:pt x="70" y="242"/>
                    </a:lnTo>
                    <a:lnTo>
                      <a:pt x="73" y="248"/>
                    </a:lnTo>
                    <a:lnTo>
                      <a:pt x="75" y="254"/>
                    </a:lnTo>
                    <a:lnTo>
                      <a:pt x="73" y="261"/>
                    </a:lnTo>
                    <a:lnTo>
                      <a:pt x="67" y="264"/>
                    </a:lnTo>
                    <a:lnTo>
                      <a:pt x="61" y="263"/>
                    </a:lnTo>
                    <a:lnTo>
                      <a:pt x="55" y="258"/>
                    </a:lnTo>
                    <a:lnTo>
                      <a:pt x="50" y="251"/>
                    </a:lnTo>
                    <a:lnTo>
                      <a:pt x="46" y="243"/>
                    </a:lnTo>
                    <a:lnTo>
                      <a:pt x="42" y="237"/>
                    </a:lnTo>
                    <a:lnTo>
                      <a:pt x="2" y="274"/>
                    </a:lnTo>
                    <a:lnTo>
                      <a:pt x="1" y="274"/>
                    </a:lnTo>
                    <a:lnTo>
                      <a:pt x="1" y="274"/>
                    </a:lnTo>
                    <a:lnTo>
                      <a:pt x="0" y="273"/>
                    </a:lnTo>
                    <a:lnTo>
                      <a:pt x="1" y="272"/>
                    </a:lnTo>
                    <a:lnTo>
                      <a:pt x="19" y="252"/>
                    </a:lnTo>
                    <a:lnTo>
                      <a:pt x="39" y="234"/>
                    </a:lnTo>
                    <a:lnTo>
                      <a:pt x="39" y="234"/>
                    </a:lnTo>
                    <a:lnTo>
                      <a:pt x="34" y="227"/>
                    </a:lnTo>
                    <a:lnTo>
                      <a:pt x="29" y="220"/>
                    </a:lnTo>
                    <a:lnTo>
                      <a:pt x="27" y="212"/>
                    </a:lnTo>
                    <a:lnTo>
                      <a:pt x="27" y="206"/>
                    </a:lnTo>
                    <a:lnTo>
                      <a:pt x="29" y="201"/>
                    </a:lnTo>
                    <a:lnTo>
                      <a:pt x="33" y="196"/>
                    </a:lnTo>
                    <a:lnTo>
                      <a:pt x="38" y="194"/>
                    </a:lnTo>
                    <a:lnTo>
                      <a:pt x="41" y="194"/>
                    </a:lnTo>
                    <a:lnTo>
                      <a:pt x="45" y="195"/>
                    </a:lnTo>
                    <a:lnTo>
                      <a:pt x="47" y="198"/>
                    </a:lnTo>
                    <a:lnTo>
                      <a:pt x="49" y="201"/>
                    </a:lnTo>
                    <a:lnTo>
                      <a:pt x="50" y="204"/>
                    </a:lnTo>
                    <a:lnTo>
                      <a:pt x="51" y="207"/>
                    </a:lnTo>
                    <a:lnTo>
                      <a:pt x="51" y="212"/>
                    </a:lnTo>
                    <a:lnTo>
                      <a:pt x="50" y="216"/>
                    </a:lnTo>
                    <a:lnTo>
                      <a:pt x="48" y="220"/>
                    </a:lnTo>
                    <a:lnTo>
                      <a:pt x="45" y="228"/>
                    </a:lnTo>
                    <a:lnTo>
                      <a:pt x="63" y="214"/>
                    </a:lnTo>
                    <a:lnTo>
                      <a:pt x="71" y="189"/>
                    </a:lnTo>
                    <a:lnTo>
                      <a:pt x="61" y="183"/>
                    </a:lnTo>
                    <a:lnTo>
                      <a:pt x="53" y="174"/>
                    </a:lnTo>
                    <a:lnTo>
                      <a:pt x="52" y="171"/>
                    </a:lnTo>
                    <a:lnTo>
                      <a:pt x="50" y="168"/>
                    </a:lnTo>
                    <a:lnTo>
                      <a:pt x="50" y="166"/>
                    </a:lnTo>
                    <a:lnTo>
                      <a:pt x="50" y="163"/>
                    </a:lnTo>
                    <a:lnTo>
                      <a:pt x="51" y="159"/>
                    </a:lnTo>
                    <a:lnTo>
                      <a:pt x="53" y="157"/>
                    </a:lnTo>
                    <a:lnTo>
                      <a:pt x="55" y="156"/>
                    </a:lnTo>
                    <a:lnTo>
                      <a:pt x="59" y="156"/>
                    </a:lnTo>
                    <a:lnTo>
                      <a:pt x="62" y="157"/>
                    </a:lnTo>
                    <a:lnTo>
                      <a:pt x="64" y="159"/>
                    </a:lnTo>
                    <a:lnTo>
                      <a:pt x="67" y="162"/>
                    </a:lnTo>
                    <a:lnTo>
                      <a:pt x="69" y="164"/>
                    </a:lnTo>
                    <a:lnTo>
                      <a:pt x="72" y="170"/>
                    </a:lnTo>
                    <a:lnTo>
                      <a:pt x="74" y="177"/>
                    </a:lnTo>
                    <a:lnTo>
                      <a:pt x="78" y="147"/>
                    </a:lnTo>
                    <a:lnTo>
                      <a:pt x="77" y="146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7" y="144"/>
                    </a:lnTo>
                    <a:lnTo>
                      <a:pt x="77" y="143"/>
                    </a:lnTo>
                    <a:lnTo>
                      <a:pt x="72" y="134"/>
                    </a:lnTo>
                    <a:lnTo>
                      <a:pt x="69" y="124"/>
                    </a:lnTo>
                    <a:lnTo>
                      <a:pt x="69" y="121"/>
                    </a:lnTo>
                    <a:lnTo>
                      <a:pt x="70" y="119"/>
                    </a:lnTo>
                    <a:lnTo>
                      <a:pt x="71" y="116"/>
                    </a:lnTo>
                    <a:lnTo>
                      <a:pt x="73" y="115"/>
                    </a:lnTo>
                    <a:lnTo>
                      <a:pt x="75" y="112"/>
                    </a:lnTo>
                    <a:lnTo>
                      <a:pt x="78" y="112"/>
                    </a:lnTo>
                    <a:lnTo>
                      <a:pt x="82" y="114"/>
                    </a:lnTo>
                    <a:lnTo>
                      <a:pt x="85" y="115"/>
                    </a:lnTo>
                    <a:lnTo>
                      <a:pt x="87" y="117"/>
                    </a:lnTo>
                    <a:lnTo>
                      <a:pt x="89" y="120"/>
                    </a:lnTo>
                    <a:lnTo>
                      <a:pt x="89" y="124"/>
                    </a:lnTo>
                    <a:lnTo>
                      <a:pt x="89" y="132"/>
                    </a:lnTo>
                    <a:lnTo>
                      <a:pt x="86" y="139"/>
                    </a:lnTo>
                    <a:lnTo>
                      <a:pt x="82" y="145"/>
                    </a:lnTo>
                    <a:lnTo>
                      <a:pt x="82" y="158"/>
                    </a:lnTo>
                    <a:lnTo>
                      <a:pt x="84" y="155"/>
                    </a:lnTo>
                    <a:lnTo>
                      <a:pt x="86" y="152"/>
                    </a:lnTo>
                    <a:lnTo>
                      <a:pt x="90" y="148"/>
                    </a:lnTo>
                    <a:lnTo>
                      <a:pt x="94" y="147"/>
                    </a:lnTo>
                    <a:lnTo>
                      <a:pt x="97" y="146"/>
                    </a:lnTo>
                    <a:lnTo>
                      <a:pt x="100" y="146"/>
                    </a:lnTo>
                    <a:lnTo>
                      <a:pt x="102" y="147"/>
                    </a:lnTo>
                    <a:lnTo>
                      <a:pt x="106" y="150"/>
                    </a:lnTo>
                    <a:lnTo>
                      <a:pt x="108" y="152"/>
                    </a:lnTo>
                    <a:lnTo>
                      <a:pt x="109" y="154"/>
                    </a:lnTo>
                    <a:lnTo>
                      <a:pt x="109" y="157"/>
                    </a:lnTo>
                    <a:lnTo>
                      <a:pt x="109" y="160"/>
                    </a:lnTo>
                    <a:lnTo>
                      <a:pt x="107" y="164"/>
                    </a:lnTo>
                    <a:lnTo>
                      <a:pt x="105" y="167"/>
                    </a:lnTo>
                    <a:lnTo>
                      <a:pt x="101" y="168"/>
                    </a:lnTo>
                    <a:lnTo>
                      <a:pt x="95" y="170"/>
                    </a:lnTo>
                    <a:lnTo>
                      <a:pt x="87" y="170"/>
                    </a:lnTo>
                    <a:lnTo>
                      <a:pt x="79" y="169"/>
                    </a:lnTo>
                    <a:lnTo>
                      <a:pt x="79" y="169"/>
                    </a:lnTo>
                    <a:lnTo>
                      <a:pt x="74" y="191"/>
                    </a:lnTo>
                    <a:lnTo>
                      <a:pt x="65" y="212"/>
                    </a:lnTo>
                    <a:lnTo>
                      <a:pt x="93" y="193"/>
                    </a:lnTo>
                    <a:lnTo>
                      <a:pt x="120" y="175"/>
                    </a:lnTo>
                    <a:lnTo>
                      <a:pt x="119" y="172"/>
                    </a:lnTo>
                    <a:lnTo>
                      <a:pt x="119" y="170"/>
                    </a:lnTo>
                    <a:lnTo>
                      <a:pt x="117" y="167"/>
                    </a:lnTo>
                    <a:lnTo>
                      <a:pt x="115" y="163"/>
                    </a:lnTo>
                    <a:lnTo>
                      <a:pt x="115" y="159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4" y="144"/>
                    </a:lnTo>
                    <a:lnTo>
                      <a:pt x="117" y="139"/>
                    </a:lnTo>
                    <a:lnTo>
                      <a:pt x="122" y="136"/>
                    </a:lnTo>
                    <a:lnTo>
                      <a:pt x="125" y="136"/>
                    </a:lnTo>
                    <a:lnTo>
                      <a:pt x="129" y="138"/>
                    </a:lnTo>
                    <a:lnTo>
                      <a:pt x="131" y="140"/>
                    </a:lnTo>
                    <a:lnTo>
                      <a:pt x="133" y="142"/>
                    </a:lnTo>
                    <a:lnTo>
                      <a:pt x="134" y="145"/>
                    </a:lnTo>
                    <a:lnTo>
                      <a:pt x="134" y="148"/>
                    </a:lnTo>
                    <a:lnTo>
                      <a:pt x="133" y="159"/>
                    </a:lnTo>
                    <a:lnTo>
                      <a:pt x="127" y="170"/>
                    </a:lnTo>
                    <a:lnTo>
                      <a:pt x="132" y="167"/>
                    </a:lnTo>
                    <a:lnTo>
                      <a:pt x="148" y="157"/>
                    </a:lnTo>
                    <a:lnTo>
                      <a:pt x="170" y="119"/>
                    </a:lnTo>
                    <a:lnTo>
                      <a:pt x="163" y="108"/>
                    </a:lnTo>
                    <a:lnTo>
                      <a:pt x="159" y="95"/>
                    </a:lnTo>
                    <a:lnTo>
                      <a:pt x="159" y="93"/>
                    </a:lnTo>
                    <a:lnTo>
                      <a:pt x="158" y="90"/>
                    </a:lnTo>
                    <a:lnTo>
                      <a:pt x="158" y="87"/>
                    </a:lnTo>
                    <a:lnTo>
                      <a:pt x="159" y="84"/>
                    </a:lnTo>
                    <a:lnTo>
                      <a:pt x="160" y="82"/>
                    </a:lnTo>
                    <a:lnTo>
                      <a:pt x="162" y="81"/>
                    </a:lnTo>
                    <a:lnTo>
                      <a:pt x="165" y="80"/>
                    </a:lnTo>
                    <a:lnTo>
                      <a:pt x="168" y="80"/>
                    </a:lnTo>
                    <a:lnTo>
                      <a:pt x="171" y="80"/>
                    </a:lnTo>
                    <a:lnTo>
                      <a:pt x="173" y="82"/>
                    </a:lnTo>
                    <a:lnTo>
                      <a:pt x="175" y="84"/>
                    </a:lnTo>
                    <a:lnTo>
                      <a:pt x="177" y="86"/>
                    </a:lnTo>
                    <a:lnTo>
                      <a:pt x="178" y="90"/>
                    </a:lnTo>
                    <a:lnTo>
                      <a:pt x="178" y="100"/>
                    </a:lnTo>
                    <a:lnTo>
                      <a:pt x="175" y="111"/>
                    </a:lnTo>
                    <a:lnTo>
                      <a:pt x="195" y="83"/>
                    </a:lnTo>
                    <a:lnTo>
                      <a:pt x="195" y="83"/>
                    </a:lnTo>
                    <a:lnTo>
                      <a:pt x="191" y="67"/>
                    </a:lnTo>
                    <a:lnTo>
                      <a:pt x="192" y="50"/>
                    </a:lnTo>
                    <a:lnTo>
                      <a:pt x="193" y="45"/>
                    </a:lnTo>
                    <a:lnTo>
                      <a:pt x="195" y="39"/>
                    </a:lnTo>
                    <a:lnTo>
                      <a:pt x="199" y="34"/>
                    </a:lnTo>
                    <a:lnTo>
                      <a:pt x="205" y="32"/>
                    </a:lnTo>
                    <a:lnTo>
                      <a:pt x="207" y="33"/>
                    </a:lnTo>
                    <a:lnTo>
                      <a:pt x="209" y="34"/>
                    </a:lnTo>
                    <a:lnTo>
                      <a:pt x="211" y="36"/>
                    </a:lnTo>
                    <a:lnTo>
                      <a:pt x="213" y="38"/>
                    </a:lnTo>
                    <a:lnTo>
                      <a:pt x="214" y="40"/>
                    </a:lnTo>
                    <a:lnTo>
                      <a:pt x="214" y="44"/>
                    </a:lnTo>
                    <a:lnTo>
                      <a:pt x="214" y="46"/>
                    </a:lnTo>
                    <a:lnTo>
                      <a:pt x="211" y="59"/>
                    </a:lnTo>
                    <a:lnTo>
                      <a:pt x="205" y="71"/>
                    </a:lnTo>
                    <a:lnTo>
                      <a:pt x="220" y="56"/>
                    </a:lnTo>
                    <a:lnTo>
                      <a:pt x="237" y="42"/>
                    </a:lnTo>
                    <a:lnTo>
                      <a:pt x="237" y="40"/>
                    </a:lnTo>
                    <a:lnTo>
                      <a:pt x="237" y="40"/>
                    </a:lnTo>
                    <a:lnTo>
                      <a:pt x="233" y="28"/>
                    </a:lnTo>
                    <a:lnTo>
                      <a:pt x="234" y="16"/>
                    </a:lnTo>
                    <a:lnTo>
                      <a:pt x="235" y="14"/>
                    </a:lnTo>
                    <a:lnTo>
                      <a:pt x="237" y="11"/>
                    </a:lnTo>
                    <a:lnTo>
                      <a:pt x="239" y="9"/>
                    </a:lnTo>
                    <a:lnTo>
                      <a:pt x="241" y="7"/>
                    </a:lnTo>
                    <a:lnTo>
                      <a:pt x="243" y="4"/>
                    </a:lnTo>
                    <a:lnTo>
                      <a:pt x="245" y="4"/>
                    </a:lnTo>
                    <a:lnTo>
                      <a:pt x="249" y="4"/>
                    </a:lnTo>
                    <a:lnTo>
                      <a:pt x="252" y="6"/>
                    </a:lnTo>
                    <a:lnTo>
                      <a:pt x="254" y="8"/>
                    </a:lnTo>
                    <a:lnTo>
                      <a:pt x="255" y="11"/>
                    </a:lnTo>
                    <a:lnTo>
                      <a:pt x="255" y="14"/>
                    </a:lnTo>
                    <a:lnTo>
                      <a:pt x="255" y="18"/>
                    </a:lnTo>
                    <a:lnTo>
                      <a:pt x="255" y="21"/>
                    </a:lnTo>
                    <a:lnTo>
                      <a:pt x="251" y="27"/>
                    </a:lnTo>
                    <a:lnTo>
                      <a:pt x="246" y="35"/>
                    </a:lnTo>
                    <a:lnTo>
                      <a:pt x="268" y="23"/>
                    </a:lnTo>
                    <a:lnTo>
                      <a:pt x="268" y="22"/>
                    </a:lnTo>
                    <a:lnTo>
                      <a:pt x="268" y="21"/>
                    </a:lnTo>
                    <a:lnTo>
                      <a:pt x="269" y="20"/>
                    </a:lnTo>
                    <a:lnTo>
                      <a:pt x="270" y="20"/>
                    </a:lnTo>
                    <a:lnTo>
                      <a:pt x="280" y="9"/>
                    </a:lnTo>
                    <a:lnTo>
                      <a:pt x="292" y="1"/>
                    </a:lnTo>
                    <a:lnTo>
                      <a:pt x="299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3" name="Freeform 850"/>
              <p:cNvSpPr>
                <a:spLocks noEditPoints="1"/>
              </p:cNvSpPr>
              <p:nvPr/>
            </p:nvSpPr>
            <p:spPr bwMode="auto">
              <a:xfrm>
                <a:off x="8031163" y="3024188"/>
                <a:ext cx="757238" cy="385763"/>
              </a:xfrm>
              <a:custGeom>
                <a:avLst/>
                <a:gdLst>
                  <a:gd name="T0" fmla="*/ 85 w 477"/>
                  <a:gd name="T1" fmla="*/ 184 h 243"/>
                  <a:gd name="T2" fmla="*/ 103 w 477"/>
                  <a:gd name="T3" fmla="*/ 171 h 243"/>
                  <a:gd name="T4" fmla="*/ 156 w 477"/>
                  <a:gd name="T5" fmla="*/ 157 h 243"/>
                  <a:gd name="T6" fmla="*/ 214 w 477"/>
                  <a:gd name="T7" fmla="*/ 185 h 243"/>
                  <a:gd name="T8" fmla="*/ 171 w 477"/>
                  <a:gd name="T9" fmla="*/ 152 h 243"/>
                  <a:gd name="T10" fmla="*/ 281 w 477"/>
                  <a:gd name="T11" fmla="*/ 175 h 243"/>
                  <a:gd name="T12" fmla="*/ 314 w 477"/>
                  <a:gd name="T13" fmla="*/ 163 h 243"/>
                  <a:gd name="T14" fmla="*/ 352 w 477"/>
                  <a:gd name="T15" fmla="*/ 148 h 243"/>
                  <a:gd name="T16" fmla="*/ 420 w 477"/>
                  <a:gd name="T17" fmla="*/ 167 h 243"/>
                  <a:gd name="T18" fmla="*/ 393 w 477"/>
                  <a:gd name="T19" fmla="*/ 138 h 243"/>
                  <a:gd name="T20" fmla="*/ 118 w 477"/>
                  <a:gd name="T21" fmla="*/ 111 h 243"/>
                  <a:gd name="T22" fmla="*/ 87 w 477"/>
                  <a:gd name="T23" fmla="*/ 131 h 243"/>
                  <a:gd name="T24" fmla="*/ 225 w 477"/>
                  <a:gd name="T25" fmla="*/ 65 h 243"/>
                  <a:gd name="T26" fmla="*/ 174 w 477"/>
                  <a:gd name="T27" fmla="*/ 109 h 243"/>
                  <a:gd name="T28" fmla="*/ 214 w 477"/>
                  <a:gd name="T29" fmla="*/ 90 h 243"/>
                  <a:gd name="T30" fmla="*/ 326 w 477"/>
                  <a:gd name="T31" fmla="*/ 59 h 243"/>
                  <a:gd name="T32" fmla="*/ 273 w 477"/>
                  <a:gd name="T33" fmla="*/ 124 h 243"/>
                  <a:gd name="T34" fmla="*/ 342 w 477"/>
                  <a:gd name="T35" fmla="*/ 71 h 243"/>
                  <a:gd name="T36" fmla="*/ 462 w 477"/>
                  <a:gd name="T37" fmla="*/ 20 h 243"/>
                  <a:gd name="T38" fmla="*/ 404 w 477"/>
                  <a:gd name="T39" fmla="*/ 75 h 243"/>
                  <a:gd name="T40" fmla="*/ 451 w 477"/>
                  <a:gd name="T41" fmla="*/ 55 h 243"/>
                  <a:gd name="T42" fmla="*/ 477 w 477"/>
                  <a:gd name="T43" fmla="*/ 2 h 243"/>
                  <a:gd name="T44" fmla="*/ 453 w 477"/>
                  <a:gd name="T45" fmla="*/ 62 h 243"/>
                  <a:gd name="T46" fmla="*/ 355 w 477"/>
                  <a:gd name="T47" fmla="*/ 120 h 243"/>
                  <a:gd name="T48" fmla="*/ 459 w 477"/>
                  <a:gd name="T49" fmla="*/ 144 h 243"/>
                  <a:gd name="T50" fmla="*/ 445 w 477"/>
                  <a:gd name="T51" fmla="*/ 161 h 243"/>
                  <a:gd name="T52" fmla="*/ 354 w 477"/>
                  <a:gd name="T53" fmla="*/ 159 h 243"/>
                  <a:gd name="T54" fmla="*/ 317 w 477"/>
                  <a:gd name="T55" fmla="*/ 127 h 243"/>
                  <a:gd name="T56" fmla="*/ 353 w 477"/>
                  <a:gd name="T57" fmla="*/ 183 h 243"/>
                  <a:gd name="T58" fmla="*/ 317 w 477"/>
                  <a:gd name="T59" fmla="*/ 193 h 243"/>
                  <a:gd name="T60" fmla="*/ 248 w 477"/>
                  <a:gd name="T61" fmla="*/ 149 h 243"/>
                  <a:gd name="T62" fmla="*/ 159 w 477"/>
                  <a:gd name="T63" fmla="*/ 142 h 243"/>
                  <a:gd name="T64" fmla="*/ 219 w 477"/>
                  <a:gd name="T65" fmla="*/ 172 h 243"/>
                  <a:gd name="T66" fmla="*/ 247 w 477"/>
                  <a:gd name="T67" fmla="*/ 176 h 243"/>
                  <a:gd name="T68" fmla="*/ 201 w 477"/>
                  <a:gd name="T69" fmla="*/ 193 h 243"/>
                  <a:gd name="T70" fmla="*/ 147 w 477"/>
                  <a:gd name="T71" fmla="*/ 154 h 243"/>
                  <a:gd name="T72" fmla="*/ 77 w 477"/>
                  <a:gd name="T73" fmla="*/ 149 h 243"/>
                  <a:gd name="T74" fmla="*/ 105 w 477"/>
                  <a:gd name="T75" fmla="*/ 164 h 243"/>
                  <a:gd name="T76" fmla="*/ 140 w 477"/>
                  <a:gd name="T77" fmla="*/ 185 h 243"/>
                  <a:gd name="T78" fmla="*/ 106 w 477"/>
                  <a:gd name="T79" fmla="*/ 196 h 243"/>
                  <a:gd name="T80" fmla="*/ 55 w 477"/>
                  <a:gd name="T81" fmla="*/ 166 h 243"/>
                  <a:gd name="T82" fmla="*/ 22 w 477"/>
                  <a:gd name="T83" fmla="*/ 176 h 243"/>
                  <a:gd name="T84" fmla="*/ 13 w 477"/>
                  <a:gd name="T85" fmla="*/ 239 h 243"/>
                  <a:gd name="T86" fmla="*/ 8 w 477"/>
                  <a:gd name="T87" fmla="*/ 242 h 243"/>
                  <a:gd name="T88" fmla="*/ 21 w 477"/>
                  <a:gd name="T89" fmla="*/ 167 h 243"/>
                  <a:gd name="T90" fmla="*/ 78 w 477"/>
                  <a:gd name="T91" fmla="*/ 142 h 243"/>
                  <a:gd name="T92" fmla="*/ 101 w 477"/>
                  <a:gd name="T93" fmla="*/ 108 h 243"/>
                  <a:gd name="T94" fmla="*/ 146 w 477"/>
                  <a:gd name="T95" fmla="*/ 101 h 243"/>
                  <a:gd name="T96" fmla="*/ 125 w 477"/>
                  <a:gd name="T97" fmla="*/ 136 h 243"/>
                  <a:gd name="T98" fmla="*/ 176 w 477"/>
                  <a:gd name="T99" fmla="*/ 85 h 243"/>
                  <a:gd name="T100" fmla="*/ 260 w 477"/>
                  <a:gd name="T101" fmla="*/ 56 h 243"/>
                  <a:gd name="T102" fmla="*/ 261 w 477"/>
                  <a:gd name="T103" fmla="*/ 64 h 243"/>
                  <a:gd name="T104" fmla="*/ 193 w 477"/>
                  <a:gd name="T105" fmla="*/ 122 h 243"/>
                  <a:gd name="T106" fmla="*/ 296 w 477"/>
                  <a:gd name="T107" fmla="*/ 72 h 243"/>
                  <a:gd name="T108" fmla="*/ 384 w 477"/>
                  <a:gd name="T109" fmla="*/ 52 h 243"/>
                  <a:gd name="T110" fmla="*/ 382 w 477"/>
                  <a:gd name="T111" fmla="*/ 59 h 243"/>
                  <a:gd name="T112" fmla="*/ 321 w 477"/>
                  <a:gd name="T113" fmla="*/ 101 h 243"/>
                  <a:gd name="T114" fmla="*/ 351 w 477"/>
                  <a:gd name="T115" fmla="*/ 115 h 243"/>
                  <a:gd name="T116" fmla="*/ 413 w 477"/>
                  <a:gd name="T117" fmla="*/ 47 h 243"/>
                  <a:gd name="T118" fmla="*/ 465 w 477"/>
                  <a:gd name="T119" fmla="*/ 10 h 243"/>
                  <a:gd name="T120" fmla="*/ 476 w 477"/>
                  <a:gd name="T12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77" h="243">
                    <a:moveTo>
                      <a:pt x="58" y="159"/>
                    </a:moveTo>
                    <a:lnTo>
                      <a:pt x="62" y="162"/>
                    </a:lnTo>
                    <a:lnTo>
                      <a:pt x="64" y="167"/>
                    </a:lnTo>
                    <a:lnTo>
                      <a:pt x="73" y="176"/>
                    </a:lnTo>
                    <a:lnTo>
                      <a:pt x="85" y="184"/>
                    </a:lnTo>
                    <a:lnTo>
                      <a:pt x="98" y="188"/>
                    </a:lnTo>
                    <a:lnTo>
                      <a:pt x="113" y="191"/>
                    </a:lnTo>
                    <a:lnTo>
                      <a:pt x="127" y="187"/>
                    </a:lnTo>
                    <a:lnTo>
                      <a:pt x="115" y="181"/>
                    </a:lnTo>
                    <a:lnTo>
                      <a:pt x="103" y="171"/>
                    </a:lnTo>
                    <a:lnTo>
                      <a:pt x="91" y="163"/>
                    </a:lnTo>
                    <a:lnTo>
                      <a:pt x="75" y="159"/>
                    </a:lnTo>
                    <a:lnTo>
                      <a:pt x="58" y="159"/>
                    </a:lnTo>
                    <a:close/>
                    <a:moveTo>
                      <a:pt x="148" y="145"/>
                    </a:moveTo>
                    <a:lnTo>
                      <a:pt x="156" y="157"/>
                    </a:lnTo>
                    <a:lnTo>
                      <a:pt x="164" y="168"/>
                    </a:lnTo>
                    <a:lnTo>
                      <a:pt x="174" y="178"/>
                    </a:lnTo>
                    <a:lnTo>
                      <a:pt x="186" y="184"/>
                    </a:lnTo>
                    <a:lnTo>
                      <a:pt x="200" y="187"/>
                    </a:lnTo>
                    <a:lnTo>
                      <a:pt x="214" y="185"/>
                    </a:lnTo>
                    <a:lnTo>
                      <a:pt x="229" y="181"/>
                    </a:lnTo>
                    <a:lnTo>
                      <a:pt x="217" y="178"/>
                    </a:lnTo>
                    <a:lnTo>
                      <a:pt x="205" y="172"/>
                    </a:lnTo>
                    <a:lnTo>
                      <a:pt x="194" y="166"/>
                    </a:lnTo>
                    <a:lnTo>
                      <a:pt x="171" y="152"/>
                    </a:lnTo>
                    <a:lnTo>
                      <a:pt x="148" y="145"/>
                    </a:lnTo>
                    <a:close/>
                    <a:moveTo>
                      <a:pt x="248" y="139"/>
                    </a:moveTo>
                    <a:lnTo>
                      <a:pt x="259" y="151"/>
                    </a:lnTo>
                    <a:lnTo>
                      <a:pt x="269" y="164"/>
                    </a:lnTo>
                    <a:lnTo>
                      <a:pt x="281" y="175"/>
                    </a:lnTo>
                    <a:lnTo>
                      <a:pt x="295" y="183"/>
                    </a:lnTo>
                    <a:lnTo>
                      <a:pt x="310" y="186"/>
                    </a:lnTo>
                    <a:lnTo>
                      <a:pt x="327" y="185"/>
                    </a:lnTo>
                    <a:lnTo>
                      <a:pt x="343" y="183"/>
                    </a:lnTo>
                    <a:lnTo>
                      <a:pt x="314" y="163"/>
                    </a:lnTo>
                    <a:lnTo>
                      <a:pt x="282" y="149"/>
                    </a:lnTo>
                    <a:lnTo>
                      <a:pt x="248" y="139"/>
                    </a:lnTo>
                    <a:close/>
                    <a:moveTo>
                      <a:pt x="336" y="125"/>
                    </a:moveTo>
                    <a:lnTo>
                      <a:pt x="343" y="137"/>
                    </a:lnTo>
                    <a:lnTo>
                      <a:pt x="352" y="148"/>
                    </a:lnTo>
                    <a:lnTo>
                      <a:pt x="362" y="157"/>
                    </a:lnTo>
                    <a:lnTo>
                      <a:pt x="372" y="163"/>
                    </a:lnTo>
                    <a:lnTo>
                      <a:pt x="384" y="168"/>
                    </a:lnTo>
                    <a:lnTo>
                      <a:pt x="402" y="170"/>
                    </a:lnTo>
                    <a:lnTo>
                      <a:pt x="420" y="167"/>
                    </a:lnTo>
                    <a:lnTo>
                      <a:pt x="436" y="160"/>
                    </a:lnTo>
                    <a:lnTo>
                      <a:pt x="450" y="150"/>
                    </a:lnTo>
                    <a:lnTo>
                      <a:pt x="432" y="150"/>
                    </a:lnTo>
                    <a:lnTo>
                      <a:pt x="412" y="145"/>
                    </a:lnTo>
                    <a:lnTo>
                      <a:pt x="393" y="138"/>
                    </a:lnTo>
                    <a:lnTo>
                      <a:pt x="374" y="131"/>
                    </a:lnTo>
                    <a:lnTo>
                      <a:pt x="355" y="126"/>
                    </a:lnTo>
                    <a:lnTo>
                      <a:pt x="336" y="125"/>
                    </a:lnTo>
                    <a:close/>
                    <a:moveTo>
                      <a:pt x="128" y="109"/>
                    </a:moveTo>
                    <a:lnTo>
                      <a:pt x="118" y="111"/>
                    </a:lnTo>
                    <a:lnTo>
                      <a:pt x="111" y="112"/>
                    </a:lnTo>
                    <a:lnTo>
                      <a:pt x="102" y="114"/>
                    </a:lnTo>
                    <a:lnTo>
                      <a:pt x="96" y="118"/>
                    </a:lnTo>
                    <a:lnTo>
                      <a:pt x="90" y="123"/>
                    </a:lnTo>
                    <a:lnTo>
                      <a:pt x="87" y="131"/>
                    </a:lnTo>
                    <a:lnTo>
                      <a:pt x="85" y="139"/>
                    </a:lnTo>
                    <a:lnTo>
                      <a:pt x="108" y="124"/>
                    </a:lnTo>
                    <a:lnTo>
                      <a:pt x="128" y="109"/>
                    </a:lnTo>
                    <a:close/>
                    <a:moveTo>
                      <a:pt x="244" y="63"/>
                    </a:moveTo>
                    <a:lnTo>
                      <a:pt x="225" y="65"/>
                    </a:lnTo>
                    <a:lnTo>
                      <a:pt x="208" y="71"/>
                    </a:lnTo>
                    <a:lnTo>
                      <a:pt x="192" y="80"/>
                    </a:lnTo>
                    <a:lnTo>
                      <a:pt x="183" y="89"/>
                    </a:lnTo>
                    <a:lnTo>
                      <a:pt x="177" y="99"/>
                    </a:lnTo>
                    <a:lnTo>
                      <a:pt x="174" y="109"/>
                    </a:lnTo>
                    <a:lnTo>
                      <a:pt x="172" y="120"/>
                    </a:lnTo>
                    <a:lnTo>
                      <a:pt x="170" y="132"/>
                    </a:lnTo>
                    <a:lnTo>
                      <a:pt x="186" y="120"/>
                    </a:lnTo>
                    <a:lnTo>
                      <a:pt x="200" y="106"/>
                    </a:lnTo>
                    <a:lnTo>
                      <a:pt x="214" y="90"/>
                    </a:lnTo>
                    <a:lnTo>
                      <a:pt x="229" y="75"/>
                    </a:lnTo>
                    <a:lnTo>
                      <a:pt x="244" y="63"/>
                    </a:lnTo>
                    <a:close/>
                    <a:moveTo>
                      <a:pt x="356" y="52"/>
                    </a:moveTo>
                    <a:lnTo>
                      <a:pt x="340" y="53"/>
                    </a:lnTo>
                    <a:lnTo>
                      <a:pt x="326" y="59"/>
                    </a:lnTo>
                    <a:lnTo>
                      <a:pt x="312" y="66"/>
                    </a:lnTo>
                    <a:lnTo>
                      <a:pt x="298" y="78"/>
                    </a:lnTo>
                    <a:lnTo>
                      <a:pt x="289" y="92"/>
                    </a:lnTo>
                    <a:lnTo>
                      <a:pt x="280" y="108"/>
                    </a:lnTo>
                    <a:lnTo>
                      <a:pt x="273" y="124"/>
                    </a:lnTo>
                    <a:lnTo>
                      <a:pt x="290" y="116"/>
                    </a:lnTo>
                    <a:lnTo>
                      <a:pt x="304" y="107"/>
                    </a:lnTo>
                    <a:lnTo>
                      <a:pt x="317" y="96"/>
                    </a:lnTo>
                    <a:lnTo>
                      <a:pt x="330" y="82"/>
                    </a:lnTo>
                    <a:lnTo>
                      <a:pt x="342" y="71"/>
                    </a:lnTo>
                    <a:lnTo>
                      <a:pt x="356" y="61"/>
                    </a:lnTo>
                    <a:lnTo>
                      <a:pt x="372" y="54"/>
                    </a:lnTo>
                    <a:lnTo>
                      <a:pt x="356" y="52"/>
                    </a:lnTo>
                    <a:close/>
                    <a:moveTo>
                      <a:pt x="472" y="12"/>
                    </a:moveTo>
                    <a:lnTo>
                      <a:pt x="462" y="20"/>
                    </a:lnTo>
                    <a:lnTo>
                      <a:pt x="451" y="27"/>
                    </a:lnTo>
                    <a:lnTo>
                      <a:pt x="435" y="37"/>
                    </a:lnTo>
                    <a:lnTo>
                      <a:pt x="421" y="49"/>
                    </a:lnTo>
                    <a:lnTo>
                      <a:pt x="411" y="62"/>
                    </a:lnTo>
                    <a:lnTo>
                      <a:pt x="404" y="75"/>
                    </a:lnTo>
                    <a:lnTo>
                      <a:pt x="398" y="89"/>
                    </a:lnTo>
                    <a:lnTo>
                      <a:pt x="390" y="102"/>
                    </a:lnTo>
                    <a:lnTo>
                      <a:pt x="415" y="88"/>
                    </a:lnTo>
                    <a:lnTo>
                      <a:pt x="435" y="73"/>
                    </a:lnTo>
                    <a:lnTo>
                      <a:pt x="451" y="55"/>
                    </a:lnTo>
                    <a:lnTo>
                      <a:pt x="463" y="35"/>
                    </a:lnTo>
                    <a:lnTo>
                      <a:pt x="472" y="12"/>
                    </a:lnTo>
                    <a:close/>
                    <a:moveTo>
                      <a:pt x="476" y="0"/>
                    </a:moveTo>
                    <a:lnTo>
                      <a:pt x="477" y="1"/>
                    </a:lnTo>
                    <a:lnTo>
                      <a:pt x="477" y="2"/>
                    </a:lnTo>
                    <a:lnTo>
                      <a:pt x="477" y="3"/>
                    </a:lnTo>
                    <a:lnTo>
                      <a:pt x="477" y="4"/>
                    </a:lnTo>
                    <a:lnTo>
                      <a:pt x="474" y="25"/>
                    </a:lnTo>
                    <a:lnTo>
                      <a:pt x="465" y="44"/>
                    </a:lnTo>
                    <a:lnTo>
                      <a:pt x="453" y="62"/>
                    </a:lnTo>
                    <a:lnTo>
                      <a:pt x="439" y="77"/>
                    </a:lnTo>
                    <a:lnTo>
                      <a:pt x="424" y="90"/>
                    </a:lnTo>
                    <a:lnTo>
                      <a:pt x="402" y="103"/>
                    </a:lnTo>
                    <a:lnTo>
                      <a:pt x="379" y="112"/>
                    </a:lnTo>
                    <a:lnTo>
                      <a:pt x="355" y="120"/>
                    </a:lnTo>
                    <a:lnTo>
                      <a:pt x="376" y="124"/>
                    </a:lnTo>
                    <a:lnTo>
                      <a:pt x="397" y="131"/>
                    </a:lnTo>
                    <a:lnTo>
                      <a:pt x="416" y="138"/>
                    </a:lnTo>
                    <a:lnTo>
                      <a:pt x="437" y="143"/>
                    </a:lnTo>
                    <a:lnTo>
                      <a:pt x="459" y="144"/>
                    </a:lnTo>
                    <a:lnTo>
                      <a:pt x="461" y="144"/>
                    </a:lnTo>
                    <a:lnTo>
                      <a:pt x="462" y="146"/>
                    </a:lnTo>
                    <a:lnTo>
                      <a:pt x="462" y="147"/>
                    </a:lnTo>
                    <a:lnTo>
                      <a:pt x="461" y="149"/>
                    </a:lnTo>
                    <a:lnTo>
                      <a:pt x="445" y="161"/>
                    </a:lnTo>
                    <a:lnTo>
                      <a:pt x="426" y="171"/>
                    </a:lnTo>
                    <a:lnTo>
                      <a:pt x="406" y="175"/>
                    </a:lnTo>
                    <a:lnTo>
                      <a:pt x="386" y="174"/>
                    </a:lnTo>
                    <a:lnTo>
                      <a:pt x="368" y="169"/>
                    </a:lnTo>
                    <a:lnTo>
                      <a:pt x="354" y="159"/>
                    </a:lnTo>
                    <a:lnTo>
                      <a:pt x="344" y="148"/>
                    </a:lnTo>
                    <a:lnTo>
                      <a:pt x="336" y="137"/>
                    </a:lnTo>
                    <a:lnTo>
                      <a:pt x="327" y="126"/>
                    </a:lnTo>
                    <a:lnTo>
                      <a:pt x="327" y="125"/>
                    </a:lnTo>
                    <a:lnTo>
                      <a:pt x="317" y="127"/>
                    </a:lnTo>
                    <a:lnTo>
                      <a:pt x="252" y="134"/>
                    </a:lnTo>
                    <a:lnTo>
                      <a:pt x="288" y="144"/>
                    </a:lnTo>
                    <a:lnTo>
                      <a:pt x="321" y="160"/>
                    </a:lnTo>
                    <a:lnTo>
                      <a:pt x="352" y="182"/>
                    </a:lnTo>
                    <a:lnTo>
                      <a:pt x="353" y="183"/>
                    </a:lnTo>
                    <a:lnTo>
                      <a:pt x="353" y="184"/>
                    </a:lnTo>
                    <a:lnTo>
                      <a:pt x="352" y="186"/>
                    </a:lnTo>
                    <a:lnTo>
                      <a:pt x="351" y="186"/>
                    </a:lnTo>
                    <a:lnTo>
                      <a:pt x="334" y="191"/>
                    </a:lnTo>
                    <a:lnTo>
                      <a:pt x="317" y="193"/>
                    </a:lnTo>
                    <a:lnTo>
                      <a:pt x="300" y="192"/>
                    </a:lnTo>
                    <a:lnTo>
                      <a:pt x="284" y="186"/>
                    </a:lnTo>
                    <a:lnTo>
                      <a:pt x="270" y="175"/>
                    </a:lnTo>
                    <a:lnTo>
                      <a:pt x="259" y="162"/>
                    </a:lnTo>
                    <a:lnTo>
                      <a:pt x="248" y="149"/>
                    </a:lnTo>
                    <a:lnTo>
                      <a:pt x="235" y="138"/>
                    </a:lnTo>
                    <a:lnTo>
                      <a:pt x="234" y="137"/>
                    </a:lnTo>
                    <a:lnTo>
                      <a:pt x="228" y="136"/>
                    </a:lnTo>
                    <a:lnTo>
                      <a:pt x="187" y="138"/>
                    </a:lnTo>
                    <a:lnTo>
                      <a:pt x="159" y="142"/>
                    </a:lnTo>
                    <a:lnTo>
                      <a:pt x="172" y="146"/>
                    </a:lnTo>
                    <a:lnTo>
                      <a:pt x="185" y="152"/>
                    </a:lnTo>
                    <a:lnTo>
                      <a:pt x="196" y="159"/>
                    </a:lnTo>
                    <a:lnTo>
                      <a:pt x="207" y="167"/>
                    </a:lnTo>
                    <a:lnTo>
                      <a:pt x="219" y="172"/>
                    </a:lnTo>
                    <a:lnTo>
                      <a:pt x="231" y="175"/>
                    </a:lnTo>
                    <a:lnTo>
                      <a:pt x="244" y="174"/>
                    </a:lnTo>
                    <a:lnTo>
                      <a:pt x="246" y="174"/>
                    </a:lnTo>
                    <a:lnTo>
                      <a:pt x="247" y="175"/>
                    </a:lnTo>
                    <a:lnTo>
                      <a:pt x="247" y="176"/>
                    </a:lnTo>
                    <a:lnTo>
                      <a:pt x="246" y="179"/>
                    </a:lnTo>
                    <a:lnTo>
                      <a:pt x="245" y="180"/>
                    </a:lnTo>
                    <a:lnTo>
                      <a:pt x="232" y="186"/>
                    </a:lnTo>
                    <a:lnTo>
                      <a:pt x="217" y="191"/>
                    </a:lnTo>
                    <a:lnTo>
                      <a:pt x="201" y="193"/>
                    </a:lnTo>
                    <a:lnTo>
                      <a:pt x="186" y="192"/>
                    </a:lnTo>
                    <a:lnTo>
                      <a:pt x="174" y="185"/>
                    </a:lnTo>
                    <a:lnTo>
                      <a:pt x="163" y="176"/>
                    </a:lnTo>
                    <a:lnTo>
                      <a:pt x="154" y="166"/>
                    </a:lnTo>
                    <a:lnTo>
                      <a:pt x="147" y="154"/>
                    </a:lnTo>
                    <a:lnTo>
                      <a:pt x="139" y="143"/>
                    </a:lnTo>
                    <a:lnTo>
                      <a:pt x="120" y="145"/>
                    </a:lnTo>
                    <a:lnTo>
                      <a:pt x="81" y="148"/>
                    </a:lnTo>
                    <a:lnTo>
                      <a:pt x="79" y="149"/>
                    </a:lnTo>
                    <a:lnTo>
                      <a:pt x="77" y="149"/>
                    </a:lnTo>
                    <a:lnTo>
                      <a:pt x="64" y="152"/>
                    </a:lnTo>
                    <a:lnTo>
                      <a:pt x="72" y="152"/>
                    </a:lnTo>
                    <a:lnTo>
                      <a:pt x="84" y="155"/>
                    </a:lnTo>
                    <a:lnTo>
                      <a:pt x="96" y="158"/>
                    </a:lnTo>
                    <a:lnTo>
                      <a:pt x="105" y="164"/>
                    </a:lnTo>
                    <a:lnTo>
                      <a:pt x="115" y="173"/>
                    </a:lnTo>
                    <a:lnTo>
                      <a:pt x="126" y="181"/>
                    </a:lnTo>
                    <a:lnTo>
                      <a:pt x="138" y="184"/>
                    </a:lnTo>
                    <a:lnTo>
                      <a:pt x="139" y="184"/>
                    </a:lnTo>
                    <a:lnTo>
                      <a:pt x="140" y="185"/>
                    </a:lnTo>
                    <a:lnTo>
                      <a:pt x="140" y="187"/>
                    </a:lnTo>
                    <a:lnTo>
                      <a:pt x="139" y="188"/>
                    </a:lnTo>
                    <a:lnTo>
                      <a:pt x="138" y="190"/>
                    </a:lnTo>
                    <a:lnTo>
                      <a:pt x="123" y="195"/>
                    </a:lnTo>
                    <a:lnTo>
                      <a:pt x="106" y="196"/>
                    </a:lnTo>
                    <a:lnTo>
                      <a:pt x="90" y="193"/>
                    </a:lnTo>
                    <a:lnTo>
                      <a:pt x="78" y="187"/>
                    </a:lnTo>
                    <a:lnTo>
                      <a:pt x="67" y="180"/>
                    </a:lnTo>
                    <a:lnTo>
                      <a:pt x="62" y="173"/>
                    </a:lnTo>
                    <a:lnTo>
                      <a:pt x="55" y="166"/>
                    </a:lnTo>
                    <a:lnTo>
                      <a:pt x="48" y="160"/>
                    </a:lnTo>
                    <a:lnTo>
                      <a:pt x="48" y="160"/>
                    </a:lnTo>
                    <a:lnTo>
                      <a:pt x="46" y="159"/>
                    </a:lnTo>
                    <a:lnTo>
                      <a:pt x="33" y="167"/>
                    </a:lnTo>
                    <a:lnTo>
                      <a:pt x="22" y="176"/>
                    </a:lnTo>
                    <a:lnTo>
                      <a:pt x="14" y="188"/>
                    </a:lnTo>
                    <a:lnTo>
                      <a:pt x="8" y="202"/>
                    </a:lnTo>
                    <a:lnTo>
                      <a:pt x="6" y="214"/>
                    </a:lnTo>
                    <a:lnTo>
                      <a:pt x="7" y="227"/>
                    </a:lnTo>
                    <a:lnTo>
                      <a:pt x="13" y="239"/>
                    </a:lnTo>
                    <a:lnTo>
                      <a:pt x="13" y="241"/>
                    </a:lnTo>
                    <a:lnTo>
                      <a:pt x="13" y="242"/>
                    </a:lnTo>
                    <a:lnTo>
                      <a:pt x="10" y="243"/>
                    </a:lnTo>
                    <a:lnTo>
                      <a:pt x="9" y="243"/>
                    </a:lnTo>
                    <a:lnTo>
                      <a:pt x="8" y="242"/>
                    </a:lnTo>
                    <a:lnTo>
                      <a:pt x="1" y="227"/>
                    </a:lnTo>
                    <a:lnTo>
                      <a:pt x="0" y="210"/>
                    </a:lnTo>
                    <a:lnTo>
                      <a:pt x="3" y="195"/>
                    </a:lnTo>
                    <a:lnTo>
                      <a:pt x="10" y="180"/>
                    </a:lnTo>
                    <a:lnTo>
                      <a:pt x="21" y="167"/>
                    </a:lnTo>
                    <a:lnTo>
                      <a:pt x="34" y="157"/>
                    </a:lnTo>
                    <a:lnTo>
                      <a:pt x="43" y="152"/>
                    </a:lnTo>
                    <a:lnTo>
                      <a:pt x="45" y="151"/>
                    </a:lnTo>
                    <a:lnTo>
                      <a:pt x="61" y="146"/>
                    </a:lnTo>
                    <a:lnTo>
                      <a:pt x="78" y="142"/>
                    </a:lnTo>
                    <a:lnTo>
                      <a:pt x="80" y="134"/>
                    </a:lnTo>
                    <a:lnTo>
                      <a:pt x="82" y="125"/>
                    </a:lnTo>
                    <a:lnTo>
                      <a:pt x="86" y="118"/>
                    </a:lnTo>
                    <a:lnTo>
                      <a:pt x="91" y="112"/>
                    </a:lnTo>
                    <a:lnTo>
                      <a:pt x="101" y="108"/>
                    </a:lnTo>
                    <a:lnTo>
                      <a:pt x="112" y="106"/>
                    </a:lnTo>
                    <a:lnTo>
                      <a:pt x="141" y="99"/>
                    </a:lnTo>
                    <a:lnTo>
                      <a:pt x="144" y="99"/>
                    </a:lnTo>
                    <a:lnTo>
                      <a:pt x="145" y="100"/>
                    </a:lnTo>
                    <a:lnTo>
                      <a:pt x="146" y="101"/>
                    </a:lnTo>
                    <a:lnTo>
                      <a:pt x="145" y="103"/>
                    </a:lnTo>
                    <a:lnTo>
                      <a:pt x="144" y="104"/>
                    </a:lnTo>
                    <a:lnTo>
                      <a:pt x="121" y="123"/>
                    </a:lnTo>
                    <a:lnTo>
                      <a:pt x="97" y="138"/>
                    </a:lnTo>
                    <a:lnTo>
                      <a:pt x="125" y="136"/>
                    </a:lnTo>
                    <a:lnTo>
                      <a:pt x="153" y="135"/>
                    </a:lnTo>
                    <a:lnTo>
                      <a:pt x="162" y="134"/>
                    </a:lnTo>
                    <a:lnTo>
                      <a:pt x="165" y="116"/>
                    </a:lnTo>
                    <a:lnTo>
                      <a:pt x="169" y="99"/>
                    </a:lnTo>
                    <a:lnTo>
                      <a:pt x="176" y="85"/>
                    </a:lnTo>
                    <a:lnTo>
                      <a:pt x="188" y="74"/>
                    </a:lnTo>
                    <a:lnTo>
                      <a:pt x="205" y="64"/>
                    </a:lnTo>
                    <a:lnTo>
                      <a:pt x="223" y="59"/>
                    </a:lnTo>
                    <a:lnTo>
                      <a:pt x="242" y="56"/>
                    </a:lnTo>
                    <a:lnTo>
                      <a:pt x="260" y="56"/>
                    </a:lnTo>
                    <a:lnTo>
                      <a:pt x="262" y="58"/>
                    </a:lnTo>
                    <a:lnTo>
                      <a:pt x="264" y="59"/>
                    </a:lnTo>
                    <a:lnTo>
                      <a:pt x="264" y="61"/>
                    </a:lnTo>
                    <a:lnTo>
                      <a:pt x="262" y="62"/>
                    </a:lnTo>
                    <a:lnTo>
                      <a:pt x="261" y="64"/>
                    </a:lnTo>
                    <a:lnTo>
                      <a:pt x="245" y="72"/>
                    </a:lnTo>
                    <a:lnTo>
                      <a:pt x="231" y="84"/>
                    </a:lnTo>
                    <a:lnTo>
                      <a:pt x="218" y="97"/>
                    </a:lnTo>
                    <a:lnTo>
                      <a:pt x="206" y="110"/>
                    </a:lnTo>
                    <a:lnTo>
                      <a:pt x="193" y="122"/>
                    </a:lnTo>
                    <a:lnTo>
                      <a:pt x="177" y="133"/>
                    </a:lnTo>
                    <a:lnTo>
                      <a:pt x="265" y="126"/>
                    </a:lnTo>
                    <a:lnTo>
                      <a:pt x="272" y="107"/>
                    </a:lnTo>
                    <a:lnTo>
                      <a:pt x="283" y="88"/>
                    </a:lnTo>
                    <a:lnTo>
                      <a:pt x="296" y="72"/>
                    </a:lnTo>
                    <a:lnTo>
                      <a:pt x="312" y="58"/>
                    </a:lnTo>
                    <a:lnTo>
                      <a:pt x="329" y="50"/>
                    </a:lnTo>
                    <a:lnTo>
                      <a:pt x="348" y="46"/>
                    </a:lnTo>
                    <a:lnTo>
                      <a:pt x="366" y="46"/>
                    </a:lnTo>
                    <a:lnTo>
                      <a:pt x="384" y="52"/>
                    </a:lnTo>
                    <a:lnTo>
                      <a:pt x="385" y="53"/>
                    </a:lnTo>
                    <a:lnTo>
                      <a:pt x="386" y="55"/>
                    </a:lnTo>
                    <a:lnTo>
                      <a:pt x="386" y="56"/>
                    </a:lnTo>
                    <a:lnTo>
                      <a:pt x="385" y="58"/>
                    </a:lnTo>
                    <a:lnTo>
                      <a:pt x="382" y="59"/>
                    </a:lnTo>
                    <a:lnTo>
                      <a:pt x="365" y="64"/>
                    </a:lnTo>
                    <a:lnTo>
                      <a:pt x="348" y="74"/>
                    </a:lnTo>
                    <a:lnTo>
                      <a:pt x="339" y="83"/>
                    </a:lnTo>
                    <a:lnTo>
                      <a:pt x="330" y="91"/>
                    </a:lnTo>
                    <a:lnTo>
                      <a:pt x="321" y="101"/>
                    </a:lnTo>
                    <a:lnTo>
                      <a:pt x="306" y="114"/>
                    </a:lnTo>
                    <a:lnTo>
                      <a:pt x="289" y="124"/>
                    </a:lnTo>
                    <a:lnTo>
                      <a:pt x="291" y="124"/>
                    </a:lnTo>
                    <a:lnTo>
                      <a:pt x="320" y="120"/>
                    </a:lnTo>
                    <a:lnTo>
                      <a:pt x="351" y="115"/>
                    </a:lnTo>
                    <a:lnTo>
                      <a:pt x="379" y="107"/>
                    </a:lnTo>
                    <a:lnTo>
                      <a:pt x="389" y="92"/>
                    </a:lnTo>
                    <a:lnTo>
                      <a:pt x="397" y="76"/>
                    </a:lnTo>
                    <a:lnTo>
                      <a:pt x="403" y="61"/>
                    </a:lnTo>
                    <a:lnTo>
                      <a:pt x="413" y="47"/>
                    </a:lnTo>
                    <a:lnTo>
                      <a:pt x="426" y="36"/>
                    </a:lnTo>
                    <a:lnTo>
                      <a:pt x="439" y="26"/>
                    </a:lnTo>
                    <a:lnTo>
                      <a:pt x="448" y="22"/>
                    </a:lnTo>
                    <a:lnTo>
                      <a:pt x="457" y="16"/>
                    </a:lnTo>
                    <a:lnTo>
                      <a:pt x="465" y="10"/>
                    </a:lnTo>
                    <a:lnTo>
                      <a:pt x="471" y="3"/>
                    </a:lnTo>
                    <a:lnTo>
                      <a:pt x="473" y="1"/>
                    </a:lnTo>
                    <a:lnTo>
                      <a:pt x="474" y="1"/>
                    </a:lnTo>
                    <a:lnTo>
                      <a:pt x="475" y="0"/>
                    </a:ln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4" name="Freeform 851"/>
              <p:cNvSpPr>
                <a:spLocks noEditPoints="1"/>
              </p:cNvSpPr>
              <p:nvPr/>
            </p:nvSpPr>
            <p:spPr bwMode="auto">
              <a:xfrm>
                <a:off x="6503988" y="3105151"/>
                <a:ext cx="576263" cy="280988"/>
              </a:xfrm>
              <a:custGeom>
                <a:avLst/>
                <a:gdLst>
                  <a:gd name="T0" fmla="*/ 272 w 363"/>
                  <a:gd name="T1" fmla="*/ 170 h 177"/>
                  <a:gd name="T2" fmla="*/ 230 w 363"/>
                  <a:gd name="T3" fmla="*/ 137 h 177"/>
                  <a:gd name="T4" fmla="*/ 284 w 363"/>
                  <a:gd name="T5" fmla="*/ 111 h 177"/>
                  <a:gd name="T6" fmla="*/ 288 w 363"/>
                  <a:gd name="T7" fmla="*/ 140 h 177"/>
                  <a:gd name="T8" fmla="*/ 173 w 363"/>
                  <a:gd name="T9" fmla="*/ 97 h 177"/>
                  <a:gd name="T10" fmla="*/ 186 w 363"/>
                  <a:gd name="T11" fmla="*/ 98 h 177"/>
                  <a:gd name="T12" fmla="*/ 247 w 363"/>
                  <a:gd name="T13" fmla="*/ 125 h 177"/>
                  <a:gd name="T14" fmla="*/ 45 w 363"/>
                  <a:gd name="T15" fmla="*/ 83 h 177"/>
                  <a:gd name="T16" fmla="*/ 54 w 363"/>
                  <a:gd name="T17" fmla="*/ 61 h 177"/>
                  <a:gd name="T18" fmla="*/ 136 w 363"/>
                  <a:gd name="T19" fmla="*/ 73 h 177"/>
                  <a:gd name="T20" fmla="*/ 150 w 363"/>
                  <a:gd name="T21" fmla="*/ 62 h 177"/>
                  <a:gd name="T22" fmla="*/ 9 w 363"/>
                  <a:gd name="T23" fmla="*/ 55 h 177"/>
                  <a:gd name="T24" fmla="*/ 26 w 363"/>
                  <a:gd name="T25" fmla="*/ 51 h 177"/>
                  <a:gd name="T26" fmla="*/ 198 w 363"/>
                  <a:gd name="T27" fmla="*/ 58 h 177"/>
                  <a:gd name="T28" fmla="*/ 208 w 363"/>
                  <a:gd name="T29" fmla="*/ 83 h 177"/>
                  <a:gd name="T30" fmla="*/ 203 w 363"/>
                  <a:gd name="T31" fmla="*/ 49 h 177"/>
                  <a:gd name="T32" fmla="*/ 91 w 363"/>
                  <a:gd name="T33" fmla="*/ 72 h 177"/>
                  <a:gd name="T34" fmla="*/ 140 w 363"/>
                  <a:gd name="T35" fmla="*/ 29 h 177"/>
                  <a:gd name="T36" fmla="*/ 138 w 363"/>
                  <a:gd name="T37" fmla="*/ 15 h 177"/>
                  <a:gd name="T38" fmla="*/ 67 w 363"/>
                  <a:gd name="T39" fmla="*/ 25 h 177"/>
                  <a:gd name="T40" fmla="*/ 71 w 363"/>
                  <a:gd name="T41" fmla="*/ 13 h 177"/>
                  <a:gd name="T42" fmla="*/ 68 w 363"/>
                  <a:gd name="T43" fmla="*/ 4 h 177"/>
                  <a:gd name="T44" fmla="*/ 103 w 363"/>
                  <a:gd name="T45" fmla="*/ 33 h 177"/>
                  <a:gd name="T46" fmla="*/ 132 w 363"/>
                  <a:gd name="T47" fmla="*/ 21 h 177"/>
                  <a:gd name="T48" fmla="*/ 156 w 363"/>
                  <a:gd name="T49" fmla="*/ 29 h 177"/>
                  <a:gd name="T50" fmla="*/ 192 w 363"/>
                  <a:gd name="T51" fmla="*/ 61 h 177"/>
                  <a:gd name="T52" fmla="*/ 206 w 363"/>
                  <a:gd name="T53" fmla="*/ 43 h 177"/>
                  <a:gd name="T54" fmla="*/ 215 w 363"/>
                  <a:gd name="T55" fmla="*/ 72 h 177"/>
                  <a:gd name="T56" fmla="*/ 236 w 363"/>
                  <a:gd name="T57" fmla="*/ 113 h 177"/>
                  <a:gd name="T58" fmla="*/ 243 w 363"/>
                  <a:gd name="T59" fmla="*/ 77 h 177"/>
                  <a:gd name="T60" fmla="*/ 288 w 363"/>
                  <a:gd name="T61" fmla="*/ 148 h 177"/>
                  <a:gd name="T62" fmla="*/ 281 w 363"/>
                  <a:gd name="T63" fmla="*/ 104 h 177"/>
                  <a:gd name="T64" fmla="*/ 299 w 363"/>
                  <a:gd name="T65" fmla="*/ 139 h 177"/>
                  <a:gd name="T66" fmla="*/ 363 w 363"/>
                  <a:gd name="T67" fmla="*/ 159 h 177"/>
                  <a:gd name="T68" fmla="*/ 290 w 363"/>
                  <a:gd name="T69" fmla="*/ 168 h 177"/>
                  <a:gd name="T70" fmla="*/ 250 w 363"/>
                  <a:gd name="T71" fmla="*/ 171 h 177"/>
                  <a:gd name="T72" fmla="*/ 249 w 363"/>
                  <a:gd name="T73" fmla="*/ 136 h 177"/>
                  <a:gd name="T74" fmla="*/ 188 w 363"/>
                  <a:gd name="T75" fmla="*/ 127 h 177"/>
                  <a:gd name="T76" fmla="*/ 201 w 363"/>
                  <a:gd name="T77" fmla="*/ 99 h 177"/>
                  <a:gd name="T78" fmla="*/ 153 w 363"/>
                  <a:gd name="T79" fmla="*/ 105 h 177"/>
                  <a:gd name="T80" fmla="*/ 172 w 363"/>
                  <a:gd name="T81" fmla="*/ 92 h 177"/>
                  <a:gd name="T82" fmla="*/ 152 w 363"/>
                  <a:gd name="T83" fmla="*/ 67 h 177"/>
                  <a:gd name="T84" fmla="*/ 116 w 363"/>
                  <a:gd name="T85" fmla="*/ 82 h 177"/>
                  <a:gd name="T86" fmla="*/ 117 w 363"/>
                  <a:gd name="T87" fmla="*/ 41 h 177"/>
                  <a:gd name="T88" fmla="*/ 92 w 363"/>
                  <a:gd name="T89" fmla="*/ 80 h 177"/>
                  <a:gd name="T90" fmla="*/ 77 w 363"/>
                  <a:gd name="T91" fmla="*/ 56 h 177"/>
                  <a:gd name="T92" fmla="*/ 58 w 363"/>
                  <a:gd name="T93" fmla="*/ 98 h 177"/>
                  <a:gd name="T94" fmla="*/ 40 w 363"/>
                  <a:gd name="T95" fmla="*/ 85 h 177"/>
                  <a:gd name="T96" fmla="*/ 2 w 363"/>
                  <a:gd name="T97" fmla="*/ 57 h 177"/>
                  <a:gd name="T98" fmla="*/ 24 w 363"/>
                  <a:gd name="T99" fmla="*/ 46 h 177"/>
                  <a:gd name="T100" fmla="*/ 46 w 363"/>
                  <a:gd name="T101" fmla="*/ 55 h 177"/>
                  <a:gd name="T102" fmla="*/ 69 w 363"/>
                  <a:gd name="T103" fmla="*/ 39 h 177"/>
                  <a:gd name="T104" fmla="*/ 46 w 363"/>
                  <a:gd name="T105" fmla="*/ 1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63" h="177">
                    <a:moveTo>
                      <a:pt x="294" y="157"/>
                    </a:moveTo>
                    <a:lnTo>
                      <a:pt x="293" y="157"/>
                    </a:lnTo>
                    <a:lnTo>
                      <a:pt x="281" y="159"/>
                    </a:lnTo>
                    <a:lnTo>
                      <a:pt x="269" y="164"/>
                    </a:lnTo>
                    <a:lnTo>
                      <a:pt x="259" y="171"/>
                    </a:lnTo>
                    <a:lnTo>
                      <a:pt x="272" y="170"/>
                    </a:lnTo>
                    <a:lnTo>
                      <a:pt x="283" y="166"/>
                    </a:lnTo>
                    <a:lnTo>
                      <a:pt x="294" y="157"/>
                    </a:lnTo>
                    <a:close/>
                    <a:moveTo>
                      <a:pt x="218" y="128"/>
                    </a:moveTo>
                    <a:lnTo>
                      <a:pt x="198" y="129"/>
                    </a:lnTo>
                    <a:lnTo>
                      <a:pt x="213" y="136"/>
                    </a:lnTo>
                    <a:lnTo>
                      <a:pt x="230" y="137"/>
                    </a:lnTo>
                    <a:lnTo>
                      <a:pt x="246" y="134"/>
                    </a:lnTo>
                    <a:lnTo>
                      <a:pt x="243" y="132"/>
                    </a:lnTo>
                    <a:lnTo>
                      <a:pt x="242" y="132"/>
                    </a:lnTo>
                    <a:lnTo>
                      <a:pt x="230" y="130"/>
                    </a:lnTo>
                    <a:lnTo>
                      <a:pt x="218" y="128"/>
                    </a:lnTo>
                    <a:close/>
                    <a:moveTo>
                      <a:pt x="284" y="111"/>
                    </a:moveTo>
                    <a:lnTo>
                      <a:pt x="282" y="120"/>
                    </a:lnTo>
                    <a:lnTo>
                      <a:pt x="284" y="129"/>
                    </a:lnTo>
                    <a:lnTo>
                      <a:pt x="284" y="130"/>
                    </a:lnTo>
                    <a:lnTo>
                      <a:pt x="285" y="133"/>
                    </a:lnTo>
                    <a:lnTo>
                      <a:pt x="286" y="135"/>
                    </a:lnTo>
                    <a:lnTo>
                      <a:pt x="288" y="140"/>
                    </a:lnTo>
                    <a:lnTo>
                      <a:pt x="291" y="143"/>
                    </a:lnTo>
                    <a:lnTo>
                      <a:pt x="292" y="146"/>
                    </a:lnTo>
                    <a:lnTo>
                      <a:pt x="292" y="134"/>
                    </a:lnTo>
                    <a:lnTo>
                      <a:pt x="290" y="122"/>
                    </a:lnTo>
                    <a:lnTo>
                      <a:pt x="284" y="111"/>
                    </a:lnTo>
                    <a:close/>
                    <a:moveTo>
                      <a:pt x="173" y="97"/>
                    </a:moveTo>
                    <a:lnTo>
                      <a:pt x="152" y="98"/>
                    </a:lnTo>
                    <a:lnTo>
                      <a:pt x="167" y="104"/>
                    </a:lnTo>
                    <a:lnTo>
                      <a:pt x="183" y="104"/>
                    </a:lnTo>
                    <a:lnTo>
                      <a:pt x="198" y="98"/>
                    </a:lnTo>
                    <a:lnTo>
                      <a:pt x="198" y="98"/>
                    </a:lnTo>
                    <a:lnTo>
                      <a:pt x="186" y="98"/>
                    </a:lnTo>
                    <a:lnTo>
                      <a:pt x="173" y="97"/>
                    </a:lnTo>
                    <a:close/>
                    <a:moveTo>
                      <a:pt x="240" y="86"/>
                    </a:moveTo>
                    <a:lnTo>
                      <a:pt x="238" y="96"/>
                    </a:lnTo>
                    <a:lnTo>
                      <a:pt x="239" y="106"/>
                    </a:lnTo>
                    <a:lnTo>
                      <a:pt x="243" y="116"/>
                    </a:lnTo>
                    <a:lnTo>
                      <a:pt x="247" y="125"/>
                    </a:lnTo>
                    <a:lnTo>
                      <a:pt x="246" y="105"/>
                    </a:lnTo>
                    <a:lnTo>
                      <a:pt x="240" y="86"/>
                    </a:lnTo>
                    <a:close/>
                    <a:moveTo>
                      <a:pt x="54" y="61"/>
                    </a:moveTo>
                    <a:lnTo>
                      <a:pt x="53" y="62"/>
                    </a:lnTo>
                    <a:lnTo>
                      <a:pt x="48" y="72"/>
                    </a:lnTo>
                    <a:lnTo>
                      <a:pt x="45" y="83"/>
                    </a:lnTo>
                    <a:lnTo>
                      <a:pt x="45" y="93"/>
                    </a:lnTo>
                    <a:lnTo>
                      <a:pt x="48" y="103"/>
                    </a:lnTo>
                    <a:lnTo>
                      <a:pt x="54" y="94"/>
                    </a:lnTo>
                    <a:lnTo>
                      <a:pt x="57" y="83"/>
                    </a:lnTo>
                    <a:lnTo>
                      <a:pt x="57" y="72"/>
                    </a:lnTo>
                    <a:lnTo>
                      <a:pt x="54" y="61"/>
                    </a:lnTo>
                    <a:close/>
                    <a:moveTo>
                      <a:pt x="150" y="57"/>
                    </a:moveTo>
                    <a:lnTo>
                      <a:pt x="139" y="60"/>
                    </a:lnTo>
                    <a:lnTo>
                      <a:pt x="129" y="67"/>
                    </a:lnTo>
                    <a:lnTo>
                      <a:pt x="123" y="77"/>
                    </a:lnTo>
                    <a:lnTo>
                      <a:pt x="129" y="75"/>
                    </a:lnTo>
                    <a:lnTo>
                      <a:pt x="136" y="73"/>
                    </a:lnTo>
                    <a:lnTo>
                      <a:pt x="137" y="72"/>
                    </a:lnTo>
                    <a:lnTo>
                      <a:pt x="140" y="71"/>
                    </a:lnTo>
                    <a:lnTo>
                      <a:pt x="142" y="69"/>
                    </a:lnTo>
                    <a:lnTo>
                      <a:pt x="146" y="67"/>
                    </a:lnTo>
                    <a:lnTo>
                      <a:pt x="148" y="64"/>
                    </a:lnTo>
                    <a:lnTo>
                      <a:pt x="150" y="62"/>
                    </a:lnTo>
                    <a:lnTo>
                      <a:pt x="151" y="60"/>
                    </a:lnTo>
                    <a:lnTo>
                      <a:pt x="150" y="58"/>
                    </a:lnTo>
                    <a:lnTo>
                      <a:pt x="150" y="57"/>
                    </a:lnTo>
                    <a:close/>
                    <a:moveTo>
                      <a:pt x="26" y="51"/>
                    </a:moveTo>
                    <a:lnTo>
                      <a:pt x="17" y="51"/>
                    </a:lnTo>
                    <a:lnTo>
                      <a:pt x="9" y="55"/>
                    </a:lnTo>
                    <a:lnTo>
                      <a:pt x="19" y="59"/>
                    </a:lnTo>
                    <a:lnTo>
                      <a:pt x="31" y="61"/>
                    </a:lnTo>
                    <a:lnTo>
                      <a:pt x="42" y="59"/>
                    </a:lnTo>
                    <a:lnTo>
                      <a:pt x="39" y="57"/>
                    </a:lnTo>
                    <a:lnTo>
                      <a:pt x="34" y="55"/>
                    </a:lnTo>
                    <a:lnTo>
                      <a:pt x="26" y="51"/>
                    </a:lnTo>
                    <a:close/>
                    <a:moveTo>
                      <a:pt x="202" y="47"/>
                    </a:moveTo>
                    <a:lnTo>
                      <a:pt x="201" y="48"/>
                    </a:lnTo>
                    <a:lnTo>
                      <a:pt x="200" y="50"/>
                    </a:lnTo>
                    <a:lnTo>
                      <a:pt x="199" y="52"/>
                    </a:lnTo>
                    <a:lnTo>
                      <a:pt x="199" y="56"/>
                    </a:lnTo>
                    <a:lnTo>
                      <a:pt x="198" y="58"/>
                    </a:lnTo>
                    <a:lnTo>
                      <a:pt x="198" y="59"/>
                    </a:lnTo>
                    <a:lnTo>
                      <a:pt x="198" y="64"/>
                    </a:lnTo>
                    <a:lnTo>
                      <a:pt x="199" y="71"/>
                    </a:lnTo>
                    <a:lnTo>
                      <a:pt x="204" y="91"/>
                    </a:lnTo>
                    <a:lnTo>
                      <a:pt x="207" y="87"/>
                    </a:lnTo>
                    <a:lnTo>
                      <a:pt x="208" y="83"/>
                    </a:lnTo>
                    <a:lnTo>
                      <a:pt x="209" y="79"/>
                    </a:lnTo>
                    <a:lnTo>
                      <a:pt x="209" y="74"/>
                    </a:lnTo>
                    <a:lnTo>
                      <a:pt x="209" y="70"/>
                    </a:lnTo>
                    <a:lnTo>
                      <a:pt x="208" y="63"/>
                    </a:lnTo>
                    <a:lnTo>
                      <a:pt x="206" y="56"/>
                    </a:lnTo>
                    <a:lnTo>
                      <a:pt x="203" y="49"/>
                    </a:lnTo>
                    <a:lnTo>
                      <a:pt x="202" y="47"/>
                    </a:lnTo>
                    <a:close/>
                    <a:moveTo>
                      <a:pt x="89" y="43"/>
                    </a:moveTo>
                    <a:lnTo>
                      <a:pt x="83" y="55"/>
                    </a:lnTo>
                    <a:lnTo>
                      <a:pt x="81" y="68"/>
                    </a:lnTo>
                    <a:lnTo>
                      <a:pt x="83" y="81"/>
                    </a:lnTo>
                    <a:lnTo>
                      <a:pt x="91" y="72"/>
                    </a:lnTo>
                    <a:lnTo>
                      <a:pt x="94" y="62"/>
                    </a:lnTo>
                    <a:lnTo>
                      <a:pt x="93" y="52"/>
                    </a:lnTo>
                    <a:lnTo>
                      <a:pt x="89" y="43"/>
                    </a:lnTo>
                    <a:close/>
                    <a:moveTo>
                      <a:pt x="138" y="15"/>
                    </a:moveTo>
                    <a:lnTo>
                      <a:pt x="138" y="23"/>
                    </a:lnTo>
                    <a:lnTo>
                      <a:pt x="140" y="29"/>
                    </a:lnTo>
                    <a:lnTo>
                      <a:pt x="144" y="35"/>
                    </a:lnTo>
                    <a:lnTo>
                      <a:pt x="153" y="50"/>
                    </a:lnTo>
                    <a:lnTo>
                      <a:pt x="154" y="51"/>
                    </a:lnTo>
                    <a:lnTo>
                      <a:pt x="153" y="38"/>
                    </a:lnTo>
                    <a:lnTo>
                      <a:pt x="148" y="26"/>
                    </a:lnTo>
                    <a:lnTo>
                      <a:pt x="138" y="15"/>
                    </a:lnTo>
                    <a:close/>
                    <a:moveTo>
                      <a:pt x="57" y="7"/>
                    </a:moveTo>
                    <a:lnTo>
                      <a:pt x="54" y="8"/>
                    </a:lnTo>
                    <a:lnTo>
                      <a:pt x="54" y="12"/>
                    </a:lnTo>
                    <a:lnTo>
                      <a:pt x="57" y="17"/>
                    </a:lnTo>
                    <a:lnTo>
                      <a:pt x="63" y="22"/>
                    </a:lnTo>
                    <a:lnTo>
                      <a:pt x="67" y="25"/>
                    </a:lnTo>
                    <a:lnTo>
                      <a:pt x="78" y="29"/>
                    </a:lnTo>
                    <a:lnTo>
                      <a:pt x="89" y="32"/>
                    </a:lnTo>
                    <a:lnTo>
                      <a:pt x="84" y="25"/>
                    </a:lnTo>
                    <a:lnTo>
                      <a:pt x="80" y="20"/>
                    </a:lnTo>
                    <a:lnTo>
                      <a:pt x="75" y="15"/>
                    </a:lnTo>
                    <a:lnTo>
                      <a:pt x="71" y="13"/>
                    </a:lnTo>
                    <a:lnTo>
                      <a:pt x="67" y="10"/>
                    </a:lnTo>
                    <a:lnTo>
                      <a:pt x="62" y="8"/>
                    </a:lnTo>
                    <a:lnTo>
                      <a:pt x="57" y="7"/>
                    </a:lnTo>
                    <a:close/>
                    <a:moveTo>
                      <a:pt x="55" y="0"/>
                    </a:moveTo>
                    <a:lnTo>
                      <a:pt x="62" y="1"/>
                    </a:lnTo>
                    <a:lnTo>
                      <a:pt x="68" y="4"/>
                    </a:lnTo>
                    <a:lnTo>
                      <a:pt x="71" y="7"/>
                    </a:lnTo>
                    <a:lnTo>
                      <a:pt x="81" y="13"/>
                    </a:lnTo>
                    <a:lnTo>
                      <a:pt x="89" y="22"/>
                    </a:lnTo>
                    <a:lnTo>
                      <a:pt x="95" y="32"/>
                    </a:lnTo>
                    <a:lnTo>
                      <a:pt x="95" y="33"/>
                    </a:lnTo>
                    <a:lnTo>
                      <a:pt x="103" y="33"/>
                    </a:lnTo>
                    <a:lnTo>
                      <a:pt x="112" y="34"/>
                    </a:lnTo>
                    <a:lnTo>
                      <a:pt x="128" y="38"/>
                    </a:lnTo>
                    <a:lnTo>
                      <a:pt x="144" y="46"/>
                    </a:lnTo>
                    <a:lnTo>
                      <a:pt x="140" y="38"/>
                    </a:lnTo>
                    <a:lnTo>
                      <a:pt x="136" y="31"/>
                    </a:lnTo>
                    <a:lnTo>
                      <a:pt x="132" y="21"/>
                    </a:lnTo>
                    <a:lnTo>
                      <a:pt x="135" y="10"/>
                    </a:lnTo>
                    <a:lnTo>
                      <a:pt x="136" y="9"/>
                    </a:lnTo>
                    <a:lnTo>
                      <a:pt x="137" y="9"/>
                    </a:lnTo>
                    <a:lnTo>
                      <a:pt x="138" y="9"/>
                    </a:lnTo>
                    <a:lnTo>
                      <a:pt x="149" y="17"/>
                    </a:lnTo>
                    <a:lnTo>
                      <a:pt x="156" y="29"/>
                    </a:lnTo>
                    <a:lnTo>
                      <a:pt x="161" y="43"/>
                    </a:lnTo>
                    <a:lnTo>
                      <a:pt x="161" y="56"/>
                    </a:lnTo>
                    <a:lnTo>
                      <a:pt x="182" y="73"/>
                    </a:lnTo>
                    <a:lnTo>
                      <a:pt x="201" y="91"/>
                    </a:lnTo>
                    <a:lnTo>
                      <a:pt x="195" y="76"/>
                    </a:lnTo>
                    <a:lnTo>
                      <a:pt x="192" y="61"/>
                    </a:lnTo>
                    <a:lnTo>
                      <a:pt x="194" y="57"/>
                    </a:lnTo>
                    <a:lnTo>
                      <a:pt x="195" y="51"/>
                    </a:lnTo>
                    <a:lnTo>
                      <a:pt x="196" y="46"/>
                    </a:lnTo>
                    <a:lnTo>
                      <a:pt x="199" y="41"/>
                    </a:lnTo>
                    <a:lnTo>
                      <a:pt x="203" y="40"/>
                    </a:lnTo>
                    <a:lnTo>
                      <a:pt x="206" y="43"/>
                    </a:lnTo>
                    <a:lnTo>
                      <a:pt x="208" y="45"/>
                    </a:lnTo>
                    <a:lnTo>
                      <a:pt x="209" y="47"/>
                    </a:lnTo>
                    <a:lnTo>
                      <a:pt x="209" y="50"/>
                    </a:lnTo>
                    <a:lnTo>
                      <a:pt x="210" y="52"/>
                    </a:lnTo>
                    <a:lnTo>
                      <a:pt x="213" y="62"/>
                    </a:lnTo>
                    <a:lnTo>
                      <a:pt x="215" y="72"/>
                    </a:lnTo>
                    <a:lnTo>
                      <a:pt x="214" y="81"/>
                    </a:lnTo>
                    <a:lnTo>
                      <a:pt x="212" y="89"/>
                    </a:lnTo>
                    <a:lnTo>
                      <a:pt x="208" y="97"/>
                    </a:lnTo>
                    <a:lnTo>
                      <a:pt x="227" y="115"/>
                    </a:lnTo>
                    <a:lnTo>
                      <a:pt x="242" y="124"/>
                    </a:lnTo>
                    <a:lnTo>
                      <a:pt x="236" y="113"/>
                    </a:lnTo>
                    <a:lnTo>
                      <a:pt x="233" y="101"/>
                    </a:lnTo>
                    <a:lnTo>
                      <a:pt x="233" y="89"/>
                    </a:lnTo>
                    <a:lnTo>
                      <a:pt x="239" y="79"/>
                    </a:lnTo>
                    <a:lnTo>
                      <a:pt x="240" y="77"/>
                    </a:lnTo>
                    <a:lnTo>
                      <a:pt x="242" y="77"/>
                    </a:lnTo>
                    <a:lnTo>
                      <a:pt x="243" y="77"/>
                    </a:lnTo>
                    <a:lnTo>
                      <a:pt x="244" y="79"/>
                    </a:lnTo>
                    <a:lnTo>
                      <a:pt x="250" y="96"/>
                    </a:lnTo>
                    <a:lnTo>
                      <a:pt x="254" y="113"/>
                    </a:lnTo>
                    <a:lnTo>
                      <a:pt x="252" y="131"/>
                    </a:lnTo>
                    <a:lnTo>
                      <a:pt x="270" y="141"/>
                    </a:lnTo>
                    <a:lnTo>
                      <a:pt x="288" y="148"/>
                    </a:lnTo>
                    <a:lnTo>
                      <a:pt x="284" y="143"/>
                    </a:lnTo>
                    <a:lnTo>
                      <a:pt x="282" y="137"/>
                    </a:lnTo>
                    <a:lnTo>
                      <a:pt x="279" y="132"/>
                    </a:lnTo>
                    <a:lnTo>
                      <a:pt x="276" y="122"/>
                    </a:lnTo>
                    <a:lnTo>
                      <a:pt x="278" y="113"/>
                    </a:lnTo>
                    <a:lnTo>
                      <a:pt x="281" y="104"/>
                    </a:lnTo>
                    <a:lnTo>
                      <a:pt x="282" y="103"/>
                    </a:lnTo>
                    <a:lnTo>
                      <a:pt x="284" y="103"/>
                    </a:lnTo>
                    <a:lnTo>
                      <a:pt x="285" y="104"/>
                    </a:lnTo>
                    <a:lnTo>
                      <a:pt x="292" y="115"/>
                    </a:lnTo>
                    <a:lnTo>
                      <a:pt x="297" y="127"/>
                    </a:lnTo>
                    <a:lnTo>
                      <a:pt x="299" y="139"/>
                    </a:lnTo>
                    <a:lnTo>
                      <a:pt x="297" y="152"/>
                    </a:lnTo>
                    <a:lnTo>
                      <a:pt x="318" y="156"/>
                    </a:lnTo>
                    <a:lnTo>
                      <a:pt x="340" y="158"/>
                    </a:lnTo>
                    <a:lnTo>
                      <a:pt x="360" y="158"/>
                    </a:lnTo>
                    <a:lnTo>
                      <a:pt x="362" y="158"/>
                    </a:lnTo>
                    <a:lnTo>
                      <a:pt x="363" y="159"/>
                    </a:lnTo>
                    <a:lnTo>
                      <a:pt x="362" y="160"/>
                    </a:lnTo>
                    <a:lnTo>
                      <a:pt x="362" y="160"/>
                    </a:lnTo>
                    <a:lnTo>
                      <a:pt x="340" y="164"/>
                    </a:lnTo>
                    <a:lnTo>
                      <a:pt x="319" y="163"/>
                    </a:lnTo>
                    <a:lnTo>
                      <a:pt x="297" y="157"/>
                    </a:lnTo>
                    <a:lnTo>
                      <a:pt x="290" y="168"/>
                    </a:lnTo>
                    <a:lnTo>
                      <a:pt x="278" y="175"/>
                    </a:lnTo>
                    <a:lnTo>
                      <a:pt x="264" y="177"/>
                    </a:lnTo>
                    <a:lnTo>
                      <a:pt x="251" y="176"/>
                    </a:lnTo>
                    <a:lnTo>
                      <a:pt x="250" y="175"/>
                    </a:lnTo>
                    <a:lnTo>
                      <a:pt x="249" y="172"/>
                    </a:lnTo>
                    <a:lnTo>
                      <a:pt x="250" y="171"/>
                    </a:lnTo>
                    <a:lnTo>
                      <a:pt x="259" y="163"/>
                    </a:lnTo>
                    <a:lnTo>
                      <a:pt x="269" y="156"/>
                    </a:lnTo>
                    <a:lnTo>
                      <a:pt x="281" y="152"/>
                    </a:lnTo>
                    <a:lnTo>
                      <a:pt x="266" y="145"/>
                    </a:lnTo>
                    <a:lnTo>
                      <a:pt x="250" y="136"/>
                    </a:lnTo>
                    <a:lnTo>
                      <a:pt x="249" y="136"/>
                    </a:lnTo>
                    <a:lnTo>
                      <a:pt x="234" y="143"/>
                    </a:lnTo>
                    <a:lnTo>
                      <a:pt x="218" y="143"/>
                    </a:lnTo>
                    <a:lnTo>
                      <a:pt x="202" y="137"/>
                    </a:lnTo>
                    <a:lnTo>
                      <a:pt x="188" y="129"/>
                    </a:lnTo>
                    <a:lnTo>
                      <a:pt x="188" y="128"/>
                    </a:lnTo>
                    <a:lnTo>
                      <a:pt x="188" y="127"/>
                    </a:lnTo>
                    <a:lnTo>
                      <a:pt x="189" y="124"/>
                    </a:lnTo>
                    <a:lnTo>
                      <a:pt x="190" y="124"/>
                    </a:lnTo>
                    <a:lnTo>
                      <a:pt x="203" y="122"/>
                    </a:lnTo>
                    <a:lnTo>
                      <a:pt x="218" y="122"/>
                    </a:lnTo>
                    <a:lnTo>
                      <a:pt x="231" y="123"/>
                    </a:lnTo>
                    <a:lnTo>
                      <a:pt x="201" y="99"/>
                    </a:lnTo>
                    <a:lnTo>
                      <a:pt x="201" y="100"/>
                    </a:lnTo>
                    <a:lnTo>
                      <a:pt x="200" y="101"/>
                    </a:lnTo>
                    <a:lnTo>
                      <a:pt x="189" y="107"/>
                    </a:lnTo>
                    <a:lnTo>
                      <a:pt x="177" y="109"/>
                    </a:lnTo>
                    <a:lnTo>
                      <a:pt x="165" y="108"/>
                    </a:lnTo>
                    <a:lnTo>
                      <a:pt x="153" y="105"/>
                    </a:lnTo>
                    <a:lnTo>
                      <a:pt x="143" y="98"/>
                    </a:lnTo>
                    <a:lnTo>
                      <a:pt x="142" y="97"/>
                    </a:lnTo>
                    <a:lnTo>
                      <a:pt x="142" y="95"/>
                    </a:lnTo>
                    <a:lnTo>
                      <a:pt x="142" y="94"/>
                    </a:lnTo>
                    <a:lnTo>
                      <a:pt x="144" y="93"/>
                    </a:lnTo>
                    <a:lnTo>
                      <a:pt x="172" y="92"/>
                    </a:lnTo>
                    <a:lnTo>
                      <a:pt x="183" y="92"/>
                    </a:lnTo>
                    <a:lnTo>
                      <a:pt x="192" y="93"/>
                    </a:lnTo>
                    <a:lnTo>
                      <a:pt x="178" y="80"/>
                    </a:lnTo>
                    <a:lnTo>
                      <a:pt x="154" y="60"/>
                    </a:lnTo>
                    <a:lnTo>
                      <a:pt x="153" y="63"/>
                    </a:lnTo>
                    <a:lnTo>
                      <a:pt x="152" y="67"/>
                    </a:lnTo>
                    <a:lnTo>
                      <a:pt x="149" y="69"/>
                    </a:lnTo>
                    <a:lnTo>
                      <a:pt x="147" y="72"/>
                    </a:lnTo>
                    <a:lnTo>
                      <a:pt x="134" y="80"/>
                    </a:lnTo>
                    <a:lnTo>
                      <a:pt x="119" y="83"/>
                    </a:lnTo>
                    <a:lnTo>
                      <a:pt x="117" y="83"/>
                    </a:lnTo>
                    <a:lnTo>
                      <a:pt x="116" y="82"/>
                    </a:lnTo>
                    <a:lnTo>
                      <a:pt x="116" y="80"/>
                    </a:lnTo>
                    <a:lnTo>
                      <a:pt x="122" y="67"/>
                    </a:lnTo>
                    <a:lnTo>
                      <a:pt x="131" y="58"/>
                    </a:lnTo>
                    <a:lnTo>
                      <a:pt x="144" y="52"/>
                    </a:lnTo>
                    <a:lnTo>
                      <a:pt x="131" y="46"/>
                    </a:lnTo>
                    <a:lnTo>
                      <a:pt x="117" y="41"/>
                    </a:lnTo>
                    <a:lnTo>
                      <a:pt x="104" y="39"/>
                    </a:lnTo>
                    <a:lnTo>
                      <a:pt x="92" y="39"/>
                    </a:lnTo>
                    <a:lnTo>
                      <a:pt x="98" y="49"/>
                    </a:lnTo>
                    <a:lnTo>
                      <a:pt x="100" y="60"/>
                    </a:lnTo>
                    <a:lnTo>
                      <a:pt x="98" y="70"/>
                    </a:lnTo>
                    <a:lnTo>
                      <a:pt x="92" y="80"/>
                    </a:lnTo>
                    <a:lnTo>
                      <a:pt x="83" y="87"/>
                    </a:lnTo>
                    <a:lnTo>
                      <a:pt x="82" y="87"/>
                    </a:lnTo>
                    <a:lnTo>
                      <a:pt x="81" y="87"/>
                    </a:lnTo>
                    <a:lnTo>
                      <a:pt x="80" y="86"/>
                    </a:lnTo>
                    <a:lnTo>
                      <a:pt x="76" y="71"/>
                    </a:lnTo>
                    <a:lnTo>
                      <a:pt x="77" y="56"/>
                    </a:lnTo>
                    <a:lnTo>
                      <a:pt x="83" y="41"/>
                    </a:lnTo>
                    <a:lnTo>
                      <a:pt x="68" y="47"/>
                    </a:lnTo>
                    <a:lnTo>
                      <a:pt x="56" y="57"/>
                    </a:lnTo>
                    <a:lnTo>
                      <a:pt x="62" y="70"/>
                    </a:lnTo>
                    <a:lnTo>
                      <a:pt x="63" y="84"/>
                    </a:lnTo>
                    <a:lnTo>
                      <a:pt x="58" y="98"/>
                    </a:lnTo>
                    <a:lnTo>
                      <a:pt x="50" y="109"/>
                    </a:lnTo>
                    <a:lnTo>
                      <a:pt x="47" y="110"/>
                    </a:lnTo>
                    <a:lnTo>
                      <a:pt x="46" y="110"/>
                    </a:lnTo>
                    <a:lnTo>
                      <a:pt x="45" y="109"/>
                    </a:lnTo>
                    <a:lnTo>
                      <a:pt x="41" y="97"/>
                    </a:lnTo>
                    <a:lnTo>
                      <a:pt x="40" y="85"/>
                    </a:lnTo>
                    <a:lnTo>
                      <a:pt x="42" y="73"/>
                    </a:lnTo>
                    <a:lnTo>
                      <a:pt x="47" y="62"/>
                    </a:lnTo>
                    <a:lnTo>
                      <a:pt x="35" y="65"/>
                    </a:lnTo>
                    <a:lnTo>
                      <a:pt x="23" y="67"/>
                    </a:lnTo>
                    <a:lnTo>
                      <a:pt x="12" y="63"/>
                    </a:lnTo>
                    <a:lnTo>
                      <a:pt x="2" y="57"/>
                    </a:lnTo>
                    <a:lnTo>
                      <a:pt x="0" y="55"/>
                    </a:lnTo>
                    <a:lnTo>
                      <a:pt x="0" y="53"/>
                    </a:lnTo>
                    <a:lnTo>
                      <a:pt x="2" y="52"/>
                    </a:lnTo>
                    <a:lnTo>
                      <a:pt x="3" y="51"/>
                    </a:lnTo>
                    <a:lnTo>
                      <a:pt x="14" y="47"/>
                    </a:lnTo>
                    <a:lnTo>
                      <a:pt x="24" y="46"/>
                    </a:lnTo>
                    <a:lnTo>
                      <a:pt x="31" y="47"/>
                    </a:lnTo>
                    <a:lnTo>
                      <a:pt x="36" y="49"/>
                    </a:lnTo>
                    <a:lnTo>
                      <a:pt x="39" y="50"/>
                    </a:lnTo>
                    <a:lnTo>
                      <a:pt x="41" y="51"/>
                    </a:lnTo>
                    <a:lnTo>
                      <a:pt x="44" y="53"/>
                    </a:lnTo>
                    <a:lnTo>
                      <a:pt x="46" y="55"/>
                    </a:lnTo>
                    <a:lnTo>
                      <a:pt x="48" y="56"/>
                    </a:lnTo>
                    <a:lnTo>
                      <a:pt x="50" y="56"/>
                    </a:lnTo>
                    <a:lnTo>
                      <a:pt x="51" y="56"/>
                    </a:lnTo>
                    <a:lnTo>
                      <a:pt x="51" y="56"/>
                    </a:lnTo>
                    <a:lnTo>
                      <a:pt x="59" y="47"/>
                    </a:lnTo>
                    <a:lnTo>
                      <a:pt x="69" y="39"/>
                    </a:lnTo>
                    <a:lnTo>
                      <a:pt x="81" y="35"/>
                    </a:lnTo>
                    <a:lnTo>
                      <a:pt x="69" y="33"/>
                    </a:lnTo>
                    <a:lnTo>
                      <a:pt x="60" y="26"/>
                    </a:lnTo>
                    <a:lnTo>
                      <a:pt x="55" y="22"/>
                    </a:lnTo>
                    <a:lnTo>
                      <a:pt x="50" y="16"/>
                    </a:lnTo>
                    <a:lnTo>
                      <a:pt x="46" y="10"/>
                    </a:lnTo>
                    <a:lnTo>
                      <a:pt x="46" y="3"/>
                    </a:lnTo>
                    <a:lnTo>
                      <a:pt x="50" y="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5" name="Freeform 853"/>
              <p:cNvSpPr/>
              <p:nvPr/>
            </p:nvSpPr>
            <p:spPr bwMode="auto">
              <a:xfrm>
                <a:off x="6416676" y="3273426"/>
                <a:ext cx="604838" cy="225425"/>
              </a:xfrm>
              <a:custGeom>
                <a:avLst/>
                <a:gdLst>
                  <a:gd name="T0" fmla="*/ 206 w 381"/>
                  <a:gd name="T1" fmla="*/ 23 h 142"/>
                  <a:gd name="T2" fmla="*/ 223 w 381"/>
                  <a:gd name="T3" fmla="*/ 53 h 142"/>
                  <a:gd name="T4" fmla="*/ 263 w 381"/>
                  <a:gd name="T5" fmla="*/ 67 h 142"/>
                  <a:gd name="T6" fmla="*/ 241 w 381"/>
                  <a:gd name="T7" fmla="*/ 23 h 142"/>
                  <a:gd name="T8" fmla="*/ 263 w 381"/>
                  <a:gd name="T9" fmla="*/ 37 h 142"/>
                  <a:gd name="T10" fmla="*/ 278 w 381"/>
                  <a:gd name="T11" fmla="*/ 77 h 142"/>
                  <a:gd name="T12" fmla="*/ 295 w 381"/>
                  <a:gd name="T13" fmla="*/ 61 h 142"/>
                  <a:gd name="T14" fmla="*/ 298 w 381"/>
                  <a:gd name="T15" fmla="*/ 50 h 142"/>
                  <a:gd name="T16" fmla="*/ 323 w 381"/>
                  <a:gd name="T17" fmla="*/ 84 h 142"/>
                  <a:gd name="T18" fmla="*/ 323 w 381"/>
                  <a:gd name="T19" fmla="*/ 101 h 142"/>
                  <a:gd name="T20" fmla="*/ 343 w 381"/>
                  <a:gd name="T21" fmla="*/ 90 h 142"/>
                  <a:gd name="T22" fmla="*/ 343 w 381"/>
                  <a:gd name="T23" fmla="*/ 73 h 142"/>
                  <a:gd name="T24" fmla="*/ 363 w 381"/>
                  <a:gd name="T25" fmla="*/ 114 h 142"/>
                  <a:gd name="T26" fmla="*/ 381 w 381"/>
                  <a:gd name="T27" fmla="*/ 141 h 142"/>
                  <a:gd name="T28" fmla="*/ 340 w 381"/>
                  <a:gd name="T29" fmla="*/ 118 h 142"/>
                  <a:gd name="T30" fmla="*/ 302 w 381"/>
                  <a:gd name="T31" fmla="*/ 123 h 142"/>
                  <a:gd name="T32" fmla="*/ 275 w 381"/>
                  <a:gd name="T33" fmla="*/ 115 h 142"/>
                  <a:gd name="T34" fmla="*/ 309 w 381"/>
                  <a:gd name="T35" fmla="*/ 106 h 142"/>
                  <a:gd name="T36" fmla="*/ 287 w 381"/>
                  <a:gd name="T37" fmla="*/ 88 h 142"/>
                  <a:gd name="T38" fmla="*/ 221 w 381"/>
                  <a:gd name="T39" fmla="*/ 90 h 142"/>
                  <a:gd name="T40" fmla="*/ 221 w 381"/>
                  <a:gd name="T41" fmla="*/ 87 h 142"/>
                  <a:gd name="T42" fmla="*/ 250 w 381"/>
                  <a:gd name="T43" fmla="*/ 67 h 142"/>
                  <a:gd name="T44" fmla="*/ 232 w 381"/>
                  <a:gd name="T45" fmla="*/ 76 h 142"/>
                  <a:gd name="T46" fmla="*/ 173 w 381"/>
                  <a:gd name="T47" fmla="*/ 75 h 142"/>
                  <a:gd name="T48" fmla="*/ 172 w 381"/>
                  <a:gd name="T49" fmla="*/ 72 h 142"/>
                  <a:gd name="T50" fmla="*/ 241 w 381"/>
                  <a:gd name="T51" fmla="*/ 64 h 142"/>
                  <a:gd name="T52" fmla="*/ 190 w 381"/>
                  <a:gd name="T53" fmla="*/ 49 h 142"/>
                  <a:gd name="T54" fmla="*/ 132 w 381"/>
                  <a:gd name="T55" fmla="*/ 74 h 142"/>
                  <a:gd name="T56" fmla="*/ 113 w 381"/>
                  <a:gd name="T57" fmla="*/ 73 h 142"/>
                  <a:gd name="T58" fmla="*/ 179 w 381"/>
                  <a:gd name="T59" fmla="*/ 46 h 142"/>
                  <a:gd name="T60" fmla="*/ 126 w 381"/>
                  <a:gd name="T61" fmla="*/ 49 h 142"/>
                  <a:gd name="T62" fmla="*/ 95 w 381"/>
                  <a:gd name="T63" fmla="*/ 66 h 142"/>
                  <a:gd name="T64" fmla="*/ 78 w 381"/>
                  <a:gd name="T65" fmla="*/ 65 h 142"/>
                  <a:gd name="T66" fmla="*/ 124 w 381"/>
                  <a:gd name="T67" fmla="*/ 40 h 142"/>
                  <a:gd name="T68" fmla="*/ 82 w 381"/>
                  <a:gd name="T69" fmla="*/ 43 h 142"/>
                  <a:gd name="T70" fmla="*/ 53 w 381"/>
                  <a:gd name="T71" fmla="*/ 57 h 142"/>
                  <a:gd name="T72" fmla="*/ 1 w 381"/>
                  <a:gd name="T73" fmla="*/ 63 h 142"/>
                  <a:gd name="T74" fmla="*/ 13 w 381"/>
                  <a:gd name="T75" fmla="*/ 52 h 142"/>
                  <a:gd name="T76" fmla="*/ 81 w 381"/>
                  <a:gd name="T77" fmla="*/ 40 h 142"/>
                  <a:gd name="T78" fmla="*/ 86 w 381"/>
                  <a:gd name="T79" fmla="*/ 36 h 142"/>
                  <a:gd name="T80" fmla="*/ 57 w 381"/>
                  <a:gd name="T81" fmla="*/ 19 h 142"/>
                  <a:gd name="T82" fmla="*/ 90 w 381"/>
                  <a:gd name="T83" fmla="*/ 22 h 142"/>
                  <a:gd name="T84" fmla="*/ 112 w 381"/>
                  <a:gd name="T85" fmla="*/ 36 h 142"/>
                  <a:gd name="T86" fmla="*/ 131 w 381"/>
                  <a:gd name="T87" fmla="*/ 29 h 142"/>
                  <a:gd name="T88" fmla="*/ 109 w 381"/>
                  <a:gd name="T89" fmla="*/ 7 h 142"/>
                  <a:gd name="T90" fmla="*/ 151 w 381"/>
                  <a:gd name="T91" fmla="*/ 25 h 142"/>
                  <a:gd name="T92" fmla="*/ 190 w 381"/>
                  <a:gd name="T93" fmla="*/ 43 h 142"/>
                  <a:gd name="T94" fmla="*/ 173 w 381"/>
                  <a:gd name="T95" fmla="*/ 18 h 142"/>
                  <a:gd name="T96" fmla="*/ 166 w 381"/>
                  <a:gd name="T9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81" h="142">
                    <a:moveTo>
                      <a:pt x="166" y="0"/>
                    </a:moveTo>
                    <a:lnTo>
                      <a:pt x="181" y="4"/>
                    </a:lnTo>
                    <a:lnTo>
                      <a:pt x="194" y="12"/>
                    </a:lnTo>
                    <a:lnTo>
                      <a:pt x="206" y="23"/>
                    </a:lnTo>
                    <a:lnTo>
                      <a:pt x="211" y="29"/>
                    </a:lnTo>
                    <a:lnTo>
                      <a:pt x="218" y="37"/>
                    </a:lnTo>
                    <a:lnTo>
                      <a:pt x="222" y="46"/>
                    </a:lnTo>
                    <a:lnTo>
                      <a:pt x="223" y="53"/>
                    </a:lnTo>
                    <a:lnTo>
                      <a:pt x="235" y="58"/>
                    </a:lnTo>
                    <a:lnTo>
                      <a:pt x="276" y="75"/>
                    </a:lnTo>
                    <a:lnTo>
                      <a:pt x="276" y="75"/>
                    </a:lnTo>
                    <a:lnTo>
                      <a:pt x="263" y="67"/>
                    </a:lnTo>
                    <a:lnTo>
                      <a:pt x="252" y="54"/>
                    </a:lnTo>
                    <a:lnTo>
                      <a:pt x="244" y="39"/>
                    </a:lnTo>
                    <a:lnTo>
                      <a:pt x="241" y="25"/>
                    </a:lnTo>
                    <a:lnTo>
                      <a:pt x="241" y="23"/>
                    </a:lnTo>
                    <a:lnTo>
                      <a:pt x="242" y="23"/>
                    </a:lnTo>
                    <a:lnTo>
                      <a:pt x="243" y="23"/>
                    </a:lnTo>
                    <a:lnTo>
                      <a:pt x="254" y="28"/>
                    </a:lnTo>
                    <a:lnTo>
                      <a:pt x="263" y="37"/>
                    </a:lnTo>
                    <a:lnTo>
                      <a:pt x="269" y="47"/>
                    </a:lnTo>
                    <a:lnTo>
                      <a:pt x="275" y="57"/>
                    </a:lnTo>
                    <a:lnTo>
                      <a:pt x="279" y="66"/>
                    </a:lnTo>
                    <a:lnTo>
                      <a:pt x="278" y="77"/>
                    </a:lnTo>
                    <a:lnTo>
                      <a:pt x="314" y="96"/>
                    </a:lnTo>
                    <a:lnTo>
                      <a:pt x="303" y="77"/>
                    </a:lnTo>
                    <a:lnTo>
                      <a:pt x="299" y="70"/>
                    </a:lnTo>
                    <a:lnTo>
                      <a:pt x="295" y="61"/>
                    </a:lnTo>
                    <a:lnTo>
                      <a:pt x="295" y="51"/>
                    </a:lnTo>
                    <a:lnTo>
                      <a:pt x="295" y="51"/>
                    </a:lnTo>
                    <a:lnTo>
                      <a:pt x="297" y="50"/>
                    </a:lnTo>
                    <a:lnTo>
                      <a:pt x="298" y="50"/>
                    </a:lnTo>
                    <a:lnTo>
                      <a:pt x="309" y="58"/>
                    </a:lnTo>
                    <a:lnTo>
                      <a:pt x="316" y="67"/>
                    </a:lnTo>
                    <a:lnTo>
                      <a:pt x="322" y="79"/>
                    </a:lnTo>
                    <a:lnTo>
                      <a:pt x="323" y="84"/>
                    </a:lnTo>
                    <a:lnTo>
                      <a:pt x="324" y="90"/>
                    </a:lnTo>
                    <a:lnTo>
                      <a:pt x="325" y="97"/>
                    </a:lnTo>
                    <a:lnTo>
                      <a:pt x="323" y="101"/>
                    </a:lnTo>
                    <a:lnTo>
                      <a:pt x="323" y="101"/>
                    </a:lnTo>
                    <a:lnTo>
                      <a:pt x="324" y="101"/>
                    </a:lnTo>
                    <a:lnTo>
                      <a:pt x="353" y="121"/>
                    </a:lnTo>
                    <a:lnTo>
                      <a:pt x="347" y="107"/>
                    </a:lnTo>
                    <a:lnTo>
                      <a:pt x="343" y="90"/>
                    </a:lnTo>
                    <a:lnTo>
                      <a:pt x="341" y="75"/>
                    </a:lnTo>
                    <a:lnTo>
                      <a:pt x="341" y="74"/>
                    </a:lnTo>
                    <a:lnTo>
                      <a:pt x="342" y="73"/>
                    </a:lnTo>
                    <a:lnTo>
                      <a:pt x="343" y="73"/>
                    </a:lnTo>
                    <a:lnTo>
                      <a:pt x="355" y="87"/>
                    </a:lnTo>
                    <a:lnTo>
                      <a:pt x="362" y="105"/>
                    </a:lnTo>
                    <a:lnTo>
                      <a:pt x="363" y="109"/>
                    </a:lnTo>
                    <a:lnTo>
                      <a:pt x="363" y="114"/>
                    </a:lnTo>
                    <a:lnTo>
                      <a:pt x="363" y="121"/>
                    </a:lnTo>
                    <a:lnTo>
                      <a:pt x="362" y="126"/>
                    </a:lnTo>
                    <a:lnTo>
                      <a:pt x="381" y="139"/>
                    </a:lnTo>
                    <a:lnTo>
                      <a:pt x="381" y="141"/>
                    </a:lnTo>
                    <a:lnTo>
                      <a:pt x="381" y="142"/>
                    </a:lnTo>
                    <a:lnTo>
                      <a:pt x="379" y="142"/>
                    </a:lnTo>
                    <a:lnTo>
                      <a:pt x="379" y="142"/>
                    </a:lnTo>
                    <a:lnTo>
                      <a:pt x="340" y="118"/>
                    </a:lnTo>
                    <a:lnTo>
                      <a:pt x="339" y="119"/>
                    </a:lnTo>
                    <a:lnTo>
                      <a:pt x="328" y="123"/>
                    </a:lnTo>
                    <a:lnTo>
                      <a:pt x="315" y="125"/>
                    </a:lnTo>
                    <a:lnTo>
                      <a:pt x="302" y="123"/>
                    </a:lnTo>
                    <a:lnTo>
                      <a:pt x="289" y="121"/>
                    </a:lnTo>
                    <a:lnTo>
                      <a:pt x="277" y="117"/>
                    </a:lnTo>
                    <a:lnTo>
                      <a:pt x="276" y="117"/>
                    </a:lnTo>
                    <a:lnTo>
                      <a:pt x="275" y="115"/>
                    </a:lnTo>
                    <a:lnTo>
                      <a:pt x="276" y="114"/>
                    </a:lnTo>
                    <a:lnTo>
                      <a:pt x="276" y="113"/>
                    </a:lnTo>
                    <a:lnTo>
                      <a:pt x="292" y="108"/>
                    </a:lnTo>
                    <a:lnTo>
                      <a:pt x="309" y="106"/>
                    </a:lnTo>
                    <a:lnTo>
                      <a:pt x="326" y="108"/>
                    </a:lnTo>
                    <a:lnTo>
                      <a:pt x="293" y="89"/>
                    </a:lnTo>
                    <a:lnTo>
                      <a:pt x="293" y="90"/>
                    </a:lnTo>
                    <a:lnTo>
                      <a:pt x="287" y="88"/>
                    </a:lnTo>
                    <a:lnTo>
                      <a:pt x="287" y="88"/>
                    </a:lnTo>
                    <a:lnTo>
                      <a:pt x="265" y="95"/>
                    </a:lnTo>
                    <a:lnTo>
                      <a:pt x="243" y="95"/>
                    </a:lnTo>
                    <a:lnTo>
                      <a:pt x="221" y="90"/>
                    </a:lnTo>
                    <a:lnTo>
                      <a:pt x="220" y="90"/>
                    </a:lnTo>
                    <a:lnTo>
                      <a:pt x="220" y="89"/>
                    </a:lnTo>
                    <a:lnTo>
                      <a:pt x="220" y="88"/>
                    </a:lnTo>
                    <a:lnTo>
                      <a:pt x="221" y="87"/>
                    </a:lnTo>
                    <a:lnTo>
                      <a:pt x="241" y="82"/>
                    </a:lnTo>
                    <a:lnTo>
                      <a:pt x="262" y="81"/>
                    </a:lnTo>
                    <a:lnTo>
                      <a:pt x="282" y="84"/>
                    </a:lnTo>
                    <a:lnTo>
                      <a:pt x="250" y="67"/>
                    </a:lnTo>
                    <a:lnTo>
                      <a:pt x="250" y="69"/>
                    </a:lnTo>
                    <a:lnTo>
                      <a:pt x="249" y="70"/>
                    </a:lnTo>
                    <a:lnTo>
                      <a:pt x="241" y="74"/>
                    </a:lnTo>
                    <a:lnTo>
                      <a:pt x="232" y="76"/>
                    </a:lnTo>
                    <a:lnTo>
                      <a:pt x="222" y="78"/>
                    </a:lnTo>
                    <a:lnTo>
                      <a:pt x="214" y="78"/>
                    </a:lnTo>
                    <a:lnTo>
                      <a:pt x="194" y="78"/>
                    </a:lnTo>
                    <a:lnTo>
                      <a:pt x="173" y="75"/>
                    </a:lnTo>
                    <a:lnTo>
                      <a:pt x="172" y="74"/>
                    </a:lnTo>
                    <a:lnTo>
                      <a:pt x="172" y="73"/>
                    </a:lnTo>
                    <a:lnTo>
                      <a:pt x="172" y="72"/>
                    </a:lnTo>
                    <a:lnTo>
                      <a:pt x="172" y="72"/>
                    </a:lnTo>
                    <a:lnTo>
                      <a:pt x="189" y="64"/>
                    </a:lnTo>
                    <a:lnTo>
                      <a:pt x="206" y="61"/>
                    </a:lnTo>
                    <a:lnTo>
                      <a:pt x="223" y="61"/>
                    </a:lnTo>
                    <a:lnTo>
                      <a:pt x="241" y="64"/>
                    </a:lnTo>
                    <a:lnTo>
                      <a:pt x="239" y="63"/>
                    </a:lnTo>
                    <a:lnTo>
                      <a:pt x="215" y="54"/>
                    </a:lnTo>
                    <a:lnTo>
                      <a:pt x="191" y="48"/>
                    </a:lnTo>
                    <a:lnTo>
                      <a:pt x="190" y="49"/>
                    </a:lnTo>
                    <a:lnTo>
                      <a:pt x="178" y="60"/>
                    </a:lnTo>
                    <a:lnTo>
                      <a:pt x="163" y="67"/>
                    </a:lnTo>
                    <a:lnTo>
                      <a:pt x="148" y="72"/>
                    </a:lnTo>
                    <a:lnTo>
                      <a:pt x="132" y="74"/>
                    </a:lnTo>
                    <a:lnTo>
                      <a:pt x="115" y="75"/>
                    </a:lnTo>
                    <a:lnTo>
                      <a:pt x="114" y="75"/>
                    </a:lnTo>
                    <a:lnTo>
                      <a:pt x="113" y="74"/>
                    </a:lnTo>
                    <a:lnTo>
                      <a:pt x="113" y="73"/>
                    </a:lnTo>
                    <a:lnTo>
                      <a:pt x="114" y="72"/>
                    </a:lnTo>
                    <a:lnTo>
                      <a:pt x="134" y="60"/>
                    </a:lnTo>
                    <a:lnTo>
                      <a:pt x="156" y="50"/>
                    </a:lnTo>
                    <a:lnTo>
                      <a:pt x="179" y="46"/>
                    </a:lnTo>
                    <a:lnTo>
                      <a:pt x="163" y="42"/>
                    </a:lnTo>
                    <a:lnTo>
                      <a:pt x="135" y="40"/>
                    </a:lnTo>
                    <a:lnTo>
                      <a:pt x="135" y="40"/>
                    </a:lnTo>
                    <a:lnTo>
                      <a:pt x="126" y="49"/>
                    </a:lnTo>
                    <a:lnTo>
                      <a:pt x="117" y="57"/>
                    </a:lnTo>
                    <a:lnTo>
                      <a:pt x="106" y="63"/>
                    </a:lnTo>
                    <a:lnTo>
                      <a:pt x="101" y="64"/>
                    </a:lnTo>
                    <a:lnTo>
                      <a:pt x="95" y="66"/>
                    </a:lnTo>
                    <a:lnTo>
                      <a:pt x="88" y="69"/>
                    </a:lnTo>
                    <a:lnTo>
                      <a:pt x="83" y="69"/>
                    </a:lnTo>
                    <a:lnTo>
                      <a:pt x="78" y="66"/>
                    </a:lnTo>
                    <a:lnTo>
                      <a:pt x="78" y="65"/>
                    </a:lnTo>
                    <a:lnTo>
                      <a:pt x="78" y="64"/>
                    </a:lnTo>
                    <a:lnTo>
                      <a:pt x="78" y="64"/>
                    </a:lnTo>
                    <a:lnTo>
                      <a:pt x="100" y="50"/>
                    </a:lnTo>
                    <a:lnTo>
                      <a:pt x="124" y="40"/>
                    </a:lnTo>
                    <a:lnTo>
                      <a:pt x="84" y="42"/>
                    </a:lnTo>
                    <a:lnTo>
                      <a:pt x="84" y="43"/>
                    </a:lnTo>
                    <a:lnTo>
                      <a:pt x="83" y="43"/>
                    </a:lnTo>
                    <a:lnTo>
                      <a:pt x="82" y="43"/>
                    </a:lnTo>
                    <a:lnTo>
                      <a:pt x="82" y="45"/>
                    </a:lnTo>
                    <a:lnTo>
                      <a:pt x="81" y="45"/>
                    </a:lnTo>
                    <a:lnTo>
                      <a:pt x="66" y="50"/>
                    </a:lnTo>
                    <a:lnTo>
                      <a:pt x="53" y="57"/>
                    </a:lnTo>
                    <a:lnTo>
                      <a:pt x="39" y="61"/>
                    </a:lnTo>
                    <a:lnTo>
                      <a:pt x="26" y="64"/>
                    </a:lnTo>
                    <a:lnTo>
                      <a:pt x="13" y="65"/>
                    </a:lnTo>
                    <a:lnTo>
                      <a:pt x="1" y="63"/>
                    </a:lnTo>
                    <a:lnTo>
                      <a:pt x="0" y="62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13" y="52"/>
                    </a:lnTo>
                    <a:lnTo>
                      <a:pt x="27" y="46"/>
                    </a:lnTo>
                    <a:lnTo>
                      <a:pt x="41" y="40"/>
                    </a:lnTo>
                    <a:lnTo>
                      <a:pt x="61" y="38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2" y="40"/>
                    </a:lnTo>
                    <a:lnTo>
                      <a:pt x="93" y="38"/>
                    </a:lnTo>
                    <a:lnTo>
                      <a:pt x="86" y="36"/>
                    </a:lnTo>
                    <a:lnTo>
                      <a:pt x="71" y="29"/>
                    </a:lnTo>
                    <a:lnTo>
                      <a:pt x="57" y="22"/>
                    </a:lnTo>
                    <a:lnTo>
                      <a:pt x="57" y="21"/>
                    </a:lnTo>
                    <a:lnTo>
                      <a:pt x="57" y="19"/>
                    </a:lnTo>
                    <a:lnTo>
                      <a:pt x="57" y="18"/>
                    </a:lnTo>
                    <a:lnTo>
                      <a:pt x="58" y="17"/>
                    </a:lnTo>
                    <a:lnTo>
                      <a:pt x="74" y="17"/>
                    </a:lnTo>
                    <a:lnTo>
                      <a:pt x="90" y="22"/>
                    </a:lnTo>
                    <a:lnTo>
                      <a:pt x="97" y="24"/>
                    </a:lnTo>
                    <a:lnTo>
                      <a:pt x="103" y="27"/>
                    </a:lnTo>
                    <a:lnTo>
                      <a:pt x="109" y="30"/>
                    </a:lnTo>
                    <a:lnTo>
                      <a:pt x="112" y="36"/>
                    </a:lnTo>
                    <a:lnTo>
                      <a:pt x="149" y="37"/>
                    </a:lnTo>
                    <a:lnTo>
                      <a:pt x="145" y="36"/>
                    </a:lnTo>
                    <a:lnTo>
                      <a:pt x="138" y="34"/>
                    </a:lnTo>
                    <a:lnTo>
                      <a:pt x="131" y="29"/>
                    </a:lnTo>
                    <a:lnTo>
                      <a:pt x="119" y="21"/>
                    </a:lnTo>
                    <a:lnTo>
                      <a:pt x="108" y="11"/>
                    </a:lnTo>
                    <a:lnTo>
                      <a:pt x="108" y="9"/>
                    </a:lnTo>
                    <a:lnTo>
                      <a:pt x="109" y="7"/>
                    </a:lnTo>
                    <a:lnTo>
                      <a:pt x="110" y="7"/>
                    </a:lnTo>
                    <a:lnTo>
                      <a:pt x="127" y="12"/>
                    </a:lnTo>
                    <a:lnTo>
                      <a:pt x="143" y="19"/>
                    </a:lnTo>
                    <a:lnTo>
                      <a:pt x="151" y="25"/>
                    </a:lnTo>
                    <a:lnTo>
                      <a:pt x="160" y="31"/>
                    </a:lnTo>
                    <a:lnTo>
                      <a:pt x="166" y="39"/>
                    </a:lnTo>
                    <a:lnTo>
                      <a:pt x="166" y="39"/>
                    </a:lnTo>
                    <a:lnTo>
                      <a:pt x="190" y="43"/>
                    </a:lnTo>
                    <a:lnTo>
                      <a:pt x="214" y="50"/>
                    </a:lnTo>
                    <a:lnTo>
                      <a:pt x="198" y="42"/>
                    </a:lnTo>
                    <a:lnTo>
                      <a:pt x="185" y="33"/>
                    </a:lnTo>
                    <a:lnTo>
                      <a:pt x="173" y="18"/>
                    </a:lnTo>
                    <a:lnTo>
                      <a:pt x="163" y="3"/>
                    </a:lnTo>
                    <a:lnTo>
                      <a:pt x="163" y="2"/>
                    </a:lnTo>
                    <a:lnTo>
                      <a:pt x="163" y="1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6" name="Freeform 854"/>
              <p:cNvSpPr/>
              <p:nvPr/>
            </p:nvSpPr>
            <p:spPr bwMode="auto">
              <a:xfrm>
                <a:off x="7027863" y="2393951"/>
                <a:ext cx="379413" cy="588963"/>
              </a:xfrm>
              <a:custGeom>
                <a:avLst/>
                <a:gdLst>
                  <a:gd name="T0" fmla="*/ 48 w 239"/>
                  <a:gd name="T1" fmla="*/ 19 h 371"/>
                  <a:gd name="T2" fmla="*/ 77 w 239"/>
                  <a:gd name="T3" fmla="*/ 52 h 371"/>
                  <a:gd name="T4" fmla="*/ 75 w 239"/>
                  <a:gd name="T5" fmla="*/ 18 h 371"/>
                  <a:gd name="T6" fmla="*/ 90 w 239"/>
                  <a:gd name="T7" fmla="*/ 29 h 371"/>
                  <a:gd name="T8" fmla="*/ 105 w 239"/>
                  <a:gd name="T9" fmla="*/ 67 h 371"/>
                  <a:gd name="T10" fmla="*/ 126 w 239"/>
                  <a:gd name="T11" fmla="*/ 101 h 371"/>
                  <a:gd name="T12" fmla="*/ 121 w 239"/>
                  <a:gd name="T13" fmla="*/ 52 h 371"/>
                  <a:gd name="T14" fmla="*/ 124 w 239"/>
                  <a:gd name="T15" fmla="*/ 52 h 371"/>
                  <a:gd name="T16" fmla="*/ 142 w 239"/>
                  <a:gd name="T17" fmla="*/ 104 h 371"/>
                  <a:gd name="T18" fmla="*/ 152 w 239"/>
                  <a:gd name="T19" fmla="*/ 144 h 371"/>
                  <a:gd name="T20" fmla="*/ 161 w 239"/>
                  <a:gd name="T21" fmla="*/ 111 h 371"/>
                  <a:gd name="T22" fmla="*/ 170 w 239"/>
                  <a:gd name="T23" fmla="*/ 92 h 371"/>
                  <a:gd name="T24" fmla="*/ 180 w 239"/>
                  <a:gd name="T25" fmla="*/ 151 h 371"/>
                  <a:gd name="T26" fmla="*/ 173 w 239"/>
                  <a:gd name="T27" fmla="*/ 191 h 371"/>
                  <a:gd name="T28" fmla="*/ 186 w 239"/>
                  <a:gd name="T29" fmla="*/ 209 h 371"/>
                  <a:gd name="T30" fmla="*/ 206 w 239"/>
                  <a:gd name="T31" fmla="*/ 171 h 371"/>
                  <a:gd name="T32" fmla="*/ 210 w 239"/>
                  <a:gd name="T33" fmla="*/ 198 h 371"/>
                  <a:gd name="T34" fmla="*/ 196 w 239"/>
                  <a:gd name="T35" fmla="*/ 235 h 371"/>
                  <a:gd name="T36" fmla="*/ 210 w 239"/>
                  <a:gd name="T37" fmla="*/ 252 h 371"/>
                  <a:gd name="T38" fmla="*/ 225 w 239"/>
                  <a:gd name="T39" fmla="*/ 236 h 371"/>
                  <a:gd name="T40" fmla="*/ 218 w 239"/>
                  <a:gd name="T41" fmla="*/ 278 h 371"/>
                  <a:gd name="T42" fmla="*/ 212 w 239"/>
                  <a:gd name="T43" fmla="*/ 288 h 371"/>
                  <a:gd name="T44" fmla="*/ 202 w 239"/>
                  <a:gd name="T45" fmla="*/ 294 h 371"/>
                  <a:gd name="T46" fmla="*/ 215 w 239"/>
                  <a:gd name="T47" fmla="*/ 318 h 371"/>
                  <a:gd name="T48" fmla="*/ 238 w 239"/>
                  <a:gd name="T49" fmla="*/ 290 h 371"/>
                  <a:gd name="T50" fmla="*/ 233 w 239"/>
                  <a:gd name="T51" fmla="*/ 318 h 371"/>
                  <a:gd name="T52" fmla="*/ 214 w 239"/>
                  <a:gd name="T53" fmla="*/ 342 h 371"/>
                  <a:gd name="T54" fmla="*/ 210 w 239"/>
                  <a:gd name="T55" fmla="*/ 371 h 371"/>
                  <a:gd name="T56" fmla="*/ 200 w 239"/>
                  <a:gd name="T57" fmla="*/ 320 h 371"/>
                  <a:gd name="T58" fmla="*/ 160 w 239"/>
                  <a:gd name="T59" fmla="*/ 280 h 371"/>
                  <a:gd name="T60" fmla="*/ 158 w 239"/>
                  <a:gd name="T61" fmla="*/ 265 h 371"/>
                  <a:gd name="T62" fmla="*/ 190 w 239"/>
                  <a:gd name="T63" fmla="*/ 263 h 371"/>
                  <a:gd name="T64" fmla="*/ 165 w 239"/>
                  <a:gd name="T65" fmla="*/ 242 h 371"/>
                  <a:gd name="T66" fmla="*/ 137 w 239"/>
                  <a:gd name="T67" fmla="*/ 200 h 371"/>
                  <a:gd name="T68" fmla="*/ 174 w 239"/>
                  <a:gd name="T69" fmla="*/ 230 h 371"/>
                  <a:gd name="T70" fmla="*/ 173 w 239"/>
                  <a:gd name="T71" fmla="*/ 211 h 371"/>
                  <a:gd name="T72" fmla="*/ 126 w 239"/>
                  <a:gd name="T73" fmla="*/ 171 h 371"/>
                  <a:gd name="T74" fmla="*/ 116 w 239"/>
                  <a:gd name="T75" fmla="*/ 149 h 371"/>
                  <a:gd name="T76" fmla="*/ 164 w 239"/>
                  <a:gd name="T77" fmla="*/ 184 h 371"/>
                  <a:gd name="T78" fmla="*/ 149 w 239"/>
                  <a:gd name="T79" fmla="*/ 147 h 371"/>
                  <a:gd name="T80" fmla="*/ 99 w 239"/>
                  <a:gd name="T81" fmla="*/ 129 h 371"/>
                  <a:gd name="T82" fmla="*/ 73 w 239"/>
                  <a:gd name="T83" fmla="*/ 102 h 371"/>
                  <a:gd name="T84" fmla="*/ 111 w 239"/>
                  <a:gd name="T85" fmla="*/ 114 h 371"/>
                  <a:gd name="T86" fmla="*/ 116 w 239"/>
                  <a:gd name="T87" fmla="*/ 96 h 371"/>
                  <a:gd name="T88" fmla="*/ 76 w 239"/>
                  <a:gd name="T89" fmla="*/ 88 h 371"/>
                  <a:gd name="T90" fmla="*/ 53 w 239"/>
                  <a:gd name="T91" fmla="*/ 68 h 371"/>
                  <a:gd name="T92" fmla="*/ 74 w 239"/>
                  <a:gd name="T93" fmla="*/ 71 h 371"/>
                  <a:gd name="T94" fmla="*/ 76 w 239"/>
                  <a:gd name="T95" fmla="*/ 56 h 371"/>
                  <a:gd name="T96" fmla="*/ 74 w 239"/>
                  <a:gd name="T97" fmla="*/ 54 h 371"/>
                  <a:gd name="T98" fmla="*/ 29 w 239"/>
                  <a:gd name="T99" fmla="*/ 31 h 371"/>
                  <a:gd name="T100" fmla="*/ 0 w 239"/>
                  <a:gd name="T101" fmla="*/ 2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9" h="371">
                    <a:moveTo>
                      <a:pt x="2" y="0"/>
                    </a:moveTo>
                    <a:lnTo>
                      <a:pt x="18" y="4"/>
                    </a:lnTo>
                    <a:lnTo>
                      <a:pt x="34" y="11"/>
                    </a:lnTo>
                    <a:lnTo>
                      <a:pt x="48" y="19"/>
                    </a:lnTo>
                    <a:lnTo>
                      <a:pt x="60" y="28"/>
                    </a:lnTo>
                    <a:lnTo>
                      <a:pt x="69" y="39"/>
                    </a:lnTo>
                    <a:lnTo>
                      <a:pt x="76" y="51"/>
                    </a:lnTo>
                    <a:lnTo>
                      <a:pt x="77" y="52"/>
                    </a:lnTo>
                    <a:lnTo>
                      <a:pt x="87" y="59"/>
                    </a:lnTo>
                    <a:lnTo>
                      <a:pt x="84" y="52"/>
                    </a:lnTo>
                    <a:lnTo>
                      <a:pt x="78" y="36"/>
                    </a:lnTo>
                    <a:lnTo>
                      <a:pt x="75" y="18"/>
                    </a:lnTo>
                    <a:lnTo>
                      <a:pt x="75" y="16"/>
                    </a:lnTo>
                    <a:lnTo>
                      <a:pt x="76" y="16"/>
                    </a:lnTo>
                    <a:lnTo>
                      <a:pt x="78" y="16"/>
                    </a:lnTo>
                    <a:lnTo>
                      <a:pt x="90" y="29"/>
                    </a:lnTo>
                    <a:lnTo>
                      <a:pt x="99" y="45"/>
                    </a:lnTo>
                    <a:lnTo>
                      <a:pt x="101" y="52"/>
                    </a:lnTo>
                    <a:lnTo>
                      <a:pt x="104" y="60"/>
                    </a:lnTo>
                    <a:lnTo>
                      <a:pt x="105" y="67"/>
                    </a:lnTo>
                    <a:lnTo>
                      <a:pt x="104" y="74"/>
                    </a:lnTo>
                    <a:lnTo>
                      <a:pt x="117" y="89"/>
                    </a:lnTo>
                    <a:lnTo>
                      <a:pt x="129" y="105"/>
                    </a:lnTo>
                    <a:lnTo>
                      <a:pt x="126" y="101"/>
                    </a:lnTo>
                    <a:lnTo>
                      <a:pt x="123" y="93"/>
                    </a:lnTo>
                    <a:lnTo>
                      <a:pt x="121" y="85"/>
                    </a:lnTo>
                    <a:lnTo>
                      <a:pt x="120" y="68"/>
                    </a:lnTo>
                    <a:lnTo>
                      <a:pt x="121" y="52"/>
                    </a:lnTo>
                    <a:lnTo>
                      <a:pt x="121" y="51"/>
                    </a:lnTo>
                    <a:lnTo>
                      <a:pt x="122" y="51"/>
                    </a:lnTo>
                    <a:lnTo>
                      <a:pt x="124" y="51"/>
                    </a:lnTo>
                    <a:lnTo>
                      <a:pt x="124" y="52"/>
                    </a:lnTo>
                    <a:lnTo>
                      <a:pt x="133" y="68"/>
                    </a:lnTo>
                    <a:lnTo>
                      <a:pt x="138" y="87"/>
                    </a:lnTo>
                    <a:lnTo>
                      <a:pt x="141" y="95"/>
                    </a:lnTo>
                    <a:lnTo>
                      <a:pt x="142" y="104"/>
                    </a:lnTo>
                    <a:lnTo>
                      <a:pt x="141" y="112"/>
                    </a:lnTo>
                    <a:lnTo>
                      <a:pt x="138" y="120"/>
                    </a:lnTo>
                    <a:lnTo>
                      <a:pt x="138" y="120"/>
                    </a:lnTo>
                    <a:lnTo>
                      <a:pt x="152" y="144"/>
                    </a:lnTo>
                    <a:lnTo>
                      <a:pt x="164" y="168"/>
                    </a:lnTo>
                    <a:lnTo>
                      <a:pt x="160" y="149"/>
                    </a:lnTo>
                    <a:lnTo>
                      <a:pt x="158" y="131"/>
                    </a:lnTo>
                    <a:lnTo>
                      <a:pt x="161" y="111"/>
                    </a:lnTo>
                    <a:lnTo>
                      <a:pt x="167" y="92"/>
                    </a:lnTo>
                    <a:lnTo>
                      <a:pt x="168" y="91"/>
                    </a:lnTo>
                    <a:lnTo>
                      <a:pt x="169" y="91"/>
                    </a:lnTo>
                    <a:lnTo>
                      <a:pt x="170" y="92"/>
                    </a:lnTo>
                    <a:lnTo>
                      <a:pt x="179" y="108"/>
                    </a:lnTo>
                    <a:lnTo>
                      <a:pt x="182" y="124"/>
                    </a:lnTo>
                    <a:lnTo>
                      <a:pt x="181" y="143"/>
                    </a:lnTo>
                    <a:lnTo>
                      <a:pt x="180" y="151"/>
                    </a:lnTo>
                    <a:lnTo>
                      <a:pt x="178" y="161"/>
                    </a:lnTo>
                    <a:lnTo>
                      <a:pt x="174" y="171"/>
                    </a:lnTo>
                    <a:lnTo>
                      <a:pt x="168" y="179"/>
                    </a:lnTo>
                    <a:lnTo>
                      <a:pt x="173" y="191"/>
                    </a:lnTo>
                    <a:lnTo>
                      <a:pt x="189" y="237"/>
                    </a:lnTo>
                    <a:lnTo>
                      <a:pt x="189" y="237"/>
                    </a:lnTo>
                    <a:lnTo>
                      <a:pt x="185" y="223"/>
                    </a:lnTo>
                    <a:lnTo>
                      <a:pt x="186" y="209"/>
                    </a:lnTo>
                    <a:lnTo>
                      <a:pt x="191" y="195"/>
                    </a:lnTo>
                    <a:lnTo>
                      <a:pt x="197" y="183"/>
                    </a:lnTo>
                    <a:lnTo>
                      <a:pt x="205" y="171"/>
                    </a:lnTo>
                    <a:lnTo>
                      <a:pt x="206" y="171"/>
                    </a:lnTo>
                    <a:lnTo>
                      <a:pt x="207" y="171"/>
                    </a:lnTo>
                    <a:lnTo>
                      <a:pt x="208" y="172"/>
                    </a:lnTo>
                    <a:lnTo>
                      <a:pt x="212" y="185"/>
                    </a:lnTo>
                    <a:lnTo>
                      <a:pt x="210" y="198"/>
                    </a:lnTo>
                    <a:lnTo>
                      <a:pt x="207" y="211"/>
                    </a:lnTo>
                    <a:lnTo>
                      <a:pt x="204" y="220"/>
                    </a:lnTo>
                    <a:lnTo>
                      <a:pt x="201" y="228"/>
                    </a:lnTo>
                    <a:lnTo>
                      <a:pt x="196" y="235"/>
                    </a:lnTo>
                    <a:lnTo>
                      <a:pt x="189" y="240"/>
                    </a:lnTo>
                    <a:lnTo>
                      <a:pt x="200" y="283"/>
                    </a:lnTo>
                    <a:lnTo>
                      <a:pt x="206" y="261"/>
                    </a:lnTo>
                    <a:lnTo>
                      <a:pt x="210" y="252"/>
                    </a:lnTo>
                    <a:lnTo>
                      <a:pt x="215" y="243"/>
                    </a:lnTo>
                    <a:lnTo>
                      <a:pt x="222" y="236"/>
                    </a:lnTo>
                    <a:lnTo>
                      <a:pt x="224" y="235"/>
                    </a:lnTo>
                    <a:lnTo>
                      <a:pt x="225" y="236"/>
                    </a:lnTo>
                    <a:lnTo>
                      <a:pt x="225" y="237"/>
                    </a:lnTo>
                    <a:lnTo>
                      <a:pt x="226" y="251"/>
                    </a:lnTo>
                    <a:lnTo>
                      <a:pt x="224" y="265"/>
                    </a:lnTo>
                    <a:lnTo>
                      <a:pt x="218" y="278"/>
                    </a:lnTo>
                    <a:lnTo>
                      <a:pt x="217" y="279"/>
                    </a:lnTo>
                    <a:lnTo>
                      <a:pt x="216" y="281"/>
                    </a:lnTo>
                    <a:lnTo>
                      <a:pt x="214" y="284"/>
                    </a:lnTo>
                    <a:lnTo>
                      <a:pt x="212" y="288"/>
                    </a:lnTo>
                    <a:lnTo>
                      <a:pt x="209" y="290"/>
                    </a:lnTo>
                    <a:lnTo>
                      <a:pt x="206" y="292"/>
                    </a:lnTo>
                    <a:lnTo>
                      <a:pt x="204" y="294"/>
                    </a:lnTo>
                    <a:lnTo>
                      <a:pt x="202" y="294"/>
                    </a:lnTo>
                    <a:lnTo>
                      <a:pt x="202" y="295"/>
                    </a:lnTo>
                    <a:lnTo>
                      <a:pt x="202" y="295"/>
                    </a:lnTo>
                    <a:lnTo>
                      <a:pt x="207" y="333"/>
                    </a:lnTo>
                    <a:lnTo>
                      <a:pt x="215" y="318"/>
                    </a:lnTo>
                    <a:lnTo>
                      <a:pt x="225" y="303"/>
                    </a:lnTo>
                    <a:lnTo>
                      <a:pt x="236" y="290"/>
                    </a:lnTo>
                    <a:lnTo>
                      <a:pt x="237" y="290"/>
                    </a:lnTo>
                    <a:lnTo>
                      <a:pt x="238" y="290"/>
                    </a:lnTo>
                    <a:lnTo>
                      <a:pt x="239" y="291"/>
                    </a:lnTo>
                    <a:lnTo>
                      <a:pt x="239" y="292"/>
                    </a:lnTo>
                    <a:lnTo>
                      <a:pt x="238" y="305"/>
                    </a:lnTo>
                    <a:lnTo>
                      <a:pt x="233" y="318"/>
                    </a:lnTo>
                    <a:lnTo>
                      <a:pt x="227" y="329"/>
                    </a:lnTo>
                    <a:lnTo>
                      <a:pt x="224" y="332"/>
                    </a:lnTo>
                    <a:lnTo>
                      <a:pt x="219" y="338"/>
                    </a:lnTo>
                    <a:lnTo>
                      <a:pt x="214" y="342"/>
                    </a:lnTo>
                    <a:lnTo>
                      <a:pt x="208" y="344"/>
                    </a:lnTo>
                    <a:lnTo>
                      <a:pt x="212" y="369"/>
                    </a:lnTo>
                    <a:lnTo>
                      <a:pt x="210" y="371"/>
                    </a:lnTo>
                    <a:lnTo>
                      <a:pt x="210" y="371"/>
                    </a:lnTo>
                    <a:lnTo>
                      <a:pt x="209" y="371"/>
                    </a:lnTo>
                    <a:lnTo>
                      <a:pt x="208" y="369"/>
                    </a:lnTo>
                    <a:lnTo>
                      <a:pt x="201" y="320"/>
                    </a:lnTo>
                    <a:lnTo>
                      <a:pt x="200" y="320"/>
                    </a:lnTo>
                    <a:lnTo>
                      <a:pt x="186" y="315"/>
                    </a:lnTo>
                    <a:lnTo>
                      <a:pt x="176" y="305"/>
                    </a:lnTo>
                    <a:lnTo>
                      <a:pt x="168" y="293"/>
                    </a:lnTo>
                    <a:lnTo>
                      <a:pt x="160" y="280"/>
                    </a:lnTo>
                    <a:lnTo>
                      <a:pt x="155" y="268"/>
                    </a:lnTo>
                    <a:lnTo>
                      <a:pt x="155" y="266"/>
                    </a:lnTo>
                    <a:lnTo>
                      <a:pt x="156" y="265"/>
                    </a:lnTo>
                    <a:lnTo>
                      <a:pt x="158" y="265"/>
                    </a:lnTo>
                    <a:lnTo>
                      <a:pt x="173" y="273"/>
                    </a:lnTo>
                    <a:lnTo>
                      <a:pt x="188" y="287"/>
                    </a:lnTo>
                    <a:lnTo>
                      <a:pt x="197" y="302"/>
                    </a:lnTo>
                    <a:lnTo>
                      <a:pt x="190" y="263"/>
                    </a:lnTo>
                    <a:lnTo>
                      <a:pt x="189" y="261"/>
                    </a:lnTo>
                    <a:lnTo>
                      <a:pt x="185" y="255"/>
                    </a:lnTo>
                    <a:lnTo>
                      <a:pt x="185" y="255"/>
                    </a:lnTo>
                    <a:lnTo>
                      <a:pt x="165" y="242"/>
                    </a:lnTo>
                    <a:lnTo>
                      <a:pt x="148" y="224"/>
                    </a:lnTo>
                    <a:lnTo>
                      <a:pt x="136" y="204"/>
                    </a:lnTo>
                    <a:lnTo>
                      <a:pt x="136" y="201"/>
                    </a:lnTo>
                    <a:lnTo>
                      <a:pt x="137" y="200"/>
                    </a:lnTo>
                    <a:lnTo>
                      <a:pt x="138" y="200"/>
                    </a:lnTo>
                    <a:lnTo>
                      <a:pt x="140" y="200"/>
                    </a:lnTo>
                    <a:lnTo>
                      <a:pt x="158" y="213"/>
                    </a:lnTo>
                    <a:lnTo>
                      <a:pt x="174" y="230"/>
                    </a:lnTo>
                    <a:lnTo>
                      <a:pt x="186" y="248"/>
                    </a:lnTo>
                    <a:lnTo>
                      <a:pt x="176" y="210"/>
                    </a:lnTo>
                    <a:lnTo>
                      <a:pt x="174" y="211"/>
                    </a:lnTo>
                    <a:lnTo>
                      <a:pt x="173" y="211"/>
                    </a:lnTo>
                    <a:lnTo>
                      <a:pt x="161" y="206"/>
                    </a:lnTo>
                    <a:lnTo>
                      <a:pt x="150" y="197"/>
                    </a:lnTo>
                    <a:lnTo>
                      <a:pt x="142" y="188"/>
                    </a:lnTo>
                    <a:lnTo>
                      <a:pt x="126" y="171"/>
                    </a:lnTo>
                    <a:lnTo>
                      <a:pt x="114" y="152"/>
                    </a:lnTo>
                    <a:lnTo>
                      <a:pt x="114" y="151"/>
                    </a:lnTo>
                    <a:lnTo>
                      <a:pt x="116" y="150"/>
                    </a:lnTo>
                    <a:lnTo>
                      <a:pt x="116" y="149"/>
                    </a:lnTo>
                    <a:lnTo>
                      <a:pt x="118" y="149"/>
                    </a:lnTo>
                    <a:lnTo>
                      <a:pt x="134" y="158"/>
                    </a:lnTo>
                    <a:lnTo>
                      <a:pt x="150" y="170"/>
                    </a:lnTo>
                    <a:lnTo>
                      <a:pt x="164" y="184"/>
                    </a:lnTo>
                    <a:lnTo>
                      <a:pt x="172" y="200"/>
                    </a:lnTo>
                    <a:lnTo>
                      <a:pt x="171" y="198"/>
                    </a:lnTo>
                    <a:lnTo>
                      <a:pt x="161" y="172"/>
                    </a:lnTo>
                    <a:lnTo>
                      <a:pt x="149" y="147"/>
                    </a:lnTo>
                    <a:lnTo>
                      <a:pt x="148" y="148"/>
                    </a:lnTo>
                    <a:lnTo>
                      <a:pt x="130" y="146"/>
                    </a:lnTo>
                    <a:lnTo>
                      <a:pt x="114" y="139"/>
                    </a:lnTo>
                    <a:lnTo>
                      <a:pt x="99" y="129"/>
                    </a:lnTo>
                    <a:lnTo>
                      <a:pt x="85" y="117"/>
                    </a:lnTo>
                    <a:lnTo>
                      <a:pt x="73" y="104"/>
                    </a:lnTo>
                    <a:lnTo>
                      <a:pt x="72" y="103"/>
                    </a:lnTo>
                    <a:lnTo>
                      <a:pt x="73" y="102"/>
                    </a:lnTo>
                    <a:lnTo>
                      <a:pt x="73" y="101"/>
                    </a:lnTo>
                    <a:lnTo>
                      <a:pt x="75" y="101"/>
                    </a:lnTo>
                    <a:lnTo>
                      <a:pt x="94" y="107"/>
                    </a:lnTo>
                    <a:lnTo>
                      <a:pt x="111" y="114"/>
                    </a:lnTo>
                    <a:lnTo>
                      <a:pt x="129" y="124"/>
                    </a:lnTo>
                    <a:lnTo>
                      <a:pt x="143" y="136"/>
                    </a:lnTo>
                    <a:lnTo>
                      <a:pt x="134" y="121"/>
                    </a:lnTo>
                    <a:lnTo>
                      <a:pt x="116" y="96"/>
                    </a:lnTo>
                    <a:lnTo>
                      <a:pt x="116" y="96"/>
                    </a:lnTo>
                    <a:lnTo>
                      <a:pt x="102" y="96"/>
                    </a:lnTo>
                    <a:lnTo>
                      <a:pt x="88" y="92"/>
                    </a:lnTo>
                    <a:lnTo>
                      <a:pt x="76" y="88"/>
                    </a:lnTo>
                    <a:lnTo>
                      <a:pt x="70" y="85"/>
                    </a:lnTo>
                    <a:lnTo>
                      <a:pt x="62" y="80"/>
                    </a:lnTo>
                    <a:lnTo>
                      <a:pt x="56" y="75"/>
                    </a:lnTo>
                    <a:lnTo>
                      <a:pt x="53" y="68"/>
                    </a:lnTo>
                    <a:lnTo>
                      <a:pt x="53" y="67"/>
                    </a:lnTo>
                    <a:lnTo>
                      <a:pt x="54" y="66"/>
                    </a:lnTo>
                    <a:lnTo>
                      <a:pt x="56" y="66"/>
                    </a:lnTo>
                    <a:lnTo>
                      <a:pt x="74" y="71"/>
                    </a:lnTo>
                    <a:lnTo>
                      <a:pt x="92" y="77"/>
                    </a:lnTo>
                    <a:lnTo>
                      <a:pt x="108" y="87"/>
                    </a:lnTo>
                    <a:lnTo>
                      <a:pt x="77" y="55"/>
                    </a:lnTo>
                    <a:lnTo>
                      <a:pt x="76" y="56"/>
                    </a:lnTo>
                    <a:lnTo>
                      <a:pt x="76" y="56"/>
                    </a:lnTo>
                    <a:lnTo>
                      <a:pt x="75" y="55"/>
                    </a:lnTo>
                    <a:lnTo>
                      <a:pt x="74" y="54"/>
                    </a:lnTo>
                    <a:lnTo>
                      <a:pt x="74" y="54"/>
                    </a:lnTo>
                    <a:lnTo>
                      <a:pt x="73" y="54"/>
                    </a:lnTo>
                    <a:lnTo>
                      <a:pt x="58" y="47"/>
                    </a:lnTo>
                    <a:lnTo>
                      <a:pt x="44" y="40"/>
                    </a:lnTo>
                    <a:lnTo>
                      <a:pt x="29" y="31"/>
                    </a:lnTo>
                    <a:lnTo>
                      <a:pt x="21" y="26"/>
                    </a:lnTo>
                    <a:lnTo>
                      <a:pt x="12" y="18"/>
                    </a:lnTo>
                    <a:lnTo>
                      <a:pt x="4" y="11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7" name="Freeform 855"/>
              <p:cNvSpPr/>
              <p:nvPr/>
            </p:nvSpPr>
            <p:spPr bwMode="auto">
              <a:xfrm>
                <a:off x="7131051" y="3841751"/>
                <a:ext cx="355600" cy="747713"/>
              </a:xfrm>
              <a:custGeom>
                <a:avLst/>
                <a:gdLst>
                  <a:gd name="T0" fmla="*/ 187 w 224"/>
                  <a:gd name="T1" fmla="*/ 56 h 471"/>
                  <a:gd name="T2" fmla="*/ 222 w 224"/>
                  <a:gd name="T3" fmla="*/ 83 h 471"/>
                  <a:gd name="T4" fmla="*/ 162 w 224"/>
                  <a:gd name="T5" fmla="*/ 96 h 471"/>
                  <a:gd name="T6" fmla="*/ 215 w 224"/>
                  <a:gd name="T7" fmla="*/ 135 h 471"/>
                  <a:gd name="T8" fmla="*/ 157 w 224"/>
                  <a:gd name="T9" fmla="*/ 137 h 471"/>
                  <a:gd name="T10" fmla="*/ 208 w 224"/>
                  <a:gd name="T11" fmla="*/ 173 h 471"/>
                  <a:gd name="T12" fmla="*/ 157 w 224"/>
                  <a:gd name="T13" fmla="*/ 141 h 471"/>
                  <a:gd name="T14" fmla="*/ 187 w 224"/>
                  <a:gd name="T15" fmla="*/ 177 h 471"/>
                  <a:gd name="T16" fmla="*/ 220 w 224"/>
                  <a:gd name="T17" fmla="*/ 215 h 471"/>
                  <a:gd name="T18" fmla="*/ 156 w 224"/>
                  <a:gd name="T19" fmla="*/ 180 h 471"/>
                  <a:gd name="T20" fmla="*/ 181 w 224"/>
                  <a:gd name="T21" fmla="*/ 213 h 471"/>
                  <a:gd name="T22" fmla="*/ 190 w 224"/>
                  <a:gd name="T23" fmla="*/ 242 h 471"/>
                  <a:gd name="T24" fmla="*/ 147 w 224"/>
                  <a:gd name="T25" fmla="*/ 239 h 471"/>
                  <a:gd name="T26" fmla="*/ 189 w 224"/>
                  <a:gd name="T27" fmla="*/ 278 h 471"/>
                  <a:gd name="T28" fmla="*/ 160 w 224"/>
                  <a:gd name="T29" fmla="*/ 275 h 471"/>
                  <a:gd name="T30" fmla="*/ 148 w 224"/>
                  <a:gd name="T31" fmla="*/ 273 h 471"/>
                  <a:gd name="T32" fmla="*/ 155 w 224"/>
                  <a:gd name="T33" fmla="*/ 312 h 471"/>
                  <a:gd name="T34" fmla="*/ 139 w 224"/>
                  <a:gd name="T35" fmla="*/ 288 h 471"/>
                  <a:gd name="T36" fmla="*/ 150 w 224"/>
                  <a:gd name="T37" fmla="*/ 331 h 471"/>
                  <a:gd name="T38" fmla="*/ 149 w 224"/>
                  <a:gd name="T39" fmla="*/ 369 h 471"/>
                  <a:gd name="T40" fmla="*/ 126 w 224"/>
                  <a:gd name="T41" fmla="*/ 318 h 471"/>
                  <a:gd name="T42" fmla="*/ 131 w 224"/>
                  <a:gd name="T43" fmla="*/ 386 h 471"/>
                  <a:gd name="T44" fmla="*/ 113 w 224"/>
                  <a:gd name="T45" fmla="*/ 359 h 471"/>
                  <a:gd name="T46" fmla="*/ 111 w 224"/>
                  <a:gd name="T47" fmla="*/ 383 h 471"/>
                  <a:gd name="T48" fmla="*/ 100 w 224"/>
                  <a:gd name="T49" fmla="*/ 440 h 471"/>
                  <a:gd name="T50" fmla="*/ 84 w 224"/>
                  <a:gd name="T51" fmla="*/ 410 h 471"/>
                  <a:gd name="T52" fmla="*/ 70 w 224"/>
                  <a:gd name="T53" fmla="*/ 443 h 471"/>
                  <a:gd name="T54" fmla="*/ 57 w 224"/>
                  <a:gd name="T55" fmla="*/ 420 h 471"/>
                  <a:gd name="T56" fmla="*/ 41 w 224"/>
                  <a:gd name="T57" fmla="*/ 471 h 471"/>
                  <a:gd name="T58" fmla="*/ 44 w 224"/>
                  <a:gd name="T59" fmla="*/ 435 h 471"/>
                  <a:gd name="T60" fmla="*/ 16 w 224"/>
                  <a:gd name="T61" fmla="*/ 456 h 471"/>
                  <a:gd name="T62" fmla="*/ 8 w 224"/>
                  <a:gd name="T63" fmla="*/ 446 h 471"/>
                  <a:gd name="T64" fmla="*/ 7 w 224"/>
                  <a:gd name="T65" fmla="*/ 419 h 471"/>
                  <a:gd name="T66" fmla="*/ 53 w 224"/>
                  <a:gd name="T67" fmla="*/ 415 h 471"/>
                  <a:gd name="T68" fmla="*/ 33 w 224"/>
                  <a:gd name="T69" fmla="*/ 398 h 471"/>
                  <a:gd name="T70" fmla="*/ 54 w 224"/>
                  <a:gd name="T71" fmla="*/ 386 h 471"/>
                  <a:gd name="T72" fmla="*/ 61 w 224"/>
                  <a:gd name="T73" fmla="*/ 377 h 471"/>
                  <a:gd name="T74" fmla="*/ 43 w 224"/>
                  <a:gd name="T75" fmla="*/ 363 h 471"/>
                  <a:gd name="T76" fmla="*/ 94 w 224"/>
                  <a:gd name="T77" fmla="*/ 345 h 471"/>
                  <a:gd name="T78" fmla="*/ 63 w 224"/>
                  <a:gd name="T79" fmla="*/ 341 h 471"/>
                  <a:gd name="T80" fmla="*/ 102 w 224"/>
                  <a:gd name="T81" fmla="*/ 315 h 471"/>
                  <a:gd name="T82" fmla="*/ 60 w 224"/>
                  <a:gd name="T83" fmla="*/ 314 h 471"/>
                  <a:gd name="T84" fmla="*/ 118 w 224"/>
                  <a:gd name="T85" fmla="*/ 285 h 471"/>
                  <a:gd name="T86" fmla="*/ 99 w 224"/>
                  <a:gd name="T87" fmla="*/ 273 h 471"/>
                  <a:gd name="T88" fmla="*/ 141 w 224"/>
                  <a:gd name="T89" fmla="*/ 243 h 471"/>
                  <a:gd name="T90" fmla="*/ 76 w 224"/>
                  <a:gd name="T91" fmla="*/ 254 h 471"/>
                  <a:gd name="T92" fmla="*/ 133 w 224"/>
                  <a:gd name="T93" fmla="*/ 236 h 471"/>
                  <a:gd name="T94" fmla="*/ 104 w 224"/>
                  <a:gd name="T95" fmla="*/ 222 h 471"/>
                  <a:gd name="T96" fmla="*/ 125 w 224"/>
                  <a:gd name="T97" fmla="*/ 205 h 471"/>
                  <a:gd name="T98" fmla="*/ 107 w 224"/>
                  <a:gd name="T99" fmla="*/ 205 h 471"/>
                  <a:gd name="T100" fmla="*/ 101 w 224"/>
                  <a:gd name="T101" fmla="*/ 192 h 471"/>
                  <a:gd name="T102" fmla="*/ 143 w 224"/>
                  <a:gd name="T103" fmla="*/ 155 h 471"/>
                  <a:gd name="T104" fmla="*/ 108 w 224"/>
                  <a:gd name="T105" fmla="*/ 165 h 471"/>
                  <a:gd name="T106" fmla="*/ 153 w 224"/>
                  <a:gd name="T107" fmla="*/ 137 h 471"/>
                  <a:gd name="T108" fmla="*/ 101 w 224"/>
                  <a:gd name="T109" fmla="*/ 134 h 471"/>
                  <a:gd name="T110" fmla="*/ 150 w 224"/>
                  <a:gd name="T111" fmla="*/ 99 h 471"/>
                  <a:gd name="T112" fmla="*/ 130 w 224"/>
                  <a:gd name="T113" fmla="*/ 73 h 471"/>
                  <a:gd name="T114" fmla="*/ 80 w 224"/>
                  <a:gd name="T115" fmla="*/ 101 h 471"/>
                  <a:gd name="T116" fmla="*/ 140 w 224"/>
                  <a:gd name="T117" fmla="*/ 54 h 471"/>
                  <a:gd name="T118" fmla="*/ 119 w 224"/>
                  <a:gd name="T119" fmla="*/ 0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4" h="471">
                    <a:moveTo>
                      <a:pt x="119" y="0"/>
                    </a:moveTo>
                    <a:lnTo>
                      <a:pt x="120" y="1"/>
                    </a:lnTo>
                    <a:lnTo>
                      <a:pt x="133" y="26"/>
                    </a:lnTo>
                    <a:lnTo>
                      <a:pt x="144" y="52"/>
                    </a:lnTo>
                    <a:lnTo>
                      <a:pt x="165" y="52"/>
                    </a:lnTo>
                    <a:lnTo>
                      <a:pt x="187" y="56"/>
                    </a:lnTo>
                    <a:lnTo>
                      <a:pt x="205" y="66"/>
                    </a:lnTo>
                    <a:lnTo>
                      <a:pt x="223" y="78"/>
                    </a:lnTo>
                    <a:lnTo>
                      <a:pt x="224" y="79"/>
                    </a:lnTo>
                    <a:lnTo>
                      <a:pt x="224" y="80"/>
                    </a:lnTo>
                    <a:lnTo>
                      <a:pt x="223" y="83"/>
                    </a:lnTo>
                    <a:lnTo>
                      <a:pt x="222" y="83"/>
                    </a:lnTo>
                    <a:lnTo>
                      <a:pt x="202" y="84"/>
                    </a:lnTo>
                    <a:lnTo>
                      <a:pt x="183" y="81"/>
                    </a:lnTo>
                    <a:lnTo>
                      <a:pt x="165" y="75"/>
                    </a:lnTo>
                    <a:lnTo>
                      <a:pt x="148" y="64"/>
                    </a:lnTo>
                    <a:lnTo>
                      <a:pt x="154" y="97"/>
                    </a:lnTo>
                    <a:lnTo>
                      <a:pt x="162" y="96"/>
                    </a:lnTo>
                    <a:lnTo>
                      <a:pt x="171" y="97"/>
                    </a:lnTo>
                    <a:lnTo>
                      <a:pt x="179" y="101"/>
                    </a:lnTo>
                    <a:lnTo>
                      <a:pt x="186" y="104"/>
                    </a:lnTo>
                    <a:lnTo>
                      <a:pt x="202" y="117"/>
                    </a:lnTo>
                    <a:lnTo>
                      <a:pt x="214" y="134"/>
                    </a:lnTo>
                    <a:lnTo>
                      <a:pt x="215" y="135"/>
                    </a:lnTo>
                    <a:lnTo>
                      <a:pt x="214" y="136"/>
                    </a:lnTo>
                    <a:lnTo>
                      <a:pt x="212" y="137"/>
                    </a:lnTo>
                    <a:lnTo>
                      <a:pt x="191" y="131"/>
                    </a:lnTo>
                    <a:lnTo>
                      <a:pt x="172" y="121"/>
                    </a:lnTo>
                    <a:lnTo>
                      <a:pt x="155" y="107"/>
                    </a:lnTo>
                    <a:lnTo>
                      <a:pt x="157" y="137"/>
                    </a:lnTo>
                    <a:lnTo>
                      <a:pt x="174" y="138"/>
                    </a:lnTo>
                    <a:lnTo>
                      <a:pt x="189" y="146"/>
                    </a:lnTo>
                    <a:lnTo>
                      <a:pt x="201" y="157"/>
                    </a:lnTo>
                    <a:lnTo>
                      <a:pt x="209" y="170"/>
                    </a:lnTo>
                    <a:lnTo>
                      <a:pt x="209" y="172"/>
                    </a:lnTo>
                    <a:lnTo>
                      <a:pt x="208" y="173"/>
                    </a:lnTo>
                    <a:lnTo>
                      <a:pt x="207" y="173"/>
                    </a:lnTo>
                    <a:lnTo>
                      <a:pt x="192" y="169"/>
                    </a:lnTo>
                    <a:lnTo>
                      <a:pt x="179" y="162"/>
                    </a:lnTo>
                    <a:lnTo>
                      <a:pt x="167" y="153"/>
                    </a:lnTo>
                    <a:lnTo>
                      <a:pt x="159" y="141"/>
                    </a:lnTo>
                    <a:lnTo>
                      <a:pt x="157" y="141"/>
                    </a:lnTo>
                    <a:lnTo>
                      <a:pt x="156" y="173"/>
                    </a:lnTo>
                    <a:lnTo>
                      <a:pt x="156" y="173"/>
                    </a:lnTo>
                    <a:lnTo>
                      <a:pt x="156" y="173"/>
                    </a:lnTo>
                    <a:lnTo>
                      <a:pt x="156" y="173"/>
                    </a:lnTo>
                    <a:lnTo>
                      <a:pt x="172" y="173"/>
                    </a:lnTo>
                    <a:lnTo>
                      <a:pt x="187" y="177"/>
                    </a:lnTo>
                    <a:lnTo>
                      <a:pt x="201" y="186"/>
                    </a:lnTo>
                    <a:lnTo>
                      <a:pt x="212" y="198"/>
                    </a:lnTo>
                    <a:lnTo>
                      <a:pt x="221" y="211"/>
                    </a:lnTo>
                    <a:lnTo>
                      <a:pt x="221" y="212"/>
                    </a:lnTo>
                    <a:lnTo>
                      <a:pt x="221" y="213"/>
                    </a:lnTo>
                    <a:lnTo>
                      <a:pt x="220" y="215"/>
                    </a:lnTo>
                    <a:lnTo>
                      <a:pt x="217" y="215"/>
                    </a:lnTo>
                    <a:lnTo>
                      <a:pt x="197" y="209"/>
                    </a:lnTo>
                    <a:lnTo>
                      <a:pt x="178" y="198"/>
                    </a:lnTo>
                    <a:lnTo>
                      <a:pt x="171" y="194"/>
                    </a:lnTo>
                    <a:lnTo>
                      <a:pt x="162" y="187"/>
                    </a:lnTo>
                    <a:lnTo>
                      <a:pt x="156" y="180"/>
                    </a:lnTo>
                    <a:lnTo>
                      <a:pt x="153" y="206"/>
                    </a:lnTo>
                    <a:lnTo>
                      <a:pt x="161" y="204"/>
                    </a:lnTo>
                    <a:lnTo>
                      <a:pt x="168" y="206"/>
                    </a:lnTo>
                    <a:lnTo>
                      <a:pt x="176" y="210"/>
                    </a:lnTo>
                    <a:lnTo>
                      <a:pt x="178" y="212"/>
                    </a:lnTo>
                    <a:lnTo>
                      <a:pt x="181" y="213"/>
                    </a:lnTo>
                    <a:lnTo>
                      <a:pt x="184" y="216"/>
                    </a:lnTo>
                    <a:lnTo>
                      <a:pt x="186" y="219"/>
                    </a:lnTo>
                    <a:lnTo>
                      <a:pt x="188" y="225"/>
                    </a:lnTo>
                    <a:lnTo>
                      <a:pt x="189" y="233"/>
                    </a:lnTo>
                    <a:lnTo>
                      <a:pt x="190" y="241"/>
                    </a:lnTo>
                    <a:lnTo>
                      <a:pt x="190" y="242"/>
                    </a:lnTo>
                    <a:lnTo>
                      <a:pt x="189" y="243"/>
                    </a:lnTo>
                    <a:lnTo>
                      <a:pt x="187" y="243"/>
                    </a:lnTo>
                    <a:lnTo>
                      <a:pt x="173" y="236"/>
                    </a:lnTo>
                    <a:lnTo>
                      <a:pt x="161" y="227"/>
                    </a:lnTo>
                    <a:lnTo>
                      <a:pt x="152" y="213"/>
                    </a:lnTo>
                    <a:lnTo>
                      <a:pt x="147" y="239"/>
                    </a:lnTo>
                    <a:lnTo>
                      <a:pt x="155" y="240"/>
                    </a:lnTo>
                    <a:lnTo>
                      <a:pt x="164" y="245"/>
                    </a:lnTo>
                    <a:lnTo>
                      <a:pt x="171" y="253"/>
                    </a:lnTo>
                    <a:lnTo>
                      <a:pt x="177" y="259"/>
                    </a:lnTo>
                    <a:lnTo>
                      <a:pt x="184" y="268"/>
                    </a:lnTo>
                    <a:lnTo>
                      <a:pt x="189" y="278"/>
                    </a:lnTo>
                    <a:lnTo>
                      <a:pt x="190" y="289"/>
                    </a:lnTo>
                    <a:lnTo>
                      <a:pt x="190" y="291"/>
                    </a:lnTo>
                    <a:lnTo>
                      <a:pt x="189" y="292"/>
                    </a:lnTo>
                    <a:lnTo>
                      <a:pt x="187" y="292"/>
                    </a:lnTo>
                    <a:lnTo>
                      <a:pt x="173" y="285"/>
                    </a:lnTo>
                    <a:lnTo>
                      <a:pt x="160" y="275"/>
                    </a:lnTo>
                    <a:lnTo>
                      <a:pt x="150" y="260"/>
                    </a:lnTo>
                    <a:lnTo>
                      <a:pt x="145" y="244"/>
                    </a:lnTo>
                    <a:lnTo>
                      <a:pt x="140" y="268"/>
                    </a:lnTo>
                    <a:lnTo>
                      <a:pt x="142" y="269"/>
                    </a:lnTo>
                    <a:lnTo>
                      <a:pt x="145" y="271"/>
                    </a:lnTo>
                    <a:lnTo>
                      <a:pt x="148" y="273"/>
                    </a:lnTo>
                    <a:lnTo>
                      <a:pt x="150" y="276"/>
                    </a:lnTo>
                    <a:lnTo>
                      <a:pt x="152" y="278"/>
                    </a:lnTo>
                    <a:lnTo>
                      <a:pt x="153" y="280"/>
                    </a:lnTo>
                    <a:lnTo>
                      <a:pt x="157" y="290"/>
                    </a:lnTo>
                    <a:lnTo>
                      <a:pt x="159" y="301"/>
                    </a:lnTo>
                    <a:lnTo>
                      <a:pt x="155" y="312"/>
                    </a:lnTo>
                    <a:lnTo>
                      <a:pt x="154" y="313"/>
                    </a:lnTo>
                    <a:lnTo>
                      <a:pt x="152" y="313"/>
                    </a:lnTo>
                    <a:lnTo>
                      <a:pt x="151" y="312"/>
                    </a:lnTo>
                    <a:lnTo>
                      <a:pt x="145" y="302"/>
                    </a:lnTo>
                    <a:lnTo>
                      <a:pt x="141" y="292"/>
                    </a:lnTo>
                    <a:lnTo>
                      <a:pt x="139" y="288"/>
                    </a:lnTo>
                    <a:lnTo>
                      <a:pt x="138" y="282"/>
                    </a:lnTo>
                    <a:lnTo>
                      <a:pt x="138" y="278"/>
                    </a:lnTo>
                    <a:lnTo>
                      <a:pt x="138" y="278"/>
                    </a:lnTo>
                    <a:lnTo>
                      <a:pt x="130" y="299"/>
                    </a:lnTo>
                    <a:lnTo>
                      <a:pt x="142" y="314"/>
                    </a:lnTo>
                    <a:lnTo>
                      <a:pt x="150" y="331"/>
                    </a:lnTo>
                    <a:lnTo>
                      <a:pt x="153" y="350"/>
                    </a:lnTo>
                    <a:lnTo>
                      <a:pt x="153" y="368"/>
                    </a:lnTo>
                    <a:lnTo>
                      <a:pt x="152" y="369"/>
                    </a:lnTo>
                    <a:lnTo>
                      <a:pt x="151" y="369"/>
                    </a:lnTo>
                    <a:lnTo>
                      <a:pt x="150" y="369"/>
                    </a:lnTo>
                    <a:lnTo>
                      <a:pt x="149" y="369"/>
                    </a:lnTo>
                    <a:lnTo>
                      <a:pt x="140" y="357"/>
                    </a:lnTo>
                    <a:lnTo>
                      <a:pt x="133" y="344"/>
                    </a:lnTo>
                    <a:lnTo>
                      <a:pt x="129" y="330"/>
                    </a:lnTo>
                    <a:lnTo>
                      <a:pt x="128" y="327"/>
                    </a:lnTo>
                    <a:lnTo>
                      <a:pt x="127" y="323"/>
                    </a:lnTo>
                    <a:lnTo>
                      <a:pt x="126" y="318"/>
                    </a:lnTo>
                    <a:lnTo>
                      <a:pt x="125" y="314"/>
                    </a:lnTo>
                    <a:lnTo>
                      <a:pt x="116" y="335"/>
                    </a:lnTo>
                    <a:lnTo>
                      <a:pt x="125" y="345"/>
                    </a:lnTo>
                    <a:lnTo>
                      <a:pt x="130" y="357"/>
                    </a:lnTo>
                    <a:lnTo>
                      <a:pt x="132" y="372"/>
                    </a:lnTo>
                    <a:lnTo>
                      <a:pt x="131" y="386"/>
                    </a:lnTo>
                    <a:lnTo>
                      <a:pt x="131" y="387"/>
                    </a:lnTo>
                    <a:lnTo>
                      <a:pt x="130" y="387"/>
                    </a:lnTo>
                    <a:lnTo>
                      <a:pt x="129" y="387"/>
                    </a:lnTo>
                    <a:lnTo>
                      <a:pt x="128" y="387"/>
                    </a:lnTo>
                    <a:lnTo>
                      <a:pt x="118" y="374"/>
                    </a:lnTo>
                    <a:lnTo>
                      <a:pt x="113" y="359"/>
                    </a:lnTo>
                    <a:lnTo>
                      <a:pt x="112" y="343"/>
                    </a:lnTo>
                    <a:lnTo>
                      <a:pt x="102" y="362"/>
                    </a:lnTo>
                    <a:lnTo>
                      <a:pt x="101" y="364"/>
                    </a:lnTo>
                    <a:lnTo>
                      <a:pt x="102" y="364"/>
                    </a:lnTo>
                    <a:lnTo>
                      <a:pt x="102" y="365"/>
                    </a:lnTo>
                    <a:lnTo>
                      <a:pt x="111" y="383"/>
                    </a:lnTo>
                    <a:lnTo>
                      <a:pt x="114" y="402"/>
                    </a:lnTo>
                    <a:lnTo>
                      <a:pt x="111" y="422"/>
                    </a:lnTo>
                    <a:lnTo>
                      <a:pt x="103" y="440"/>
                    </a:lnTo>
                    <a:lnTo>
                      <a:pt x="102" y="441"/>
                    </a:lnTo>
                    <a:lnTo>
                      <a:pt x="101" y="441"/>
                    </a:lnTo>
                    <a:lnTo>
                      <a:pt x="100" y="440"/>
                    </a:lnTo>
                    <a:lnTo>
                      <a:pt x="99" y="439"/>
                    </a:lnTo>
                    <a:lnTo>
                      <a:pt x="93" y="417"/>
                    </a:lnTo>
                    <a:lnTo>
                      <a:pt x="92" y="395"/>
                    </a:lnTo>
                    <a:lnTo>
                      <a:pt x="95" y="372"/>
                    </a:lnTo>
                    <a:lnTo>
                      <a:pt x="81" y="392"/>
                    </a:lnTo>
                    <a:lnTo>
                      <a:pt x="84" y="410"/>
                    </a:lnTo>
                    <a:lnTo>
                      <a:pt x="82" y="427"/>
                    </a:lnTo>
                    <a:lnTo>
                      <a:pt x="75" y="444"/>
                    </a:lnTo>
                    <a:lnTo>
                      <a:pt x="73" y="445"/>
                    </a:lnTo>
                    <a:lnTo>
                      <a:pt x="72" y="445"/>
                    </a:lnTo>
                    <a:lnTo>
                      <a:pt x="71" y="444"/>
                    </a:lnTo>
                    <a:lnTo>
                      <a:pt x="70" y="443"/>
                    </a:lnTo>
                    <a:lnTo>
                      <a:pt x="68" y="431"/>
                    </a:lnTo>
                    <a:lnTo>
                      <a:pt x="68" y="416"/>
                    </a:lnTo>
                    <a:lnTo>
                      <a:pt x="71" y="403"/>
                    </a:lnTo>
                    <a:lnTo>
                      <a:pt x="64" y="412"/>
                    </a:lnTo>
                    <a:lnTo>
                      <a:pt x="57" y="419"/>
                    </a:lnTo>
                    <a:lnTo>
                      <a:pt x="57" y="420"/>
                    </a:lnTo>
                    <a:lnTo>
                      <a:pt x="56" y="421"/>
                    </a:lnTo>
                    <a:lnTo>
                      <a:pt x="57" y="422"/>
                    </a:lnTo>
                    <a:lnTo>
                      <a:pt x="56" y="439"/>
                    </a:lnTo>
                    <a:lnTo>
                      <a:pt x="51" y="456"/>
                    </a:lnTo>
                    <a:lnTo>
                      <a:pt x="42" y="470"/>
                    </a:lnTo>
                    <a:lnTo>
                      <a:pt x="41" y="471"/>
                    </a:lnTo>
                    <a:lnTo>
                      <a:pt x="40" y="470"/>
                    </a:lnTo>
                    <a:lnTo>
                      <a:pt x="39" y="470"/>
                    </a:lnTo>
                    <a:lnTo>
                      <a:pt x="39" y="469"/>
                    </a:lnTo>
                    <a:lnTo>
                      <a:pt x="39" y="455"/>
                    </a:lnTo>
                    <a:lnTo>
                      <a:pt x="42" y="440"/>
                    </a:lnTo>
                    <a:lnTo>
                      <a:pt x="44" y="435"/>
                    </a:lnTo>
                    <a:lnTo>
                      <a:pt x="46" y="427"/>
                    </a:lnTo>
                    <a:lnTo>
                      <a:pt x="39" y="435"/>
                    </a:lnTo>
                    <a:lnTo>
                      <a:pt x="39" y="436"/>
                    </a:lnTo>
                    <a:lnTo>
                      <a:pt x="39" y="437"/>
                    </a:lnTo>
                    <a:lnTo>
                      <a:pt x="28" y="448"/>
                    </a:lnTo>
                    <a:lnTo>
                      <a:pt x="16" y="456"/>
                    </a:lnTo>
                    <a:lnTo>
                      <a:pt x="3" y="462"/>
                    </a:lnTo>
                    <a:lnTo>
                      <a:pt x="1" y="462"/>
                    </a:lnTo>
                    <a:lnTo>
                      <a:pt x="0" y="461"/>
                    </a:lnTo>
                    <a:lnTo>
                      <a:pt x="0" y="460"/>
                    </a:lnTo>
                    <a:lnTo>
                      <a:pt x="0" y="459"/>
                    </a:lnTo>
                    <a:lnTo>
                      <a:pt x="8" y="446"/>
                    </a:lnTo>
                    <a:lnTo>
                      <a:pt x="20" y="436"/>
                    </a:lnTo>
                    <a:lnTo>
                      <a:pt x="35" y="432"/>
                    </a:lnTo>
                    <a:lnTo>
                      <a:pt x="47" y="422"/>
                    </a:lnTo>
                    <a:lnTo>
                      <a:pt x="28" y="423"/>
                    </a:lnTo>
                    <a:lnTo>
                      <a:pt x="8" y="420"/>
                    </a:lnTo>
                    <a:lnTo>
                      <a:pt x="7" y="419"/>
                    </a:lnTo>
                    <a:lnTo>
                      <a:pt x="7" y="417"/>
                    </a:lnTo>
                    <a:lnTo>
                      <a:pt x="8" y="415"/>
                    </a:lnTo>
                    <a:lnTo>
                      <a:pt x="19" y="411"/>
                    </a:lnTo>
                    <a:lnTo>
                      <a:pt x="30" y="409"/>
                    </a:lnTo>
                    <a:lnTo>
                      <a:pt x="42" y="410"/>
                    </a:lnTo>
                    <a:lnTo>
                      <a:pt x="53" y="415"/>
                    </a:lnTo>
                    <a:lnTo>
                      <a:pt x="53" y="415"/>
                    </a:lnTo>
                    <a:lnTo>
                      <a:pt x="53" y="415"/>
                    </a:lnTo>
                    <a:lnTo>
                      <a:pt x="70" y="397"/>
                    </a:lnTo>
                    <a:lnTo>
                      <a:pt x="58" y="399"/>
                    </a:lnTo>
                    <a:lnTo>
                      <a:pt x="45" y="400"/>
                    </a:lnTo>
                    <a:lnTo>
                      <a:pt x="33" y="398"/>
                    </a:lnTo>
                    <a:lnTo>
                      <a:pt x="32" y="398"/>
                    </a:lnTo>
                    <a:lnTo>
                      <a:pt x="31" y="397"/>
                    </a:lnTo>
                    <a:lnTo>
                      <a:pt x="32" y="395"/>
                    </a:lnTo>
                    <a:lnTo>
                      <a:pt x="32" y="393"/>
                    </a:lnTo>
                    <a:lnTo>
                      <a:pt x="43" y="389"/>
                    </a:lnTo>
                    <a:lnTo>
                      <a:pt x="54" y="386"/>
                    </a:lnTo>
                    <a:lnTo>
                      <a:pt x="66" y="386"/>
                    </a:lnTo>
                    <a:lnTo>
                      <a:pt x="76" y="390"/>
                    </a:lnTo>
                    <a:lnTo>
                      <a:pt x="77" y="390"/>
                    </a:lnTo>
                    <a:lnTo>
                      <a:pt x="83" y="381"/>
                    </a:lnTo>
                    <a:lnTo>
                      <a:pt x="89" y="373"/>
                    </a:lnTo>
                    <a:lnTo>
                      <a:pt x="61" y="377"/>
                    </a:lnTo>
                    <a:lnTo>
                      <a:pt x="33" y="374"/>
                    </a:lnTo>
                    <a:lnTo>
                      <a:pt x="32" y="374"/>
                    </a:lnTo>
                    <a:lnTo>
                      <a:pt x="31" y="373"/>
                    </a:lnTo>
                    <a:lnTo>
                      <a:pt x="31" y="372"/>
                    </a:lnTo>
                    <a:lnTo>
                      <a:pt x="32" y="371"/>
                    </a:lnTo>
                    <a:lnTo>
                      <a:pt x="43" y="363"/>
                    </a:lnTo>
                    <a:lnTo>
                      <a:pt x="56" y="359"/>
                    </a:lnTo>
                    <a:lnTo>
                      <a:pt x="69" y="357"/>
                    </a:lnTo>
                    <a:lnTo>
                      <a:pt x="82" y="360"/>
                    </a:lnTo>
                    <a:lnTo>
                      <a:pt x="94" y="365"/>
                    </a:lnTo>
                    <a:lnTo>
                      <a:pt x="107" y="340"/>
                    </a:lnTo>
                    <a:lnTo>
                      <a:pt x="94" y="345"/>
                    </a:lnTo>
                    <a:lnTo>
                      <a:pt x="79" y="347"/>
                    </a:lnTo>
                    <a:lnTo>
                      <a:pt x="64" y="345"/>
                    </a:lnTo>
                    <a:lnTo>
                      <a:pt x="63" y="344"/>
                    </a:lnTo>
                    <a:lnTo>
                      <a:pt x="63" y="343"/>
                    </a:lnTo>
                    <a:lnTo>
                      <a:pt x="61" y="342"/>
                    </a:lnTo>
                    <a:lnTo>
                      <a:pt x="63" y="341"/>
                    </a:lnTo>
                    <a:lnTo>
                      <a:pt x="73" y="333"/>
                    </a:lnTo>
                    <a:lnTo>
                      <a:pt x="85" y="330"/>
                    </a:lnTo>
                    <a:lnTo>
                      <a:pt x="99" y="330"/>
                    </a:lnTo>
                    <a:lnTo>
                      <a:pt x="112" y="331"/>
                    </a:lnTo>
                    <a:lnTo>
                      <a:pt x="121" y="309"/>
                    </a:lnTo>
                    <a:lnTo>
                      <a:pt x="102" y="315"/>
                    </a:lnTo>
                    <a:lnTo>
                      <a:pt x="82" y="318"/>
                    </a:lnTo>
                    <a:lnTo>
                      <a:pt x="61" y="317"/>
                    </a:lnTo>
                    <a:lnTo>
                      <a:pt x="60" y="317"/>
                    </a:lnTo>
                    <a:lnTo>
                      <a:pt x="59" y="316"/>
                    </a:lnTo>
                    <a:lnTo>
                      <a:pt x="59" y="315"/>
                    </a:lnTo>
                    <a:lnTo>
                      <a:pt x="60" y="314"/>
                    </a:lnTo>
                    <a:lnTo>
                      <a:pt x="75" y="304"/>
                    </a:lnTo>
                    <a:lnTo>
                      <a:pt x="91" y="297"/>
                    </a:lnTo>
                    <a:lnTo>
                      <a:pt x="107" y="296"/>
                    </a:lnTo>
                    <a:lnTo>
                      <a:pt x="125" y="301"/>
                    </a:lnTo>
                    <a:lnTo>
                      <a:pt x="130" y="282"/>
                    </a:lnTo>
                    <a:lnTo>
                      <a:pt x="118" y="285"/>
                    </a:lnTo>
                    <a:lnTo>
                      <a:pt x="105" y="285"/>
                    </a:lnTo>
                    <a:lnTo>
                      <a:pt x="93" y="282"/>
                    </a:lnTo>
                    <a:lnTo>
                      <a:pt x="92" y="281"/>
                    </a:lnTo>
                    <a:lnTo>
                      <a:pt x="92" y="280"/>
                    </a:lnTo>
                    <a:lnTo>
                      <a:pt x="92" y="279"/>
                    </a:lnTo>
                    <a:lnTo>
                      <a:pt x="99" y="273"/>
                    </a:lnTo>
                    <a:lnTo>
                      <a:pt x="106" y="270"/>
                    </a:lnTo>
                    <a:lnTo>
                      <a:pt x="115" y="269"/>
                    </a:lnTo>
                    <a:lnTo>
                      <a:pt x="120" y="268"/>
                    </a:lnTo>
                    <a:lnTo>
                      <a:pt x="128" y="268"/>
                    </a:lnTo>
                    <a:lnTo>
                      <a:pt x="135" y="269"/>
                    </a:lnTo>
                    <a:lnTo>
                      <a:pt x="141" y="243"/>
                    </a:lnTo>
                    <a:lnTo>
                      <a:pt x="127" y="252"/>
                    </a:lnTo>
                    <a:lnTo>
                      <a:pt x="111" y="256"/>
                    </a:lnTo>
                    <a:lnTo>
                      <a:pt x="93" y="257"/>
                    </a:lnTo>
                    <a:lnTo>
                      <a:pt x="77" y="256"/>
                    </a:lnTo>
                    <a:lnTo>
                      <a:pt x="76" y="255"/>
                    </a:lnTo>
                    <a:lnTo>
                      <a:pt x="76" y="254"/>
                    </a:lnTo>
                    <a:lnTo>
                      <a:pt x="76" y="253"/>
                    </a:lnTo>
                    <a:lnTo>
                      <a:pt x="77" y="252"/>
                    </a:lnTo>
                    <a:lnTo>
                      <a:pt x="96" y="241"/>
                    </a:lnTo>
                    <a:lnTo>
                      <a:pt x="118" y="236"/>
                    </a:lnTo>
                    <a:lnTo>
                      <a:pt x="125" y="236"/>
                    </a:lnTo>
                    <a:lnTo>
                      <a:pt x="133" y="236"/>
                    </a:lnTo>
                    <a:lnTo>
                      <a:pt x="142" y="239"/>
                    </a:lnTo>
                    <a:lnTo>
                      <a:pt x="147" y="212"/>
                    </a:lnTo>
                    <a:lnTo>
                      <a:pt x="138" y="219"/>
                    </a:lnTo>
                    <a:lnTo>
                      <a:pt x="127" y="222"/>
                    </a:lnTo>
                    <a:lnTo>
                      <a:pt x="115" y="223"/>
                    </a:lnTo>
                    <a:lnTo>
                      <a:pt x="104" y="222"/>
                    </a:lnTo>
                    <a:lnTo>
                      <a:pt x="103" y="221"/>
                    </a:lnTo>
                    <a:lnTo>
                      <a:pt x="103" y="220"/>
                    </a:lnTo>
                    <a:lnTo>
                      <a:pt x="103" y="219"/>
                    </a:lnTo>
                    <a:lnTo>
                      <a:pt x="103" y="218"/>
                    </a:lnTo>
                    <a:lnTo>
                      <a:pt x="114" y="210"/>
                    </a:lnTo>
                    <a:lnTo>
                      <a:pt x="125" y="205"/>
                    </a:lnTo>
                    <a:lnTo>
                      <a:pt x="136" y="201"/>
                    </a:lnTo>
                    <a:lnTo>
                      <a:pt x="149" y="203"/>
                    </a:lnTo>
                    <a:lnTo>
                      <a:pt x="151" y="179"/>
                    </a:lnTo>
                    <a:lnTo>
                      <a:pt x="139" y="191"/>
                    </a:lnTo>
                    <a:lnTo>
                      <a:pt x="124" y="198"/>
                    </a:lnTo>
                    <a:lnTo>
                      <a:pt x="107" y="205"/>
                    </a:lnTo>
                    <a:lnTo>
                      <a:pt x="91" y="209"/>
                    </a:lnTo>
                    <a:lnTo>
                      <a:pt x="90" y="209"/>
                    </a:lnTo>
                    <a:lnTo>
                      <a:pt x="89" y="208"/>
                    </a:lnTo>
                    <a:lnTo>
                      <a:pt x="88" y="207"/>
                    </a:lnTo>
                    <a:lnTo>
                      <a:pt x="89" y="206"/>
                    </a:lnTo>
                    <a:lnTo>
                      <a:pt x="101" y="192"/>
                    </a:lnTo>
                    <a:lnTo>
                      <a:pt x="116" y="180"/>
                    </a:lnTo>
                    <a:lnTo>
                      <a:pt x="133" y="172"/>
                    </a:lnTo>
                    <a:lnTo>
                      <a:pt x="152" y="170"/>
                    </a:lnTo>
                    <a:lnTo>
                      <a:pt x="153" y="146"/>
                    </a:lnTo>
                    <a:lnTo>
                      <a:pt x="149" y="151"/>
                    </a:lnTo>
                    <a:lnTo>
                      <a:pt x="143" y="155"/>
                    </a:lnTo>
                    <a:lnTo>
                      <a:pt x="137" y="158"/>
                    </a:lnTo>
                    <a:lnTo>
                      <a:pt x="128" y="161"/>
                    </a:lnTo>
                    <a:lnTo>
                      <a:pt x="119" y="163"/>
                    </a:lnTo>
                    <a:lnTo>
                      <a:pt x="111" y="167"/>
                    </a:lnTo>
                    <a:lnTo>
                      <a:pt x="109" y="167"/>
                    </a:lnTo>
                    <a:lnTo>
                      <a:pt x="108" y="165"/>
                    </a:lnTo>
                    <a:lnTo>
                      <a:pt x="107" y="164"/>
                    </a:lnTo>
                    <a:lnTo>
                      <a:pt x="107" y="163"/>
                    </a:lnTo>
                    <a:lnTo>
                      <a:pt x="116" y="152"/>
                    </a:lnTo>
                    <a:lnTo>
                      <a:pt x="127" y="144"/>
                    </a:lnTo>
                    <a:lnTo>
                      <a:pt x="139" y="138"/>
                    </a:lnTo>
                    <a:lnTo>
                      <a:pt x="153" y="137"/>
                    </a:lnTo>
                    <a:lnTo>
                      <a:pt x="151" y="105"/>
                    </a:lnTo>
                    <a:lnTo>
                      <a:pt x="138" y="120"/>
                    </a:lnTo>
                    <a:lnTo>
                      <a:pt x="121" y="129"/>
                    </a:lnTo>
                    <a:lnTo>
                      <a:pt x="102" y="135"/>
                    </a:lnTo>
                    <a:lnTo>
                      <a:pt x="101" y="135"/>
                    </a:lnTo>
                    <a:lnTo>
                      <a:pt x="101" y="134"/>
                    </a:lnTo>
                    <a:lnTo>
                      <a:pt x="100" y="133"/>
                    </a:lnTo>
                    <a:lnTo>
                      <a:pt x="100" y="132"/>
                    </a:lnTo>
                    <a:lnTo>
                      <a:pt x="109" y="119"/>
                    </a:lnTo>
                    <a:lnTo>
                      <a:pt x="121" y="109"/>
                    </a:lnTo>
                    <a:lnTo>
                      <a:pt x="135" y="102"/>
                    </a:lnTo>
                    <a:lnTo>
                      <a:pt x="150" y="99"/>
                    </a:lnTo>
                    <a:lnTo>
                      <a:pt x="150" y="99"/>
                    </a:lnTo>
                    <a:lnTo>
                      <a:pt x="150" y="95"/>
                    </a:lnTo>
                    <a:lnTo>
                      <a:pt x="141" y="56"/>
                    </a:lnTo>
                    <a:lnTo>
                      <a:pt x="139" y="56"/>
                    </a:lnTo>
                    <a:lnTo>
                      <a:pt x="139" y="57"/>
                    </a:lnTo>
                    <a:lnTo>
                      <a:pt x="130" y="73"/>
                    </a:lnTo>
                    <a:lnTo>
                      <a:pt x="116" y="86"/>
                    </a:lnTo>
                    <a:lnTo>
                      <a:pt x="100" y="97"/>
                    </a:lnTo>
                    <a:lnTo>
                      <a:pt x="83" y="103"/>
                    </a:lnTo>
                    <a:lnTo>
                      <a:pt x="81" y="103"/>
                    </a:lnTo>
                    <a:lnTo>
                      <a:pt x="80" y="102"/>
                    </a:lnTo>
                    <a:lnTo>
                      <a:pt x="80" y="101"/>
                    </a:lnTo>
                    <a:lnTo>
                      <a:pt x="87" y="87"/>
                    </a:lnTo>
                    <a:lnTo>
                      <a:pt x="96" y="76"/>
                    </a:lnTo>
                    <a:lnTo>
                      <a:pt x="108" y="67"/>
                    </a:lnTo>
                    <a:lnTo>
                      <a:pt x="117" y="61"/>
                    </a:lnTo>
                    <a:lnTo>
                      <a:pt x="129" y="55"/>
                    </a:lnTo>
                    <a:lnTo>
                      <a:pt x="140" y="54"/>
                    </a:lnTo>
                    <a:lnTo>
                      <a:pt x="140" y="53"/>
                    </a:lnTo>
                    <a:lnTo>
                      <a:pt x="130" y="27"/>
                    </a:lnTo>
                    <a:lnTo>
                      <a:pt x="117" y="2"/>
                    </a:lnTo>
                    <a:lnTo>
                      <a:pt x="117" y="1"/>
                    </a:lnTo>
                    <a:lnTo>
                      <a:pt x="118" y="0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8" name="Freeform 856"/>
              <p:cNvSpPr/>
              <p:nvPr/>
            </p:nvSpPr>
            <p:spPr bwMode="auto">
              <a:xfrm>
                <a:off x="7843838" y="2436813"/>
                <a:ext cx="544513" cy="654050"/>
              </a:xfrm>
              <a:custGeom>
                <a:avLst/>
                <a:gdLst>
                  <a:gd name="T0" fmla="*/ 294 w 343"/>
                  <a:gd name="T1" fmla="*/ 30 h 412"/>
                  <a:gd name="T2" fmla="*/ 319 w 343"/>
                  <a:gd name="T3" fmla="*/ 23 h 412"/>
                  <a:gd name="T4" fmla="*/ 330 w 343"/>
                  <a:gd name="T5" fmla="*/ 34 h 412"/>
                  <a:gd name="T6" fmla="*/ 322 w 343"/>
                  <a:gd name="T7" fmla="*/ 60 h 412"/>
                  <a:gd name="T8" fmla="*/ 278 w 343"/>
                  <a:gd name="T9" fmla="*/ 47 h 412"/>
                  <a:gd name="T10" fmla="*/ 291 w 343"/>
                  <a:gd name="T11" fmla="*/ 71 h 412"/>
                  <a:gd name="T12" fmla="*/ 256 w 343"/>
                  <a:gd name="T13" fmla="*/ 70 h 412"/>
                  <a:gd name="T14" fmla="*/ 282 w 343"/>
                  <a:gd name="T15" fmla="*/ 94 h 412"/>
                  <a:gd name="T16" fmla="*/ 242 w 343"/>
                  <a:gd name="T17" fmla="*/ 95 h 412"/>
                  <a:gd name="T18" fmla="*/ 243 w 343"/>
                  <a:gd name="T19" fmla="*/ 109 h 412"/>
                  <a:gd name="T20" fmla="*/ 217 w 343"/>
                  <a:gd name="T21" fmla="*/ 116 h 412"/>
                  <a:gd name="T22" fmla="*/ 235 w 343"/>
                  <a:gd name="T23" fmla="*/ 135 h 412"/>
                  <a:gd name="T24" fmla="*/ 202 w 343"/>
                  <a:gd name="T25" fmla="*/ 144 h 412"/>
                  <a:gd name="T26" fmla="*/ 194 w 343"/>
                  <a:gd name="T27" fmla="*/ 158 h 412"/>
                  <a:gd name="T28" fmla="*/ 168 w 343"/>
                  <a:gd name="T29" fmla="*/ 161 h 412"/>
                  <a:gd name="T30" fmla="*/ 168 w 343"/>
                  <a:gd name="T31" fmla="*/ 176 h 412"/>
                  <a:gd name="T32" fmla="*/ 198 w 343"/>
                  <a:gd name="T33" fmla="*/ 192 h 412"/>
                  <a:gd name="T34" fmla="*/ 119 w 343"/>
                  <a:gd name="T35" fmla="*/ 204 h 412"/>
                  <a:gd name="T36" fmla="*/ 162 w 343"/>
                  <a:gd name="T37" fmla="*/ 212 h 412"/>
                  <a:gd name="T38" fmla="*/ 114 w 343"/>
                  <a:gd name="T39" fmla="*/ 212 h 412"/>
                  <a:gd name="T40" fmla="*/ 171 w 343"/>
                  <a:gd name="T41" fmla="*/ 227 h 412"/>
                  <a:gd name="T42" fmla="*/ 116 w 343"/>
                  <a:gd name="T43" fmla="*/ 246 h 412"/>
                  <a:gd name="T44" fmla="*/ 136 w 343"/>
                  <a:gd name="T45" fmla="*/ 260 h 412"/>
                  <a:gd name="T46" fmla="*/ 113 w 343"/>
                  <a:gd name="T47" fmla="*/ 275 h 412"/>
                  <a:gd name="T48" fmla="*/ 133 w 343"/>
                  <a:gd name="T49" fmla="*/ 292 h 412"/>
                  <a:gd name="T50" fmla="*/ 107 w 343"/>
                  <a:gd name="T51" fmla="*/ 310 h 412"/>
                  <a:gd name="T52" fmla="*/ 71 w 343"/>
                  <a:gd name="T53" fmla="*/ 352 h 412"/>
                  <a:gd name="T54" fmla="*/ 140 w 343"/>
                  <a:gd name="T55" fmla="*/ 328 h 412"/>
                  <a:gd name="T56" fmla="*/ 103 w 343"/>
                  <a:gd name="T57" fmla="*/ 353 h 412"/>
                  <a:gd name="T58" fmla="*/ 70 w 343"/>
                  <a:gd name="T59" fmla="*/ 383 h 412"/>
                  <a:gd name="T60" fmla="*/ 65 w 343"/>
                  <a:gd name="T61" fmla="*/ 383 h 412"/>
                  <a:gd name="T62" fmla="*/ 0 w 343"/>
                  <a:gd name="T63" fmla="*/ 301 h 412"/>
                  <a:gd name="T64" fmla="*/ 53 w 343"/>
                  <a:gd name="T65" fmla="*/ 326 h 412"/>
                  <a:gd name="T66" fmla="*/ 44 w 343"/>
                  <a:gd name="T67" fmla="*/ 291 h 412"/>
                  <a:gd name="T68" fmla="*/ 31 w 343"/>
                  <a:gd name="T69" fmla="*/ 252 h 412"/>
                  <a:gd name="T70" fmla="*/ 55 w 343"/>
                  <a:gd name="T71" fmla="*/ 252 h 412"/>
                  <a:gd name="T72" fmla="*/ 49 w 343"/>
                  <a:gd name="T73" fmla="*/ 219 h 412"/>
                  <a:gd name="T74" fmla="*/ 96 w 343"/>
                  <a:gd name="T75" fmla="*/ 238 h 412"/>
                  <a:gd name="T76" fmla="*/ 59 w 343"/>
                  <a:gd name="T77" fmla="*/ 209 h 412"/>
                  <a:gd name="T78" fmla="*/ 71 w 343"/>
                  <a:gd name="T79" fmla="*/ 190 h 412"/>
                  <a:gd name="T80" fmla="*/ 102 w 343"/>
                  <a:gd name="T81" fmla="*/ 207 h 412"/>
                  <a:gd name="T82" fmla="*/ 85 w 343"/>
                  <a:gd name="T83" fmla="*/ 173 h 412"/>
                  <a:gd name="T84" fmla="*/ 110 w 343"/>
                  <a:gd name="T85" fmla="*/ 186 h 412"/>
                  <a:gd name="T86" fmla="*/ 107 w 343"/>
                  <a:gd name="T87" fmla="*/ 149 h 412"/>
                  <a:gd name="T88" fmla="*/ 109 w 343"/>
                  <a:gd name="T89" fmla="*/ 116 h 412"/>
                  <a:gd name="T90" fmla="*/ 143 w 343"/>
                  <a:gd name="T91" fmla="*/ 152 h 412"/>
                  <a:gd name="T92" fmla="*/ 135 w 343"/>
                  <a:gd name="T93" fmla="*/ 128 h 412"/>
                  <a:gd name="T94" fmla="*/ 152 w 343"/>
                  <a:gd name="T95" fmla="*/ 132 h 412"/>
                  <a:gd name="T96" fmla="*/ 159 w 343"/>
                  <a:gd name="T97" fmla="*/ 110 h 412"/>
                  <a:gd name="T98" fmla="*/ 171 w 343"/>
                  <a:gd name="T99" fmla="*/ 56 h 412"/>
                  <a:gd name="T100" fmla="*/ 175 w 343"/>
                  <a:gd name="T101" fmla="*/ 107 h 412"/>
                  <a:gd name="T102" fmla="*/ 188 w 343"/>
                  <a:gd name="T103" fmla="*/ 60 h 412"/>
                  <a:gd name="T104" fmla="*/ 202 w 343"/>
                  <a:gd name="T105" fmla="*/ 63 h 412"/>
                  <a:gd name="T106" fmla="*/ 214 w 343"/>
                  <a:gd name="T107" fmla="*/ 76 h 412"/>
                  <a:gd name="T108" fmla="*/ 243 w 343"/>
                  <a:gd name="T109" fmla="*/ 6 h 412"/>
                  <a:gd name="T110" fmla="*/ 246 w 343"/>
                  <a:gd name="T111" fmla="*/ 41 h 412"/>
                  <a:gd name="T112" fmla="*/ 271 w 343"/>
                  <a:gd name="T113" fmla="*/ 14 h 412"/>
                  <a:gd name="T114" fmla="*/ 277 w 343"/>
                  <a:gd name="T115" fmla="*/ 4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43" h="412">
                    <a:moveTo>
                      <a:pt x="308" y="0"/>
                    </a:moveTo>
                    <a:lnTo>
                      <a:pt x="310" y="1"/>
                    </a:lnTo>
                    <a:lnTo>
                      <a:pt x="310" y="2"/>
                    </a:lnTo>
                    <a:lnTo>
                      <a:pt x="305" y="15"/>
                    </a:lnTo>
                    <a:lnTo>
                      <a:pt x="296" y="27"/>
                    </a:lnTo>
                    <a:lnTo>
                      <a:pt x="294" y="30"/>
                    </a:lnTo>
                    <a:lnTo>
                      <a:pt x="291" y="34"/>
                    </a:lnTo>
                    <a:lnTo>
                      <a:pt x="288" y="37"/>
                    </a:lnTo>
                    <a:lnTo>
                      <a:pt x="299" y="34"/>
                    </a:lnTo>
                    <a:lnTo>
                      <a:pt x="299" y="33"/>
                    </a:lnTo>
                    <a:lnTo>
                      <a:pt x="299" y="32"/>
                    </a:lnTo>
                    <a:lnTo>
                      <a:pt x="319" y="23"/>
                    </a:lnTo>
                    <a:lnTo>
                      <a:pt x="341" y="21"/>
                    </a:lnTo>
                    <a:lnTo>
                      <a:pt x="342" y="21"/>
                    </a:lnTo>
                    <a:lnTo>
                      <a:pt x="343" y="22"/>
                    </a:lnTo>
                    <a:lnTo>
                      <a:pt x="343" y="23"/>
                    </a:lnTo>
                    <a:lnTo>
                      <a:pt x="342" y="24"/>
                    </a:lnTo>
                    <a:lnTo>
                      <a:pt x="330" y="34"/>
                    </a:lnTo>
                    <a:lnTo>
                      <a:pt x="315" y="38"/>
                    </a:lnTo>
                    <a:lnTo>
                      <a:pt x="300" y="37"/>
                    </a:lnTo>
                    <a:lnTo>
                      <a:pt x="286" y="44"/>
                    </a:lnTo>
                    <a:lnTo>
                      <a:pt x="304" y="48"/>
                    </a:lnTo>
                    <a:lnTo>
                      <a:pt x="320" y="59"/>
                    </a:lnTo>
                    <a:lnTo>
                      <a:pt x="322" y="60"/>
                    </a:lnTo>
                    <a:lnTo>
                      <a:pt x="322" y="61"/>
                    </a:lnTo>
                    <a:lnTo>
                      <a:pt x="320" y="62"/>
                    </a:lnTo>
                    <a:lnTo>
                      <a:pt x="308" y="63"/>
                    </a:lnTo>
                    <a:lnTo>
                      <a:pt x="296" y="61"/>
                    </a:lnTo>
                    <a:lnTo>
                      <a:pt x="287" y="56"/>
                    </a:lnTo>
                    <a:lnTo>
                      <a:pt x="278" y="47"/>
                    </a:lnTo>
                    <a:lnTo>
                      <a:pt x="278" y="47"/>
                    </a:lnTo>
                    <a:lnTo>
                      <a:pt x="277" y="47"/>
                    </a:lnTo>
                    <a:lnTo>
                      <a:pt x="254" y="58"/>
                    </a:lnTo>
                    <a:lnTo>
                      <a:pt x="274" y="62"/>
                    </a:lnTo>
                    <a:lnTo>
                      <a:pt x="290" y="70"/>
                    </a:lnTo>
                    <a:lnTo>
                      <a:pt x="291" y="71"/>
                    </a:lnTo>
                    <a:lnTo>
                      <a:pt x="291" y="72"/>
                    </a:lnTo>
                    <a:lnTo>
                      <a:pt x="290" y="73"/>
                    </a:lnTo>
                    <a:lnTo>
                      <a:pt x="289" y="74"/>
                    </a:lnTo>
                    <a:lnTo>
                      <a:pt x="278" y="75"/>
                    </a:lnTo>
                    <a:lnTo>
                      <a:pt x="267" y="74"/>
                    </a:lnTo>
                    <a:lnTo>
                      <a:pt x="256" y="70"/>
                    </a:lnTo>
                    <a:lnTo>
                      <a:pt x="247" y="62"/>
                    </a:lnTo>
                    <a:lnTo>
                      <a:pt x="246" y="62"/>
                    </a:lnTo>
                    <a:lnTo>
                      <a:pt x="229" y="74"/>
                    </a:lnTo>
                    <a:lnTo>
                      <a:pt x="256" y="80"/>
                    </a:lnTo>
                    <a:lnTo>
                      <a:pt x="282" y="93"/>
                    </a:lnTo>
                    <a:lnTo>
                      <a:pt x="282" y="94"/>
                    </a:lnTo>
                    <a:lnTo>
                      <a:pt x="282" y="95"/>
                    </a:lnTo>
                    <a:lnTo>
                      <a:pt x="282" y="96"/>
                    </a:lnTo>
                    <a:lnTo>
                      <a:pt x="281" y="96"/>
                    </a:lnTo>
                    <a:lnTo>
                      <a:pt x="268" y="99"/>
                    </a:lnTo>
                    <a:lnTo>
                      <a:pt x="255" y="98"/>
                    </a:lnTo>
                    <a:lnTo>
                      <a:pt x="242" y="95"/>
                    </a:lnTo>
                    <a:lnTo>
                      <a:pt x="231" y="88"/>
                    </a:lnTo>
                    <a:lnTo>
                      <a:pt x="221" y="80"/>
                    </a:lnTo>
                    <a:lnTo>
                      <a:pt x="200" y="97"/>
                    </a:lnTo>
                    <a:lnTo>
                      <a:pt x="215" y="98"/>
                    </a:lnTo>
                    <a:lnTo>
                      <a:pt x="229" y="102"/>
                    </a:lnTo>
                    <a:lnTo>
                      <a:pt x="243" y="109"/>
                    </a:lnTo>
                    <a:lnTo>
                      <a:pt x="243" y="109"/>
                    </a:lnTo>
                    <a:lnTo>
                      <a:pt x="244" y="110"/>
                    </a:lnTo>
                    <a:lnTo>
                      <a:pt x="244" y="112"/>
                    </a:lnTo>
                    <a:lnTo>
                      <a:pt x="243" y="112"/>
                    </a:lnTo>
                    <a:lnTo>
                      <a:pt x="230" y="117"/>
                    </a:lnTo>
                    <a:lnTo>
                      <a:pt x="217" y="116"/>
                    </a:lnTo>
                    <a:lnTo>
                      <a:pt x="205" y="111"/>
                    </a:lnTo>
                    <a:lnTo>
                      <a:pt x="193" y="105"/>
                    </a:lnTo>
                    <a:lnTo>
                      <a:pt x="176" y="122"/>
                    </a:lnTo>
                    <a:lnTo>
                      <a:pt x="197" y="123"/>
                    </a:lnTo>
                    <a:lnTo>
                      <a:pt x="217" y="128"/>
                    </a:lnTo>
                    <a:lnTo>
                      <a:pt x="235" y="135"/>
                    </a:lnTo>
                    <a:lnTo>
                      <a:pt x="236" y="136"/>
                    </a:lnTo>
                    <a:lnTo>
                      <a:pt x="236" y="137"/>
                    </a:lnTo>
                    <a:lnTo>
                      <a:pt x="235" y="138"/>
                    </a:lnTo>
                    <a:lnTo>
                      <a:pt x="235" y="140"/>
                    </a:lnTo>
                    <a:lnTo>
                      <a:pt x="218" y="144"/>
                    </a:lnTo>
                    <a:lnTo>
                      <a:pt x="202" y="144"/>
                    </a:lnTo>
                    <a:lnTo>
                      <a:pt x="185" y="138"/>
                    </a:lnTo>
                    <a:lnTo>
                      <a:pt x="171" y="129"/>
                    </a:lnTo>
                    <a:lnTo>
                      <a:pt x="158" y="145"/>
                    </a:lnTo>
                    <a:lnTo>
                      <a:pt x="171" y="146"/>
                    </a:lnTo>
                    <a:lnTo>
                      <a:pt x="183" y="150"/>
                    </a:lnTo>
                    <a:lnTo>
                      <a:pt x="194" y="158"/>
                    </a:lnTo>
                    <a:lnTo>
                      <a:pt x="194" y="159"/>
                    </a:lnTo>
                    <a:lnTo>
                      <a:pt x="194" y="160"/>
                    </a:lnTo>
                    <a:lnTo>
                      <a:pt x="193" y="161"/>
                    </a:lnTo>
                    <a:lnTo>
                      <a:pt x="185" y="164"/>
                    </a:lnTo>
                    <a:lnTo>
                      <a:pt x="176" y="164"/>
                    </a:lnTo>
                    <a:lnTo>
                      <a:pt x="168" y="161"/>
                    </a:lnTo>
                    <a:lnTo>
                      <a:pt x="162" y="160"/>
                    </a:lnTo>
                    <a:lnTo>
                      <a:pt x="156" y="159"/>
                    </a:lnTo>
                    <a:lnTo>
                      <a:pt x="150" y="156"/>
                    </a:lnTo>
                    <a:lnTo>
                      <a:pt x="135" y="177"/>
                    </a:lnTo>
                    <a:lnTo>
                      <a:pt x="151" y="174"/>
                    </a:lnTo>
                    <a:lnTo>
                      <a:pt x="168" y="176"/>
                    </a:lnTo>
                    <a:lnTo>
                      <a:pt x="184" y="181"/>
                    </a:lnTo>
                    <a:lnTo>
                      <a:pt x="198" y="188"/>
                    </a:lnTo>
                    <a:lnTo>
                      <a:pt x="199" y="189"/>
                    </a:lnTo>
                    <a:lnTo>
                      <a:pt x="199" y="190"/>
                    </a:lnTo>
                    <a:lnTo>
                      <a:pt x="199" y="191"/>
                    </a:lnTo>
                    <a:lnTo>
                      <a:pt x="198" y="192"/>
                    </a:lnTo>
                    <a:lnTo>
                      <a:pt x="175" y="195"/>
                    </a:lnTo>
                    <a:lnTo>
                      <a:pt x="154" y="192"/>
                    </a:lnTo>
                    <a:lnTo>
                      <a:pt x="147" y="190"/>
                    </a:lnTo>
                    <a:lnTo>
                      <a:pt x="139" y="186"/>
                    </a:lnTo>
                    <a:lnTo>
                      <a:pt x="132" y="181"/>
                    </a:lnTo>
                    <a:lnTo>
                      <a:pt x="119" y="204"/>
                    </a:lnTo>
                    <a:lnTo>
                      <a:pt x="130" y="202"/>
                    </a:lnTo>
                    <a:lnTo>
                      <a:pt x="140" y="202"/>
                    </a:lnTo>
                    <a:lnTo>
                      <a:pt x="151" y="204"/>
                    </a:lnTo>
                    <a:lnTo>
                      <a:pt x="161" y="209"/>
                    </a:lnTo>
                    <a:lnTo>
                      <a:pt x="162" y="210"/>
                    </a:lnTo>
                    <a:lnTo>
                      <a:pt x="162" y="212"/>
                    </a:lnTo>
                    <a:lnTo>
                      <a:pt x="162" y="213"/>
                    </a:lnTo>
                    <a:lnTo>
                      <a:pt x="161" y="214"/>
                    </a:lnTo>
                    <a:lnTo>
                      <a:pt x="149" y="217"/>
                    </a:lnTo>
                    <a:lnTo>
                      <a:pt x="137" y="219"/>
                    </a:lnTo>
                    <a:lnTo>
                      <a:pt x="125" y="218"/>
                    </a:lnTo>
                    <a:lnTo>
                      <a:pt x="114" y="212"/>
                    </a:lnTo>
                    <a:lnTo>
                      <a:pt x="102" y="233"/>
                    </a:lnTo>
                    <a:lnTo>
                      <a:pt x="119" y="228"/>
                    </a:lnTo>
                    <a:lnTo>
                      <a:pt x="135" y="225"/>
                    </a:lnTo>
                    <a:lnTo>
                      <a:pt x="152" y="225"/>
                    </a:lnTo>
                    <a:lnTo>
                      <a:pt x="170" y="227"/>
                    </a:lnTo>
                    <a:lnTo>
                      <a:pt x="171" y="227"/>
                    </a:lnTo>
                    <a:lnTo>
                      <a:pt x="171" y="228"/>
                    </a:lnTo>
                    <a:lnTo>
                      <a:pt x="172" y="229"/>
                    </a:lnTo>
                    <a:lnTo>
                      <a:pt x="171" y="230"/>
                    </a:lnTo>
                    <a:lnTo>
                      <a:pt x="155" y="240"/>
                    </a:lnTo>
                    <a:lnTo>
                      <a:pt x="136" y="244"/>
                    </a:lnTo>
                    <a:lnTo>
                      <a:pt x="116" y="246"/>
                    </a:lnTo>
                    <a:lnTo>
                      <a:pt x="98" y="242"/>
                    </a:lnTo>
                    <a:lnTo>
                      <a:pt x="89" y="264"/>
                    </a:lnTo>
                    <a:lnTo>
                      <a:pt x="99" y="260"/>
                    </a:lnTo>
                    <a:lnTo>
                      <a:pt x="109" y="258"/>
                    </a:lnTo>
                    <a:lnTo>
                      <a:pt x="123" y="260"/>
                    </a:lnTo>
                    <a:lnTo>
                      <a:pt x="136" y="260"/>
                    </a:lnTo>
                    <a:lnTo>
                      <a:pt x="137" y="260"/>
                    </a:lnTo>
                    <a:lnTo>
                      <a:pt x="138" y="261"/>
                    </a:lnTo>
                    <a:lnTo>
                      <a:pt x="138" y="263"/>
                    </a:lnTo>
                    <a:lnTo>
                      <a:pt x="138" y="264"/>
                    </a:lnTo>
                    <a:lnTo>
                      <a:pt x="126" y="270"/>
                    </a:lnTo>
                    <a:lnTo>
                      <a:pt x="113" y="275"/>
                    </a:lnTo>
                    <a:lnTo>
                      <a:pt x="99" y="275"/>
                    </a:lnTo>
                    <a:lnTo>
                      <a:pt x="86" y="272"/>
                    </a:lnTo>
                    <a:lnTo>
                      <a:pt x="77" y="302"/>
                    </a:lnTo>
                    <a:lnTo>
                      <a:pt x="95" y="293"/>
                    </a:lnTo>
                    <a:lnTo>
                      <a:pt x="113" y="290"/>
                    </a:lnTo>
                    <a:lnTo>
                      <a:pt x="133" y="292"/>
                    </a:lnTo>
                    <a:lnTo>
                      <a:pt x="134" y="293"/>
                    </a:lnTo>
                    <a:lnTo>
                      <a:pt x="134" y="294"/>
                    </a:lnTo>
                    <a:lnTo>
                      <a:pt x="134" y="296"/>
                    </a:lnTo>
                    <a:lnTo>
                      <a:pt x="134" y="297"/>
                    </a:lnTo>
                    <a:lnTo>
                      <a:pt x="121" y="304"/>
                    </a:lnTo>
                    <a:lnTo>
                      <a:pt x="107" y="310"/>
                    </a:lnTo>
                    <a:lnTo>
                      <a:pt x="91" y="312"/>
                    </a:lnTo>
                    <a:lnTo>
                      <a:pt x="76" y="309"/>
                    </a:lnTo>
                    <a:lnTo>
                      <a:pt x="75" y="309"/>
                    </a:lnTo>
                    <a:lnTo>
                      <a:pt x="74" y="313"/>
                    </a:lnTo>
                    <a:lnTo>
                      <a:pt x="70" y="351"/>
                    </a:lnTo>
                    <a:lnTo>
                      <a:pt x="71" y="352"/>
                    </a:lnTo>
                    <a:lnTo>
                      <a:pt x="72" y="351"/>
                    </a:lnTo>
                    <a:lnTo>
                      <a:pt x="83" y="342"/>
                    </a:lnTo>
                    <a:lnTo>
                      <a:pt x="96" y="336"/>
                    </a:lnTo>
                    <a:lnTo>
                      <a:pt x="111" y="332"/>
                    </a:lnTo>
                    <a:lnTo>
                      <a:pt x="125" y="328"/>
                    </a:lnTo>
                    <a:lnTo>
                      <a:pt x="140" y="328"/>
                    </a:lnTo>
                    <a:lnTo>
                      <a:pt x="142" y="328"/>
                    </a:lnTo>
                    <a:lnTo>
                      <a:pt x="142" y="330"/>
                    </a:lnTo>
                    <a:lnTo>
                      <a:pt x="142" y="332"/>
                    </a:lnTo>
                    <a:lnTo>
                      <a:pt x="131" y="341"/>
                    </a:lnTo>
                    <a:lnTo>
                      <a:pt x="118" y="349"/>
                    </a:lnTo>
                    <a:lnTo>
                      <a:pt x="103" y="353"/>
                    </a:lnTo>
                    <a:lnTo>
                      <a:pt x="96" y="356"/>
                    </a:lnTo>
                    <a:lnTo>
                      <a:pt x="87" y="357"/>
                    </a:lnTo>
                    <a:lnTo>
                      <a:pt x="77" y="357"/>
                    </a:lnTo>
                    <a:lnTo>
                      <a:pt x="70" y="354"/>
                    </a:lnTo>
                    <a:lnTo>
                      <a:pt x="68" y="356"/>
                    </a:lnTo>
                    <a:lnTo>
                      <a:pt x="70" y="383"/>
                    </a:lnTo>
                    <a:lnTo>
                      <a:pt x="73" y="411"/>
                    </a:lnTo>
                    <a:lnTo>
                      <a:pt x="72" y="412"/>
                    </a:lnTo>
                    <a:lnTo>
                      <a:pt x="72" y="412"/>
                    </a:lnTo>
                    <a:lnTo>
                      <a:pt x="70" y="412"/>
                    </a:lnTo>
                    <a:lnTo>
                      <a:pt x="70" y="411"/>
                    </a:lnTo>
                    <a:lnTo>
                      <a:pt x="65" y="383"/>
                    </a:lnTo>
                    <a:lnTo>
                      <a:pt x="64" y="354"/>
                    </a:lnTo>
                    <a:lnTo>
                      <a:pt x="44" y="348"/>
                    </a:lnTo>
                    <a:lnTo>
                      <a:pt x="27" y="336"/>
                    </a:lnTo>
                    <a:lnTo>
                      <a:pt x="12" y="321"/>
                    </a:lnTo>
                    <a:lnTo>
                      <a:pt x="0" y="302"/>
                    </a:lnTo>
                    <a:lnTo>
                      <a:pt x="0" y="301"/>
                    </a:lnTo>
                    <a:lnTo>
                      <a:pt x="0" y="300"/>
                    </a:lnTo>
                    <a:lnTo>
                      <a:pt x="1" y="299"/>
                    </a:lnTo>
                    <a:lnTo>
                      <a:pt x="3" y="299"/>
                    </a:lnTo>
                    <a:lnTo>
                      <a:pt x="22" y="304"/>
                    </a:lnTo>
                    <a:lnTo>
                      <a:pt x="39" y="314"/>
                    </a:lnTo>
                    <a:lnTo>
                      <a:pt x="53" y="326"/>
                    </a:lnTo>
                    <a:lnTo>
                      <a:pt x="65" y="342"/>
                    </a:lnTo>
                    <a:lnTo>
                      <a:pt x="71" y="309"/>
                    </a:lnTo>
                    <a:lnTo>
                      <a:pt x="63" y="309"/>
                    </a:lnTo>
                    <a:lnTo>
                      <a:pt x="55" y="303"/>
                    </a:lnTo>
                    <a:lnTo>
                      <a:pt x="49" y="298"/>
                    </a:lnTo>
                    <a:lnTo>
                      <a:pt x="44" y="291"/>
                    </a:lnTo>
                    <a:lnTo>
                      <a:pt x="34" y="274"/>
                    </a:lnTo>
                    <a:lnTo>
                      <a:pt x="27" y="254"/>
                    </a:lnTo>
                    <a:lnTo>
                      <a:pt x="28" y="253"/>
                    </a:lnTo>
                    <a:lnTo>
                      <a:pt x="28" y="252"/>
                    </a:lnTo>
                    <a:lnTo>
                      <a:pt x="29" y="251"/>
                    </a:lnTo>
                    <a:lnTo>
                      <a:pt x="31" y="252"/>
                    </a:lnTo>
                    <a:lnTo>
                      <a:pt x="48" y="265"/>
                    </a:lnTo>
                    <a:lnTo>
                      <a:pt x="62" y="281"/>
                    </a:lnTo>
                    <a:lnTo>
                      <a:pt x="73" y="300"/>
                    </a:lnTo>
                    <a:lnTo>
                      <a:pt x="82" y="270"/>
                    </a:lnTo>
                    <a:lnTo>
                      <a:pt x="67" y="264"/>
                    </a:lnTo>
                    <a:lnTo>
                      <a:pt x="55" y="252"/>
                    </a:lnTo>
                    <a:lnTo>
                      <a:pt x="49" y="238"/>
                    </a:lnTo>
                    <a:lnTo>
                      <a:pt x="46" y="221"/>
                    </a:lnTo>
                    <a:lnTo>
                      <a:pt x="46" y="220"/>
                    </a:lnTo>
                    <a:lnTo>
                      <a:pt x="47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61" y="228"/>
                    </a:lnTo>
                    <a:lnTo>
                      <a:pt x="71" y="240"/>
                    </a:lnTo>
                    <a:lnTo>
                      <a:pt x="78" y="252"/>
                    </a:lnTo>
                    <a:lnTo>
                      <a:pt x="83" y="266"/>
                    </a:lnTo>
                    <a:lnTo>
                      <a:pt x="84" y="266"/>
                    </a:lnTo>
                    <a:lnTo>
                      <a:pt x="96" y="238"/>
                    </a:lnTo>
                    <a:lnTo>
                      <a:pt x="96" y="238"/>
                    </a:lnTo>
                    <a:lnTo>
                      <a:pt x="96" y="238"/>
                    </a:lnTo>
                    <a:lnTo>
                      <a:pt x="96" y="238"/>
                    </a:lnTo>
                    <a:lnTo>
                      <a:pt x="80" y="232"/>
                    </a:lnTo>
                    <a:lnTo>
                      <a:pt x="68" y="222"/>
                    </a:lnTo>
                    <a:lnTo>
                      <a:pt x="59" y="209"/>
                    </a:lnTo>
                    <a:lnTo>
                      <a:pt x="52" y="194"/>
                    </a:lnTo>
                    <a:lnTo>
                      <a:pt x="49" y="179"/>
                    </a:lnTo>
                    <a:lnTo>
                      <a:pt x="49" y="178"/>
                    </a:lnTo>
                    <a:lnTo>
                      <a:pt x="51" y="177"/>
                    </a:lnTo>
                    <a:lnTo>
                      <a:pt x="53" y="177"/>
                    </a:lnTo>
                    <a:lnTo>
                      <a:pt x="71" y="190"/>
                    </a:lnTo>
                    <a:lnTo>
                      <a:pt x="85" y="206"/>
                    </a:lnTo>
                    <a:lnTo>
                      <a:pt x="90" y="214"/>
                    </a:lnTo>
                    <a:lnTo>
                      <a:pt x="95" y="222"/>
                    </a:lnTo>
                    <a:lnTo>
                      <a:pt x="98" y="232"/>
                    </a:lnTo>
                    <a:lnTo>
                      <a:pt x="111" y="208"/>
                    </a:lnTo>
                    <a:lnTo>
                      <a:pt x="102" y="207"/>
                    </a:lnTo>
                    <a:lnTo>
                      <a:pt x="96" y="202"/>
                    </a:lnTo>
                    <a:lnTo>
                      <a:pt x="90" y="195"/>
                    </a:lnTo>
                    <a:lnTo>
                      <a:pt x="88" y="192"/>
                    </a:lnTo>
                    <a:lnTo>
                      <a:pt x="86" y="189"/>
                    </a:lnTo>
                    <a:lnTo>
                      <a:pt x="85" y="184"/>
                    </a:lnTo>
                    <a:lnTo>
                      <a:pt x="85" y="173"/>
                    </a:lnTo>
                    <a:lnTo>
                      <a:pt x="88" y="162"/>
                    </a:lnTo>
                    <a:lnTo>
                      <a:pt x="88" y="161"/>
                    </a:lnTo>
                    <a:lnTo>
                      <a:pt x="90" y="160"/>
                    </a:lnTo>
                    <a:lnTo>
                      <a:pt x="91" y="160"/>
                    </a:lnTo>
                    <a:lnTo>
                      <a:pt x="102" y="172"/>
                    </a:lnTo>
                    <a:lnTo>
                      <a:pt x="110" y="186"/>
                    </a:lnTo>
                    <a:lnTo>
                      <a:pt x="114" y="202"/>
                    </a:lnTo>
                    <a:lnTo>
                      <a:pt x="127" y="180"/>
                    </a:lnTo>
                    <a:lnTo>
                      <a:pt x="120" y="174"/>
                    </a:lnTo>
                    <a:lnTo>
                      <a:pt x="114" y="167"/>
                    </a:lnTo>
                    <a:lnTo>
                      <a:pt x="110" y="158"/>
                    </a:lnTo>
                    <a:lnTo>
                      <a:pt x="107" y="149"/>
                    </a:lnTo>
                    <a:lnTo>
                      <a:pt x="103" y="138"/>
                    </a:lnTo>
                    <a:lnTo>
                      <a:pt x="102" y="128"/>
                    </a:lnTo>
                    <a:lnTo>
                      <a:pt x="104" y="117"/>
                    </a:lnTo>
                    <a:lnTo>
                      <a:pt x="106" y="116"/>
                    </a:lnTo>
                    <a:lnTo>
                      <a:pt x="107" y="114"/>
                    </a:lnTo>
                    <a:lnTo>
                      <a:pt x="109" y="116"/>
                    </a:lnTo>
                    <a:lnTo>
                      <a:pt x="120" y="126"/>
                    </a:lnTo>
                    <a:lnTo>
                      <a:pt x="128" y="142"/>
                    </a:lnTo>
                    <a:lnTo>
                      <a:pt x="133" y="158"/>
                    </a:lnTo>
                    <a:lnTo>
                      <a:pt x="131" y="174"/>
                    </a:lnTo>
                    <a:lnTo>
                      <a:pt x="145" y="154"/>
                    </a:lnTo>
                    <a:lnTo>
                      <a:pt x="143" y="152"/>
                    </a:lnTo>
                    <a:lnTo>
                      <a:pt x="140" y="149"/>
                    </a:lnTo>
                    <a:lnTo>
                      <a:pt x="139" y="146"/>
                    </a:lnTo>
                    <a:lnTo>
                      <a:pt x="138" y="143"/>
                    </a:lnTo>
                    <a:lnTo>
                      <a:pt x="137" y="141"/>
                    </a:lnTo>
                    <a:lnTo>
                      <a:pt x="136" y="138"/>
                    </a:lnTo>
                    <a:lnTo>
                      <a:pt x="135" y="128"/>
                    </a:lnTo>
                    <a:lnTo>
                      <a:pt x="138" y="117"/>
                    </a:lnTo>
                    <a:lnTo>
                      <a:pt x="146" y="108"/>
                    </a:lnTo>
                    <a:lnTo>
                      <a:pt x="147" y="107"/>
                    </a:lnTo>
                    <a:lnTo>
                      <a:pt x="149" y="108"/>
                    </a:lnTo>
                    <a:lnTo>
                      <a:pt x="149" y="109"/>
                    </a:lnTo>
                    <a:lnTo>
                      <a:pt x="152" y="132"/>
                    </a:lnTo>
                    <a:lnTo>
                      <a:pt x="151" y="136"/>
                    </a:lnTo>
                    <a:lnTo>
                      <a:pt x="151" y="141"/>
                    </a:lnTo>
                    <a:lnTo>
                      <a:pt x="150" y="146"/>
                    </a:lnTo>
                    <a:lnTo>
                      <a:pt x="150" y="146"/>
                    </a:lnTo>
                    <a:lnTo>
                      <a:pt x="164" y="129"/>
                    </a:lnTo>
                    <a:lnTo>
                      <a:pt x="159" y="110"/>
                    </a:lnTo>
                    <a:lnTo>
                      <a:pt x="158" y="92"/>
                    </a:lnTo>
                    <a:lnTo>
                      <a:pt x="160" y="73"/>
                    </a:lnTo>
                    <a:lnTo>
                      <a:pt x="168" y="56"/>
                    </a:lnTo>
                    <a:lnTo>
                      <a:pt x="169" y="54"/>
                    </a:lnTo>
                    <a:lnTo>
                      <a:pt x="170" y="54"/>
                    </a:lnTo>
                    <a:lnTo>
                      <a:pt x="171" y="56"/>
                    </a:lnTo>
                    <a:lnTo>
                      <a:pt x="172" y="57"/>
                    </a:lnTo>
                    <a:lnTo>
                      <a:pt x="176" y="70"/>
                    </a:lnTo>
                    <a:lnTo>
                      <a:pt x="178" y="85"/>
                    </a:lnTo>
                    <a:lnTo>
                      <a:pt x="176" y="99"/>
                    </a:lnTo>
                    <a:lnTo>
                      <a:pt x="175" y="102"/>
                    </a:lnTo>
                    <a:lnTo>
                      <a:pt x="175" y="107"/>
                    </a:lnTo>
                    <a:lnTo>
                      <a:pt x="175" y="112"/>
                    </a:lnTo>
                    <a:lnTo>
                      <a:pt x="174" y="117"/>
                    </a:lnTo>
                    <a:lnTo>
                      <a:pt x="190" y="100"/>
                    </a:lnTo>
                    <a:lnTo>
                      <a:pt x="186" y="87"/>
                    </a:lnTo>
                    <a:lnTo>
                      <a:pt x="185" y="73"/>
                    </a:lnTo>
                    <a:lnTo>
                      <a:pt x="188" y="60"/>
                    </a:lnTo>
                    <a:lnTo>
                      <a:pt x="194" y="47"/>
                    </a:lnTo>
                    <a:lnTo>
                      <a:pt x="194" y="46"/>
                    </a:lnTo>
                    <a:lnTo>
                      <a:pt x="196" y="46"/>
                    </a:lnTo>
                    <a:lnTo>
                      <a:pt x="197" y="47"/>
                    </a:lnTo>
                    <a:lnTo>
                      <a:pt x="197" y="48"/>
                    </a:lnTo>
                    <a:lnTo>
                      <a:pt x="202" y="63"/>
                    </a:lnTo>
                    <a:lnTo>
                      <a:pt x="202" y="78"/>
                    </a:lnTo>
                    <a:lnTo>
                      <a:pt x="197" y="94"/>
                    </a:lnTo>
                    <a:lnTo>
                      <a:pt x="212" y="80"/>
                    </a:lnTo>
                    <a:lnTo>
                      <a:pt x="215" y="78"/>
                    </a:lnTo>
                    <a:lnTo>
                      <a:pt x="215" y="77"/>
                    </a:lnTo>
                    <a:lnTo>
                      <a:pt x="214" y="76"/>
                    </a:lnTo>
                    <a:lnTo>
                      <a:pt x="212" y="57"/>
                    </a:lnTo>
                    <a:lnTo>
                      <a:pt x="217" y="37"/>
                    </a:lnTo>
                    <a:lnTo>
                      <a:pt x="226" y="21"/>
                    </a:lnTo>
                    <a:lnTo>
                      <a:pt x="240" y="5"/>
                    </a:lnTo>
                    <a:lnTo>
                      <a:pt x="241" y="5"/>
                    </a:lnTo>
                    <a:lnTo>
                      <a:pt x="243" y="6"/>
                    </a:lnTo>
                    <a:lnTo>
                      <a:pt x="243" y="8"/>
                    </a:lnTo>
                    <a:lnTo>
                      <a:pt x="241" y="30"/>
                    </a:lnTo>
                    <a:lnTo>
                      <a:pt x="233" y="52"/>
                    </a:lnTo>
                    <a:lnTo>
                      <a:pt x="222" y="73"/>
                    </a:lnTo>
                    <a:lnTo>
                      <a:pt x="244" y="59"/>
                    </a:lnTo>
                    <a:lnTo>
                      <a:pt x="246" y="41"/>
                    </a:lnTo>
                    <a:lnTo>
                      <a:pt x="255" y="25"/>
                    </a:lnTo>
                    <a:lnTo>
                      <a:pt x="267" y="13"/>
                    </a:lnTo>
                    <a:lnTo>
                      <a:pt x="268" y="12"/>
                    </a:lnTo>
                    <a:lnTo>
                      <a:pt x="270" y="13"/>
                    </a:lnTo>
                    <a:lnTo>
                      <a:pt x="270" y="13"/>
                    </a:lnTo>
                    <a:lnTo>
                      <a:pt x="271" y="14"/>
                    </a:lnTo>
                    <a:lnTo>
                      <a:pt x="268" y="27"/>
                    </a:lnTo>
                    <a:lnTo>
                      <a:pt x="264" y="40"/>
                    </a:lnTo>
                    <a:lnTo>
                      <a:pt x="256" y="51"/>
                    </a:lnTo>
                    <a:lnTo>
                      <a:pt x="276" y="42"/>
                    </a:lnTo>
                    <a:lnTo>
                      <a:pt x="276" y="41"/>
                    </a:lnTo>
                    <a:lnTo>
                      <a:pt x="277" y="40"/>
                    </a:lnTo>
                    <a:lnTo>
                      <a:pt x="277" y="39"/>
                    </a:lnTo>
                    <a:lnTo>
                      <a:pt x="283" y="24"/>
                    </a:lnTo>
                    <a:lnTo>
                      <a:pt x="293" y="10"/>
                    </a:lnTo>
                    <a:lnTo>
                      <a:pt x="307" y="0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49" name="Freeform 857"/>
              <p:cNvSpPr/>
              <p:nvPr/>
            </p:nvSpPr>
            <p:spPr bwMode="auto">
              <a:xfrm>
                <a:off x="8083551" y="3276601"/>
                <a:ext cx="757238" cy="319088"/>
              </a:xfrm>
              <a:custGeom>
                <a:avLst/>
                <a:gdLst>
                  <a:gd name="T0" fmla="*/ 173 w 477"/>
                  <a:gd name="T1" fmla="*/ 55 h 201"/>
                  <a:gd name="T2" fmla="*/ 183 w 477"/>
                  <a:gd name="T3" fmla="*/ 63 h 201"/>
                  <a:gd name="T4" fmla="*/ 196 w 477"/>
                  <a:gd name="T5" fmla="*/ 34 h 201"/>
                  <a:gd name="T6" fmla="*/ 213 w 477"/>
                  <a:gd name="T7" fmla="*/ 28 h 201"/>
                  <a:gd name="T8" fmla="*/ 222 w 477"/>
                  <a:gd name="T9" fmla="*/ 56 h 201"/>
                  <a:gd name="T10" fmla="*/ 256 w 477"/>
                  <a:gd name="T11" fmla="*/ 10 h 201"/>
                  <a:gd name="T12" fmla="*/ 247 w 477"/>
                  <a:gd name="T13" fmla="*/ 58 h 201"/>
                  <a:gd name="T14" fmla="*/ 258 w 477"/>
                  <a:gd name="T15" fmla="*/ 57 h 201"/>
                  <a:gd name="T16" fmla="*/ 289 w 477"/>
                  <a:gd name="T17" fmla="*/ 48 h 201"/>
                  <a:gd name="T18" fmla="*/ 261 w 477"/>
                  <a:gd name="T19" fmla="*/ 75 h 201"/>
                  <a:gd name="T20" fmla="*/ 344 w 477"/>
                  <a:gd name="T21" fmla="*/ 27 h 201"/>
                  <a:gd name="T22" fmla="*/ 313 w 477"/>
                  <a:gd name="T23" fmla="*/ 67 h 201"/>
                  <a:gd name="T24" fmla="*/ 321 w 477"/>
                  <a:gd name="T25" fmla="*/ 81 h 201"/>
                  <a:gd name="T26" fmla="*/ 367 w 477"/>
                  <a:gd name="T27" fmla="*/ 47 h 201"/>
                  <a:gd name="T28" fmla="*/ 351 w 477"/>
                  <a:gd name="T29" fmla="*/ 88 h 201"/>
                  <a:gd name="T30" fmla="*/ 394 w 477"/>
                  <a:gd name="T31" fmla="*/ 59 h 201"/>
                  <a:gd name="T32" fmla="*/ 427 w 477"/>
                  <a:gd name="T33" fmla="*/ 65 h 201"/>
                  <a:gd name="T34" fmla="*/ 412 w 477"/>
                  <a:gd name="T35" fmla="*/ 91 h 201"/>
                  <a:gd name="T36" fmla="*/ 438 w 477"/>
                  <a:gd name="T37" fmla="*/ 97 h 201"/>
                  <a:gd name="T38" fmla="*/ 421 w 477"/>
                  <a:gd name="T39" fmla="*/ 121 h 201"/>
                  <a:gd name="T40" fmla="*/ 473 w 477"/>
                  <a:gd name="T41" fmla="*/ 123 h 201"/>
                  <a:gd name="T42" fmla="*/ 430 w 477"/>
                  <a:gd name="T43" fmla="*/ 130 h 201"/>
                  <a:gd name="T44" fmla="*/ 476 w 477"/>
                  <a:gd name="T45" fmla="*/ 169 h 201"/>
                  <a:gd name="T46" fmla="*/ 444 w 477"/>
                  <a:gd name="T47" fmla="*/ 154 h 201"/>
                  <a:gd name="T48" fmla="*/ 432 w 477"/>
                  <a:gd name="T49" fmla="*/ 180 h 201"/>
                  <a:gd name="T50" fmla="*/ 417 w 477"/>
                  <a:gd name="T51" fmla="*/ 127 h 201"/>
                  <a:gd name="T52" fmla="*/ 406 w 477"/>
                  <a:gd name="T53" fmla="*/ 157 h 201"/>
                  <a:gd name="T54" fmla="*/ 385 w 477"/>
                  <a:gd name="T55" fmla="*/ 122 h 201"/>
                  <a:gd name="T56" fmla="*/ 383 w 477"/>
                  <a:gd name="T57" fmla="*/ 164 h 201"/>
                  <a:gd name="T58" fmla="*/ 363 w 477"/>
                  <a:gd name="T59" fmla="*/ 143 h 201"/>
                  <a:gd name="T60" fmla="*/ 343 w 477"/>
                  <a:gd name="T61" fmla="*/ 120 h 201"/>
                  <a:gd name="T62" fmla="*/ 333 w 477"/>
                  <a:gd name="T63" fmla="*/ 131 h 201"/>
                  <a:gd name="T64" fmla="*/ 316 w 477"/>
                  <a:gd name="T65" fmla="*/ 125 h 201"/>
                  <a:gd name="T66" fmla="*/ 304 w 477"/>
                  <a:gd name="T67" fmla="*/ 140 h 201"/>
                  <a:gd name="T68" fmla="*/ 277 w 477"/>
                  <a:gd name="T69" fmla="*/ 110 h 201"/>
                  <a:gd name="T70" fmla="*/ 262 w 477"/>
                  <a:gd name="T71" fmla="*/ 113 h 201"/>
                  <a:gd name="T72" fmla="*/ 238 w 477"/>
                  <a:gd name="T73" fmla="*/ 97 h 201"/>
                  <a:gd name="T74" fmla="*/ 255 w 477"/>
                  <a:gd name="T75" fmla="*/ 155 h 201"/>
                  <a:gd name="T76" fmla="*/ 222 w 477"/>
                  <a:gd name="T77" fmla="*/ 94 h 201"/>
                  <a:gd name="T78" fmla="*/ 217 w 477"/>
                  <a:gd name="T79" fmla="*/ 132 h 201"/>
                  <a:gd name="T80" fmla="*/ 195 w 477"/>
                  <a:gd name="T81" fmla="*/ 115 h 201"/>
                  <a:gd name="T82" fmla="*/ 193 w 477"/>
                  <a:gd name="T83" fmla="*/ 124 h 201"/>
                  <a:gd name="T84" fmla="*/ 205 w 477"/>
                  <a:gd name="T85" fmla="*/ 156 h 201"/>
                  <a:gd name="T86" fmla="*/ 136 w 477"/>
                  <a:gd name="T87" fmla="*/ 105 h 201"/>
                  <a:gd name="T88" fmla="*/ 162 w 477"/>
                  <a:gd name="T89" fmla="*/ 145 h 201"/>
                  <a:gd name="T90" fmla="*/ 127 w 477"/>
                  <a:gd name="T91" fmla="*/ 119 h 201"/>
                  <a:gd name="T92" fmla="*/ 133 w 477"/>
                  <a:gd name="T93" fmla="*/ 164 h 201"/>
                  <a:gd name="T94" fmla="*/ 93 w 477"/>
                  <a:gd name="T95" fmla="*/ 137 h 201"/>
                  <a:gd name="T96" fmla="*/ 48 w 477"/>
                  <a:gd name="T97" fmla="*/ 147 h 201"/>
                  <a:gd name="T98" fmla="*/ 111 w 477"/>
                  <a:gd name="T99" fmla="*/ 199 h 201"/>
                  <a:gd name="T100" fmla="*/ 59 w 477"/>
                  <a:gd name="T101" fmla="*/ 171 h 201"/>
                  <a:gd name="T102" fmla="*/ 1 w 477"/>
                  <a:gd name="T103" fmla="*/ 191 h 201"/>
                  <a:gd name="T104" fmla="*/ 36 w 477"/>
                  <a:gd name="T105" fmla="*/ 118 h 201"/>
                  <a:gd name="T106" fmla="*/ 48 w 477"/>
                  <a:gd name="T107" fmla="*/ 41 h 201"/>
                  <a:gd name="T108" fmla="*/ 83 w 477"/>
                  <a:gd name="T109" fmla="*/ 116 h 201"/>
                  <a:gd name="T110" fmla="*/ 88 w 477"/>
                  <a:gd name="T111" fmla="*/ 55 h 201"/>
                  <a:gd name="T112" fmla="*/ 104 w 477"/>
                  <a:gd name="T113" fmla="*/ 62 h 201"/>
                  <a:gd name="T114" fmla="*/ 126 w 477"/>
                  <a:gd name="T115" fmla="*/ 43 h 201"/>
                  <a:gd name="T116" fmla="*/ 140 w 477"/>
                  <a:gd name="T117" fmla="*/ 48 h 201"/>
                  <a:gd name="T118" fmla="*/ 154 w 477"/>
                  <a:gd name="T119" fmla="*/ 88 h 201"/>
                  <a:gd name="T120" fmla="*/ 163 w 477"/>
                  <a:gd name="T121" fmla="*/ 15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77" h="201">
                    <a:moveTo>
                      <a:pt x="174" y="0"/>
                    </a:moveTo>
                    <a:lnTo>
                      <a:pt x="175" y="0"/>
                    </a:lnTo>
                    <a:lnTo>
                      <a:pt x="176" y="1"/>
                    </a:lnTo>
                    <a:lnTo>
                      <a:pt x="177" y="3"/>
                    </a:lnTo>
                    <a:lnTo>
                      <a:pt x="177" y="29"/>
                    </a:lnTo>
                    <a:lnTo>
                      <a:pt x="173" y="55"/>
                    </a:lnTo>
                    <a:lnTo>
                      <a:pt x="171" y="65"/>
                    </a:lnTo>
                    <a:lnTo>
                      <a:pt x="166" y="76"/>
                    </a:lnTo>
                    <a:lnTo>
                      <a:pt x="161" y="87"/>
                    </a:lnTo>
                    <a:lnTo>
                      <a:pt x="187" y="82"/>
                    </a:lnTo>
                    <a:lnTo>
                      <a:pt x="184" y="73"/>
                    </a:lnTo>
                    <a:lnTo>
                      <a:pt x="183" y="63"/>
                    </a:lnTo>
                    <a:lnTo>
                      <a:pt x="185" y="53"/>
                    </a:lnTo>
                    <a:lnTo>
                      <a:pt x="186" y="49"/>
                    </a:lnTo>
                    <a:lnTo>
                      <a:pt x="187" y="46"/>
                    </a:lnTo>
                    <a:lnTo>
                      <a:pt x="188" y="43"/>
                    </a:lnTo>
                    <a:lnTo>
                      <a:pt x="190" y="39"/>
                    </a:lnTo>
                    <a:lnTo>
                      <a:pt x="196" y="34"/>
                    </a:lnTo>
                    <a:lnTo>
                      <a:pt x="202" y="31"/>
                    </a:lnTo>
                    <a:lnTo>
                      <a:pt x="209" y="26"/>
                    </a:lnTo>
                    <a:lnTo>
                      <a:pt x="211" y="26"/>
                    </a:lnTo>
                    <a:lnTo>
                      <a:pt x="212" y="26"/>
                    </a:lnTo>
                    <a:lnTo>
                      <a:pt x="213" y="27"/>
                    </a:lnTo>
                    <a:lnTo>
                      <a:pt x="213" y="28"/>
                    </a:lnTo>
                    <a:lnTo>
                      <a:pt x="211" y="48"/>
                    </a:lnTo>
                    <a:lnTo>
                      <a:pt x="204" y="65"/>
                    </a:lnTo>
                    <a:lnTo>
                      <a:pt x="195" y="81"/>
                    </a:lnTo>
                    <a:lnTo>
                      <a:pt x="220" y="77"/>
                    </a:lnTo>
                    <a:lnTo>
                      <a:pt x="220" y="67"/>
                    </a:lnTo>
                    <a:lnTo>
                      <a:pt x="222" y="56"/>
                    </a:lnTo>
                    <a:lnTo>
                      <a:pt x="226" y="45"/>
                    </a:lnTo>
                    <a:lnTo>
                      <a:pt x="232" y="36"/>
                    </a:lnTo>
                    <a:lnTo>
                      <a:pt x="236" y="27"/>
                    </a:lnTo>
                    <a:lnTo>
                      <a:pt x="241" y="20"/>
                    </a:lnTo>
                    <a:lnTo>
                      <a:pt x="248" y="13"/>
                    </a:lnTo>
                    <a:lnTo>
                      <a:pt x="256" y="10"/>
                    </a:lnTo>
                    <a:lnTo>
                      <a:pt x="258" y="10"/>
                    </a:lnTo>
                    <a:lnTo>
                      <a:pt x="259" y="11"/>
                    </a:lnTo>
                    <a:lnTo>
                      <a:pt x="259" y="13"/>
                    </a:lnTo>
                    <a:lnTo>
                      <a:pt x="258" y="28"/>
                    </a:lnTo>
                    <a:lnTo>
                      <a:pt x="255" y="44"/>
                    </a:lnTo>
                    <a:lnTo>
                      <a:pt x="247" y="58"/>
                    </a:lnTo>
                    <a:lnTo>
                      <a:pt x="238" y="69"/>
                    </a:lnTo>
                    <a:lnTo>
                      <a:pt x="226" y="76"/>
                    </a:lnTo>
                    <a:lnTo>
                      <a:pt x="250" y="75"/>
                    </a:lnTo>
                    <a:lnTo>
                      <a:pt x="252" y="69"/>
                    </a:lnTo>
                    <a:lnTo>
                      <a:pt x="256" y="61"/>
                    </a:lnTo>
                    <a:lnTo>
                      <a:pt x="258" y="57"/>
                    </a:lnTo>
                    <a:lnTo>
                      <a:pt x="267" y="47"/>
                    </a:lnTo>
                    <a:lnTo>
                      <a:pt x="276" y="43"/>
                    </a:lnTo>
                    <a:lnTo>
                      <a:pt x="288" y="44"/>
                    </a:lnTo>
                    <a:lnTo>
                      <a:pt x="289" y="45"/>
                    </a:lnTo>
                    <a:lnTo>
                      <a:pt x="289" y="46"/>
                    </a:lnTo>
                    <a:lnTo>
                      <a:pt x="289" y="48"/>
                    </a:lnTo>
                    <a:lnTo>
                      <a:pt x="282" y="58"/>
                    </a:lnTo>
                    <a:lnTo>
                      <a:pt x="273" y="67"/>
                    </a:lnTo>
                    <a:lnTo>
                      <a:pt x="269" y="70"/>
                    </a:lnTo>
                    <a:lnTo>
                      <a:pt x="265" y="73"/>
                    </a:lnTo>
                    <a:lnTo>
                      <a:pt x="261" y="75"/>
                    </a:lnTo>
                    <a:lnTo>
                      <a:pt x="261" y="75"/>
                    </a:lnTo>
                    <a:lnTo>
                      <a:pt x="283" y="76"/>
                    </a:lnTo>
                    <a:lnTo>
                      <a:pt x="294" y="58"/>
                    </a:lnTo>
                    <a:lnTo>
                      <a:pt x="308" y="44"/>
                    </a:lnTo>
                    <a:lnTo>
                      <a:pt x="324" y="33"/>
                    </a:lnTo>
                    <a:lnTo>
                      <a:pt x="343" y="27"/>
                    </a:lnTo>
                    <a:lnTo>
                      <a:pt x="344" y="27"/>
                    </a:lnTo>
                    <a:lnTo>
                      <a:pt x="345" y="28"/>
                    </a:lnTo>
                    <a:lnTo>
                      <a:pt x="345" y="29"/>
                    </a:lnTo>
                    <a:lnTo>
                      <a:pt x="345" y="32"/>
                    </a:lnTo>
                    <a:lnTo>
                      <a:pt x="336" y="46"/>
                    </a:lnTo>
                    <a:lnTo>
                      <a:pt x="325" y="57"/>
                    </a:lnTo>
                    <a:lnTo>
                      <a:pt x="313" y="67"/>
                    </a:lnTo>
                    <a:lnTo>
                      <a:pt x="311" y="69"/>
                    </a:lnTo>
                    <a:lnTo>
                      <a:pt x="308" y="71"/>
                    </a:lnTo>
                    <a:lnTo>
                      <a:pt x="305" y="73"/>
                    </a:lnTo>
                    <a:lnTo>
                      <a:pt x="301" y="75"/>
                    </a:lnTo>
                    <a:lnTo>
                      <a:pt x="298" y="77"/>
                    </a:lnTo>
                    <a:lnTo>
                      <a:pt x="321" y="81"/>
                    </a:lnTo>
                    <a:lnTo>
                      <a:pt x="329" y="68"/>
                    </a:lnTo>
                    <a:lnTo>
                      <a:pt x="340" y="57"/>
                    </a:lnTo>
                    <a:lnTo>
                      <a:pt x="352" y="49"/>
                    </a:lnTo>
                    <a:lnTo>
                      <a:pt x="366" y="46"/>
                    </a:lnTo>
                    <a:lnTo>
                      <a:pt x="367" y="46"/>
                    </a:lnTo>
                    <a:lnTo>
                      <a:pt x="367" y="47"/>
                    </a:lnTo>
                    <a:lnTo>
                      <a:pt x="368" y="48"/>
                    </a:lnTo>
                    <a:lnTo>
                      <a:pt x="368" y="50"/>
                    </a:lnTo>
                    <a:lnTo>
                      <a:pt x="358" y="64"/>
                    </a:lnTo>
                    <a:lnTo>
                      <a:pt x="345" y="76"/>
                    </a:lnTo>
                    <a:lnTo>
                      <a:pt x="330" y="83"/>
                    </a:lnTo>
                    <a:lnTo>
                      <a:pt x="351" y="88"/>
                    </a:lnTo>
                    <a:lnTo>
                      <a:pt x="354" y="89"/>
                    </a:lnTo>
                    <a:lnTo>
                      <a:pt x="354" y="87"/>
                    </a:lnTo>
                    <a:lnTo>
                      <a:pt x="354" y="86"/>
                    </a:lnTo>
                    <a:lnTo>
                      <a:pt x="366" y="73"/>
                    </a:lnTo>
                    <a:lnTo>
                      <a:pt x="379" y="64"/>
                    </a:lnTo>
                    <a:lnTo>
                      <a:pt x="394" y="59"/>
                    </a:lnTo>
                    <a:lnTo>
                      <a:pt x="411" y="58"/>
                    </a:lnTo>
                    <a:lnTo>
                      <a:pt x="426" y="60"/>
                    </a:lnTo>
                    <a:lnTo>
                      <a:pt x="427" y="61"/>
                    </a:lnTo>
                    <a:lnTo>
                      <a:pt x="428" y="62"/>
                    </a:lnTo>
                    <a:lnTo>
                      <a:pt x="428" y="64"/>
                    </a:lnTo>
                    <a:lnTo>
                      <a:pt x="427" y="65"/>
                    </a:lnTo>
                    <a:lnTo>
                      <a:pt x="407" y="80"/>
                    </a:lnTo>
                    <a:lnTo>
                      <a:pt x="385" y="88"/>
                    </a:lnTo>
                    <a:lnTo>
                      <a:pt x="363" y="92"/>
                    </a:lnTo>
                    <a:lnTo>
                      <a:pt x="387" y="103"/>
                    </a:lnTo>
                    <a:lnTo>
                      <a:pt x="399" y="95"/>
                    </a:lnTo>
                    <a:lnTo>
                      <a:pt x="412" y="91"/>
                    </a:lnTo>
                    <a:lnTo>
                      <a:pt x="425" y="89"/>
                    </a:lnTo>
                    <a:lnTo>
                      <a:pt x="438" y="93"/>
                    </a:lnTo>
                    <a:lnTo>
                      <a:pt x="439" y="93"/>
                    </a:lnTo>
                    <a:lnTo>
                      <a:pt x="439" y="95"/>
                    </a:lnTo>
                    <a:lnTo>
                      <a:pt x="439" y="96"/>
                    </a:lnTo>
                    <a:lnTo>
                      <a:pt x="438" y="97"/>
                    </a:lnTo>
                    <a:lnTo>
                      <a:pt x="427" y="104"/>
                    </a:lnTo>
                    <a:lnTo>
                      <a:pt x="414" y="108"/>
                    </a:lnTo>
                    <a:lnTo>
                      <a:pt x="401" y="109"/>
                    </a:lnTo>
                    <a:lnTo>
                      <a:pt x="419" y="121"/>
                    </a:lnTo>
                    <a:lnTo>
                      <a:pt x="420" y="121"/>
                    </a:lnTo>
                    <a:lnTo>
                      <a:pt x="421" y="121"/>
                    </a:lnTo>
                    <a:lnTo>
                      <a:pt x="423" y="120"/>
                    </a:lnTo>
                    <a:lnTo>
                      <a:pt x="439" y="116"/>
                    </a:lnTo>
                    <a:lnTo>
                      <a:pt x="455" y="116"/>
                    </a:lnTo>
                    <a:lnTo>
                      <a:pt x="473" y="121"/>
                    </a:lnTo>
                    <a:lnTo>
                      <a:pt x="473" y="122"/>
                    </a:lnTo>
                    <a:lnTo>
                      <a:pt x="473" y="123"/>
                    </a:lnTo>
                    <a:lnTo>
                      <a:pt x="473" y="124"/>
                    </a:lnTo>
                    <a:lnTo>
                      <a:pt x="472" y="125"/>
                    </a:lnTo>
                    <a:lnTo>
                      <a:pt x="459" y="130"/>
                    </a:lnTo>
                    <a:lnTo>
                      <a:pt x="444" y="131"/>
                    </a:lnTo>
                    <a:lnTo>
                      <a:pt x="438" y="131"/>
                    </a:lnTo>
                    <a:lnTo>
                      <a:pt x="430" y="130"/>
                    </a:lnTo>
                    <a:lnTo>
                      <a:pt x="440" y="137"/>
                    </a:lnTo>
                    <a:lnTo>
                      <a:pt x="440" y="136"/>
                    </a:lnTo>
                    <a:lnTo>
                      <a:pt x="442" y="136"/>
                    </a:lnTo>
                    <a:lnTo>
                      <a:pt x="455" y="145"/>
                    </a:lnTo>
                    <a:lnTo>
                      <a:pt x="466" y="156"/>
                    </a:lnTo>
                    <a:lnTo>
                      <a:pt x="476" y="169"/>
                    </a:lnTo>
                    <a:lnTo>
                      <a:pt x="477" y="171"/>
                    </a:lnTo>
                    <a:lnTo>
                      <a:pt x="476" y="173"/>
                    </a:lnTo>
                    <a:lnTo>
                      <a:pt x="474" y="173"/>
                    </a:lnTo>
                    <a:lnTo>
                      <a:pt x="463" y="170"/>
                    </a:lnTo>
                    <a:lnTo>
                      <a:pt x="452" y="164"/>
                    </a:lnTo>
                    <a:lnTo>
                      <a:pt x="444" y="154"/>
                    </a:lnTo>
                    <a:lnTo>
                      <a:pt x="438" y="142"/>
                    </a:lnTo>
                    <a:lnTo>
                      <a:pt x="425" y="132"/>
                    </a:lnTo>
                    <a:lnTo>
                      <a:pt x="432" y="154"/>
                    </a:lnTo>
                    <a:lnTo>
                      <a:pt x="433" y="177"/>
                    </a:lnTo>
                    <a:lnTo>
                      <a:pt x="433" y="179"/>
                    </a:lnTo>
                    <a:lnTo>
                      <a:pt x="432" y="180"/>
                    </a:lnTo>
                    <a:lnTo>
                      <a:pt x="430" y="179"/>
                    </a:lnTo>
                    <a:lnTo>
                      <a:pt x="423" y="168"/>
                    </a:lnTo>
                    <a:lnTo>
                      <a:pt x="417" y="155"/>
                    </a:lnTo>
                    <a:lnTo>
                      <a:pt x="415" y="142"/>
                    </a:lnTo>
                    <a:lnTo>
                      <a:pt x="417" y="128"/>
                    </a:lnTo>
                    <a:lnTo>
                      <a:pt x="417" y="127"/>
                    </a:lnTo>
                    <a:lnTo>
                      <a:pt x="417" y="127"/>
                    </a:lnTo>
                    <a:lnTo>
                      <a:pt x="393" y="112"/>
                    </a:lnTo>
                    <a:lnTo>
                      <a:pt x="400" y="125"/>
                    </a:lnTo>
                    <a:lnTo>
                      <a:pt x="404" y="141"/>
                    </a:lnTo>
                    <a:lnTo>
                      <a:pt x="406" y="156"/>
                    </a:lnTo>
                    <a:lnTo>
                      <a:pt x="406" y="157"/>
                    </a:lnTo>
                    <a:lnTo>
                      <a:pt x="405" y="158"/>
                    </a:lnTo>
                    <a:lnTo>
                      <a:pt x="404" y="158"/>
                    </a:lnTo>
                    <a:lnTo>
                      <a:pt x="402" y="157"/>
                    </a:lnTo>
                    <a:lnTo>
                      <a:pt x="394" y="147"/>
                    </a:lnTo>
                    <a:lnTo>
                      <a:pt x="389" y="135"/>
                    </a:lnTo>
                    <a:lnTo>
                      <a:pt x="385" y="122"/>
                    </a:lnTo>
                    <a:lnTo>
                      <a:pt x="385" y="108"/>
                    </a:lnTo>
                    <a:lnTo>
                      <a:pt x="385" y="108"/>
                    </a:lnTo>
                    <a:lnTo>
                      <a:pt x="366" y="99"/>
                    </a:lnTo>
                    <a:lnTo>
                      <a:pt x="375" y="120"/>
                    </a:lnTo>
                    <a:lnTo>
                      <a:pt x="380" y="141"/>
                    </a:lnTo>
                    <a:lnTo>
                      <a:pt x="383" y="164"/>
                    </a:lnTo>
                    <a:lnTo>
                      <a:pt x="383" y="165"/>
                    </a:lnTo>
                    <a:lnTo>
                      <a:pt x="382" y="166"/>
                    </a:lnTo>
                    <a:lnTo>
                      <a:pt x="381" y="167"/>
                    </a:lnTo>
                    <a:lnTo>
                      <a:pt x="380" y="166"/>
                    </a:lnTo>
                    <a:lnTo>
                      <a:pt x="370" y="156"/>
                    </a:lnTo>
                    <a:lnTo>
                      <a:pt x="363" y="143"/>
                    </a:lnTo>
                    <a:lnTo>
                      <a:pt x="357" y="128"/>
                    </a:lnTo>
                    <a:lnTo>
                      <a:pt x="355" y="111"/>
                    </a:lnTo>
                    <a:lnTo>
                      <a:pt x="357" y="96"/>
                    </a:lnTo>
                    <a:lnTo>
                      <a:pt x="330" y="88"/>
                    </a:lnTo>
                    <a:lnTo>
                      <a:pt x="337" y="103"/>
                    </a:lnTo>
                    <a:lnTo>
                      <a:pt x="343" y="120"/>
                    </a:lnTo>
                    <a:lnTo>
                      <a:pt x="346" y="137"/>
                    </a:lnTo>
                    <a:lnTo>
                      <a:pt x="346" y="139"/>
                    </a:lnTo>
                    <a:lnTo>
                      <a:pt x="345" y="141"/>
                    </a:lnTo>
                    <a:lnTo>
                      <a:pt x="344" y="141"/>
                    </a:lnTo>
                    <a:lnTo>
                      <a:pt x="343" y="141"/>
                    </a:lnTo>
                    <a:lnTo>
                      <a:pt x="333" y="131"/>
                    </a:lnTo>
                    <a:lnTo>
                      <a:pt x="325" y="118"/>
                    </a:lnTo>
                    <a:lnTo>
                      <a:pt x="321" y="103"/>
                    </a:lnTo>
                    <a:lnTo>
                      <a:pt x="320" y="86"/>
                    </a:lnTo>
                    <a:lnTo>
                      <a:pt x="295" y="83"/>
                    </a:lnTo>
                    <a:lnTo>
                      <a:pt x="307" y="104"/>
                    </a:lnTo>
                    <a:lnTo>
                      <a:pt x="316" y="125"/>
                    </a:lnTo>
                    <a:lnTo>
                      <a:pt x="321" y="149"/>
                    </a:lnTo>
                    <a:lnTo>
                      <a:pt x="320" y="152"/>
                    </a:lnTo>
                    <a:lnTo>
                      <a:pt x="320" y="153"/>
                    </a:lnTo>
                    <a:lnTo>
                      <a:pt x="319" y="153"/>
                    </a:lnTo>
                    <a:lnTo>
                      <a:pt x="318" y="153"/>
                    </a:lnTo>
                    <a:lnTo>
                      <a:pt x="304" y="140"/>
                    </a:lnTo>
                    <a:lnTo>
                      <a:pt x="294" y="122"/>
                    </a:lnTo>
                    <a:lnTo>
                      <a:pt x="287" y="104"/>
                    </a:lnTo>
                    <a:lnTo>
                      <a:pt x="286" y="83"/>
                    </a:lnTo>
                    <a:lnTo>
                      <a:pt x="267" y="82"/>
                    </a:lnTo>
                    <a:lnTo>
                      <a:pt x="273" y="95"/>
                    </a:lnTo>
                    <a:lnTo>
                      <a:pt x="277" y="110"/>
                    </a:lnTo>
                    <a:lnTo>
                      <a:pt x="277" y="125"/>
                    </a:lnTo>
                    <a:lnTo>
                      <a:pt x="277" y="127"/>
                    </a:lnTo>
                    <a:lnTo>
                      <a:pt x="276" y="128"/>
                    </a:lnTo>
                    <a:lnTo>
                      <a:pt x="275" y="128"/>
                    </a:lnTo>
                    <a:lnTo>
                      <a:pt x="268" y="122"/>
                    </a:lnTo>
                    <a:lnTo>
                      <a:pt x="262" y="113"/>
                    </a:lnTo>
                    <a:lnTo>
                      <a:pt x="259" y="104"/>
                    </a:lnTo>
                    <a:lnTo>
                      <a:pt x="257" y="97"/>
                    </a:lnTo>
                    <a:lnTo>
                      <a:pt x="253" y="89"/>
                    </a:lnTo>
                    <a:lnTo>
                      <a:pt x="252" y="82"/>
                    </a:lnTo>
                    <a:lnTo>
                      <a:pt x="227" y="83"/>
                    </a:lnTo>
                    <a:lnTo>
                      <a:pt x="238" y="97"/>
                    </a:lnTo>
                    <a:lnTo>
                      <a:pt x="248" y="113"/>
                    </a:lnTo>
                    <a:lnTo>
                      <a:pt x="253" y="133"/>
                    </a:lnTo>
                    <a:lnTo>
                      <a:pt x="257" y="153"/>
                    </a:lnTo>
                    <a:lnTo>
                      <a:pt x="257" y="154"/>
                    </a:lnTo>
                    <a:lnTo>
                      <a:pt x="256" y="155"/>
                    </a:lnTo>
                    <a:lnTo>
                      <a:pt x="255" y="155"/>
                    </a:lnTo>
                    <a:lnTo>
                      <a:pt x="253" y="154"/>
                    </a:lnTo>
                    <a:lnTo>
                      <a:pt x="241" y="142"/>
                    </a:lnTo>
                    <a:lnTo>
                      <a:pt x="233" y="128"/>
                    </a:lnTo>
                    <a:lnTo>
                      <a:pt x="226" y="111"/>
                    </a:lnTo>
                    <a:lnTo>
                      <a:pt x="224" y="104"/>
                    </a:lnTo>
                    <a:lnTo>
                      <a:pt x="222" y="94"/>
                    </a:lnTo>
                    <a:lnTo>
                      <a:pt x="222" y="83"/>
                    </a:lnTo>
                    <a:lnTo>
                      <a:pt x="195" y="86"/>
                    </a:lnTo>
                    <a:lnTo>
                      <a:pt x="203" y="95"/>
                    </a:lnTo>
                    <a:lnTo>
                      <a:pt x="211" y="106"/>
                    </a:lnTo>
                    <a:lnTo>
                      <a:pt x="215" y="119"/>
                    </a:lnTo>
                    <a:lnTo>
                      <a:pt x="217" y="132"/>
                    </a:lnTo>
                    <a:lnTo>
                      <a:pt x="216" y="133"/>
                    </a:lnTo>
                    <a:lnTo>
                      <a:pt x="216" y="134"/>
                    </a:lnTo>
                    <a:lnTo>
                      <a:pt x="214" y="135"/>
                    </a:lnTo>
                    <a:lnTo>
                      <a:pt x="213" y="134"/>
                    </a:lnTo>
                    <a:lnTo>
                      <a:pt x="203" y="125"/>
                    </a:lnTo>
                    <a:lnTo>
                      <a:pt x="195" y="115"/>
                    </a:lnTo>
                    <a:lnTo>
                      <a:pt x="188" y="103"/>
                    </a:lnTo>
                    <a:lnTo>
                      <a:pt x="186" y="87"/>
                    </a:lnTo>
                    <a:lnTo>
                      <a:pt x="162" y="92"/>
                    </a:lnTo>
                    <a:lnTo>
                      <a:pt x="174" y="100"/>
                    </a:lnTo>
                    <a:lnTo>
                      <a:pt x="184" y="111"/>
                    </a:lnTo>
                    <a:lnTo>
                      <a:pt x="193" y="124"/>
                    </a:lnTo>
                    <a:lnTo>
                      <a:pt x="201" y="139"/>
                    </a:lnTo>
                    <a:lnTo>
                      <a:pt x="209" y="152"/>
                    </a:lnTo>
                    <a:lnTo>
                      <a:pt x="209" y="154"/>
                    </a:lnTo>
                    <a:lnTo>
                      <a:pt x="209" y="155"/>
                    </a:lnTo>
                    <a:lnTo>
                      <a:pt x="208" y="156"/>
                    </a:lnTo>
                    <a:lnTo>
                      <a:pt x="205" y="156"/>
                    </a:lnTo>
                    <a:lnTo>
                      <a:pt x="189" y="146"/>
                    </a:lnTo>
                    <a:lnTo>
                      <a:pt x="174" y="132"/>
                    </a:lnTo>
                    <a:lnTo>
                      <a:pt x="161" y="115"/>
                    </a:lnTo>
                    <a:lnTo>
                      <a:pt x="153" y="94"/>
                    </a:lnTo>
                    <a:lnTo>
                      <a:pt x="130" y="101"/>
                    </a:lnTo>
                    <a:lnTo>
                      <a:pt x="136" y="105"/>
                    </a:lnTo>
                    <a:lnTo>
                      <a:pt x="141" y="110"/>
                    </a:lnTo>
                    <a:lnTo>
                      <a:pt x="147" y="116"/>
                    </a:lnTo>
                    <a:lnTo>
                      <a:pt x="152" y="125"/>
                    </a:lnTo>
                    <a:lnTo>
                      <a:pt x="156" y="134"/>
                    </a:lnTo>
                    <a:lnTo>
                      <a:pt x="162" y="144"/>
                    </a:lnTo>
                    <a:lnTo>
                      <a:pt x="162" y="145"/>
                    </a:lnTo>
                    <a:lnTo>
                      <a:pt x="162" y="147"/>
                    </a:lnTo>
                    <a:lnTo>
                      <a:pt x="161" y="148"/>
                    </a:lnTo>
                    <a:lnTo>
                      <a:pt x="160" y="148"/>
                    </a:lnTo>
                    <a:lnTo>
                      <a:pt x="147" y="142"/>
                    </a:lnTo>
                    <a:lnTo>
                      <a:pt x="136" y="132"/>
                    </a:lnTo>
                    <a:lnTo>
                      <a:pt x="127" y="119"/>
                    </a:lnTo>
                    <a:lnTo>
                      <a:pt x="121" y="104"/>
                    </a:lnTo>
                    <a:lnTo>
                      <a:pt x="92" y="117"/>
                    </a:lnTo>
                    <a:lnTo>
                      <a:pt x="105" y="124"/>
                    </a:lnTo>
                    <a:lnTo>
                      <a:pt x="117" y="135"/>
                    </a:lnTo>
                    <a:lnTo>
                      <a:pt x="127" y="148"/>
                    </a:lnTo>
                    <a:lnTo>
                      <a:pt x="133" y="164"/>
                    </a:lnTo>
                    <a:lnTo>
                      <a:pt x="133" y="166"/>
                    </a:lnTo>
                    <a:lnTo>
                      <a:pt x="132" y="167"/>
                    </a:lnTo>
                    <a:lnTo>
                      <a:pt x="131" y="167"/>
                    </a:lnTo>
                    <a:lnTo>
                      <a:pt x="117" y="161"/>
                    </a:lnTo>
                    <a:lnTo>
                      <a:pt x="104" y="151"/>
                    </a:lnTo>
                    <a:lnTo>
                      <a:pt x="93" y="137"/>
                    </a:lnTo>
                    <a:lnTo>
                      <a:pt x="87" y="120"/>
                    </a:lnTo>
                    <a:lnTo>
                      <a:pt x="85" y="120"/>
                    </a:lnTo>
                    <a:lnTo>
                      <a:pt x="81" y="122"/>
                    </a:lnTo>
                    <a:lnTo>
                      <a:pt x="65" y="133"/>
                    </a:lnTo>
                    <a:lnTo>
                      <a:pt x="48" y="145"/>
                    </a:lnTo>
                    <a:lnTo>
                      <a:pt x="48" y="147"/>
                    </a:lnTo>
                    <a:lnTo>
                      <a:pt x="49" y="146"/>
                    </a:lnTo>
                    <a:lnTo>
                      <a:pt x="67" y="153"/>
                    </a:lnTo>
                    <a:lnTo>
                      <a:pt x="83" y="165"/>
                    </a:lnTo>
                    <a:lnTo>
                      <a:pt x="97" y="180"/>
                    </a:lnTo>
                    <a:lnTo>
                      <a:pt x="109" y="196"/>
                    </a:lnTo>
                    <a:lnTo>
                      <a:pt x="111" y="199"/>
                    </a:lnTo>
                    <a:lnTo>
                      <a:pt x="109" y="200"/>
                    </a:lnTo>
                    <a:lnTo>
                      <a:pt x="108" y="201"/>
                    </a:lnTo>
                    <a:lnTo>
                      <a:pt x="93" y="197"/>
                    </a:lnTo>
                    <a:lnTo>
                      <a:pt x="80" y="190"/>
                    </a:lnTo>
                    <a:lnTo>
                      <a:pt x="67" y="180"/>
                    </a:lnTo>
                    <a:lnTo>
                      <a:pt x="59" y="171"/>
                    </a:lnTo>
                    <a:lnTo>
                      <a:pt x="51" y="159"/>
                    </a:lnTo>
                    <a:lnTo>
                      <a:pt x="45" y="147"/>
                    </a:lnTo>
                    <a:lnTo>
                      <a:pt x="45" y="147"/>
                    </a:lnTo>
                    <a:lnTo>
                      <a:pt x="23" y="168"/>
                    </a:lnTo>
                    <a:lnTo>
                      <a:pt x="3" y="191"/>
                    </a:lnTo>
                    <a:lnTo>
                      <a:pt x="1" y="191"/>
                    </a:lnTo>
                    <a:lnTo>
                      <a:pt x="0" y="191"/>
                    </a:lnTo>
                    <a:lnTo>
                      <a:pt x="0" y="190"/>
                    </a:lnTo>
                    <a:lnTo>
                      <a:pt x="0" y="188"/>
                    </a:lnTo>
                    <a:lnTo>
                      <a:pt x="20" y="164"/>
                    </a:lnTo>
                    <a:lnTo>
                      <a:pt x="43" y="143"/>
                    </a:lnTo>
                    <a:lnTo>
                      <a:pt x="36" y="118"/>
                    </a:lnTo>
                    <a:lnTo>
                      <a:pt x="34" y="93"/>
                    </a:lnTo>
                    <a:lnTo>
                      <a:pt x="37" y="67"/>
                    </a:lnTo>
                    <a:lnTo>
                      <a:pt x="45" y="43"/>
                    </a:lnTo>
                    <a:lnTo>
                      <a:pt x="46" y="41"/>
                    </a:lnTo>
                    <a:lnTo>
                      <a:pt x="47" y="41"/>
                    </a:lnTo>
                    <a:lnTo>
                      <a:pt x="48" y="41"/>
                    </a:lnTo>
                    <a:lnTo>
                      <a:pt x="49" y="43"/>
                    </a:lnTo>
                    <a:lnTo>
                      <a:pt x="56" y="64"/>
                    </a:lnTo>
                    <a:lnTo>
                      <a:pt x="59" y="88"/>
                    </a:lnTo>
                    <a:lnTo>
                      <a:pt x="58" y="111"/>
                    </a:lnTo>
                    <a:lnTo>
                      <a:pt x="53" y="134"/>
                    </a:lnTo>
                    <a:lnTo>
                      <a:pt x="83" y="116"/>
                    </a:lnTo>
                    <a:lnTo>
                      <a:pt x="79" y="110"/>
                    </a:lnTo>
                    <a:lnTo>
                      <a:pt x="78" y="101"/>
                    </a:lnTo>
                    <a:lnTo>
                      <a:pt x="78" y="93"/>
                    </a:lnTo>
                    <a:lnTo>
                      <a:pt x="79" y="85"/>
                    </a:lnTo>
                    <a:lnTo>
                      <a:pt x="81" y="77"/>
                    </a:lnTo>
                    <a:lnTo>
                      <a:pt x="88" y="55"/>
                    </a:lnTo>
                    <a:lnTo>
                      <a:pt x="100" y="34"/>
                    </a:lnTo>
                    <a:lnTo>
                      <a:pt x="101" y="34"/>
                    </a:lnTo>
                    <a:lnTo>
                      <a:pt x="103" y="34"/>
                    </a:lnTo>
                    <a:lnTo>
                      <a:pt x="104" y="35"/>
                    </a:lnTo>
                    <a:lnTo>
                      <a:pt x="104" y="36"/>
                    </a:lnTo>
                    <a:lnTo>
                      <a:pt x="104" y="62"/>
                    </a:lnTo>
                    <a:lnTo>
                      <a:pt x="100" y="87"/>
                    </a:lnTo>
                    <a:lnTo>
                      <a:pt x="91" y="111"/>
                    </a:lnTo>
                    <a:lnTo>
                      <a:pt x="119" y="99"/>
                    </a:lnTo>
                    <a:lnTo>
                      <a:pt x="117" y="80"/>
                    </a:lnTo>
                    <a:lnTo>
                      <a:pt x="119" y="60"/>
                    </a:lnTo>
                    <a:lnTo>
                      <a:pt x="126" y="43"/>
                    </a:lnTo>
                    <a:lnTo>
                      <a:pt x="137" y="28"/>
                    </a:lnTo>
                    <a:lnTo>
                      <a:pt x="138" y="27"/>
                    </a:lnTo>
                    <a:lnTo>
                      <a:pt x="139" y="28"/>
                    </a:lnTo>
                    <a:lnTo>
                      <a:pt x="140" y="29"/>
                    </a:lnTo>
                    <a:lnTo>
                      <a:pt x="140" y="31"/>
                    </a:lnTo>
                    <a:lnTo>
                      <a:pt x="140" y="48"/>
                    </a:lnTo>
                    <a:lnTo>
                      <a:pt x="138" y="65"/>
                    </a:lnTo>
                    <a:lnTo>
                      <a:pt x="132" y="83"/>
                    </a:lnTo>
                    <a:lnTo>
                      <a:pt x="124" y="96"/>
                    </a:lnTo>
                    <a:lnTo>
                      <a:pt x="125" y="97"/>
                    </a:lnTo>
                    <a:lnTo>
                      <a:pt x="154" y="88"/>
                    </a:lnTo>
                    <a:lnTo>
                      <a:pt x="154" y="88"/>
                    </a:lnTo>
                    <a:lnTo>
                      <a:pt x="154" y="88"/>
                    </a:lnTo>
                    <a:lnTo>
                      <a:pt x="154" y="88"/>
                    </a:lnTo>
                    <a:lnTo>
                      <a:pt x="150" y="70"/>
                    </a:lnTo>
                    <a:lnTo>
                      <a:pt x="151" y="51"/>
                    </a:lnTo>
                    <a:lnTo>
                      <a:pt x="155" y="32"/>
                    </a:lnTo>
                    <a:lnTo>
                      <a:pt x="163" y="15"/>
                    </a:lnTo>
                    <a:lnTo>
                      <a:pt x="173" y="1"/>
                    </a:lnTo>
                    <a:lnTo>
                      <a:pt x="174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0" name="Freeform 858"/>
              <p:cNvSpPr/>
              <p:nvPr/>
            </p:nvSpPr>
            <p:spPr bwMode="auto">
              <a:xfrm>
                <a:off x="6719888" y="3792538"/>
                <a:ext cx="295275" cy="606425"/>
              </a:xfrm>
              <a:custGeom>
                <a:avLst/>
                <a:gdLst>
                  <a:gd name="T0" fmla="*/ 169 w 186"/>
                  <a:gd name="T1" fmla="*/ 49 h 382"/>
                  <a:gd name="T2" fmla="*/ 180 w 186"/>
                  <a:gd name="T3" fmla="*/ 64 h 382"/>
                  <a:gd name="T4" fmla="*/ 172 w 186"/>
                  <a:gd name="T5" fmla="*/ 106 h 382"/>
                  <a:gd name="T6" fmla="*/ 171 w 186"/>
                  <a:gd name="T7" fmla="*/ 61 h 382"/>
                  <a:gd name="T8" fmla="*/ 147 w 186"/>
                  <a:gd name="T9" fmla="*/ 96 h 382"/>
                  <a:gd name="T10" fmla="*/ 154 w 186"/>
                  <a:gd name="T11" fmla="*/ 148 h 382"/>
                  <a:gd name="T12" fmla="*/ 149 w 186"/>
                  <a:gd name="T13" fmla="*/ 117 h 382"/>
                  <a:gd name="T14" fmla="*/ 139 w 186"/>
                  <a:gd name="T15" fmla="*/ 170 h 382"/>
                  <a:gd name="T16" fmla="*/ 180 w 186"/>
                  <a:gd name="T17" fmla="*/ 206 h 382"/>
                  <a:gd name="T18" fmla="*/ 170 w 186"/>
                  <a:gd name="T19" fmla="*/ 225 h 382"/>
                  <a:gd name="T20" fmla="*/ 154 w 186"/>
                  <a:gd name="T21" fmla="*/ 193 h 382"/>
                  <a:gd name="T22" fmla="*/ 169 w 186"/>
                  <a:gd name="T23" fmla="*/ 254 h 382"/>
                  <a:gd name="T24" fmla="*/ 186 w 186"/>
                  <a:gd name="T25" fmla="*/ 283 h 382"/>
                  <a:gd name="T26" fmla="*/ 166 w 186"/>
                  <a:gd name="T27" fmla="*/ 265 h 382"/>
                  <a:gd name="T28" fmla="*/ 154 w 186"/>
                  <a:gd name="T29" fmla="*/ 276 h 382"/>
                  <a:gd name="T30" fmla="*/ 137 w 186"/>
                  <a:gd name="T31" fmla="*/ 318 h 382"/>
                  <a:gd name="T32" fmla="*/ 149 w 186"/>
                  <a:gd name="T33" fmla="*/ 275 h 382"/>
                  <a:gd name="T34" fmla="*/ 143 w 186"/>
                  <a:gd name="T35" fmla="*/ 267 h 382"/>
                  <a:gd name="T36" fmla="*/ 126 w 186"/>
                  <a:gd name="T37" fmla="*/ 274 h 382"/>
                  <a:gd name="T38" fmla="*/ 132 w 186"/>
                  <a:gd name="T39" fmla="*/ 247 h 382"/>
                  <a:gd name="T40" fmla="*/ 145 w 186"/>
                  <a:gd name="T41" fmla="*/ 194 h 382"/>
                  <a:gd name="T42" fmla="*/ 144 w 186"/>
                  <a:gd name="T43" fmla="*/ 195 h 382"/>
                  <a:gd name="T44" fmla="*/ 137 w 186"/>
                  <a:gd name="T45" fmla="*/ 217 h 382"/>
                  <a:gd name="T46" fmla="*/ 124 w 186"/>
                  <a:gd name="T47" fmla="*/ 188 h 382"/>
                  <a:gd name="T48" fmla="*/ 115 w 186"/>
                  <a:gd name="T49" fmla="*/ 143 h 382"/>
                  <a:gd name="T50" fmla="*/ 104 w 186"/>
                  <a:gd name="T51" fmla="*/ 208 h 382"/>
                  <a:gd name="T52" fmla="*/ 87 w 186"/>
                  <a:gd name="T53" fmla="*/ 218 h 382"/>
                  <a:gd name="T54" fmla="*/ 95 w 186"/>
                  <a:gd name="T55" fmla="*/ 188 h 382"/>
                  <a:gd name="T56" fmla="*/ 71 w 186"/>
                  <a:gd name="T57" fmla="*/ 215 h 382"/>
                  <a:gd name="T58" fmla="*/ 85 w 186"/>
                  <a:gd name="T59" fmla="*/ 262 h 382"/>
                  <a:gd name="T60" fmla="*/ 68 w 186"/>
                  <a:gd name="T61" fmla="*/ 256 h 382"/>
                  <a:gd name="T62" fmla="*/ 70 w 186"/>
                  <a:gd name="T63" fmla="*/ 217 h 382"/>
                  <a:gd name="T64" fmla="*/ 68 w 186"/>
                  <a:gd name="T65" fmla="*/ 290 h 382"/>
                  <a:gd name="T66" fmla="*/ 75 w 186"/>
                  <a:gd name="T67" fmla="*/ 318 h 382"/>
                  <a:gd name="T68" fmla="*/ 50 w 186"/>
                  <a:gd name="T69" fmla="*/ 302 h 382"/>
                  <a:gd name="T70" fmla="*/ 96 w 186"/>
                  <a:gd name="T71" fmla="*/ 372 h 382"/>
                  <a:gd name="T72" fmla="*/ 71 w 186"/>
                  <a:gd name="T73" fmla="*/ 370 h 382"/>
                  <a:gd name="T74" fmla="*/ 43 w 186"/>
                  <a:gd name="T75" fmla="*/ 321 h 382"/>
                  <a:gd name="T76" fmla="*/ 16 w 186"/>
                  <a:gd name="T77" fmla="*/ 357 h 382"/>
                  <a:gd name="T78" fmla="*/ 27 w 186"/>
                  <a:gd name="T79" fmla="*/ 326 h 382"/>
                  <a:gd name="T80" fmla="*/ 50 w 186"/>
                  <a:gd name="T81" fmla="*/ 252 h 382"/>
                  <a:gd name="T82" fmla="*/ 13 w 186"/>
                  <a:gd name="T83" fmla="*/ 312 h 382"/>
                  <a:gd name="T84" fmla="*/ 10 w 186"/>
                  <a:gd name="T85" fmla="*/ 277 h 382"/>
                  <a:gd name="T86" fmla="*/ 89 w 186"/>
                  <a:gd name="T87" fmla="*/ 175 h 382"/>
                  <a:gd name="T88" fmla="*/ 40 w 186"/>
                  <a:gd name="T89" fmla="*/ 204 h 382"/>
                  <a:gd name="T90" fmla="*/ 78 w 186"/>
                  <a:gd name="T91" fmla="*/ 174 h 382"/>
                  <a:gd name="T92" fmla="*/ 154 w 186"/>
                  <a:gd name="T93" fmla="*/ 74 h 382"/>
                  <a:gd name="T94" fmla="*/ 111 w 186"/>
                  <a:gd name="T95" fmla="*/ 92 h 382"/>
                  <a:gd name="T96" fmla="*/ 95 w 186"/>
                  <a:gd name="T97" fmla="*/ 136 h 382"/>
                  <a:gd name="T98" fmla="*/ 101 w 186"/>
                  <a:gd name="T99" fmla="*/ 103 h 382"/>
                  <a:gd name="T100" fmla="*/ 94 w 186"/>
                  <a:gd name="T101" fmla="*/ 98 h 382"/>
                  <a:gd name="T102" fmla="*/ 70 w 186"/>
                  <a:gd name="T103" fmla="*/ 147 h 382"/>
                  <a:gd name="T104" fmla="*/ 74 w 186"/>
                  <a:gd name="T105" fmla="*/ 114 h 382"/>
                  <a:gd name="T106" fmla="*/ 107 w 186"/>
                  <a:gd name="T107" fmla="*/ 78 h 382"/>
                  <a:gd name="T108" fmla="*/ 79 w 186"/>
                  <a:gd name="T109" fmla="*/ 71 h 382"/>
                  <a:gd name="T110" fmla="*/ 113 w 186"/>
                  <a:gd name="T111" fmla="*/ 66 h 382"/>
                  <a:gd name="T112" fmla="*/ 155 w 186"/>
                  <a:gd name="T113" fmla="*/ 7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" h="382">
                    <a:moveTo>
                      <a:pt x="160" y="0"/>
                    </a:moveTo>
                    <a:lnTo>
                      <a:pt x="161" y="1"/>
                    </a:lnTo>
                    <a:lnTo>
                      <a:pt x="167" y="15"/>
                    </a:lnTo>
                    <a:lnTo>
                      <a:pt x="169" y="32"/>
                    </a:lnTo>
                    <a:lnTo>
                      <a:pt x="167" y="47"/>
                    </a:lnTo>
                    <a:lnTo>
                      <a:pt x="168" y="47"/>
                    </a:lnTo>
                    <a:lnTo>
                      <a:pt x="169" y="48"/>
                    </a:lnTo>
                    <a:lnTo>
                      <a:pt x="169" y="49"/>
                    </a:lnTo>
                    <a:lnTo>
                      <a:pt x="169" y="49"/>
                    </a:lnTo>
                    <a:lnTo>
                      <a:pt x="170" y="50"/>
                    </a:lnTo>
                    <a:lnTo>
                      <a:pt x="171" y="52"/>
                    </a:lnTo>
                    <a:lnTo>
                      <a:pt x="172" y="54"/>
                    </a:lnTo>
                    <a:lnTo>
                      <a:pt x="173" y="55"/>
                    </a:lnTo>
                    <a:lnTo>
                      <a:pt x="174" y="58"/>
                    </a:lnTo>
                    <a:lnTo>
                      <a:pt x="175" y="61"/>
                    </a:lnTo>
                    <a:lnTo>
                      <a:pt x="180" y="64"/>
                    </a:lnTo>
                    <a:lnTo>
                      <a:pt x="182" y="69"/>
                    </a:lnTo>
                    <a:lnTo>
                      <a:pt x="184" y="74"/>
                    </a:lnTo>
                    <a:lnTo>
                      <a:pt x="184" y="80"/>
                    </a:lnTo>
                    <a:lnTo>
                      <a:pt x="184" y="90"/>
                    </a:lnTo>
                    <a:lnTo>
                      <a:pt x="181" y="99"/>
                    </a:lnTo>
                    <a:lnTo>
                      <a:pt x="174" y="106"/>
                    </a:lnTo>
                    <a:lnTo>
                      <a:pt x="173" y="107"/>
                    </a:lnTo>
                    <a:lnTo>
                      <a:pt x="172" y="106"/>
                    </a:lnTo>
                    <a:lnTo>
                      <a:pt x="172" y="106"/>
                    </a:lnTo>
                    <a:lnTo>
                      <a:pt x="167" y="92"/>
                    </a:lnTo>
                    <a:lnTo>
                      <a:pt x="167" y="78"/>
                    </a:lnTo>
                    <a:lnTo>
                      <a:pt x="171" y="63"/>
                    </a:lnTo>
                    <a:lnTo>
                      <a:pt x="171" y="62"/>
                    </a:lnTo>
                    <a:lnTo>
                      <a:pt x="172" y="62"/>
                    </a:lnTo>
                    <a:lnTo>
                      <a:pt x="172" y="62"/>
                    </a:lnTo>
                    <a:lnTo>
                      <a:pt x="171" y="61"/>
                    </a:lnTo>
                    <a:lnTo>
                      <a:pt x="170" y="57"/>
                    </a:lnTo>
                    <a:lnTo>
                      <a:pt x="168" y="54"/>
                    </a:lnTo>
                    <a:lnTo>
                      <a:pt x="166" y="51"/>
                    </a:lnTo>
                    <a:lnTo>
                      <a:pt x="164" y="59"/>
                    </a:lnTo>
                    <a:lnTo>
                      <a:pt x="161" y="66"/>
                    </a:lnTo>
                    <a:lnTo>
                      <a:pt x="155" y="81"/>
                    </a:lnTo>
                    <a:lnTo>
                      <a:pt x="146" y="96"/>
                    </a:lnTo>
                    <a:lnTo>
                      <a:pt x="147" y="96"/>
                    </a:lnTo>
                    <a:lnTo>
                      <a:pt x="150" y="105"/>
                    </a:lnTo>
                    <a:lnTo>
                      <a:pt x="152" y="115"/>
                    </a:lnTo>
                    <a:lnTo>
                      <a:pt x="152" y="117"/>
                    </a:lnTo>
                    <a:lnTo>
                      <a:pt x="154" y="117"/>
                    </a:lnTo>
                    <a:lnTo>
                      <a:pt x="155" y="117"/>
                    </a:lnTo>
                    <a:lnTo>
                      <a:pt x="159" y="128"/>
                    </a:lnTo>
                    <a:lnTo>
                      <a:pt x="158" y="139"/>
                    </a:lnTo>
                    <a:lnTo>
                      <a:pt x="154" y="148"/>
                    </a:lnTo>
                    <a:lnTo>
                      <a:pt x="145" y="156"/>
                    </a:lnTo>
                    <a:lnTo>
                      <a:pt x="144" y="156"/>
                    </a:lnTo>
                    <a:lnTo>
                      <a:pt x="143" y="156"/>
                    </a:lnTo>
                    <a:lnTo>
                      <a:pt x="142" y="155"/>
                    </a:lnTo>
                    <a:lnTo>
                      <a:pt x="140" y="144"/>
                    </a:lnTo>
                    <a:lnTo>
                      <a:pt x="140" y="134"/>
                    </a:lnTo>
                    <a:lnTo>
                      <a:pt x="143" y="124"/>
                    </a:lnTo>
                    <a:lnTo>
                      <a:pt x="149" y="117"/>
                    </a:lnTo>
                    <a:lnTo>
                      <a:pt x="149" y="116"/>
                    </a:lnTo>
                    <a:lnTo>
                      <a:pt x="148" y="107"/>
                    </a:lnTo>
                    <a:lnTo>
                      <a:pt x="145" y="98"/>
                    </a:lnTo>
                    <a:lnTo>
                      <a:pt x="133" y="117"/>
                    </a:lnTo>
                    <a:lnTo>
                      <a:pt x="120" y="136"/>
                    </a:lnTo>
                    <a:lnTo>
                      <a:pt x="116" y="141"/>
                    </a:lnTo>
                    <a:lnTo>
                      <a:pt x="130" y="155"/>
                    </a:lnTo>
                    <a:lnTo>
                      <a:pt x="139" y="170"/>
                    </a:lnTo>
                    <a:lnTo>
                      <a:pt x="147" y="188"/>
                    </a:lnTo>
                    <a:lnTo>
                      <a:pt x="152" y="189"/>
                    </a:lnTo>
                    <a:lnTo>
                      <a:pt x="158" y="192"/>
                    </a:lnTo>
                    <a:lnTo>
                      <a:pt x="163" y="195"/>
                    </a:lnTo>
                    <a:lnTo>
                      <a:pt x="168" y="196"/>
                    </a:lnTo>
                    <a:lnTo>
                      <a:pt x="172" y="199"/>
                    </a:lnTo>
                    <a:lnTo>
                      <a:pt x="176" y="202"/>
                    </a:lnTo>
                    <a:lnTo>
                      <a:pt x="180" y="206"/>
                    </a:lnTo>
                    <a:lnTo>
                      <a:pt x="182" y="213"/>
                    </a:lnTo>
                    <a:lnTo>
                      <a:pt x="183" y="220"/>
                    </a:lnTo>
                    <a:lnTo>
                      <a:pt x="181" y="227"/>
                    </a:lnTo>
                    <a:lnTo>
                      <a:pt x="179" y="228"/>
                    </a:lnTo>
                    <a:lnTo>
                      <a:pt x="176" y="229"/>
                    </a:lnTo>
                    <a:lnTo>
                      <a:pt x="174" y="228"/>
                    </a:lnTo>
                    <a:lnTo>
                      <a:pt x="172" y="227"/>
                    </a:lnTo>
                    <a:lnTo>
                      <a:pt x="170" y="225"/>
                    </a:lnTo>
                    <a:lnTo>
                      <a:pt x="169" y="224"/>
                    </a:lnTo>
                    <a:lnTo>
                      <a:pt x="168" y="222"/>
                    </a:lnTo>
                    <a:lnTo>
                      <a:pt x="161" y="211"/>
                    </a:lnTo>
                    <a:lnTo>
                      <a:pt x="160" y="200"/>
                    </a:lnTo>
                    <a:lnTo>
                      <a:pt x="159" y="199"/>
                    </a:lnTo>
                    <a:lnTo>
                      <a:pt x="159" y="198"/>
                    </a:lnTo>
                    <a:lnTo>
                      <a:pt x="159" y="196"/>
                    </a:lnTo>
                    <a:lnTo>
                      <a:pt x="154" y="193"/>
                    </a:lnTo>
                    <a:lnTo>
                      <a:pt x="148" y="191"/>
                    </a:lnTo>
                    <a:lnTo>
                      <a:pt x="155" y="213"/>
                    </a:lnTo>
                    <a:lnTo>
                      <a:pt x="157" y="230"/>
                    </a:lnTo>
                    <a:lnTo>
                      <a:pt x="157" y="247"/>
                    </a:lnTo>
                    <a:lnTo>
                      <a:pt x="157" y="247"/>
                    </a:lnTo>
                    <a:lnTo>
                      <a:pt x="161" y="249"/>
                    </a:lnTo>
                    <a:lnTo>
                      <a:pt x="166" y="251"/>
                    </a:lnTo>
                    <a:lnTo>
                      <a:pt x="169" y="254"/>
                    </a:lnTo>
                    <a:lnTo>
                      <a:pt x="172" y="258"/>
                    </a:lnTo>
                    <a:lnTo>
                      <a:pt x="175" y="259"/>
                    </a:lnTo>
                    <a:lnTo>
                      <a:pt x="179" y="261"/>
                    </a:lnTo>
                    <a:lnTo>
                      <a:pt x="181" y="263"/>
                    </a:lnTo>
                    <a:lnTo>
                      <a:pt x="183" y="266"/>
                    </a:lnTo>
                    <a:lnTo>
                      <a:pt x="185" y="270"/>
                    </a:lnTo>
                    <a:lnTo>
                      <a:pt x="186" y="273"/>
                    </a:lnTo>
                    <a:lnTo>
                      <a:pt x="186" y="283"/>
                    </a:lnTo>
                    <a:lnTo>
                      <a:pt x="183" y="291"/>
                    </a:lnTo>
                    <a:lnTo>
                      <a:pt x="176" y="298"/>
                    </a:lnTo>
                    <a:lnTo>
                      <a:pt x="175" y="298"/>
                    </a:lnTo>
                    <a:lnTo>
                      <a:pt x="174" y="297"/>
                    </a:lnTo>
                    <a:lnTo>
                      <a:pt x="169" y="288"/>
                    </a:lnTo>
                    <a:lnTo>
                      <a:pt x="166" y="278"/>
                    </a:lnTo>
                    <a:lnTo>
                      <a:pt x="166" y="273"/>
                    </a:lnTo>
                    <a:lnTo>
                      <a:pt x="166" y="265"/>
                    </a:lnTo>
                    <a:lnTo>
                      <a:pt x="168" y="260"/>
                    </a:lnTo>
                    <a:lnTo>
                      <a:pt x="168" y="260"/>
                    </a:lnTo>
                    <a:lnTo>
                      <a:pt x="169" y="259"/>
                    </a:lnTo>
                    <a:lnTo>
                      <a:pt x="166" y="255"/>
                    </a:lnTo>
                    <a:lnTo>
                      <a:pt x="161" y="252"/>
                    </a:lnTo>
                    <a:lnTo>
                      <a:pt x="157" y="250"/>
                    </a:lnTo>
                    <a:lnTo>
                      <a:pt x="157" y="255"/>
                    </a:lnTo>
                    <a:lnTo>
                      <a:pt x="154" y="276"/>
                    </a:lnTo>
                    <a:lnTo>
                      <a:pt x="152" y="279"/>
                    </a:lnTo>
                    <a:lnTo>
                      <a:pt x="152" y="279"/>
                    </a:lnTo>
                    <a:lnTo>
                      <a:pt x="156" y="290"/>
                    </a:lnTo>
                    <a:lnTo>
                      <a:pt x="155" y="301"/>
                    </a:lnTo>
                    <a:lnTo>
                      <a:pt x="148" y="310"/>
                    </a:lnTo>
                    <a:lnTo>
                      <a:pt x="139" y="318"/>
                    </a:lnTo>
                    <a:lnTo>
                      <a:pt x="138" y="318"/>
                    </a:lnTo>
                    <a:lnTo>
                      <a:pt x="137" y="318"/>
                    </a:lnTo>
                    <a:lnTo>
                      <a:pt x="134" y="311"/>
                    </a:lnTo>
                    <a:lnTo>
                      <a:pt x="133" y="303"/>
                    </a:lnTo>
                    <a:lnTo>
                      <a:pt x="134" y="296"/>
                    </a:lnTo>
                    <a:lnTo>
                      <a:pt x="136" y="287"/>
                    </a:lnTo>
                    <a:lnTo>
                      <a:pt x="142" y="280"/>
                    </a:lnTo>
                    <a:lnTo>
                      <a:pt x="148" y="277"/>
                    </a:lnTo>
                    <a:lnTo>
                      <a:pt x="148" y="277"/>
                    </a:lnTo>
                    <a:lnTo>
                      <a:pt x="149" y="275"/>
                    </a:lnTo>
                    <a:lnTo>
                      <a:pt x="152" y="254"/>
                    </a:lnTo>
                    <a:lnTo>
                      <a:pt x="152" y="232"/>
                    </a:lnTo>
                    <a:lnTo>
                      <a:pt x="148" y="237"/>
                    </a:lnTo>
                    <a:lnTo>
                      <a:pt x="144" y="241"/>
                    </a:lnTo>
                    <a:lnTo>
                      <a:pt x="143" y="244"/>
                    </a:lnTo>
                    <a:lnTo>
                      <a:pt x="146" y="254"/>
                    </a:lnTo>
                    <a:lnTo>
                      <a:pt x="144" y="265"/>
                    </a:lnTo>
                    <a:lnTo>
                      <a:pt x="143" y="267"/>
                    </a:lnTo>
                    <a:lnTo>
                      <a:pt x="142" y="271"/>
                    </a:lnTo>
                    <a:lnTo>
                      <a:pt x="139" y="274"/>
                    </a:lnTo>
                    <a:lnTo>
                      <a:pt x="136" y="276"/>
                    </a:lnTo>
                    <a:lnTo>
                      <a:pt x="134" y="277"/>
                    </a:lnTo>
                    <a:lnTo>
                      <a:pt x="131" y="278"/>
                    </a:lnTo>
                    <a:lnTo>
                      <a:pt x="128" y="278"/>
                    </a:lnTo>
                    <a:lnTo>
                      <a:pt x="126" y="276"/>
                    </a:lnTo>
                    <a:lnTo>
                      <a:pt x="126" y="274"/>
                    </a:lnTo>
                    <a:lnTo>
                      <a:pt x="126" y="271"/>
                    </a:lnTo>
                    <a:lnTo>
                      <a:pt x="126" y="266"/>
                    </a:lnTo>
                    <a:lnTo>
                      <a:pt x="127" y="262"/>
                    </a:lnTo>
                    <a:lnTo>
                      <a:pt x="128" y="259"/>
                    </a:lnTo>
                    <a:lnTo>
                      <a:pt x="128" y="255"/>
                    </a:lnTo>
                    <a:lnTo>
                      <a:pt x="130" y="252"/>
                    </a:lnTo>
                    <a:lnTo>
                      <a:pt x="131" y="249"/>
                    </a:lnTo>
                    <a:lnTo>
                      <a:pt x="132" y="247"/>
                    </a:lnTo>
                    <a:lnTo>
                      <a:pt x="134" y="244"/>
                    </a:lnTo>
                    <a:lnTo>
                      <a:pt x="137" y="242"/>
                    </a:lnTo>
                    <a:lnTo>
                      <a:pt x="140" y="242"/>
                    </a:lnTo>
                    <a:lnTo>
                      <a:pt x="144" y="237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0" y="214"/>
                    </a:lnTo>
                    <a:lnTo>
                      <a:pt x="145" y="194"/>
                    </a:lnTo>
                    <a:lnTo>
                      <a:pt x="137" y="175"/>
                    </a:lnTo>
                    <a:lnTo>
                      <a:pt x="132" y="167"/>
                    </a:lnTo>
                    <a:lnTo>
                      <a:pt x="132" y="174"/>
                    </a:lnTo>
                    <a:lnTo>
                      <a:pt x="132" y="180"/>
                    </a:lnTo>
                    <a:lnTo>
                      <a:pt x="133" y="184"/>
                    </a:lnTo>
                    <a:lnTo>
                      <a:pt x="133" y="184"/>
                    </a:lnTo>
                    <a:lnTo>
                      <a:pt x="139" y="189"/>
                    </a:lnTo>
                    <a:lnTo>
                      <a:pt x="144" y="195"/>
                    </a:lnTo>
                    <a:lnTo>
                      <a:pt x="145" y="202"/>
                    </a:lnTo>
                    <a:lnTo>
                      <a:pt x="145" y="205"/>
                    </a:lnTo>
                    <a:lnTo>
                      <a:pt x="145" y="207"/>
                    </a:lnTo>
                    <a:lnTo>
                      <a:pt x="145" y="211"/>
                    </a:lnTo>
                    <a:lnTo>
                      <a:pt x="144" y="213"/>
                    </a:lnTo>
                    <a:lnTo>
                      <a:pt x="142" y="215"/>
                    </a:lnTo>
                    <a:lnTo>
                      <a:pt x="140" y="217"/>
                    </a:lnTo>
                    <a:lnTo>
                      <a:pt x="137" y="217"/>
                    </a:lnTo>
                    <a:lnTo>
                      <a:pt x="135" y="217"/>
                    </a:lnTo>
                    <a:lnTo>
                      <a:pt x="131" y="214"/>
                    </a:lnTo>
                    <a:lnTo>
                      <a:pt x="127" y="207"/>
                    </a:lnTo>
                    <a:lnTo>
                      <a:pt x="126" y="201"/>
                    </a:lnTo>
                    <a:lnTo>
                      <a:pt x="125" y="195"/>
                    </a:lnTo>
                    <a:lnTo>
                      <a:pt x="125" y="193"/>
                    </a:lnTo>
                    <a:lnTo>
                      <a:pt x="124" y="191"/>
                    </a:lnTo>
                    <a:lnTo>
                      <a:pt x="124" y="188"/>
                    </a:lnTo>
                    <a:lnTo>
                      <a:pt x="125" y="186"/>
                    </a:lnTo>
                    <a:lnTo>
                      <a:pt x="126" y="183"/>
                    </a:lnTo>
                    <a:lnTo>
                      <a:pt x="127" y="182"/>
                    </a:lnTo>
                    <a:lnTo>
                      <a:pt x="128" y="182"/>
                    </a:lnTo>
                    <a:lnTo>
                      <a:pt x="128" y="174"/>
                    </a:lnTo>
                    <a:lnTo>
                      <a:pt x="130" y="165"/>
                    </a:lnTo>
                    <a:lnTo>
                      <a:pt x="131" y="164"/>
                    </a:lnTo>
                    <a:lnTo>
                      <a:pt x="115" y="143"/>
                    </a:lnTo>
                    <a:lnTo>
                      <a:pt x="104" y="159"/>
                    </a:lnTo>
                    <a:lnTo>
                      <a:pt x="104" y="160"/>
                    </a:lnTo>
                    <a:lnTo>
                      <a:pt x="106" y="170"/>
                    </a:lnTo>
                    <a:lnTo>
                      <a:pt x="106" y="180"/>
                    </a:lnTo>
                    <a:lnTo>
                      <a:pt x="104" y="186"/>
                    </a:lnTo>
                    <a:lnTo>
                      <a:pt x="106" y="186"/>
                    </a:lnTo>
                    <a:lnTo>
                      <a:pt x="107" y="198"/>
                    </a:lnTo>
                    <a:lnTo>
                      <a:pt x="104" y="208"/>
                    </a:lnTo>
                    <a:lnTo>
                      <a:pt x="103" y="211"/>
                    </a:lnTo>
                    <a:lnTo>
                      <a:pt x="101" y="214"/>
                    </a:lnTo>
                    <a:lnTo>
                      <a:pt x="99" y="216"/>
                    </a:lnTo>
                    <a:lnTo>
                      <a:pt x="97" y="219"/>
                    </a:lnTo>
                    <a:lnTo>
                      <a:pt x="94" y="220"/>
                    </a:lnTo>
                    <a:lnTo>
                      <a:pt x="90" y="220"/>
                    </a:lnTo>
                    <a:lnTo>
                      <a:pt x="88" y="220"/>
                    </a:lnTo>
                    <a:lnTo>
                      <a:pt x="87" y="218"/>
                    </a:lnTo>
                    <a:lnTo>
                      <a:pt x="87" y="216"/>
                    </a:lnTo>
                    <a:lnTo>
                      <a:pt x="86" y="214"/>
                    </a:lnTo>
                    <a:lnTo>
                      <a:pt x="86" y="211"/>
                    </a:lnTo>
                    <a:lnTo>
                      <a:pt x="87" y="208"/>
                    </a:lnTo>
                    <a:lnTo>
                      <a:pt x="87" y="205"/>
                    </a:lnTo>
                    <a:lnTo>
                      <a:pt x="88" y="204"/>
                    </a:lnTo>
                    <a:lnTo>
                      <a:pt x="90" y="195"/>
                    </a:lnTo>
                    <a:lnTo>
                      <a:pt x="95" y="188"/>
                    </a:lnTo>
                    <a:lnTo>
                      <a:pt x="101" y="182"/>
                    </a:lnTo>
                    <a:lnTo>
                      <a:pt x="102" y="182"/>
                    </a:lnTo>
                    <a:lnTo>
                      <a:pt x="102" y="180"/>
                    </a:lnTo>
                    <a:lnTo>
                      <a:pt x="102" y="171"/>
                    </a:lnTo>
                    <a:lnTo>
                      <a:pt x="102" y="163"/>
                    </a:lnTo>
                    <a:lnTo>
                      <a:pt x="75" y="207"/>
                    </a:lnTo>
                    <a:lnTo>
                      <a:pt x="71" y="214"/>
                    </a:lnTo>
                    <a:lnTo>
                      <a:pt x="71" y="215"/>
                    </a:lnTo>
                    <a:lnTo>
                      <a:pt x="74" y="220"/>
                    </a:lnTo>
                    <a:lnTo>
                      <a:pt x="77" y="227"/>
                    </a:lnTo>
                    <a:lnTo>
                      <a:pt x="77" y="227"/>
                    </a:lnTo>
                    <a:lnTo>
                      <a:pt x="84" y="231"/>
                    </a:lnTo>
                    <a:lnTo>
                      <a:pt x="88" y="239"/>
                    </a:lnTo>
                    <a:lnTo>
                      <a:pt x="90" y="247"/>
                    </a:lnTo>
                    <a:lnTo>
                      <a:pt x="89" y="254"/>
                    </a:lnTo>
                    <a:lnTo>
                      <a:pt x="85" y="262"/>
                    </a:lnTo>
                    <a:lnTo>
                      <a:pt x="79" y="267"/>
                    </a:lnTo>
                    <a:lnTo>
                      <a:pt x="76" y="268"/>
                    </a:lnTo>
                    <a:lnTo>
                      <a:pt x="74" y="267"/>
                    </a:lnTo>
                    <a:lnTo>
                      <a:pt x="72" y="266"/>
                    </a:lnTo>
                    <a:lnTo>
                      <a:pt x="71" y="264"/>
                    </a:lnTo>
                    <a:lnTo>
                      <a:pt x="70" y="262"/>
                    </a:lnTo>
                    <a:lnTo>
                      <a:pt x="68" y="259"/>
                    </a:lnTo>
                    <a:lnTo>
                      <a:pt x="68" y="256"/>
                    </a:lnTo>
                    <a:lnTo>
                      <a:pt x="67" y="254"/>
                    </a:lnTo>
                    <a:lnTo>
                      <a:pt x="67" y="241"/>
                    </a:lnTo>
                    <a:lnTo>
                      <a:pt x="73" y="229"/>
                    </a:lnTo>
                    <a:lnTo>
                      <a:pt x="73" y="228"/>
                    </a:lnTo>
                    <a:lnTo>
                      <a:pt x="74" y="228"/>
                    </a:lnTo>
                    <a:lnTo>
                      <a:pt x="74" y="228"/>
                    </a:lnTo>
                    <a:lnTo>
                      <a:pt x="72" y="223"/>
                    </a:lnTo>
                    <a:lnTo>
                      <a:pt x="70" y="217"/>
                    </a:lnTo>
                    <a:lnTo>
                      <a:pt x="58" y="243"/>
                    </a:lnTo>
                    <a:lnTo>
                      <a:pt x="50" y="272"/>
                    </a:lnTo>
                    <a:lnTo>
                      <a:pt x="53" y="279"/>
                    </a:lnTo>
                    <a:lnTo>
                      <a:pt x="58" y="287"/>
                    </a:lnTo>
                    <a:lnTo>
                      <a:pt x="60" y="290"/>
                    </a:lnTo>
                    <a:lnTo>
                      <a:pt x="62" y="289"/>
                    </a:lnTo>
                    <a:lnTo>
                      <a:pt x="65" y="289"/>
                    </a:lnTo>
                    <a:lnTo>
                      <a:pt x="68" y="290"/>
                    </a:lnTo>
                    <a:lnTo>
                      <a:pt x="72" y="292"/>
                    </a:lnTo>
                    <a:lnTo>
                      <a:pt x="74" y="294"/>
                    </a:lnTo>
                    <a:lnTo>
                      <a:pt x="85" y="306"/>
                    </a:lnTo>
                    <a:lnTo>
                      <a:pt x="91" y="320"/>
                    </a:lnTo>
                    <a:lnTo>
                      <a:pt x="91" y="321"/>
                    </a:lnTo>
                    <a:lnTo>
                      <a:pt x="90" y="322"/>
                    </a:lnTo>
                    <a:lnTo>
                      <a:pt x="89" y="322"/>
                    </a:lnTo>
                    <a:lnTo>
                      <a:pt x="75" y="318"/>
                    </a:lnTo>
                    <a:lnTo>
                      <a:pt x="65" y="308"/>
                    </a:lnTo>
                    <a:lnTo>
                      <a:pt x="59" y="296"/>
                    </a:lnTo>
                    <a:lnTo>
                      <a:pt x="59" y="294"/>
                    </a:lnTo>
                    <a:lnTo>
                      <a:pt x="55" y="288"/>
                    </a:lnTo>
                    <a:lnTo>
                      <a:pt x="52" y="283"/>
                    </a:lnTo>
                    <a:lnTo>
                      <a:pt x="49" y="277"/>
                    </a:lnTo>
                    <a:lnTo>
                      <a:pt x="49" y="280"/>
                    </a:lnTo>
                    <a:lnTo>
                      <a:pt x="50" y="302"/>
                    </a:lnTo>
                    <a:lnTo>
                      <a:pt x="54" y="323"/>
                    </a:lnTo>
                    <a:lnTo>
                      <a:pt x="63" y="343"/>
                    </a:lnTo>
                    <a:lnTo>
                      <a:pt x="76" y="347"/>
                    </a:lnTo>
                    <a:lnTo>
                      <a:pt x="87" y="355"/>
                    </a:lnTo>
                    <a:lnTo>
                      <a:pt x="91" y="360"/>
                    </a:lnTo>
                    <a:lnTo>
                      <a:pt x="94" y="367"/>
                    </a:lnTo>
                    <a:lnTo>
                      <a:pt x="95" y="369"/>
                    </a:lnTo>
                    <a:lnTo>
                      <a:pt x="96" y="372"/>
                    </a:lnTo>
                    <a:lnTo>
                      <a:pt x="96" y="374"/>
                    </a:lnTo>
                    <a:lnTo>
                      <a:pt x="96" y="378"/>
                    </a:lnTo>
                    <a:lnTo>
                      <a:pt x="95" y="380"/>
                    </a:lnTo>
                    <a:lnTo>
                      <a:pt x="90" y="382"/>
                    </a:lnTo>
                    <a:lnTo>
                      <a:pt x="85" y="381"/>
                    </a:lnTo>
                    <a:lnTo>
                      <a:pt x="79" y="378"/>
                    </a:lnTo>
                    <a:lnTo>
                      <a:pt x="74" y="373"/>
                    </a:lnTo>
                    <a:lnTo>
                      <a:pt x="71" y="370"/>
                    </a:lnTo>
                    <a:lnTo>
                      <a:pt x="66" y="366"/>
                    </a:lnTo>
                    <a:lnTo>
                      <a:pt x="61" y="360"/>
                    </a:lnTo>
                    <a:lnTo>
                      <a:pt x="59" y="354"/>
                    </a:lnTo>
                    <a:lnTo>
                      <a:pt x="59" y="347"/>
                    </a:lnTo>
                    <a:lnTo>
                      <a:pt x="60" y="346"/>
                    </a:lnTo>
                    <a:lnTo>
                      <a:pt x="51" y="331"/>
                    </a:lnTo>
                    <a:lnTo>
                      <a:pt x="46" y="313"/>
                    </a:lnTo>
                    <a:lnTo>
                      <a:pt x="43" y="321"/>
                    </a:lnTo>
                    <a:lnTo>
                      <a:pt x="39" y="327"/>
                    </a:lnTo>
                    <a:lnTo>
                      <a:pt x="38" y="330"/>
                    </a:lnTo>
                    <a:lnTo>
                      <a:pt x="39" y="330"/>
                    </a:lnTo>
                    <a:lnTo>
                      <a:pt x="40" y="331"/>
                    </a:lnTo>
                    <a:lnTo>
                      <a:pt x="40" y="332"/>
                    </a:lnTo>
                    <a:lnTo>
                      <a:pt x="35" y="343"/>
                    </a:lnTo>
                    <a:lnTo>
                      <a:pt x="26" y="350"/>
                    </a:lnTo>
                    <a:lnTo>
                      <a:pt x="16" y="357"/>
                    </a:lnTo>
                    <a:lnTo>
                      <a:pt x="4" y="359"/>
                    </a:lnTo>
                    <a:lnTo>
                      <a:pt x="3" y="359"/>
                    </a:lnTo>
                    <a:lnTo>
                      <a:pt x="2" y="358"/>
                    </a:lnTo>
                    <a:lnTo>
                      <a:pt x="2" y="357"/>
                    </a:lnTo>
                    <a:lnTo>
                      <a:pt x="8" y="344"/>
                    </a:lnTo>
                    <a:lnTo>
                      <a:pt x="18" y="332"/>
                    </a:lnTo>
                    <a:lnTo>
                      <a:pt x="22" y="330"/>
                    </a:lnTo>
                    <a:lnTo>
                      <a:pt x="27" y="326"/>
                    </a:lnTo>
                    <a:lnTo>
                      <a:pt x="32" y="324"/>
                    </a:lnTo>
                    <a:lnTo>
                      <a:pt x="36" y="326"/>
                    </a:lnTo>
                    <a:lnTo>
                      <a:pt x="37" y="325"/>
                    </a:lnTo>
                    <a:lnTo>
                      <a:pt x="41" y="316"/>
                    </a:lnTo>
                    <a:lnTo>
                      <a:pt x="46" y="308"/>
                    </a:lnTo>
                    <a:lnTo>
                      <a:pt x="44" y="289"/>
                    </a:lnTo>
                    <a:lnTo>
                      <a:pt x="46" y="271"/>
                    </a:lnTo>
                    <a:lnTo>
                      <a:pt x="50" y="252"/>
                    </a:lnTo>
                    <a:lnTo>
                      <a:pt x="38" y="261"/>
                    </a:lnTo>
                    <a:lnTo>
                      <a:pt x="28" y="271"/>
                    </a:lnTo>
                    <a:lnTo>
                      <a:pt x="28" y="271"/>
                    </a:lnTo>
                    <a:lnTo>
                      <a:pt x="29" y="272"/>
                    </a:lnTo>
                    <a:lnTo>
                      <a:pt x="30" y="284"/>
                    </a:lnTo>
                    <a:lnTo>
                      <a:pt x="27" y="295"/>
                    </a:lnTo>
                    <a:lnTo>
                      <a:pt x="22" y="304"/>
                    </a:lnTo>
                    <a:lnTo>
                      <a:pt x="13" y="312"/>
                    </a:lnTo>
                    <a:lnTo>
                      <a:pt x="2" y="318"/>
                    </a:lnTo>
                    <a:lnTo>
                      <a:pt x="1" y="318"/>
                    </a:lnTo>
                    <a:lnTo>
                      <a:pt x="0" y="318"/>
                    </a:lnTo>
                    <a:lnTo>
                      <a:pt x="0" y="316"/>
                    </a:lnTo>
                    <a:lnTo>
                      <a:pt x="0" y="306"/>
                    </a:lnTo>
                    <a:lnTo>
                      <a:pt x="1" y="295"/>
                    </a:lnTo>
                    <a:lnTo>
                      <a:pt x="5" y="284"/>
                    </a:lnTo>
                    <a:lnTo>
                      <a:pt x="10" y="277"/>
                    </a:lnTo>
                    <a:lnTo>
                      <a:pt x="16" y="272"/>
                    </a:lnTo>
                    <a:lnTo>
                      <a:pt x="24" y="270"/>
                    </a:lnTo>
                    <a:lnTo>
                      <a:pt x="36" y="258"/>
                    </a:lnTo>
                    <a:lnTo>
                      <a:pt x="51" y="250"/>
                    </a:lnTo>
                    <a:lnTo>
                      <a:pt x="59" y="228"/>
                    </a:lnTo>
                    <a:lnTo>
                      <a:pt x="73" y="201"/>
                    </a:lnTo>
                    <a:lnTo>
                      <a:pt x="89" y="175"/>
                    </a:lnTo>
                    <a:lnTo>
                      <a:pt x="89" y="175"/>
                    </a:lnTo>
                    <a:lnTo>
                      <a:pt x="83" y="176"/>
                    </a:lnTo>
                    <a:lnTo>
                      <a:pt x="76" y="179"/>
                    </a:lnTo>
                    <a:lnTo>
                      <a:pt x="76" y="180"/>
                    </a:lnTo>
                    <a:lnTo>
                      <a:pt x="71" y="190"/>
                    </a:lnTo>
                    <a:lnTo>
                      <a:pt x="62" y="198"/>
                    </a:lnTo>
                    <a:lnTo>
                      <a:pt x="52" y="203"/>
                    </a:lnTo>
                    <a:lnTo>
                      <a:pt x="41" y="204"/>
                    </a:lnTo>
                    <a:lnTo>
                      <a:pt x="40" y="204"/>
                    </a:lnTo>
                    <a:lnTo>
                      <a:pt x="39" y="203"/>
                    </a:lnTo>
                    <a:lnTo>
                      <a:pt x="39" y="202"/>
                    </a:lnTo>
                    <a:lnTo>
                      <a:pt x="42" y="193"/>
                    </a:lnTo>
                    <a:lnTo>
                      <a:pt x="48" y="184"/>
                    </a:lnTo>
                    <a:lnTo>
                      <a:pt x="55" y="177"/>
                    </a:lnTo>
                    <a:lnTo>
                      <a:pt x="64" y="174"/>
                    </a:lnTo>
                    <a:lnTo>
                      <a:pt x="74" y="176"/>
                    </a:lnTo>
                    <a:lnTo>
                      <a:pt x="78" y="174"/>
                    </a:lnTo>
                    <a:lnTo>
                      <a:pt x="84" y="172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90" y="174"/>
                    </a:lnTo>
                    <a:lnTo>
                      <a:pt x="100" y="157"/>
                    </a:lnTo>
                    <a:lnTo>
                      <a:pt x="125" y="121"/>
                    </a:lnTo>
                    <a:lnTo>
                      <a:pt x="148" y="84"/>
                    </a:lnTo>
                    <a:lnTo>
                      <a:pt x="154" y="74"/>
                    </a:lnTo>
                    <a:lnTo>
                      <a:pt x="150" y="74"/>
                    </a:lnTo>
                    <a:lnTo>
                      <a:pt x="147" y="74"/>
                    </a:lnTo>
                    <a:lnTo>
                      <a:pt x="144" y="74"/>
                    </a:lnTo>
                    <a:lnTo>
                      <a:pt x="142" y="75"/>
                    </a:lnTo>
                    <a:lnTo>
                      <a:pt x="139" y="75"/>
                    </a:lnTo>
                    <a:lnTo>
                      <a:pt x="127" y="79"/>
                    </a:lnTo>
                    <a:lnTo>
                      <a:pt x="110" y="87"/>
                    </a:lnTo>
                    <a:lnTo>
                      <a:pt x="111" y="92"/>
                    </a:lnTo>
                    <a:lnTo>
                      <a:pt x="111" y="97"/>
                    </a:lnTo>
                    <a:lnTo>
                      <a:pt x="110" y="103"/>
                    </a:lnTo>
                    <a:lnTo>
                      <a:pt x="111" y="103"/>
                    </a:lnTo>
                    <a:lnTo>
                      <a:pt x="112" y="104"/>
                    </a:lnTo>
                    <a:lnTo>
                      <a:pt x="110" y="117"/>
                    </a:lnTo>
                    <a:lnTo>
                      <a:pt x="104" y="128"/>
                    </a:lnTo>
                    <a:lnTo>
                      <a:pt x="96" y="136"/>
                    </a:lnTo>
                    <a:lnTo>
                      <a:pt x="95" y="136"/>
                    </a:lnTo>
                    <a:lnTo>
                      <a:pt x="94" y="136"/>
                    </a:lnTo>
                    <a:lnTo>
                      <a:pt x="94" y="135"/>
                    </a:lnTo>
                    <a:lnTo>
                      <a:pt x="92" y="124"/>
                    </a:lnTo>
                    <a:lnTo>
                      <a:pt x="95" y="114"/>
                    </a:lnTo>
                    <a:lnTo>
                      <a:pt x="96" y="110"/>
                    </a:lnTo>
                    <a:lnTo>
                      <a:pt x="98" y="108"/>
                    </a:lnTo>
                    <a:lnTo>
                      <a:pt x="99" y="105"/>
                    </a:lnTo>
                    <a:lnTo>
                      <a:pt x="101" y="103"/>
                    </a:lnTo>
                    <a:lnTo>
                      <a:pt x="103" y="102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07" y="100"/>
                    </a:lnTo>
                    <a:lnTo>
                      <a:pt x="108" y="94"/>
                    </a:lnTo>
                    <a:lnTo>
                      <a:pt x="108" y="88"/>
                    </a:lnTo>
                    <a:lnTo>
                      <a:pt x="104" y="91"/>
                    </a:lnTo>
                    <a:lnTo>
                      <a:pt x="94" y="98"/>
                    </a:lnTo>
                    <a:lnTo>
                      <a:pt x="85" y="107"/>
                    </a:lnTo>
                    <a:lnTo>
                      <a:pt x="82" y="111"/>
                    </a:lnTo>
                    <a:lnTo>
                      <a:pt x="78" y="116"/>
                    </a:lnTo>
                    <a:lnTo>
                      <a:pt x="79" y="117"/>
                    </a:lnTo>
                    <a:lnTo>
                      <a:pt x="79" y="118"/>
                    </a:lnTo>
                    <a:lnTo>
                      <a:pt x="78" y="128"/>
                    </a:lnTo>
                    <a:lnTo>
                      <a:pt x="75" y="139"/>
                    </a:lnTo>
                    <a:lnTo>
                      <a:pt x="70" y="147"/>
                    </a:lnTo>
                    <a:lnTo>
                      <a:pt x="62" y="154"/>
                    </a:lnTo>
                    <a:lnTo>
                      <a:pt x="61" y="154"/>
                    </a:lnTo>
                    <a:lnTo>
                      <a:pt x="60" y="154"/>
                    </a:lnTo>
                    <a:lnTo>
                      <a:pt x="59" y="153"/>
                    </a:lnTo>
                    <a:lnTo>
                      <a:pt x="58" y="142"/>
                    </a:lnTo>
                    <a:lnTo>
                      <a:pt x="60" y="130"/>
                    </a:lnTo>
                    <a:lnTo>
                      <a:pt x="65" y="120"/>
                    </a:lnTo>
                    <a:lnTo>
                      <a:pt x="74" y="114"/>
                    </a:lnTo>
                    <a:lnTo>
                      <a:pt x="75" y="114"/>
                    </a:lnTo>
                    <a:lnTo>
                      <a:pt x="89" y="97"/>
                    </a:lnTo>
                    <a:lnTo>
                      <a:pt x="107" y="84"/>
                    </a:lnTo>
                    <a:lnTo>
                      <a:pt x="127" y="75"/>
                    </a:lnTo>
                    <a:lnTo>
                      <a:pt x="124" y="73"/>
                    </a:lnTo>
                    <a:lnTo>
                      <a:pt x="120" y="71"/>
                    </a:lnTo>
                    <a:lnTo>
                      <a:pt x="116" y="70"/>
                    </a:lnTo>
                    <a:lnTo>
                      <a:pt x="107" y="78"/>
                    </a:lnTo>
                    <a:lnTo>
                      <a:pt x="95" y="80"/>
                    </a:lnTo>
                    <a:lnTo>
                      <a:pt x="92" y="80"/>
                    </a:lnTo>
                    <a:lnTo>
                      <a:pt x="89" y="80"/>
                    </a:lnTo>
                    <a:lnTo>
                      <a:pt x="86" y="79"/>
                    </a:lnTo>
                    <a:lnTo>
                      <a:pt x="84" y="78"/>
                    </a:lnTo>
                    <a:lnTo>
                      <a:pt x="80" y="75"/>
                    </a:lnTo>
                    <a:lnTo>
                      <a:pt x="79" y="73"/>
                    </a:lnTo>
                    <a:lnTo>
                      <a:pt x="79" y="71"/>
                    </a:lnTo>
                    <a:lnTo>
                      <a:pt x="80" y="69"/>
                    </a:lnTo>
                    <a:lnTo>
                      <a:pt x="83" y="66"/>
                    </a:lnTo>
                    <a:lnTo>
                      <a:pt x="86" y="64"/>
                    </a:lnTo>
                    <a:lnTo>
                      <a:pt x="89" y="62"/>
                    </a:lnTo>
                    <a:lnTo>
                      <a:pt x="92" y="61"/>
                    </a:lnTo>
                    <a:lnTo>
                      <a:pt x="95" y="61"/>
                    </a:lnTo>
                    <a:lnTo>
                      <a:pt x="104" y="61"/>
                    </a:lnTo>
                    <a:lnTo>
                      <a:pt x="113" y="66"/>
                    </a:lnTo>
                    <a:lnTo>
                      <a:pt x="118" y="67"/>
                    </a:lnTo>
                    <a:lnTo>
                      <a:pt x="122" y="69"/>
                    </a:lnTo>
                    <a:lnTo>
                      <a:pt x="126" y="71"/>
                    </a:lnTo>
                    <a:lnTo>
                      <a:pt x="130" y="74"/>
                    </a:lnTo>
                    <a:lnTo>
                      <a:pt x="135" y="73"/>
                    </a:lnTo>
                    <a:lnTo>
                      <a:pt x="140" y="72"/>
                    </a:lnTo>
                    <a:lnTo>
                      <a:pt x="148" y="71"/>
                    </a:lnTo>
                    <a:lnTo>
                      <a:pt x="155" y="72"/>
                    </a:lnTo>
                    <a:lnTo>
                      <a:pt x="160" y="55"/>
                    </a:lnTo>
                    <a:lnTo>
                      <a:pt x="163" y="37"/>
                    </a:lnTo>
                    <a:lnTo>
                      <a:pt x="163" y="20"/>
                    </a:lnTo>
                    <a:lnTo>
                      <a:pt x="159" y="1"/>
                    </a:lnTo>
                    <a:lnTo>
                      <a:pt x="159" y="0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1" name="Freeform 859"/>
              <p:cNvSpPr/>
              <p:nvPr/>
            </p:nvSpPr>
            <p:spPr bwMode="auto">
              <a:xfrm>
                <a:off x="6437313" y="3603626"/>
                <a:ext cx="471488" cy="277813"/>
              </a:xfrm>
              <a:custGeom>
                <a:avLst/>
                <a:gdLst>
                  <a:gd name="T0" fmla="*/ 118 w 297"/>
                  <a:gd name="T1" fmla="*/ 1 h 175"/>
                  <a:gd name="T2" fmla="*/ 138 w 297"/>
                  <a:gd name="T3" fmla="*/ 7 h 175"/>
                  <a:gd name="T4" fmla="*/ 162 w 297"/>
                  <a:gd name="T5" fmla="*/ 10 h 175"/>
                  <a:gd name="T6" fmla="*/ 189 w 297"/>
                  <a:gd name="T7" fmla="*/ 21 h 175"/>
                  <a:gd name="T8" fmla="*/ 205 w 297"/>
                  <a:gd name="T9" fmla="*/ 43 h 175"/>
                  <a:gd name="T10" fmla="*/ 250 w 297"/>
                  <a:gd name="T11" fmla="*/ 26 h 175"/>
                  <a:gd name="T12" fmla="*/ 296 w 297"/>
                  <a:gd name="T13" fmla="*/ 14 h 175"/>
                  <a:gd name="T14" fmla="*/ 297 w 297"/>
                  <a:gd name="T15" fmla="*/ 15 h 175"/>
                  <a:gd name="T16" fmla="*/ 254 w 297"/>
                  <a:gd name="T17" fmla="*/ 31 h 175"/>
                  <a:gd name="T18" fmla="*/ 220 w 297"/>
                  <a:gd name="T19" fmla="*/ 54 h 175"/>
                  <a:gd name="T20" fmla="*/ 229 w 297"/>
                  <a:gd name="T21" fmla="*/ 75 h 175"/>
                  <a:gd name="T22" fmla="*/ 230 w 297"/>
                  <a:gd name="T23" fmla="*/ 98 h 175"/>
                  <a:gd name="T24" fmla="*/ 222 w 297"/>
                  <a:gd name="T25" fmla="*/ 126 h 175"/>
                  <a:gd name="T26" fmla="*/ 206 w 297"/>
                  <a:gd name="T27" fmla="*/ 151 h 175"/>
                  <a:gd name="T28" fmla="*/ 193 w 297"/>
                  <a:gd name="T29" fmla="*/ 158 h 175"/>
                  <a:gd name="T30" fmla="*/ 190 w 297"/>
                  <a:gd name="T31" fmla="*/ 156 h 175"/>
                  <a:gd name="T32" fmla="*/ 190 w 297"/>
                  <a:gd name="T33" fmla="*/ 140 h 175"/>
                  <a:gd name="T34" fmla="*/ 184 w 297"/>
                  <a:gd name="T35" fmla="*/ 109 h 175"/>
                  <a:gd name="T36" fmla="*/ 184 w 297"/>
                  <a:gd name="T37" fmla="*/ 79 h 175"/>
                  <a:gd name="T38" fmla="*/ 197 w 297"/>
                  <a:gd name="T39" fmla="*/ 51 h 175"/>
                  <a:gd name="T40" fmla="*/ 146 w 297"/>
                  <a:gd name="T41" fmla="*/ 75 h 175"/>
                  <a:gd name="T42" fmla="*/ 159 w 297"/>
                  <a:gd name="T43" fmla="*/ 106 h 175"/>
                  <a:gd name="T44" fmla="*/ 157 w 297"/>
                  <a:gd name="T45" fmla="*/ 139 h 175"/>
                  <a:gd name="T46" fmla="*/ 144 w 297"/>
                  <a:gd name="T47" fmla="*/ 163 h 175"/>
                  <a:gd name="T48" fmla="*/ 121 w 297"/>
                  <a:gd name="T49" fmla="*/ 175 h 175"/>
                  <a:gd name="T50" fmla="*/ 106 w 297"/>
                  <a:gd name="T51" fmla="*/ 174 h 175"/>
                  <a:gd name="T52" fmla="*/ 106 w 297"/>
                  <a:gd name="T53" fmla="*/ 170 h 175"/>
                  <a:gd name="T54" fmla="*/ 114 w 297"/>
                  <a:gd name="T55" fmla="*/ 159 h 175"/>
                  <a:gd name="T56" fmla="*/ 118 w 297"/>
                  <a:gd name="T57" fmla="*/ 137 h 175"/>
                  <a:gd name="T58" fmla="*/ 119 w 297"/>
                  <a:gd name="T59" fmla="*/ 113 h 175"/>
                  <a:gd name="T60" fmla="*/ 132 w 297"/>
                  <a:gd name="T61" fmla="*/ 84 h 175"/>
                  <a:gd name="T62" fmla="*/ 105 w 297"/>
                  <a:gd name="T63" fmla="*/ 99 h 175"/>
                  <a:gd name="T64" fmla="*/ 98 w 297"/>
                  <a:gd name="T65" fmla="*/ 119 h 175"/>
                  <a:gd name="T66" fmla="*/ 81 w 297"/>
                  <a:gd name="T67" fmla="*/ 131 h 175"/>
                  <a:gd name="T68" fmla="*/ 52 w 297"/>
                  <a:gd name="T69" fmla="*/ 134 h 175"/>
                  <a:gd name="T70" fmla="*/ 17 w 297"/>
                  <a:gd name="T71" fmla="*/ 125 h 175"/>
                  <a:gd name="T72" fmla="*/ 1 w 297"/>
                  <a:gd name="T73" fmla="*/ 116 h 175"/>
                  <a:gd name="T74" fmla="*/ 1 w 297"/>
                  <a:gd name="T75" fmla="*/ 113 h 175"/>
                  <a:gd name="T76" fmla="*/ 3 w 297"/>
                  <a:gd name="T77" fmla="*/ 111 h 175"/>
                  <a:gd name="T78" fmla="*/ 28 w 297"/>
                  <a:gd name="T79" fmla="*/ 103 h 175"/>
                  <a:gd name="T80" fmla="*/ 52 w 297"/>
                  <a:gd name="T81" fmla="*/ 90 h 175"/>
                  <a:gd name="T82" fmla="*/ 83 w 297"/>
                  <a:gd name="T83" fmla="*/ 91 h 175"/>
                  <a:gd name="T84" fmla="*/ 112 w 297"/>
                  <a:gd name="T85" fmla="*/ 87 h 175"/>
                  <a:gd name="T86" fmla="*/ 116 w 297"/>
                  <a:gd name="T87" fmla="*/ 81 h 175"/>
                  <a:gd name="T88" fmla="*/ 88 w 297"/>
                  <a:gd name="T89" fmla="*/ 79 h 175"/>
                  <a:gd name="T90" fmla="*/ 57 w 297"/>
                  <a:gd name="T91" fmla="*/ 61 h 175"/>
                  <a:gd name="T92" fmla="*/ 39 w 297"/>
                  <a:gd name="T93" fmla="*/ 51 h 175"/>
                  <a:gd name="T94" fmla="*/ 39 w 297"/>
                  <a:gd name="T95" fmla="*/ 48 h 175"/>
                  <a:gd name="T96" fmla="*/ 41 w 297"/>
                  <a:gd name="T97" fmla="*/ 47 h 175"/>
                  <a:gd name="T98" fmla="*/ 61 w 297"/>
                  <a:gd name="T99" fmla="*/ 39 h 175"/>
                  <a:gd name="T100" fmla="*/ 85 w 297"/>
                  <a:gd name="T101" fmla="*/ 34 h 175"/>
                  <a:gd name="T102" fmla="*/ 117 w 297"/>
                  <a:gd name="T103" fmla="*/ 44 h 175"/>
                  <a:gd name="T104" fmla="*/ 142 w 297"/>
                  <a:gd name="T105" fmla="*/ 71 h 175"/>
                  <a:gd name="T106" fmla="*/ 189 w 297"/>
                  <a:gd name="T107" fmla="*/ 50 h 175"/>
                  <a:gd name="T108" fmla="*/ 156 w 297"/>
                  <a:gd name="T109" fmla="*/ 47 h 175"/>
                  <a:gd name="T110" fmla="*/ 129 w 297"/>
                  <a:gd name="T111" fmla="*/ 32 h 175"/>
                  <a:gd name="T112" fmla="*/ 113 w 297"/>
                  <a:gd name="T113" fmla="*/ 5 h 175"/>
                  <a:gd name="T114" fmla="*/ 114 w 297"/>
                  <a:gd name="T115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97" h="175">
                    <a:moveTo>
                      <a:pt x="116" y="0"/>
                    </a:moveTo>
                    <a:lnTo>
                      <a:pt x="118" y="1"/>
                    </a:lnTo>
                    <a:lnTo>
                      <a:pt x="126" y="6"/>
                    </a:lnTo>
                    <a:lnTo>
                      <a:pt x="138" y="7"/>
                    </a:lnTo>
                    <a:lnTo>
                      <a:pt x="148" y="8"/>
                    </a:lnTo>
                    <a:lnTo>
                      <a:pt x="162" y="10"/>
                    </a:lnTo>
                    <a:lnTo>
                      <a:pt x="177" y="13"/>
                    </a:lnTo>
                    <a:lnTo>
                      <a:pt x="189" y="21"/>
                    </a:lnTo>
                    <a:lnTo>
                      <a:pt x="198" y="31"/>
                    </a:lnTo>
                    <a:lnTo>
                      <a:pt x="205" y="43"/>
                    </a:lnTo>
                    <a:lnTo>
                      <a:pt x="206" y="43"/>
                    </a:lnTo>
                    <a:lnTo>
                      <a:pt x="250" y="26"/>
                    </a:lnTo>
                    <a:lnTo>
                      <a:pt x="296" y="14"/>
                    </a:lnTo>
                    <a:lnTo>
                      <a:pt x="296" y="14"/>
                    </a:lnTo>
                    <a:lnTo>
                      <a:pt x="297" y="14"/>
                    </a:lnTo>
                    <a:lnTo>
                      <a:pt x="297" y="15"/>
                    </a:lnTo>
                    <a:lnTo>
                      <a:pt x="296" y="17"/>
                    </a:lnTo>
                    <a:lnTo>
                      <a:pt x="254" y="31"/>
                    </a:lnTo>
                    <a:lnTo>
                      <a:pt x="213" y="46"/>
                    </a:lnTo>
                    <a:lnTo>
                      <a:pt x="220" y="54"/>
                    </a:lnTo>
                    <a:lnTo>
                      <a:pt x="226" y="63"/>
                    </a:lnTo>
                    <a:lnTo>
                      <a:pt x="229" y="75"/>
                    </a:lnTo>
                    <a:lnTo>
                      <a:pt x="231" y="87"/>
                    </a:lnTo>
                    <a:lnTo>
                      <a:pt x="230" y="98"/>
                    </a:lnTo>
                    <a:lnTo>
                      <a:pt x="227" y="111"/>
                    </a:lnTo>
                    <a:lnTo>
                      <a:pt x="222" y="126"/>
                    </a:lnTo>
                    <a:lnTo>
                      <a:pt x="215" y="140"/>
                    </a:lnTo>
                    <a:lnTo>
                      <a:pt x="206" y="151"/>
                    </a:lnTo>
                    <a:lnTo>
                      <a:pt x="194" y="158"/>
                    </a:lnTo>
                    <a:lnTo>
                      <a:pt x="193" y="158"/>
                    </a:lnTo>
                    <a:lnTo>
                      <a:pt x="191" y="157"/>
                    </a:lnTo>
                    <a:lnTo>
                      <a:pt x="190" y="156"/>
                    </a:lnTo>
                    <a:lnTo>
                      <a:pt x="190" y="155"/>
                    </a:lnTo>
                    <a:lnTo>
                      <a:pt x="190" y="140"/>
                    </a:lnTo>
                    <a:lnTo>
                      <a:pt x="186" y="125"/>
                    </a:lnTo>
                    <a:lnTo>
                      <a:pt x="184" y="109"/>
                    </a:lnTo>
                    <a:lnTo>
                      <a:pt x="182" y="93"/>
                    </a:lnTo>
                    <a:lnTo>
                      <a:pt x="184" y="79"/>
                    </a:lnTo>
                    <a:lnTo>
                      <a:pt x="190" y="65"/>
                    </a:lnTo>
                    <a:lnTo>
                      <a:pt x="197" y="51"/>
                    </a:lnTo>
                    <a:lnTo>
                      <a:pt x="193" y="54"/>
                    </a:lnTo>
                    <a:lnTo>
                      <a:pt x="146" y="75"/>
                    </a:lnTo>
                    <a:lnTo>
                      <a:pt x="155" y="91"/>
                    </a:lnTo>
                    <a:lnTo>
                      <a:pt x="159" y="106"/>
                    </a:lnTo>
                    <a:lnTo>
                      <a:pt x="160" y="122"/>
                    </a:lnTo>
                    <a:lnTo>
                      <a:pt x="157" y="139"/>
                    </a:lnTo>
                    <a:lnTo>
                      <a:pt x="152" y="151"/>
                    </a:lnTo>
                    <a:lnTo>
                      <a:pt x="144" y="163"/>
                    </a:lnTo>
                    <a:lnTo>
                      <a:pt x="133" y="170"/>
                    </a:lnTo>
                    <a:lnTo>
                      <a:pt x="121" y="175"/>
                    </a:lnTo>
                    <a:lnTo>
                      <a:pt x="108" y="175"/>
                    </a:lnTo>
                    <a:lnTo>
                      <a:pt x="106" y="174"/>
                    </a:lnTo>
                    <a:lnTo>
                      <a:pt x="106" y="173"/>
                    </a:lnTo>
                    <a:lnTo>
                      <a:pt x="106" y="170"/>
                    </a:lnTo>
                    <a:lnTo>
                      <a:pt x="106" y="169"/>
                    </a:lnTo>
                    <a:lnTo>
                      <a:pt x="114" y="159"/>
                    </a:lnTo>
                    <a:lnTo>
                      <a:pt x="118" y="149"/>
                    </a:lnTo>
                    <a:lnTo>
                      <a:pt x="118" y="137"/>
                    </a:lnTo>
                    <a:lnTo>
                      <a:pt x="118" y="125"/>
                    </a:lnTo>
                    <a:lnTo>
                      <a:pt x="119" y="113"/>
                    </a:lnTo>
                    <a:lnTo>
                      <a:pt x="123" y="97"/>
                    </a:lnTo>
                    <a:lnTo>
                      <a:pt x="132" y="84"/>
                    </a:lnTo>
                    <a:lnTo>
                      <a:pt x="119" y="92"/>
                    </a:lnTo>
                    <a:lnTo>
                      <a:pt x="105" y="99"/>
                    </a:lnTo>
                    <a:lnTo>
                      <a:pt x="104" y="110"/>
                    </a:lnTo>
                    <a:lnTo>
                      <a:pt x="98" y="119"/>
                    </a:lnTo>
                    <a:lnTo>
                      <a:pt x="90" y="127"/>
                    </a:lnTo>
                    <a:lnTo>
                      <a:pt x="81" y="131"/>
                    </a:lnTo>
                    <a:lnTo>
                      <a:pt x="70" y="134"/>
                    </a:lnTo>
                    <a:lnTo>
                      <a:pt x="52" y="134"/>
                    </a:lnTo>
                    <a:lnTo>
                      <a:pt x="35" y="130"/>
                    </a:lnTo>
                    <a:lnTo>
                      <a:pt x="17" y="125"/>
                    </a:lnTo>
                    <a:lnTo>
                      <a:pt x="2" y="117"/>
                    </a:lnTo>
                    <a:lnTo>
                      <a:pt x="1" y="116"/>
                    </a:lnTo>
                    <a:lnTo>
                      <a:pt x="0" y="114"/>
                    </a:lnTo>
                    <a:lnTo>
                      <a:pt x="1" y="113"/>
                    </a:lnTo>
                    <a:lnTo>
                      <a:pt x="2" y="111"/>
                    </a:lnTo>
                    <a:lnTo>
                      <a:pt x="3" y="111"/>
                    </a:lnTo>
                    <a:lnTo>
                      <a:pt x="16" y="109"/>
                    </a:lnTo>
                    <a:lnTo>
                      <a:pt x="28" y="103"/>
                    </a:lnTo>
                    <a:lnTo>
                      <a:pt x="40" y="95"/>
                    </a:lnTo>
                    <a:lnTo>
                      <a:pt x="52" y="90"/>
                    </a:lnTo>
                    <a:lnTo>
                      <a:pt x="68" y="87"/>
                    </a:lnTo>
                    <a:lnTo>
                      <a:pt x="83" y="91"/>
                    </a:lnTo>
                    <a:lnTo>
                      <a:pt x="97" y="98"/>
                    </a:lnTo>
                    <a:lnTo>
                      <a:pt x="112" y="87"/>
                    </a:lnTo>
                    <a:lnTo>
                      <a:pt x="129" y="79"/>
                    </a:lnTo>
                    <a:lnTo>
                      <a:pt x="116" y="81"/>
                    </a:lnTo>
                    <a:lnTo>
                      <a:pt x="102" y="81"/>
                    </a:lnTo>
                    <a:lnTo>
                      <a:pt x="88" y="79"/>
                    </a:lnTo>
                    <a:lnTo>
                      <a:pt x="72" y="71"/>
                    </a:lnTo>
                    <a:lnTo>
                      <a:pt x="57" y="61"/>
                    </a:lnTo>
                    <a:lnTo>
                      <a:pt x="40" y="53"/>
                    </a:lnTo>
                    <a:lnTo>
                      <a:pt x="39" y="51"/>
                    </a:lnTo>
                    <a:lnTo>
                      <a:pt x="38" y="50"/>
                    </a:lnTo>
                    <a:lnTo>
                      <a:pt x="39" y="48"/>
                    </a:lnTo>
                    <a:lnTo>
                      <a:pt x="40" y="47"/>
                    </a:lnTo>
                    <a:lnTo>
                      <a:pt x="41" y="47"/>
                    </a:lnTo>
                    <a:lnTo>
                      <a:pt x="52" y="44"/>
                    </a:lnTo>
                    <a:lnTo>
                      <a:pt x="61" y="39"/>
                    </a:lnTo>
                    <a:lnTo>
                      <a:pt x="71" y="36"/>
                    </a:lnTo>
                    <a:lnTo>
                      <a:pt x="85" y="34"/>
                    </a:lnTo>
                    <a:lnTo>
                      <a:pt x="99" y="36"/>
                    </a:lnTo>
                    <a:lnTo>
                      <a:pt x="117" y="44"/>
                    </a:lnTo>
                    <a:lnTo>
                      <a:pt x="131" y="56"/>
                    </a:lnTo>
                    <a:lnTo>
                      <a:pt x="142" y="71"/>
                    </a:lnTo>
                    <a:lnTo>
                      <a:pt x="143" y="72"/>
                    </a:lnTo>
                    <a:lnTo>
                      <a:pt x="189" y="50"/>
                    </a:lnTo>
                    <a:lnTo>
                      <a:pt x="172" y="50"/>
                    </a:lnTo>
                    <a:lnTo>
                      <a:pt x="156" y="47"/>
                    </a:lnTo>
                    <a:lnTo>
                      <a:pt x="142" y="41"/>
                    </a:lnTo>
                    <a:lnTo>
                      <a:pt x="129" y="32"/>
                    </a:lnTo>
                    <a:lnTo>
                      <a:pt x="119" y="20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4" y="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2" name="Freeform 860"/>
              <p:cNvSpPr/>
              <p:nvPr/>
            </p:nvSpPr>
            <p:spPr bwMode="auto">
              <a:xfrm>
                <a:off x="7351713" y="2232026"/>
                <a:ext cx="422275" cy="860425"/>
              </a:xfrm>
              <a:custGeom>
                <a:avLst/>
                <a:gdLst>
                  <a:gd name="T0" fmla="*/ 61 w 266"/>
                  <a:gd name="T1" fmla="*/ 44 h 542"/>
                  <a:gd name="T2" fmla="*/ 80 w 266"/>
                  <a:gd name="T3" fmla="*/ 37 h 542"/>
                  <a:gd name="T4" fmla="*/ 80 w 266"/>
                  <a:gd name="T5" fmla="*/ 59 h 542"/>
                  <a:gd name="T6" fmla="*/ 58 w 266"/>
                  <a:gd name="T7" fmla="*/ 97 h 542"/>
                  <a:gd name="T8" fmla="*/ 65 w 266"/>
                  <a:gd name="T9" fmla="*/ 123 h 542"/>
                  <a:gd name="T10" fmla="*/ 78 w 266"/>
                  <a:gd name="T11" fmla="*/ 147 h 542"/>
                  <a:gd name="T12" fmla="*/ 65 w 266"/>
                  <a:gd name="T13" fmla="*/ 165 h 542"/>
                  <a:gd name="T14" fmla="*/ 81 w 266"/>
                  <a:gd name="T15" fmla="*/ 159 h 542"/>
                  <a:gd name="T16" fmla="*/ 57 w 266"/>
                  <a:gd name="T17" fmla="*/ 166 h 542"/>
                  <a:gd name="T18" fmla="*/ 70 w 266"/>
                  <a:gd name="T19" fmla="*/ 217 h 542"/>
                  <a:gd name="T20" fmla="*/ 94 w 266"/>
                  <a:gd name="T21" fmla="*/ 218 h 542"/>
                  <a:gd name="T22" fmla="*/ 58 w 266"/>
                  <a:gd name="T23" fmla="*/ 248 h 542"/>
                  <a:gd name="T24" fmla="*/ 72 w 266"/>
                  <a:gd name="T25" fmla="*/ 262 h 542"/>
                  <a:gd name="T26" fmla="*/ 80 w 266"/>
                  <a:gd name="T27" fmla="*/ 291 h 542"/>
                  <a:gd name="T28" fmla="*/ 82 w 266"/>
                  <a:gd name="T29" fmla="*/ 278 h 542"/>
                  <a:gd name="T30" fmla="*/ 94 w 266"/>
                  <a:gd name="T31" fmla="*/ 270 h 542"/>
                  <a:gd name="T32" fmla="*/ 63 w 266"/>
                  <a:gd name="T33" fmla="*/ 296 h 542"/>
                  <a:gd name="T34" fmla="*/ 116 w 266"/>
                  <a:gd name="T35" fmla="*/ 325 h 542"/>
                  <a:gd name="T36" fmla="*/ 107 w 266"/>
                  <a:gd name="T37" fmla="*/ 404 h 542"/>
                  <a:gd name="T38" fmla="*/ 101 w 266"/>
                  <a:gd name="T39" fmla="*/ 353 h 542"/>
                  <a:gd name="T40" fmla="*/ 125 w 266"/>
                  <a:gd name="T41" fmla="*/ 360 h 542"/>
                  <a:gd name="T42" fmla="*/ 109 w 266"/>
                  <a:gd name="T43" fmla="*/ 396 h 542"/>
                  <a:gd name="T44" fmla="*/ 132 w 266"/>
                  <a:gd name="T45" fmla="*/ 396 h 542"/>
                  <a:gd name="T46" fmla="*/ 137 w 266"/>
                  <a:gd name="T47" fmla="*/ 420 h 542"/>
                  <a:gd name="T48" fmla="*/ 143 w 266"/>
                  <a:gd name="T49" fmla="*/ 401 h 542"/>
                  <a:gd name="T50" fmla="*/ 134 w 266"/>
                  <a:gd name="T51" fmla="*/ 441 h 542"/>
                  <a:gd name="T52" fmla="*/ 157 w 266"/>
                  <a:gd name="T53" fmla="*/ 433 h 542"/>
                  <a:gd name="T54" fmla="*/ 167 w 266"/>
                  <a:gd name="T55" fmla="*/ 471 h 542"/>
                  <a:gd name="T56" fmla="*/ 209 w 266"/>
                  <a:gd name="T57" fmla="*/ 461 h 542"/>
                  <a:gd name="T58" fmla="*/ 210 w 266"/>
                  <a:gd name="T59" fmla="*/ 487 h 542"/>
                  <a:gd name="T60" fmla="*/ 216 w 266"/>
                  <a:gd name="T61" fmla="*/ 468 h 542"/>
                  <a:gd name="T62" fmla="*/ 214 w 266"/>
                  <a:gd name="T63" fmla="*/ 512 h 542"/>
                  <a:gd name="T64" fmla="*/ 209 w 266"/>
                  <a:gd name="T65" fmla="*/ 518 h 542"/>
                  <a:gd name="T66" fmla="*/ 174 w 266"/>
                  <a:gd name="T67" fmla="*/ 525 h 542"/>
                  <a:gd name="T68" fmla="*/ 160 w 266"/>
                  <a:gd name="T69" fmla="*/ 510 h 542"/>
                  <a:gd name="T70" fmla="*/ 201 w 266"/>
                  <a:gd name="T71" fmla="*/ 510 h 542"/>
                  <a:gd name="T72" fmla="*/ 122 w 266"/>
                  <a:gd name="T73" fmla="*/ 479 h 542"/>
                  <a:gd name="T74" fmla="*/ 135 w 266"/>
                  <a:gd name="T75" fmla="*/ 454 h 542"/>
                  <a:gd name="T76" fmla="*/ 111 w 266"/>
                  <a:gd name="T77" fmla="*/ 459 h 542"/>
                  <a:gd name="T78" fmla="*/ 104 w 266"/>
                  <a:gd name="T79" fmla="*/ 468 h 542"/>
                  <a:gd name="T80" fmla="*/ 128 w 266"/>
                  <a:gd name="T81" fmla="*/ 443 h 542"/>
                  <a:gd name="T82" fmla="*/ 80 w 266"/>
                  <a:gd name="T83" fmla="*/ 413 h 542"/>
                  <a:gd name="T84" fmla="*/ 59 w 266"/>
                  <a:gd name="T85" fmla="*/ 402 h 542"/>
                  <a:gd name="T86" fmla="*/ 105 w 266"/>
                  <a:gd name="T87" fmla="*/ 413 h 542"/>
                  <a:gd name="T88" fmla="*/ 45 w 266"/>
                  <a:gd name="T89" fmla="*/ 358 h 542"/>
                  <a:gd name="T90" fmla="*/ 42 w 266"/>
                  <a:gd name="T91" fmla="*/ 307 h 542"/>
                  <a:gd name="T92" fmla="*/ 30 w 266"/>
                  <a:gd name="T93" fmla="*/ 327 h 542"/>
                  <a:gd name="T94" fmla="*/ 42 w 266"/>
                  <a:gd name="T95" fmla="*/ 319 h 542"/>
                  <a:gd name="T96" fmla="*/ 24 w 266"/>
                  <a:gd name="T97" fmla="*/ 330 h 542"/>
                  <a:gd name="T98" fmla="*/ 52 w 266"/>
                  <a:gd name="T99" fmla="*/ 281 h 542"/>
                  <a:gd name="T100" fmla="*/ 28 w 266"/>
                  <a:gd name="T101" fmla="*/ 246 h 542"/>
                  <a:gd name="T102" fmla="*/ 27 w 266"/>
                  <a:gd name="T103" fmla="*/ 205 h 542"/>
                  <a:gd name="T104" fmla="*/ 0 w 266"/>
                  <a:gd name="T105" fmla="*/ 197 h 542"/>
                  <a:gd name="T106" fmla="*/ 33 w 266"/>
                  <a:gd name="T107" fmla="*/ 202 h 542"/>
                  <a:gd name="T108" fmla="*/ 12 w 266"/>
                  <a:gd name="T109" fmla="*/ 168 h 542"/>
                  <a:gd name="T110" fmla="*/ 42 w 266"/>
                  <a:gd name="T111" fmla="*/ 163 h 542"/>
                  <a:gd name="T112" fmla="*/ 13 w 266"/>
                  <a:gd name="T113" fmla="*/ 105 h 542"/>
                  <a:gd name="T114" fmla="*/ 30 w 266"/>
                  <a:gd name="T115" fmla="*/ 106 h 542"/>
                  <a:gd name="T116" fmla="*/ 8 w 266"/>
                  <a:gd name="T117" fmla="*/ 109 h 542"/>
                  <a:gd name="T118" fmla="*/ 47 w 266"/>
                  <a:gd name="T119" fmla="*/ 97 h 542"/>
                  <a:gd name="T120" fmla="*/ 24 w 266"/>
                  <a:gd name="T121" fmla="*/ 61 h 542"/>
                  <a:gd name="T122" fmla="*/ 35 w 266"/>
                  <a:gd name="T123" fmla="*/ 48 h 542"/>
                  <a:gd name="T124" fmla="*/ 54 w 266"/>
                  <a:gd name="T125" fmla="*/ 41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6" h="542">
                    <a:moveTo>
                      <a:pt x="61" y="0"/>
                    </a:moveTo>
                    <a:lnTo>
                      <a:pt x="65" y="1"/>
                    </a:lnTo>
                    <a:lnTo>
                      <a:pt x="69" y="2"/>
                    </a:lnTo>
                    <a:lnTo>
                      <a:pt x="72" y="6"/>
                    </a:lnTo>
                    <a:lnTo>
                      <a:pt x="74" y="9"/>
                    </a:lnTo>
                    <a:lnTo>
                      <a:pt x="75" y="12"/>
                    </a:lnTo>
                    <a:lnTo>
                      <a:pt x="76" y="17"/>
                    </a:lnTo>
                    <a:lnTo>
                      <a:pt x="75" y="26"/>
                    </a:lnTo>
                    <a:lnTo>
                      <a:pt x="69" y="36"/>
                    </a:lnTo>
                    <a:lnTo>
                      <a:pt x="61" y="44"/>
                    </a:lnTo>
                    <a:lnTo>
                      <a:pt x="61" y="44"/>
                    </a:lnTo>
                    <a:lnTo>
                      <a:pt x="57" y="70"/>
                    </a:lnTo>
                    <a:lnTo>
                      <a:pt x="61" y="65"/>
                    </a:lnTo>
                    <a:lnTo>
                      <a:pt x="66" y="59"/>
                    </a:lnTo>
                    <a:lnTo>
                      <a:pt x="73" y="55"/>
                    </a:lnTo>
                    <a:lnTo>
                      <a:pt x="71" y="51"/>
                    </a:lnTo>
                    <a:lnTo>
                      <a:pt x="71" y="48"/>
                    </a:lnTo>
                    <a:lnTo>
                      <a:pt x="71" y="45"/>
                    </a:lnTo>
                    <a:lnTo>
                      <a:pt x="73" y="42"/>
                    </a:lnTo>
                    <a:lnTo>
                      <a:pt x="80" y="37"/>
                    </a:lnTo>
                    <a:lnTo>
                      <a:pt x="86" y="36"/>
                    </a:lnTo>
                    <a:lnTo>
                      <a:pt x="93" y="39"/>
                    </a:lnTo>
                    <a:lnTo>
                      <a:pt x="97" y="46"/>
                    </a:lnTo>
                    <a:lnTo>
                      <a:pt x="98" y="53"/>
                    </a:lnTo>
                    <a:lnTo>
                      <a:pt x="95" y="58"/>
                    </a:lnTo>
                    <a:lnTo>
                      <a:pt x="92" y="60"/>
                    </a:lnTo>
                    <a:lnTo>
                      <a:pt x="89" y="61"/>
                    </a:lnTo>
                    <a:lnTo>
                      <a:pt x="86" y="61"/>
                    </a:lnTo>
                    <a:lnTo>
                      <a:pt x="83" y="61"/>
                    </a:lnTo>
                    <a:lnTo>
                      <a:pt x="80" y="59"/>
                    </a:lnTo>
                    <a:lnTo>
                      <a:pt x="78" y="59"/>
                    </a:lnTo>
                    <a:lnTo>
                      <a:pt x="76" y="59"/>
                    </a:lnTo>
                    <a:lnTo>
                      <a:pt x="70" y="65"/>
                    </a:lnTo>
                    <a:lnTo>
                      <a:pt x="64" y="70"/>
                    </a:lnTo>
                    <a:lnTo>
                      <a:pt x="59" y="75"/>
                    </a:lnTo>
                    <a:lnTo>
                      <a:pt x="56" y="83"/>
                    </a:lnTo>
                    <a:lnTo>
                      <a:pt x="54" y="84"/>
                    </a:lnTo>
                    <a:lnTo>
                      <a:pt x="52" y="106"/>
                    </a:lnTo>
                    <a:lnTo>
                      <a:pt x="54" y="102"/>
                    </a:lnTo>
                    <a:lnTo>
                      <a:pt x="58" y="97"/>
                    </a:lnTo>
                    <a:lnTo>
                      <a:pt x="62" y="93"/>
                    </a:lnTo>
                    <a:lnTo>
                      <a:pt x="69" y="89"/>
                    </a:lnTo>
                    <a:lnTo>
                      <a:pt x="77" y="87"/>
                    </a:lnTo>
                    <a:lnTo>
                      <a:pt x="85" y="90"/>
                    </a:lnTo>
                    <a:lnTo>
                      <a:pt x="90" y="96"/>
                    </a:lnTo>
                    <a:lnTo>
                      <a:pt x="90" y="104"/>
                    </a:lnTo>
                    <a:lnTo>
                      <a:pt x="88" y="110"/>
                    </a:lnTo>
                    <a:lnTo>
                      <a:pt x="82" y="117"/>
                    </a:lnTo>
                    <a:lnTo>
                      <a:pt x="74" y="120"/>
                    </a:lnTo>
                    <a:lnTo>
                      <a:pt x="65" y="123"/>
                    </a:lnTo>
                    <a:lnTo>
                      <a:pt x="58" y="127"/>
                    </a:lnTo>
                    <a:lnTo>
                      <a:pt x="51" y="132"/>
                    </a:lnTo>
                    <a:lnTo>
                      <a:pt x="50" y="132"/>
                    </a:lnTo>
                    <a:lnTo>
                      <a:pt x="48" y="175"/>
                    </a:lnTo>
                    <a:lnTo>
                      <a:pt x="50" y="165"/>
                    </a:lnTo>
                    <a:lnTo>
                      <a:pt x="54" y="156"/>
                    </a:lnTo>
                    <a:lnTo>
                      <a:pt x="59" y="150"/>
                    </a:lnTo>
                    <a:lnTo>
                      <a:pt x="65" y="146"/>
                    </a:lnTo>
                    <a:lnTo>
                      <a:pt x="72" y="145"/>
                    </a:lnTo>
                    <a:lnTo>
                      <a:pt x="78" y="147"/>
                    </a:lnTo>
                    <a:lnTo>
                      <a:pt x="84" y="152"/>
                    </a:lnTo>
                    <a:lnTo>
                      <a:pt x="86" y="158"/>
                    </a:lnTo>
                    <a:lnTo>
                      <a:pt x="85" y="166"/>
                    </a:lnTo>
                    <a:lnTo>
                      <a:pt x="82" y="173"/>
                    </a:lnTo>
                    <a:lnTo>
                      <a:pt x="75" y="176"/>
                    </a:lnTo>
                    <a:lnTo>
                      <a:pt x="71" y="175"/>
                    </a:lnTo>
                    <a:lnTo>
                      <a:pt x="69" y="174"/>
                    </a:lnTo>
                    <a:lnTo>
                      <a:pt x="66" y="171"/>
                    </a:lnTo>
                    <a:lnTo>
                      <a:pt x="65" y="168"/>
                    </a:lnTo>
                    <a:lnTo>
                      <a:pt x="65" y="165"/>
                    </a:lnTo>
                    <a:lnTo>
                      <a:pt x="68" y="163"/>
                    </a:lnTo>
                    <a:lnTo>
                      <a:pt x="69" y="162"/>
                    </a:lnTo>
                    <a:lnTo>
                      <a:pt x="70" y="162"/>
                    </a:lnTo>
                    <a:lnTo>
                      <a:pt x="71" y="164"/>
                    </a:lnTo>
                    <a:lnTo>
                      <a:pt x="71" y="165"/>
                    </a:lnTo>
                    <a:lnTo>
                      <a:pt x="75" y="165"/>
                    </a:lnTo>
                    <a:lnTo>
                      <a:pt x="78" y="165"/>
                    </a:lnTo>
                    <a:lnTo>
                      <a:pt x="80" y="164"/>
                    </a:lnTo>
                    <a:lnTo>
                      <a:pt x="81" y="162"/>
                    </a:lnTo>
                    <a:lnTo>
                      <a:pt x="81" y="159"/>
                    </a:lnTo>
                    <a:lnTo>
                      <a:pt x="80" y="157"/>
                    </a:lnTo>
                    <a:lnTo>
                      <a:pt x="77" y="153"/>
                    </a:lnTo>
                    <a:lnTo>
                      <a:pt x="73" y="152"/>
                    </a:lnTo>
                    <a:lnTo>
                      <a:pt x="69" y="151"/>
                    </a:lnTo>
                    <a:lnTo>
                      <a:pt x="65" y="152"/>
                    </a:lnTo>
                    <a:lnTo>
                      <a:pt x="62" y="154"/>
                    </a:lnTo>
                    <a:lnTo>
                      <a:pt x="60" y="157"/>
                    </a:lnTo>
                    <a:lnTo>
                      <a:pt x="59" y="161"/>
                    </a:lnTo>
                    <a:lnTo>
                      <a:pt x="58" y="164"/>
                    </a:lnTo>
                    <a:lnTo>
                      <a:pt x="57" y="166"/>
                    </a:lnTo>
                    <a:lnTo>
                      <a:pt x="53" y="179"/>
                    </a:lnTo>
                    <a:lnTo>
                      <a:pt x="50" y="193"/>
                    </a:lnTo>
                    <a:lnTo>
                      <a:pt x="50" y="194"/>
                    </a:lnTo>
                    <a:lnTo>
                      <a:pt x="49" y="194"/>
                    </a:lnTo>
                    <a:lnTo>
                      <a:pt x="48" y="194"/>
                    </a:lnTo>
                    <a:lnTo>
                      <a:pt x="53" y="249"/>
                    </a:lnTo>
                    <a:lnTo>
                      <a:pt x="57" y="238"/>
                    </a:lnTo>
                    <a:lnTo>
                      <a:pt x="62" y="227"/>
                    </a:lnTo>
                    <a:lnTo>
                      <a:pt x="71" y="219"/>
                    </a:lnTo>
                    <a:lnTo>
                      <a:pt x="70" y="217"/>
                    </a:lnTo>
                    <a:lnTo>
                      <a:pt x="69" y="215"/>
                    </a:lnTo>
                    <a:lnTo>
                      <a:pt x="69" y="211"/>
                    </a:lnTo>
                    <a:lnTo>
                      <a:pt x="71" y="207"/>
                    </a:lnTo>
                    <a:lnTo>
                      <a:pt x="73" y="204"/>
                    </a:lnTo>
                    <a:lnTo>
                      <a:pt x="78" y="200"/>
                    </a:lnTo>
                    <a:lnTo>
                      <a:pt x="84" y="199"/>
                    </a:lnTo>
                    <a:lnTo>
                      <a:pt x="89" y="199"/>
                    </a:lnTo>
                    <a:lnTo>
                      <a:pt x="95" y="203"/>
                    </a:lnTo>
                    <a:lnTo>
                      <a:pt x="96" y="211"/>
                    </a:lnTo>
                    <a:lnTo>
                      <a:pt x="94" y="218"/>
                    </a:lnTo>
                    <a:lnTo>
                      <a:pt x="88" y="224"/>
                    </a:lnTo>
                    <a:lnTo>
                      <a:pt x="85" y="225"/>
                    </a:lnTo>
                    <a:lnTo>
                      <a:pt x="82" y="225"/>
                    </a:lnTo>
                    <a:lnTo>
                      <a:pt x="78" y="224"/>
                    </a:lnTo>
                    <a:lnTo>
                      <a:pt x="75" y="223"/>
                    </a:lnTo>
                    <a:lnTo>
                      <a:pt x="72" y="226"/>
                    </a:lnTo>
                    <a:lnTo>
                      <a:pt x="68" y="230"/>
                    </a:lnTo>
                    <a:lnTo>
                      <a:pt x="64" y="234"/>
                    </a:lnTo>
                    <a:lnTo>
                      <a:pt x="62" y="238"/>
                    </a:lnTo>
                    <a:lnTo>
                      <a:pt x="58" y="248"/>
                    </a:lnTo>
                    <a:lnTo>
                      <a:pt x="56" y="259"/>
                    </a:lnTo>
                    <a:lnTo>
                      <a:pt x="56" y="260"/>
                    </a:lnTo>
                    <a:lnTo>
                      <a:pt x="54" y="260"/>
                    </a:lnTo>
                    <a:lnTo>
                      <a:pt x="57" y="270"/>
                    </a:lnTo>
                    <a:lnTo>
                      <a:pt x="57" y="271"/>
                    </a:lnTo>
                    <a:lnTo>
                      <a:pt x="57" y="272"/>
                    </a:lnTo>
                    <a:lnTo>
                      <a:pt x="60" y="287"/>
                    </a:lnTo>
                    <a:lnTo>
                      <a:pt x="61" y="277"/>
                    </a:lnTo>
                    <a:lnTo>
                      <a:pt x="65" y="269"/>
                    </a:lnTo>
                    <a:lnTo>
                      <a:pt x="72" y="262"/>
                    </a:lnTo>
                    <a:lnTo>
                      <a:pt x="80" y="259"/>
                    </a:lnTo>
                    <a:lnTo>
                      <a:pt x="87" y="259"/>
                    </a:lnTo>
                    <a:lnTo>
                      <a:pt x="95" y="262"/>
                    </a:lnTo>
                    <a:lnTo>
                      <a:pt x="99" y="269"/>
                    </a:lnTo>
                    <a:lnTo>
                      <a:pt x="101" y="277"/>
                    </a:lnTo>
                    <a:lnTo>
                      <a:pt x="99" y="285"/>
                    </a:lnTo>
                    <a:lnTo>
                      <a:pt x="93" y="291"/>
                    </a:lnTo>
                    <a:lnTo>
                      <a:pt x="85" y="294"/>
                    </a:lnTo>
                    <a:lnTo>
                      <a:pt x="82" y="293"/>
                    </a:lnTo>
                    <a:lnTo>
                      <a:pt x="80" y="291"/>
                    </a:lnTo>
                    <a:lnTo>
                      <a:pt x="77" y="289"/>
                    </a:lnTo>
                    <a:lnTo>
                      <a:pt x="76" y="287"/>
                    </a:lnTo>
                    <a:lnTo>
                      <a:pt x="75" y="285"/>
                    </a:lnTo>
                    <a:lnTo>
                      <a:pt x="75" y="283"/>
                    </a:lnTo>
                    <a:lnTo>
                      <a:pt x="75" y="279"/>
                    </a:lnTo>
                    <a:lnTo>
                      <a:pt x="77" y="278"/>
                    </a:lnTo>
                    <a:lnTo>
                      <a:pt x="80" y="276"/>
                    </a:lnTo>
                    <a:lnTo>
                      <a:pt x="81" y="276"/>
                    </a:lnTo>
                    <a:lnTo>
                      <a:pt x="82" y="277"/>
                    </a:lnTo>
                    <a:lnTo>
                      <a:pt x="82" y="278"/>
                    </a:lnTo>
                    <a:lnTo>
                      <a:pt x="82" y="279"/>
                    </a:lnTo>
                    <a:lnTo>
                      <a:pt x="85" y="283"/>
                    </a:lnTo>
                    <a:lnTo>
                      <a:pt x="88" y="285"/>
                    </a:lnTo>
                    <a:lnTo>
                      <a:pt x="90" y="285"/>
                    </a:lnTo>
                    <a:lnTo>
                      <a:pt x="93" y="284"/>
                    </a:lnTo>
                    <a:lnTo>
                      <a:pt x="94" y="282"/>
                    </a:lnTo>
                    <a:lnTo>
                      <a:pt x="95" y="278"/>
                    </a:lnTo>
                    <a:lnTo>
                      <a:pt x="95" y="276"/>
                    </a:lnTo>
                    <a:lnTo>
                      <a:pt x="95" y="273"/>
                    </a:lnTo>
                    <a:lnTo>
                      <a:pt x="94" y="270"/>
                    </a:lnTo>
                    <a:lnTo>
                      <a:pt x="92" y="267"/>
                    </a:lnTo>
                    <a:lnTo>
                      <a:pt x="88" y="265"/>
                    </a:lnTo>
                    <a:lnTo>
                      <a:pt x="82" y="264"/>
                    </a:lnTo>
                    <a:lnTo>
                      <a:pt x="75" y="266"/>
                    </a:lnTo>
                    <a:lnTo>
                      <a:pt x="70" y="272"/>
                    </a:lnTo>
                    <a:lnTo>
                      <a:pt x="68" y="275"/>
                    </a:lnTo>
                    <a:lnTo>
                      <a:pt x="65" y="279"/>
                    </a:lnTo>
                    <a:lnTo>
                      <a:pt x="64" y="284"/>
                    </a:lnTo>
                    <a:lnTo>
                      <a:pt x="64" y="288"/>
                    </a:lnTo>
                    <a:lnTo>
                      <a:pt x="63" y="296"/>
                    </a:lnTo>
                    <a:lnTo>
                      <a:pt x="63" y="302"/>
                    </a:lnTo>
                    <a:lnTo>
                      <a:pt x="75" y="341"/>
                    </a:lnTo>
                    <a:lnTo>
                      <a:pt x="78" y="332"/>
                    </a:lnTo>
                    <a:lnTo>
                      <a:pt x="83" y="323"/>
                    </a:lnTo>
                    <a:lnTo>
                      <a:pt x="89" y="314"/>
                    </a:lnTo>
                    <a:lnTo>
                      <a:pt x="96" y="308"/>
                    </a:lnTo>
                    <a:lnTo>
                      <a:pt x="104" y="306"/>
                    </a:lnTo>
                    <a:lnTo>
                      <a:pt x="111" y="310"/>
                    </a:lnTo>
                    <a:lnTo>
                      <a:pt x="117" y="318"/>
                    </a:lnTo>
                    <a:lnTo>
                      <a:pt x="116" y="325"/>
                    </a:lnTo>
                    <a:lnTo>
                      <a:pt x="112" y="332"/>
                    </a:lnTo>
                    <a:lnTo>
                      <a:pt x="105" y="338"/>
                    </a:lnTo>
                    <a:lnTo>
                      <a:pt x="97" y="345"/>
                    </a:lnTo>
                    <a:lnTo>
                      <a:pt x="88" y="349"/>
                    </a:lnTo>
                    <a:lnTo>
                      <a:pt x="82" y="351"/>
                    </a:lnTo>
                    <a:lnTo>
                      <a:pt x="81" y="351"/>
                    </a:lnTo>
                    <a:lnTo>
                      <a:pt x="80" y="351"/>
                    </a:lnTo>
                    <a:lnTo>
                      <a:pt x="97" y="389"/>
                    </a:lnTo>
                    <a:lnTo>
                      <a:pt x="107" y="406"/>
                    </a:lnTo>
                    <a:lnTo>
                      <a:pt x="107" y="404"/>
                    </a:lnTo>
                    <a:lnTo>
                      <a:pt x="105" y="396"/>
                    </a:lnTo>
                    <a:lnTo>
                      <a:pt x="105" y="389"/>
                    </a:lnTo>
                    <a:lnTo>
                      <a:pt x="105" y="379"/>
                    </a:lnTo>
                    <a:lnTo>
                      <a:pt x="107" y="369"/>
                    </a:lnTo>
                    <a:lnTo>
                      <a:pt x="107" y="369"/>
                    </a:lnTo>
                    <a:lnTo>
                      <a:pt x="104" y="367"/>
                    </a:lnTo>
                    <a:lnTo>
                      <a:pt x="101" y="363"/>
                    </a:lnTo>
                    <a:lnTo>
                      <a:pt x="100" y="360"/>
                    </a:lnTo>
                    <a:lnTo>
                      <a:pt x="100" y="357"/>
                    </a:lnTo>
                    <a:lnTo>
                      <a:pt x="101" y="353"/>
                    </a:lnTo>
                    <a:lnTo>
                      <a:pt x="104" y="350"/>
                    </a:lnTo>
                    <a:lnTo>
                      <a:pt x="106" y="347"/>
                    </a:lnTo>
                    <a:lnTo>
                      <a:pt x="109" y="346"/>
                    </a:lnTo>
                    <a:lnTo>
                      <a:pt x="113" y="346"/>
                    </a:lnTo>
                    <a:lnTo>
                      <a:pt x="117" y="346"/>
                    </a:lnTo>
                    <a:lnTo>
                      <a:pt x="120" y="347"/>
                    </a:lnTo>
                    <a:lnTo>
                      <a:pt x="122" y="349"/>
                    </a:lnTo>
                    <a:lnTo>
                      <a:pt x="124" y="353"/>
                    </a:lnTo>
                    <a:lnTo>
                      <a:pt x="125" y="356"/>
                    </a:lnTo>
                    <a:lnTo>
                      <a:pt x="125" y="360"/>
                    </a:lnTo>
                    <a:lnTo>
                      <a:pt x="125" y="363"/>
                    </a:lnTo>
                    <a:lnTo>
                      <a:pt x="123" y="367"/>
                    </a:lnTo>
                    <a:lnTo>
                      <a:pt x="121" y="369"/>
                    </a:lnTo>
                    <a:lnTo>
                      <a:pt x="118" y="370"/>
                    </a:lnTo>
                    <a:lnTo>
                      <a:pt x="114" y="371"/>
                    </a:lnTo>
                    <a:lnTo>
                      <a:pt x="111" y="371"/>
                    </a:lnTo>
                    <a:lnTo>
                      <a:pt x="110" y="377"/>
                    </a:lnTo>
                    <a:lnTo>
                      <a:pt x="109" y="382"/>
                    </a:lnTo>
                    <a:lnTo>
                      <a:pt x="108" y="389"/>
                    </a:lnTo>
                    <a:lnTo>
                      <a:pt x="109" y="396"/>
                    </a:lnTo>
                    <a:lnTo>
                      <a:pt x="110" y="405"/>
                    </a:lnTo>
                    <a:lnTo>
                      <a:pt x="112" y="409"/>
                    </a:lnTo>
                    <a:lnTo>
                      <a:pt x="111" y="411"/>
                    </a:lnTo>
                    <a:lnTo>
                      <a:pt x="111" y="411"/>
                    </a:lnTo>
                    <a:lnTo>
                      <a:pt x="123" y="429"/>
                    </a:lnTo>
                    <a:lnTo>
                      <a:pt x="122" y="422"/>
                    </a:lnTo>
                    <a:lnTo>
                      <a:pt x="121" y="415"/>
                    </a:lnTo>
                    <a:lnTo>
                      <a:pt x="123" y="407"/>
                    </a:lnTo>
                    <a:lnTo>
                      <a:pt x="126" y="401"/>
                    </a:lnTo>
                    <a:lnTo>
                      <a:pt x="132" y="396"/>
                    </a:lnTo>
                    <a:lnTo>
                      <a:pt x="140" y="394"/>
                    </a:lnTo>
                    <a:lnTo>
                      <a:pt x="147" y="395"/>
                    </a:lnTo>
                    <a:lnTo>
                      <a:pt x="152" y="399"/>
                    </a:lnTo>
                    <a:lnTo>
                      <a:pt x="154" y="406"/>
                    </a:lnTo>
                    <a:lnTo>
                      <a:pt x="154" y="413"/>
                    </a:lnTo>
                    <a:lnTo>
                      <a:pt x="152" y="419"/>
                    </a:lnTo>
                    <a:lnTo>
                      <a:pt x="146" y="422"/>
                    </a:lnTo>
                    <a:lnTo>
                      <a:pt x="140" y="422"/>
                    </a:lnTo>
                    <a:lnTo>
                      <a:pt x="137" y="421"/>
                    </a:lnTo>
                    <a:lnTo>
                      <a:pt x="137" y="420"/>
                    </a:lnTo>
                    <a:lnTo>
                      <a:pt x="138" y="418"/>
                    </a:lnTo>
                    <a:lnTo>
                      <a:pt x="140" y="418"/>
                    </a:lnTo>
                    <a:lnTo>
                      <a:pt x="143" y="417"/>
                    </a:lnTo>
                    <a:lnTo>
                      <a:pt x="145" y="415"/>
                    </a:lnTo>
                    <a:lnTo>
                      <a:pt x="147" y="413"/>
                    </a:lnTo>
                    <a:lnTo>
                      <a:pt x="148" y="410"/>
                    </a:lnTo>
                    <a:lnTo>
                      <a:pt x="149" y="407"/>
                    </a:lnTo>
                    <a:lnTo>
                      <a:pt x="148" y="404"/>
                    </a:lnTo>
                    <a:lnTo>
                      <a:pt x="146" y="402"/>
                    </a:lnTo>
                    <a:lnTo>
                      <a:pt x="143" y="401"/>
                    </a:lnTo>
                    <a:lnTo>
                      <a:pt x="140" y="399"/>
                    </a:lnTo>
                    <a:lnTo>
                      <a:pt x="136" y="401"/>
                    </a:lnTo>
                    <a:lnTo>
                      <a:pt x="134" y="402"/>
                    </a:lnTo>
                    <a:lnTo>
                      <a:pt x="131" y="404"/>
                    </a:lnTo>
                    <a:lnTo>
                      <a:pt x="128" y="410"/>
                    </a:lnTo>
                    <a:lnTo>
                      <a:pt x="126" y="418"/>
                    </a:lnTo>
                    <a:lnTo>
                      <a:pt x="128" y="426"/>
                    </a:lnTo>
                    <a:lnTo>
                      <a:pt x="130" y="431"/>
                    </a:lnTo>
                    <a:lnTo>
                      <a:pt x="132" y="435"/>
                    </a:lnTo>
                    <a:lnTo>
                      <a:pt x="134" y="441"/>
                    </a:lnTo>
                    <a:lnTo>
                      <a:pt x="135" y="442"/>
                    </a:lnTo>
                    <a:lnTo>
                      <a:pt x="135" y="443"/>
                    </a:lnTo>
                    <a:lnTo>
                      <a:pt x="135" y="444"/>
                    </a:lnTo>
                    <a:lnTo>
                      <a:pt x="158" y="467"/>
                    </a:lnTo>
                    <a:lnTo>
                      <a:pt x="156" y="463"/>
                    </a:lnTo>
                    <a:lnTo>
                      <a:pt x="155" y="457"/>
                    </a:lnTo>
                    <a:lnTo>
                      <a:pt x="154" y="452"/>
                    </a:lnTo>
                    <a:lnTo>
                      <a:pt x="154" y="446"/>
                    </a:lnTo>
                    <a:lnTo>
                      <a:pt x="155" y="440"/>
                    </a:lnTo>
                    <a:lnTo>
                      <a:pt x="157" y="433"/>
                    </a:lnTo>
                    <a:lnTo>
                      <a:pt x="161" y="429"/>
                    </a:lnTo>
                    <a:lnTo>
                      <a:pt x="167" y="426"/>
                    </a:lnTo>
                    <a:lnTo>
                      <a:pt x="171" y="426"/>
                    </a:lnTo>
                    <a:lnTo>
                      <a:pt x="176" y="427"/>
                    </a:lnTo>
                    <a:lnTo>
                      <a:pt x="178" y="429"/>
                    </a:lnTo>
                    <a:lnTo>
                      <a:pt x="180" y="432"/>
                    </a:lnTo>
                    <a:lnTo>
                      <a:pt x="181" y="437"/>
                    </a:lnTo>
                    <a:lnTo>
                      <a:pt x="180" y="449"/>
                    </a:lnTo>
                    <a:lnTo>
                      <a:pt x="173" y="461"/>
                    </a:lnTo>
                    <a:lnTo>
                      <a:pt x="167" y="471"/>
                    </a:lnTo>
                    <a:lnTo>
                      <a:pt x="167" y="471"/>
                    </a:lnTo>
                    <a:lnTo>
                      <a:pt x="168" y="474"/>
                    </a:lnTo>
                    <a:lnTo>
                      <a:pt x="167" y="475"/>
                    </a:lnTo>
                    <a:lnTo>
                      <a:pt x="167" y="476"/>
                    </a:lnTo>
                    <a:lnTo>
                      <a:pt x="200" y="502"/>
                    </a:lnTo>
                    <a:lnTo>
                      <a:pt x="194" y="492"/>
                    </a:lnTo>
                    <a:lnTo>
                      <a:pt x="193" y="481"/>
                    </a:lnTo>
                    <a:lnTo>
                      <a:pt x="195" y="473"/>
                    </a:lnTo>
                    <a:lnTo>
                      <a:pt x="201" y="465"/>
                    </a:lnTo>
                    <a:lnTo>
                      <a:pt x="209" y="461"/>
                    </a:lnTo>
                    <a:lnTo>
                      <a:pt x="218" y="462"/>
                    </a:lnTo>
                    <a:lnTo>
                      <a:pt x="225" y="467"/>
                    </a:lnTo>
                    <a:lnTo>
                      <a:pt x="228" y="475"/>
                    </a:lnTo>
                    <a:lnTo>
                      <a:pt x="227" y="479"/>
                    </a:lnTo>
                    <a:lnTo>
                      <a:pt x="226" y="482"/>
                    </a:lnTo>
                    <a:lnTo>
                      <a:pt x="222" y="486"/>
                    </a:lnTo>
                    <a:lnTo>
                      <a:pt x="219" y="488"/>
                    </a:lnTo>
                    <a:lnTo>
                      <a:pt x="216" y="488"/>
                    </a:lnTo>
                    <a:lnTo>
                      <a:pt x="213" y="488"/>
                    </a:lnTo>
                    <a:lnTo>
                      <a:pt x="210" y="487"/>
                    </a:lnTo>
                    <a:lnTo>
                      <a:pt x="210" y="486"/>
                    </a:lnTo>
                    <a:lnTo>
                      <a:pt x="212" y="485"/>
                    </a:lnTo>
                    <a:lnTo>
                      <a:pt x="213" y="483"/>
                    </a:lnTo>
                    <a:lnTo>
                      <a:pt x="216" y="482"/>
                    </a:lnTo>
                    <a:lnTo>
                      <a:pt x="218" y="481"/>
                    </a:lnTo>
                    <a:lnTo>
                      <a:pt x="220" y="479"/>
                    </a:lnTo>
                    <a:lnTo>
                      <a:pt x="221" y="476"/>
                    </a:lnTo>
                    <a:lnTo>
                      <a:pt x="220" y="474"/>
                    </a:lnTo>
                    <a:lnTo>
                      <a:pt x="219" y="470"/>
                    </a:lnTo>
                    <a:lnTo>
                      <a:pt x="216" y="468"/>
                    </a:lnTo>
                    <a:lnTo>
                      <a:pt x="212" y="467"/>
                    </a:lnTo>
                    <a:lnTo>
                      <a:pt x="208" y="467"/>
                    </a:lnTo>
                    <a:lnTo>
                      <a:pt x="204" y="469"/>
                    </a:lnTo>
                    <a:lnTo>
                      <a:pt x="202" y="473"/>
                    </a:lnTo>
                    <a:lnTo>
                      <a:pt x="200" y="477"/>
                    </a:lnTo>
                    <a:lnTo>
                      <a:pt x="198" y="487"/>
                    </a:lnTo>
                    <a:lnTo>
                      <a:pt x="202" y="495"/>
                    </a:lnTo>
                    <a:lnTo>
                      <a:pt x="208" y="503"/>
                    </a:lnTo>
                    <a:lnTo>
                      <a:pt x="214" y="512"/>
                    </a:lnTo>
                    <a:lnTo>
                      <a:pt x="214" y="512"/>
                    </a:lnTo>
                    <a:lnTo>
                      <a:pt x="239" y="526"/>
                    </a:lnTo>
                    <a:lnTo>
                      <a:pt x="265" y="540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5" y="542"/>
                    </a:lnTo>
                    <a:lnTo>
                      <a:pt x="264" y="542"/>
                    </a:lnTo>
                    <a:lnTo>
                      <a:pt x="239" y="531"/>
                    </a:lnTo>
                    <a:lnTo>
                      <a:pt x="215" y="519"/>
                    </a:lnTo>
                    <a:lnTo>
                      <a:pt x="215" y="519"/>
                    </a:lnTo>
                    <a:lnTo>
                      <a:pt x="209" y="518"/>
                    </a:lnTo>
                    <a:lnTo>
                      <a:pt x="204" y="517"/>
                    </a:lnTo>
                    <a:lnTo>
                      <a:pt x="200" y="515"/>
                    </a:lnTo>
                    <a:lnTo>
                      <a:pt x="191" y="515"/>
                    </a:lnTo>
                    <a:lnTo>
                      <a:pt x="182" y="515"/>
                    </a:lnTo>
                    <a:lnTo>
                      <a:pt x="182" y="515"/>
                    </a:lnTo>
                    <a:lnTo>
                      <a:pt x="181" y="519"/>
                    </a:lnTo>
                    <a:lnTo>
                      <a:pt x="181" y="521"/>
                    </a:lnTo>
                    <a:lnTo>
                      <a:pt x="180" y="522"/>
                    </a:lnTo>
                    <a:lnTo>
                      <a:pt x="178" y="524"/>
                    </a:lnTo>
                    <a:lnTo>
                      <a:pt x="174" y="525"/>
                    </a:lnTo>
                    <a:lnTo>
                      <a:pt x="171" y="525"/>
                    </a:lnTo>
                    <a:lnTo>
                      <a:pt x="170" y="525"/>
                    </a:lnTo>
                    <a:lnTo>
                      <a:pt x="170" y="525"/>
                    </a:lnTo>
                    <a:lnTo>
                      <a:pt x="166" y="524"/>
                    </a:lnTo>
                    <a:lnTo>
                      <a:pt x="162" y="522"/>
                    </a:lnTo>
                    <a:lnTo>
                      <a:pt x="160" y="521"/>
                    </a:lnTo>
                    <a:lnTo>
                      <a:pt x="158" y="517"/>
                    </a:lnTo>
                    <a:lnTo>
                      <a:pt x="158" y="515"/>
                    </a:lnTo>
                    <a:lnTo>
                      <a:pt x="158" y="512"/>
                    </a:lnTo>
                    <a:lnTo>
                      <a:pt x="160" y="510"/>
                    </a:lnTo>
                    <a:lnTo>
                      <a:pt x="162" y="507"/>
                    </a:lnTo>
                    <a:lnTo>
                      <a:pt x="165" y="506"/>
                    </a:lnTo>
                    <a:lnTo>
                      <a:pt x="167" y="505"/>
                    </a:lnTo>
                    <a:lnTo>
                      <a:pt x="171" y="505"/>
                    </a:lnTo>
                    <a:lnTo>
                      <a:pt x="174" y="506"/>
                    </a:lnTo>
                    <a:lnTo>
                      <a:pt x="178" y="509"/>
                    </a:lnTo>
                    <a:lnTo>
                      <a:pt x="181" y="511"/>
                    </a:lnTo>
                    <a:lnTo>
                      <a:pt x="181" y="511"/>
                    </a:lnTo>
                    <a:lnTo>
                      <a:pt x="190" y="510"/>
                    </a:lnTo>
                    <a:lnTo>
                      <a:pt x="201" y="510"/>
                    </a:lnTo>
                    <a:lnTo>
                      <a:pt x="168" y="485"/>
                    </a:lnTo>
                    <a:lnTo>
                      <a:pt x="168" y="486"/>
                    </a:lnTo>
                    <a:lnTo>
                      <a:pt x="160" y="494"/>
                    </a:lnTo>
                    <a:lnTo>
                      <a:pt x="149" y="500"/>
                    </a:lnTo>
                    <a:lnTo>
                      <a:pt x="138" y="502"/>
                    </a:lnTo>
                    <a:lnTo>
                      <a:pt x="132" y="501"/>
                    </a:lnTo>
                    <a:lnTo>
                      <a:pt x="126" y="498"/>
                    </a:lnTo>
                    <a:lnTo>
                      <a:pt x="122" y="492"/>
                    </a:lnTo>
                    <a:lnTo>
                      <a:pt x="120" y="486"/>
                    </a:lnTo>
                    <a:lnTo>
                      <a:pt x="122" y="479"/>
                    </a:lnTo>
                    <a:lnTo>
                      <a:pt x="128" y="475"/>
                    </a:lnTo>
                    <a:lnTo>
                      <a:pt x="134" y="473"/>
                    </a:lnTo>
                    <a:lnTo>
                      <a:pt x="142" y="471"/>
                    </a:lnTo>
                    <a:lnTo>
                      <a:pt x="148" y="471"/>
                    </a:lnTo>
                    <a:lnTo>
                      <a:pt x="155" y="473"/>
                    </a:lnTo>
                    <a:lnTo>
                      <a:pt x="154" y="473"/>
                    </a:lnTo>
                    <a:lnTo>
                      <a:pt x="145" y="463"/>
                    </a:lnTo>
                    <a:lnTo>
                      <a:pt x="144" y="463"/>
                    </a:lnTo>
                    <a:lnTo>
                      <a:pt x="143" y="463"/>
                    </a:lnTo>
                    <a:lnTo>
                      <a:pt x="135" y="454"/>
                    </a:lnTo>
                    <a:lnTo>
                      <a:pt x="126" y="449"/>
                    </a:lnTo>
                    <a:lnTo>
                      <a:pt x="116" y="445"/>
                    </a:lnTo>
                    <a:lnTo>
                      <a:pt x="110" y="444"/>
                    </a:lnTo>
                    <a:lnTo>
                      <a:pt x="104" y="445"/>
                    </a:lnTo>
                    <a:lnTo>
                      <a:pt x="98" y="447"/>
                    </a:lnTo>
                    <a:lnTo>
                      <a:pt x="95" y="452"/>
                    </a:lnTo>
                    <a:lnTo>
                      <a:pt x="97" y="459"/>
                    </a:lnTo>
                    <a:lnTo>
                      <a:pt x="107" y="463"/>
                    </a:lnTo>
                    <a:lnTo>
                      <a:pt x="109" y="462"/>
                    </a:lnTo>
                    <a:lnTo>
                      <a:pt x="111" y="459"/>
                    </a:lnTo>
                    <a:lnTo>
                      <a:pt x="112" y="457"/>
                    </a:lnTo>
                    <a:lnTo>
                      <a:pt x="114" y="455"/>
                    </a:lnTo>
                    <a:lnTo>
                      <a:pt x="114" y="454"/>
                    </a:lnTo>
                    <a:lnTo>
                      <a:pt x="116" y="454"/>
                    </a:lnTo>
                    <a:lnTo>
                      <a:pt x="117" y="454"/>
                    </a:lnTo>
                    <a:lnTo>
                      <a:pt x="118" y="455"/>
                    </a:lnTo>
                    <a:lnTo>
                      <a:pt x="118" y="456"/>
                    </a:lnTo>
                    <a:lnTo>
                      <a:pt x="116" y="464"/>
                    </a:lnTo>
                    <a:lnTo>
                      <a:pt x="110" y="467"/>
                    </a:lnTo>
                    <a:lnTo>
                      <a:pt x="104" y="468"/>
                    </a:lnTo>
                    <a:lnTo>
                      <a:pt x="97" y="466"/>
                    </a:lnTo>
                    <a:lnTo>
                      <a:pt x="93" y="463"/>
                    </a:lnTo>
                    <a:lnTo>
                      <a:pt x="89" y="456"/>
                    </a:lnTo>
                    <a:lnTo>
                      <a:pt x="90" y="449"/>
                    </a:lnTo>
                    <a:lnTo>
                      <a:pt x="95" y="442"/>
                    </a:lnTo>
                    <a:lnTo>
                      <a:pt x="101" y="440"/>
                    </a:lnTo>
                    <a:lnTo>
                      <a:pt x="108" y="439"/>
                    </a:lnTo>
                    <a:lnTo>
                      <a:pt x="114" y="440"/>
                    </a:lnTo>
                    <a:lnTo>
                      <a:pt x="121" y="441"/>
                    </a:lnTo>
                    <a:lnTo>
                      <a:pt x="128" y="443"/>
                    </a:lnTo>
                    <a:lnTo>
                      <a:pt x="118" y="431"/>
                    </a:lnTo>
                    <a:lnTo>
                      <a:pt x="117" y="431"/>
                    </a:lnTo>
                    <a:lnTo>
                      <a:pt x="117" y="430"/>
                    </a:lnTo>
                    <a:lnTo>
                      <a:pt x="108" y="421"/>
                    </a:lnTo>
                    <a:lnTo>
                      <a:pt x="98" y="415"/>
                    </a:lnTo>
                    <a:lnTo>
                      <a:pt x="94" y="413"/>
                    </a:lnTo>
                    <a:lnTo>
                      <a:pt x="88" y="410"/>
                    </a:lnTo>
                    <a:lnTo>
                      <a:pt x="83" y="408"/>
                    </a:lnTo>
                    <a:lnTo>
                      <a:pt x="82" y="411"/>
                    </a:lnTo>
                    <a:lnTo>
                      <a:pt x="80" y="413"/>
                    </a:lnTo>
                    <a:lnTo>
                      <a:pt x="78" y="414"/>
                    </a:lnTo>
                    <a:lnTo>
                      <a:pt x="75" y="415"/>
                    </a:lnTo>
                    <a:lnTo>
                      <a:pt x="73" y="416"/>
                    </a:lnTo>
                    <a:lnTo>
                      <a:pt x="71" y="416"/>
                    </a:lnTo>
                    <a:lnTo>
                      <a:pt x="66" y="415"/>
                    </a:lnTo>
                    <a:lnTo>
                      <a:pt x="63" y="414"/>
                    </a:lnTo>
                    <a:lnTo>
                      <a:pt x="61" y="411"/>
                    </a:lnTo>
                    <a:lnTo>
                      <a:pt x="59" y="408"/>
                    </a:lnTo>
                    <a:lnTo>
                      <a:pt x="59" y="405"/>
                    </a:lnTo>
                    <a:lnTo>
                      <a:pt x="59" y="402"/>
                    </a:lnTo>
                    <a:lnTo>
                      <a:pt x="59" y="399"/>
                    </a:lnTo>
                    <a:lnTo>
                      <a:pt x="61" y="396"/>
                    </a:lnTo>
                    <a:lnTo>
                      <a:pt x="63" y="394"/>
                    </a:lnTo>
                    <a:lnTo>
                      <a:pt x="69" y="393"/>
                    </a:lnTo>
                    <a:lnTo>
                      <a:pt x="75" y="394"/>
                    </a:lnTo>
                    <a:lnTo>
                      <a:pt x="80" y="397"/>
                    </a:lnTo>
                    <a:lnTo>
                      <a:pt x="83" y="403"/>
                    </a:lnTo>
                    <a:lnTo>
                      <a:pt x="83" y="404"/>
                    </a:lnTo>
                    <a:lnTo>
                      <a:pt x="95" y="406"/>
                    </a:lnTo>
                    <a:lnTo>
                      <a:pt x="105" y="413"/>
                    </a:lnTo>
                    <a:lnTo>
                      <a:pt x="88" y="383"/>
                    </a:lnTo>
                    <a:lnTo>
                      <a:pt x="86" y="381"/>
                    </a:lnTo>
                    <a:lnTo>
                      <a:pt x="85" y="381"/>
                    </a:lnTo>
                    <a:lnTo>
                      <a:pt x="73" y="384"/>
                    </a:lnTo>
                    <a:lnTo>
                      <a:pt x="60" y="384"/>
                    </a:lnTo>
                    <a:lnTo>
                      <a:pt x="48" y="381"/>
                    </a:lnTo>
                    <a:lnTo>
                      <a:pt x="42" y="375"/>
                    </a:lnTo>
                    <a:lnTo>
                      <a:pt x="39" y="370"/>
                    </a:lnTo>
                    <a:lnTo>
                      <a:pt x="40" y="362"/>
                    </a:lnTo>
                    <a:lnTo>
                      <a:pt x="45" y="358"/>
                    </a:lnTo>
                    <a:lnTo>
                      <a:pt x="51" y="356"/>
                    </a:lnTo>
                    <a:lnTo>
                      <a:pt x="58" y="356"/>
                    </a:lnTo>
                    <a:lnTo>
                      <a:pt x="64" y="357"/>
                    </a:lnTo>
                    <a:lnTo>
                      <a:pt x="70" y="359"/>
                    </a:lnTo>
                    <a:lnTo>
                      <a:pt x="75" y="363"/>
                    </a:lnTo>
                    <a:lnTo>
                      <a:pt x="81" y="368"/>
                    </a:lnTo>
                    <a:lnTo>
                      <a:pt x="63" y="322"/>
                    </a:lnTo>
                    <a:lnTo>
                      <a:pt x="57" y="314"/>
                    </a:lnTo>
                    <a:lnTo>
                      <a:pt x="50" y="309"/>
                    </a:lnTo>
                    <a:lnTo>
                      <a:pt x="42" y="307"/>
                    </a:lnTo>
                    <a:lnTo>
                      <a:pt x="39" y="306"/>
                    </a:lnTo>
                    <a:lnTo>
                      <a:pt x="36" y="307"/>
                    </a:lnTo>
                    <a:lnTo>
                      <a:pt x="33" y="308"/>
                    </a:lnTo>
                    <a:lnTo>
                      <a:pt x="29" y="309"/>
                    </a:lnTo>
                    <a:lnTo>
                      <a:pt x="27" y="312"/>
                    </a:lnTo>
                    <a:lnTo>
                      <a:pt x="25" y="315"/>
                    </a:lnTo>
                    <a:lnTo>
                      <a:pt x="25" y="319"/>
                    </a:lnTo>
                    <a:lnTo>
                      <a:pt x="26" y="322"/>
                    </a:lnTo>
                    <a:lnTo>
                      <a:pt x="27" y="325"/>
                    </a:lnTo>
                    <a:lnTo>
                      <a:pt x="30" y="327"/>
                    </a:lnTo>
                    <a:lnTo>
                      <a:pt x="33" y="330"/>
                    </a:lnTo>
                    <a:lnTo>
                      <a:pt x="34" y="330"/>
                    </a:lnTo>
                    <a:lnTo>
                      <a:pt x="36" y="329"/>
                    </a:lnTo>
                    <a:lnTo>
                      <a:pt x="37" y="325"/>
                    </a:lnTo>
                    <a:lnTo>
                      <a:pt x="38" y="322"/>
                    </a:lnTo>
                    <a:lnTo>
                      <a:pt x="37" y="321"/>
                    </a:lnTo>
                    <a:lnTo>
                      <a:pt x="37" y="320"/>
                    </a:lnTo>
                    <a:lnTo>
                      <a:pt x="38" y="319"/>
                    </a:lnTo>
                    <a:lnTo>
                      <a:pt x="40" y="318"/>
                    </a:lnTo>
                    <a:lnTo>
                      <a:pt x="42" y="319"/>
                    </a:lnTo>
                    <a:lnTo>
                      <a:pt x="45" y="321"/>
                    </a:lnTo>
                    <a:lnTo>
                      <a:pt x="46" y="323"/>
                    </a:lnTo>
                    <a:lnTo>
                      <a:pt x="46" y="325"/>
                    </a:lnTo>
                    <a:lnTo>
                      <a:pt x="46" y="327"/>
                    </a:lnTo>
                    <a:lnTo>
                      <a:pt x="45" y="330"/>
                    </a:lnTo>
                    <a:lnTo>
                      <a:pt x="44" y="332"/>
                    </a:lnTo>
                    <a:lnTo>
                      <a:pt x="41" y="334"/>
                    </a:lnTo>
                    <a:lnTo>
                      <a:pt x="38" y="335"/>
                    </a:lnTo>
                    <a:lnTo>
                      <a:pt x="30" y="334"/>
                    </a:lnTo>
                    <a:lnTo>
                      <a:pt x="24" y="330"/>
                    </a:lnTo>
                    <a:lnTo>
                      <a:pt x="21" y="323"/>
                    </a:lnTo>
                    <a:lnTo>
                      <a:pt x="20" y="315"/>
                    </a:lnTo>
                    <a:lnTo>
                      <a:pt x="23" y="308"/>
                    </a:lnTo>
                    <a:lnTo>
                      <a:pt x="29" y="302"/>
                    </a:lnTo>
                    <a:lnTo>
                      <a:pt x="38" y="300"/>
                    </a:lnTo>
                    <a:lnTo>
                      <a:pt x="47" y="302"/>
                    </a:lnTo>
                    <a:lnTo>
                      <a:pt x="51" y="303"/>
                    </a:lnTo>
                    <a:lnTo>
                      <a:pt x="56" y="307"/>
                    </a:lnTo>
                    <a:lnTo>
                      <a:pt x="60" y="311"/>
                    </a:lnTo>
                    <a:lnTo>
                      <a:pt x="52" y="281"/>
                    </a:lnTo>
                    <a:lnTo>
                      <a:pt x="50" y="275"/>
                    </a:lnTo>
                    <a:lnTo>
                      <a:pt x="38" y="276"/>
                    </a:lnTo>
                    <a:lnTo>
                      <a:pt x="25" y="275"/>
                    </a:lnTo>
                    <a:lnTo>
                      <a:pt x="14" y="271"/>
                    </a:lnTo>
                    <a:lnTo>
                      <a:pt x="8" y="265"/>
                    </a:lnTo>
                    <a:lnTo>
                      <a:pt x="5" y="258"/>
                    </a:lnTo>
                    <a:lnTo>
                      <a:pt x="6" y="249"/>
                    </a:lnTo>
                    <a:lnTo>
                      <a:pt x="13" y="245"/>
                    </a:lnTo>
                    <a:lnTo>
                      <a:pt x="21" y="243"/>
                    </a:lnTo>
                    <a:lnTo>
                      <a:pt x="28" y="246"/>
                    </a:lnTo>
                    <a:lnTo>
                      <a:pt x="35" y="250"/>
                    </a:lnTo>
                    <a:lnTo>
                      <a:pt x="40" y="254"/>
                    </a:lnTo>
                    <a:lnTo>
                      <a:pt x="46" y="260"/>
                    </a:lnTo>
                    <a:lnTo>
                      <a:pt x="50" y="266"/>
                    </a:lnTo>
                    <a:lnTo>
                      <a:pt x="45" y="227"/>
                    </a:lnTo>
                    <a:lnTo>
                      <a:pt x="42" y="222"/>
                    </a:lnTo>
                    <a:lnTo>
                      <a:pt x="39" y="217"/>
                    </a:lnTo>
                    <a:lnTo>
                      <a:pt x="35" y="212"/>
                    </a:lnTo>
                    <a:lnTo>
                      <a:pt x="32" y="209"/>
                    </a:lnTo>
                    <a:lnTo>
                      <a:pt x="27" y="205"/>
                    </a:lnTo>
                    <a:lnTo>
                      <a:pt x="23" y="202"/>
                    </a:lnTo>
                    <a:lnTo>
                      <a:pt x="23" y="202"/>
                    </a:lnTo>
                    <a:lnTo>
                      <a:pt x="21" y="204"/>
                    </a:lnTo>
                    <a:lnTo>
                      <a:pt x="18" y="205"/>
                    </a:lnTo>
                    <a:lnTo>
                      <a:pt x="16" y="205"/>
                    </a:lnTo>
                    <a:lnTo>
                      <a:pt x="13" y="206"/>
                    </a:lnTo>
                    <a:lnTo>
                      <a:pt x="9" y="206"/>
                    </a:lnTo>
                    <a:lnTo>
                      <a:pt x="5" y="205"/>
                    </a:lnTo>
                    <a:lnTo>
                      <a:pt x="3" y="203"/>
                    </a:lnTo>
                    <a:lnTo>
                      <a:pt x="0" y="197"/>
                    </a:lnTo>
                    <a:lnTo>
                      <a:pt x="0" y="190"/>
                    </a:lnTo>
                    <a:lnTo>
                      <a:pt x="4" y="185"/>
                    </a:lnTo>
                    <a:lnTo>
                      <a:pt x="11" y="181"/>
                    </a:lnTo>
                    <a:lnTo>
                      <a:pt x="17" y="182"/>
                    </a:lnTo>
                    <a:lnTo>
                      <a:pt x="23" y="187"/>
                    </a:lnTo>
                    <a:lnTo>
                      <a:pt x="25" y="191"/>
                    </a:lnTo>
                    <a:lnTo>
                      <a:pt x="25" y="194"/>
                    </a:lnTo>
                    <a:lnTo>
                      <a:pt x="24" y="199"/>
                    </a:lnTo>
                    <a:lnTo>
                      <a:pt x="25" y="199"/>
                    </a:lnTo>
                    <a:lnTo>
                      <a:pt x="33" y="202"/>
                    </a:lnTo>
                    <a:lnTo>
                      <a:pt x="38" y="209"/>
                    </a:lnTo>
                    <a:lnTo>
                      <a:pt x="44" y="216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78"/>
                    </a:lnTo>
                    <a:lnTo>
                      <a:pt x="41" y="177"/>
                    </a:lnTo>
                    <a:lnTo>
                      <a:pt x="35" y="171"/>
                    </a:lnTo>
                    <a:lnTo>
                      <a:pt x="27" y="169"/>
                    </a:lnTo>
                    <a:lnTo>
                      <a:pt x="20" y="169"/>
                    </a:lnTo>
                    <a:lnTo>
                      <a:pt x="12" y="168"/>
                    </a:lnTo>
                    <a:lnTo>
                      <a:pt x="5" y="164"/>
                    </a:lnTo>
                    <a:lnTo>
                      <a:pt x="2" y="156"/>
                    </a:lnTo>
                    <a:lnTo>
                      <a:pt x="3" y="150"/>
                    </a:lnTo>
                    <a:lnTo>
                      <a:pt x="8" y="143"/>
                    </a:lnTo>
                    <a:lnTo>
                      <a:pt x="15" y="141"/>
                    </a:lnTo>
                    <a:lnTo>
                      <a:pt x="22" y="142"/>
                    </a:lnTo>
                    <a:lnTo>
                      <a:pt x="28" y="146"/>
                    </a:lnTo>
                    <a:lnTo>
                      <a:pt x="34" y="151"/>
                    </a:lnTo>
                    <a:lnTo>
                      <a:pt x="39" y="156"/>
                    </a:lnTo>
                    <a:lnTo>
                      <a:pt x="42" y="163"/>
                    </a:lnTo>
                    <a:lnTo>
                      <a:pt x="44" y="132"/>
                    </a:lnTo>
                    <a:lnTo>
                      <a:pt x="44" y="131"/>
                    </a:lnTo>
                    <a:lnTo>
                      <a:pt x="42" y="121"/>
                    </a:lnTo>
                    <a:lnTo>
                      <a:pt x="41" y="113"/>
                    </a:lnTo>
                    <a:lnTo>
                      <a:pt x="37" y="104"/>
                    </a:lnTo>
                    <a:lnTo>
                      <a:pt x="33" y="101"/>
                    </a:lnTo>
                    <a:lnTo>
                      <a:pt x="27" y="97"/>
                    </a:lnTo>
                    <a:lnTo>
                      <a:pt x="22" y="97"/>
                    </a:lnTo>
                    <a:lnTo>
                      <a:pt x="17" y="99"/>
                    </a:lnTo>
                    <a:lnTo>
                      <a:pt x="13" y="105"/>
                    </a:lnTo>
                    <a:lnTo>
                      <a:pt x="17" y="114"/>
                    </a:lnTo>
                    <a:lnTo>
                      <a:pt x="18" y="114"/>
                    </a:lnTo>
                    <a:lnTo>
                      <a:pt x="21" y="114"/>
                    </a:lnTo>
                    <a:lnTo>
                      <a:pt x="23" y="111"/>
                    </a:lnTo>
                    <a:lnTo>
                      <a:pt x="24" y="110"/>
                    </a:lnTo>
                    <a:lnTo>
                      <a:pt x="26" y="109"/>
                    </a:lnTo>
                    <a:lnTo>
                      <a:pt x="27" y="107"/>
                    </a:lnTo>
                    <a:lnTo>
                      <a:pt x="27" y="106"/>
                    </a:lnTo>
                    <a:lnTo>
                      <a:pt x="28" y="106"/>
                    </a:lnTo>
                    <a:lnTo>
                      <a:pt x="30" y="106"/>
                    </a:lnTo>
                    <a:lnTo>
                      <a:pt x="30" y="107"/>
                    </a:lnTo>
                    <a:lnTo>
                      <a:pt x="30" y="110"/>
                    </a:lnTo>
                    <a:lnTo>
                      <a:pt x="29" y="114"/>
                    </a:lnTo>
                    <a:lnTo>
                      <a:pt x="28" y="117"/>
                    </a:lnTo>
                    <a:lnTo>
                      <a:pt x="25" y="118"/>
                    </a:lnTo>
                    <a:lnTo>
                      <a:pt x="22" y="119"/>
                    </a:lnTo>
                    <a:lnTo>
                      <a:pt x="18" y="120"/>
                    </a:lnTo>
                    <a:lnTo>
                      <a:pt x="15" y="119"/>
                    </a:lnTo>
                    <a:lnTo>
                      <a:pt x="10" y="115"/>
                    </a:lnTo>
                    <a:lnTo>
                      <a:pt x="8" y="109"/>
                    </a:lnTo>
                    <a:lnTo>
                      <a:pt x="8" y="104"/>
                    </a:lnTo>
                    <a:lnTo>
                      <a:pt x="10" y="98"/>
                    </a:lnTo>
                    <a:lnTo>
                      <a:pt x="16" y="93"/>
                    </a:lnTo>
                    <a:lnTo>
                      <a:pt x="24" y="91"/>
                    </a:lnTo>
                    <a:lnTo>
                      <a:pt x="32" y="93"/>
                    </a:lnTo>
                    <a:lnTo>
                      <a:pt x="38" y="97"/>
                    </a:lnTo>
                    <a:lnTo>
                      <a:pt x="41" y="101"/>
                    </a:lnTo>
                    <a:lnTo>
                      <a:pt x="44" y="105"/>
                    </a:lnTo>
                    <a:lnTo>
                      <a:pt x="46" y="109"/>
                    </a:lnTo>
                    <a:lnTo>
                      <a:pt x="47" y="97"/>
                    </a:lnTo>
                    <a:lnTo>
                      <a:pt x="47" y="96"/>
                    </a:lnTo>
                    <a:lnTo>
                      <a:pt x="45" y="86"/>
                    </a:lnTo>
                    <a:lnTo>
                      <a:pt x="40" y="78"/>
                    </a:lnTo>
                    <a:lnTo>
                      <a:pt x="36" y="72"/>
                    </a:lnTo>
                    <a:lnTo>
                      <a:pt x="32" y="68"/>
                    </a:lnTo>
                    <a:lnTo>
                      <a:pt x="27" y="63"/>
                    </a:lnTo>
                    <a:lnTo>
                      <a:pt x="26" y="63"/>
                    </a:lnTo>
                    <a:lnTo>
                      <a:pt x="25" y="62"/>
                    </a:lnTo>
                    <a:lnTo>
                      <a:pt x="25" y="61"/>
                    </a:lnTo>
                    <a:lnTo>
                      <a:pt x="24" y="61"/>
                    </a:lnTo>
                    <a:lnTo>
                      <a:pt x="20" y="61"/>
                    </a:lnTo>
                    <a:lnTo>
                      <a:pt x="16" y="60"/>
                    </a:lnTo>
                    <a:lnTo>
                      <a:pt x="13" y="58"/>
                    </a:lnTo>
                    <a:lnTo>
                      <a:pt x="10" y="51"/>
                    </a:lnTo>
                    <a:lnTo>
                      <a:pt x="10" y="44"/>
                    </a:lnTo>
                    <a:lnTo>
                      <a:pt x="13" y="38"/>
                    </a:lnTo>
                    <a:lnTo>
                      <a:pt x="21" y="35"/>
                    </a:lnTo>
                    <a:lnTo>
                      <a:pt x="27" y="37"/>
                    </a:lnTo>
                    <a:lnTo>
                      <a:pt x="33" y="42"/>
                    </a:lnTo>
                    <a:lnTo>
                      <a:pt x="35" y="48"/>
                    </a:lnTo>
                    <a:lnTo>
                      <a:pt x="34" y="55"/>
                    </a:lnTo>
                    <a:lnTo>
                      <a:pt x="32" y="60"/>
                    </a:lnTo>
                    <a:lnTo>
                      <a:pt x="38" y="68"/>
                    </a:lnTo>
                    <a:lnTo>
                      <a:pt x="45" y="77"/>
                    </a:lnTo>
                    <a:lnTo>
                      <a:pt x="49" y="86"/>
                    </a:lnTo>
                    <a:lnTo>
                      <a:pt x="54" y="47"/>
                    </a:lnTo>
                    <a:lnTo>
                      <a:pt x="54" y="47"/>
                    </a:lnTo>
                    <a:lnTo>
                      <a:pt x="53" y="46"/>
                    </a:lnTo>
                    <a:lnTo>
                      <a:pt x="53" y="45"/>
                    </a:lnTo>
                    <a:lnTo>
                      <a:pt x="54" y="41"/>
                    </a:lnTo>
                    <a:lnTo>
                      <a:pt x="49" y="33"/>
                    </a:lnTo>
                    <a:lnTo>
                      <a:pt x="45" y="23"/>
                    </a:lnTo>
                    <a:lnTo>
                      <a:pt x="45" y="13"/>
                    </a:lnTo>
                    <a:lnTo>
                      <a:pt x="46" y="10"/>
                    </a:lnTo>
                    <a:lnTo>
                      <a:pt x="48" y="7"/>
                    </a:lnTo>
                    <a:lnTo>
                      <a:pt x="51" y="3"/>
                    </a:lnTo>
                    <a:lnTo>
                      <a:pt x="53" y="1"/>
                    </a:lnTo>
                    <a:lnTo>
                      <a:pt x="58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3" name="Freeform 861"/>
              <p:cNvSpPr/>
              <p:nvPr/>
            </p:nvSpPr>
            <p:spPr bwMode="auto">
              <a:xfrm>
                <a:off x="6967538" y="2663826"/>
                <a:ext cx="85725" cy="38100"/>
              </a:xfrm>
              <a:custGeom>
                <a:avLst/>
                <a:gdLst>
                  <a:gd name="T0" fmla="*/ 52 w 54"/>
                  <a:gd name="T1" fmla="*/ 0 h 24"/>
                  <a:gd name="T2" fmla="*/ 54 w 54"/>
                  <a:gd name="T3" fmla="*/ 3 h 24"/>
                  <a:gd name="T4" fmla="*/ 36 w 54"/>
                  <a:gd name="T5" fmla="*/ 7 h 24"/>
                  <a:gd name="T6" fmla="*/ 18 w 54"/>
                  <a:gd name="T7" fmla="*/ 14 h 24"/>
                  <a:gd name="T8" fmla="*/ 2 w 54"/>
                  <a:gd name="T9" fmla="*/ 24 h 24"/>
                  <a:gd name="T10" fmla="*/ 0 w 54"/>
                  <a:gd name="T11" fmla="*/ 21 h 24"/>
                  <a:gd name="T12" fmla="*/ 5 w 54"/>
                  <a:gd name="T13" fmla="*/ 17 h 24"/>
                  <a:gd name="T14" fmla="*/ 11 w 54"/>
                  <a:gd name="T15" fmla="*/ 13 h 24"/>
                  <a:gd name="T16" fmla="*/ 16 w 54"/>
                  <a:gd name="T17" fmla="*/ 10 h 24"/>
                  <a:gd name="T18" fmla="*/ 34 w 54"/>
                  <a:gd name="T19" fmla="*/ 4 h 24"/>
                  <a:gd name="T20" fmla="*/ 52 w 54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52" y="0"/>
                    </a:moveTo>
                    <a:lnTo>
                      <a:pt x="54" y="3"/>
                    </a:lnTo>
                    <a:lnTo>
                      <a:pt x="36" y="7"/>
                    </a:lnTo>
                    <a:lnTo>
                      <a:pt x="18" y="14"/>
                    </a:lnTo>
                    <a:lnTo>
                      <a:pt x="2" y="24"/>
                    </a:lnTo>
                    <a:lnTo>
                      <a:pt x="0" y="21"/>
                    </a:lnTo>
                    <a:lnTo>
                      <a:pt x="5" y="17"/>
                    </a:lnTo>
                    <a:lnTo>
                      <a:pt x="11" y="13"/>
                    </a:lnTo>
                    <a:lnTo>
                      <a:pt x="16" y="10"/>
                    </a:lnTo>
                    <a:lnTo>
                      <a:pt x="34" y="4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4" name="Freeform 862"/>
              <p:cNvSpPr/>
              <p:nvPr/>
            </p:nvSpPr>
            <p:spPr bwMode="auto">
              <a:xfrm>
                <a:off x="7116763" y="2851151"/>
                <a:ext cx="117475" cy="74613"/>
              </a:xfrm>
              <a:custGeom>
                <a:avLst/>
                <a:gdLst>
                  <a:gd name="T0" fmla="*/ 52 w 74"/>
                  <a:gd name="T1" fmla="*/ 0 h 47"/>
                  <a:gd name="T2" fmla="*/ 60 w 74"/>
                  <a:gd name="T3" fmla="*/ 13 h 47"/>
                  <a:gd name="T4" fmla="*/ 65 w 74"/>
                  <a:gd name="T5" fmla="*/ 25 h 47"/>
                  <a:gd name="T6" fmla="*/ 70 w 74"/>
                  <a:gd name="T7" fmla="*/ 33 h 47"/>
                  <a:gd name="T8" fmla="*/ 73 w 74"/>
                  <a:gd name="T9" fmla="*/ 40 h 47"/>
                  <a:gd name="T10" fmla="*/ 74 w 74"/>
                  <a:gd name="T11" fmla="*/ 42 h 47"/>
                  <a:gd name="T12" fmla="*/ 64 w 74"/>
                  <a:gd name="T13" fmla="*/ 45 h 47"/>
                  <a:gd name="T14" fmla="*/ 57 w 74"/>
                  <a:gd name="T15" fmla="*/ 47 h 47"/>
                  <a:gd name="T16" fmla="*/ 48 w 74"/>
                  <a:gd name="T17" fmla="*/ 47 h 47"/>
                  <a:gd name="T18" fmla="*/ 37 w 74"/>
                  <a:gd name="T19" fmla="*/ 45 h 47"/>
                  <a:gd name="T20" fmla="*/ 26 w 74"/>
                  <a:gd name="T21" fmla="*/ 42 h 47"/>
                  <a:gd name="T22" fmla="*/ 16 w 74"/>
                  <a:gd name="T23" fmla="*/ 38 h 47"/>
                  <a:gd name="T24" fmla="*/ 20 w 74"/>
                  <a:gd name="T25" fmla="*/ 36 h 47"/>
                  <a:gd name="T26" fmla="*/ 27 w 74"/>
                  <a:gd name="T27" fmla="*/ 35 h 47"/>
                  <a:gd name="T28" fmla="*/ 34 w 74"/>
                  <a:gd name="T29" fmla="*/ 31 h 47"/>
                  <a:gd name="T30" fmla="*/ 32 w 74"/>
                  <a:gd name="T31" fmla="*/ 31 h 47"/>
                  <a:gd name="T32" fmla="*/ 28 w 74"/>
                  <a:gd name="T33" fmla="*/ 32 h 47"/>
                  <a:gd name="T34" fmla="*/ 22 w 74"/>
                  <a:gd name="T35" fmla="*/ 32 h 47"/>
                  <a:gd name="T36" fmla="*/ 15 w 74"/>
                  <a:gd name="T37" fmla="*/ 30 h 47"/>
                  <a:gd name="T38" fmla="*/ 7 w 74"/>
                  <a:gd name="T39" fmla="*/ 25 h 47"/>
                  <a:gd name="T40" fmla="*/ 0 w 74"/>
                  <a:gd name="T41" fmla="*/ 16 h 47"/>
                  <a:gd name="T42" fmla="*/ 0 w 74"/>
                  <a:gd name="T43" fmla="*/ 15 h 47"/>
                  <a:gd name="T44" fmla="*/ 0 w 74"/>
                  <a:gd name="T45" fmla="*/ 14 h 47"/>
                  <a:gd name="T46" fmla="*/ 1 w 74"/>
                  <a:gd name="T47" fmla="*/ 14 h 47"/>
                  <a:gd name="T48" fmla="*/ 15 w 74"/>
                  <a:gd name="T49" fmla="*/ 15 h 47"/>
                  <a:gd name="T50" fmla="*/ 28 w 74"/>
                  <a:gd name="T51" fmla="*/ 13 h 47"/>
                  <a:gd name="T52" fmla="*/ 41 w 74"/>
                  <a:gd name="T53" fmla="*/ 7 h 47"/>
                  <a:gd name="T54" fmla="*/ 52 w 74"/>
                  <a:gd name="T5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47">
                    <a:moveTo>
                      <a:pt x="52" y="0"/>
                    </a:moveTo>
                    <a:lnTo>
                      <a:pt x="60" y="13"/>
                    </a:lnTo>
                    <a:lnTo>
                      <a:pt x="65" y="25"/>
                    </a:lnTo>
                    <a:lnTo>
                      <a:pt x="70" y="33"/>
                    </a:lnTo>
                    <a:lnTo>
                      <a:pt x="73" y="40"/>
                    </a:lnTo>
                    <a:lnTo>
                      <a:pt x="74" y="42"/>
                    </a:lnTo>
                    <a:lnTo>
                      <a:pt x="64" y="45"/>
                    </a:lnTo>
                    <a:lnTo>
                      <a:pt x="57" y="47"/>
                    </a:lnTo>
                    <a:lnTo>
                      <a:pt x="48" y="47"/>
                    </a:lnTo>
                    <a:lnTo>
                      <a:pt x="37" y="45"/>
                    </a:lnTo>
                    <a:lnTo>
                      <a:pt x="26" y="42"/>
                    </a:lnTo>
                    <a:lnTo>
                      <a:pt x="16" y="38"/>
                    </a:lnTo>
                    <a:lnTo>
                      <a:pt x="20" y="36"/>
                    </a:lnTo>
                    <a:lnTo>
                      <a:pt x="27" y="35"/>
                    </a:lnTo>
                    <a:lnTo>
                      <a:pt x="34" y="31"/>
                    </a:lnTo>
                    <a:lnTo>
                      <a:pt x="32" y="31"/>
                    </a:lnTo>
                    <a:lnTo>
                      <a:pt x="28" y="32"/>
                    </a:lnTo>
                    <a:lnTo>
                      <a:pt x="22" y="32"/>
                    </a:lnTo>
                    <a:lnTo>
                      <a:pt x="15" y="30"/>
                    </a:lnTo>
                    <a:lnTo>
                      <a:pt x="7" y="25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15" y="15"/>
                    </a:lnTo>
                    <a:lnTo>
                      <a:pt x="28" y="13"/>
                    </a:lnTo>
                    <a:lnTo>
                      <a:pt x="41" y="7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5" name="Freeform 863"/>
              <p:cNvSpPr/>
              <p:nvPr/>
            </p:nvSpPr>
            <p:spPr bwMode="auto">
              <a:xfrm>
                <a:off x="7023101" y="2765426"/>
                <a:ext cx="109538" cy="26988"/>
              </a:xfrm>
              <a:custGeom>
                <a:avLst/>
                <a:gdLst>
                  <a:gd name="T0" fmla="*/ 0 w 69"/>
                  <a:gd name="T1" fmla="*/ 0 h 17"/>
                  <a:gd name="T2" fmla="*/ 21 w 69"/>
                  <a:gd name="T3" fmla="*/ 8 h 17"/>
                  <a:gd name="T4" fmla="*/ 45 w 69"/>
                  <a:gd name="T5" fmla="*/ 12 h 17"/>
                  <a:gd name="T6" fmla="*/ 69 w 69"/>
                  <a:gd name="T7" fmla="*/ 10 h 17"/>
                  <a:gd name="T8" fmla="*/ 50 w 69"/>
                  <a:gd name="T9" fmla="*/ 15 h 17"/>
                  <a:gd name="T10" fmla="*/ 31 w 69"/>
                  <a:gd name="T11" fmla="*/ 17 h 17"/>
                  <a:gd name="T12" fmla="*/ 12 w 69"/>
                  <a:gd name="T13" fmla="*/ 14 h 17"/>
                  <a:gd name="T14" fmla="*/ 0 w 69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17">
                    <a:moveTo>
                      <a:pt x="0" y="0"/>
                    </a:moveTo>
                    <a:lnTo>
                      <a:pt x="21" y="8"/>
                    </a:lnTo>
                    <a:lnTo>
                      <a:pt x="45" y="12"/>
                    </a:lnTo>
                    <a:lnTo>
                      <a:pt x="69" y="10"/>
                    </a:lnTo>
                    <a:lnTo>
                      <a:pt x="50" y="15"/>
                    </a:lnTo>
                    <a:lnTo>
                      <a:pt x="31" y="17"/>
                    </a:lnTo>
                    <a:lnTo>
                      <a:pt x="12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6" name="Freeform 864"/>
              <p:cNvSpPr/>
              <p:nvPr/>
            </p:nvSpPr>
            <p:spPr bwMode="auto">
              <a:xfrm>
                <a:off x="6972301" y="2670176"/>
                <a:ext cx="173038" cy="106363"/>
              </a:xfrm>
              <a:custGeom>
                <a:avLst/>
                <a:gdLst>
                  <a:gd name="T0" fmla="*/ 53 w 109"/>
                  <a:gd name="T1" fmla="*/ 0 h 67"/>
                  <a:gd name="T2" fmla="*/ 70 w 109"/>
                  <a:gd name="T3" fmla="*/ 17 h 67"/>
                  <a:gd name="T4" fmla="*/ 88 w 109"/>
                  <a:gd name="T5" fmla="*/ 37 h 67"/>
                  <a:gd name="T6" fmla="*/ 109 w 109"/>
                  <a:gd name="T7" fmla="*/ 63 h 67"/>
                  <a:gd name="T8" fmla="*/ 106 w 109"/>
                  <a:gd name="T9" fmla="*/ 65 h 67"/>
                  <a:gd name="T10" fmla="*/ 104 w 109"/>
                  <a:gd name="T11" fmla="*/ 65 h 67"/>
                  <a:gd name="T12" fmla="*/ 103 w 109"/>
                  <a:gd name="T13" fmla="*/ 65 h 67"/>
                  <a:gd name="T14" fmla="*/ 95 w 109"/>
                  <a:gd name="T15" fmla="*/ 66 h 67"/>
                  <a:gd name="T16" fmla="*/ 89 w 109"/>
                  <a:gd name="T17" fmla="*/ 66 h 67"/>
                  <a:gd name="T18" fmla="*/ 84 w 109"/>
                  <a:gd name="T19" fmla="*/ 67 h 67"/>
                  <a:gd name="T20" fmla="*/ 71 w 109"/>
                  <a:gd name="T21" fmla="*/ 66 h 67"/>
                  <a:gd name="T22" fmla="*/ 59 w 109"/>
                  <a:gd name="T23" fmla="*/ 63 h 67"/>
                  <a:gd name="T24" fmla="*/ 36 w 109"/>
                  <a:gd name="T25" fmla="*/ 55 h 67"/>
                  <a:gd name="T26" fmla="*/ 16 w 109"/>
                  <a:gd name="T27" fmla="*/ 42 h 67"/>
                  <a:gd name="T28" fmla="*/ 0 w 109"/>
                  <a:gd name="T29" fmla="*/ 21 h 67"/>
                  <a:gd name="T30" fmla="*/ 16 w 109"/>
                  <a:gd name="T31" fmla="*/ 12 h 67"/>
                  <a:gd name="T32" fmla="*/ 35 w 109"/>
                  <a:gd name="T33" fmla="*/ 6 h 67"/>
                  <a:gd name="T34" fmla="*/ 53 w 109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" h="67">
                    <a:moveTo>
                      <a:pt x="53" y="0"/>
                    </a:moveTo>
                    <a:lnTo>
                      <a:pt x="70" y="17"/>
                    </a:lnTo>
                    <a:lnTo>
                      <a:pt x="88" y="37"/>
                    </a:lnTo>
                    <a:lnTo>
                      <a:pt x="109" y="63"/>
                    </a:lnTo>
                    <a:lnTo>
                      <a:pt x="106" y="65"/>
                    </a:lnTo>
                    <a:lnTo>
                      <a:pt x="104" y="65"/>
                    </a:lnTo>
                    <a:lnTo>
                      <a:pt x="103" y="65"/>
                    </a:lnTo>
                    <a:lnTo>
                      <a:pt x="95" y="66"/>
                    </a:lnTo>
                    <a:lnTo>
                      <a:pt x="89" y="66"/>
                    </a:lnTo>
                    <a:lnTo>
                      <a:pt x="84" y="67"/>
                    </a:lnTo>
                    <a:lnTo>
                      <a:pt x="71" y="66"/>
                    </a:lnTo>
                    <a:lnTo>
                      <a:pt x="59" y="63"/>
                    </a:lnTo>
                    <a:lnTo>
                      <a:pt x="36" y="55"/>
                    </a:lnTo>
                    <a:lnTo>
                      <a:pt x="16" y="42"/>
                    </a:lnTo>
                    <a:lnTo>
                      <a:pt x="0" y="21"/>
                    </a:lnTo>
                    <a:lnTo>
                      <a:pt x="16" y="12"/>
                    </a:lnTo>
                    <a:lnTo>
                      <a:pt x="35" y="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7" name="Freeform 865"/>
              <p:cNvSpPr/>
              <p:nvPr/>
            </p:nvSpPr>
            <p:spPr bwMode="auto">
              <a:xfrm>
                <a:off x="7046913" y="2776538"/>
                <a:ext cx="150813" cy="88900"/>
              </a:xfrm>
              <a:custGeom>
                <a:avLst/>
                <a:gdLst>
                  <a:gd name="T0" fmla="*/ 65 w 95"/>
                  <a:gd name="T1" fmla="*/ 0 h 56"/>
                  <a:gd name="T2" fmla="*/ 72 w 95"/>
                  <a:gd name="T3" fmla="*/ 10 h 56"/>
                  <a:gd name="T4" fmla="*/ 83 w 95"/>
                  <a:gd name="T5" fmla="*/ 26 h 56"/>
                  <a:gd name="T6" fmla="*/ 95 w 95"/>
                  <a:gd name="T7" fmla="*/ 44 h 56"/>
                  <a:gd name="T8" fmla="*/ 81 w 95"/>
                  <a:gd name="T9" fmla="*/ 51 h 56"/>
                  <a:gd name="T10" fmla="*/ 65 w 95"/>
                  <a:gd name="T11" fmla="*/ 55 h 56"/>
                  <a:gd name="T12" fmla="*/ 50 w 95"/>
                  <a:gd name="T13" fmla="*/ 56 h 56"/>
                  <a:gd name="T14" fmla="*/ 35 w 95"/>
                  <a:gd name="T15" fmla="*/ 52 h 56"/>
                  <a:gd name="T16" fmla="*/ 30 w 95"/>
                  <a:gd name="T17" fmla="*/ 47 h 56"/>
                  <a:gd name="T18" fmla="*/ 46 w 95"/>
                  <a:gd name="T19" fmla="*/ 49 h 56"/>
                  <a:gd name="T20" fmla="*/ 62 w 95"/>
                  <a:gd name="T21" fmla="*/ 48 h 56"/>
                  <a:gd name="T22" fmla="*/ 63 w 95"/>
                  <a:gd name="T23" fmla="*/ 48 h 56"/>
                  <a:gd name="T24" fmla="*/ 63 w 95"/>
                  <a:gd name="T25" fmla="*/ 47 h 56"/>
                  <a:gd name="T26" fmla="*/ 63 w 95"/>
                  <a:gd name="T27" fmla="*/ 46 h 56"/>
                  <a:gd name="T28" fmla="*/ 62 w 95"/>
                  <a:gd name="T29" fmla="*/ 46 h 56"/>
                  <a:gd name="T30" fmla="*/ 42 w 95"/>
                  <a:gd name="T31" fmla="*/ 43 h 56"/>
                  <a:gd name="T32" fmla="*/ 24 w 95"/>
                  <a:gd name="T33" fmla="*/ 38 h 56"/>
                  <a:gd name="T34" fmla="*/ 12 w 95"/>
                  <a:gd name="T35" fmla="*/ 25 h 56"/>
                  <a:gd name="T36" fmla="*/ 0 w 95"/>
                  <a:gd name="T37" fmla="*/ 11 h 56"/>
                  <a:gd name="T38" fmla="*/ 22 w 95"/>
                  <a:gd name="T39" fmla="*/ 12 h 56"/>
                  <a:gd name="T40" fmla="*/ 44 w 95"/>
                  <a:gd name="T41" fmla="*/ 8 h 56"/>
                  <a:gd name="T42" fmla="*/ 65 w 95"/>
                  <a:gd name="T43" fmla="*/ 0 h 56"/>
                  <a:gd name="T44" fmla="*/ 65 w 95"/>
                  <a:gd name="T4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5" h="56">
                    <a:moveTo>
                      <a:pt x="65" y="0"/>
                    </a:moveTo>
                    <a:lnTo>
                      <a:pt x="72" y="10"/>
                    </a:lnTo>
                    <a:lnTo>
                      <a:pt x="83" y="26"/>
                    </a:lnTo>
                    <a:lnTo>
                      <a:pt x="95" y="44"/>
                    </a:lnTo>
                    <a:lnTo>
                      <a:pt x="81" y="51"/>
                    </a:lnTo>
                    <a:lnTo>
                      <a:pt x="65" y="55"/>
                    </a:lnTo>
                    <a:lnTo>
                      <a:pt x="50" y="56"/>
                    </a:lnTo>
                    <a:lnTo>
                      <a:pt x="35" y="52"/>
                    </a:lnTo>
                    <a:lnTo>
                      <a:pt x="30" y="47"/>
                    </a:lnTo>
                    <a:lnTo>
                      <a:pt x="46" y="49"/>
                    </a:lnTo>
                    <a:lnTo>
                      <a:pt x="62" y="48"/>
                    </a:lnTo>
                    <a:lnTo>
                      <a:pt x="63" y="48"/>
                    </a:lnTo>
                    <a:lnTo>
                      <a:pt x="63" y="47"/>
                    </a:lnTo>
                    <a:lnTo>
                      <a:pt x="63" y="46"/>
                    </a:lnTo>
                    <a:lnTo>
                      <a:pt x="62" y="46"/>
                    </a:lnTo>
                    <a:lnTo>
                      <a:pt x="42" y="43"/>
                    </a:lnTo>
                    <a:lnTo>
                      <a:pt x="24" y="38"/>
                    </a:lnTo>
                    <a:lnTo>
                      <a:pt x="12" y="25"/>
                    </a:lnTo>
                    <a:lnTo>
                      <a:pt x="0" y="11"/>
                    </a:lnTo>
                    <a:lnTo>
                      <a:pt x="22" y="12"/>
                    </a:lnTo>
                    <a:lnTo>
                      <a:pt x="44" y="8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8" name="Freeform 866"/>
              <p:cNvSpPr/>
              <p:nvPr/>
            </p:nvSpPr>
            <p:spPr bwMode="auto">
              <a:xfrm>
                <a:off x="6904038" y="2603501"/>
                <a:ext cx="141288" cy="74613"/>
              </a:xfrm>
              <a:custGeom>
                <a:avLst/>
                <a:gdLst>
                  <a:gd name="T0" fmla="*/ 23 w 89"/>
                  <a:gd name="T1" fmla="*/ 0 h 47"/>
                  <a:gd name="T2" fmla="*/ 23 w 89"/>
                  <a:gd name="T3" fmla="*/ 0 h 47"/>
                  <a:gd name="T4" fmla="*/ 50 w 89"/>
                  <a:gd name="T5" fmla="*/ 4 h 47"/>
                  <a:gd name="T6" fmla="*/ 52 w 89"/>
                  <a:gd name="T7" fmla="*/ 6 h 47"/>
                  <a:gd name="T8" fmla="*/ 57 w 89"/>
                  <a:gd name="T9" fmla="*/ 11 h 47"/>
                  <a:gd name="T10" fmla="*/ 66 w 89"/>
                  <a:gd name="T11" fmla="*/ 17 h 47"/>
                  <a:gd name="T12" fmla="*/ 76 w 89"/>
                  <a:gd name="T13" fmla="*/ 25 h 47"/>
                  <a:gd name="T14" fmla="*/ 89 w 89"/>
                  <a:gd name="T15" fmla="*/ 36 h 47"/>
                  <a:gd name="T16" fmla="*/ 72 w 89"/>
                  <a:gd name="T17" fmla="*/ 37 h 47"/>
                  <a:gd name="T18" fmla="*/ 56 w 89"/>
                  <a:gd name="T19" fmla="*/ 39 h 47"/>
                  <a:gd name="T20" fmla="*/ 43 w 89"/>
                  <a:gd name="T21" fmla="*/ 42 h 47"/>
                  <a:gd name="T22" fmla="*/ 30 w 89"/>
                  <a:gd name="T23" fmla="*/ 47 h 47"/>
                  <a:gd name="T24" fmla="*/ 14 w 89"/>
                  <a:gd name="T25" fmla="*/ 24 h 47"/>
                  <a:gd name="T26" fmla="*/ 0 w 89"/>
                  <a:gd name="T27" fmla="*/ 2 h 47"/>
                  <a:gd name="T28" fmla="*/ 6 w 89"/>
                  <a:gd name="T29" fmla="*/ 1 h 47"/>
                  <a:gd name="T30" fmla="*/ 11 w 89"/>
                  <a:gd name="T31" fmla="*/ 0 h 47"/>
                  <a:gd name="T32" fmla="*/ 17 w 89"/>
                  <a:gd name="T33" fmla="*/ 0 h 47"/>
                  <a:gd name="T34" fmla="*/ 23 w 89"/>
                  <a:gd name="T3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" h="47">
                    <a:moveTo>
                      <a:pt x="23" y="0"/>
                    </a:moveTo>
                    <a:lnTo>
                      <a:pt x="23" y="0"/>
                    </a:lnTo>
                    <a:lnTo>
                      <a:pt x="50" y="4"/>
                    </a:lnTo>
                    <a:lnTo>
                      <a:pt x="52" y="6"/>
                    </a:lnTo>
                    <a:lnTo>
                      <a:pt x="57" y="11"/>
                    </a:lnTo>
                    <a:lnTo>
                      <a:pt x="66" y="17"/>
                    </a:lnTo>
                    <a:lnTo>
                      <a:pt x="76" y="25"/>
                    </a:lnTo>
                    <a:lnTo>
                      <a:pt x="89" y="36"/>
                    </a:lnTo>
                    <a:lnTo>
                      <a:pt x="72" y="37"/>
                    </a:lnTo>
                    <a:lnTo>
                      <a:pt x="56" y="39"/>
                    </a:lnTo>
                    <a:lnTo>
                      <a:pt x="43" y="42"/>
                    </a:lnTo>
                    <a:lnTo>
                      <a:pt x="30" y="47"/>
                    </a:lnTo>
                    <a:lnTo>
                      <a:pt x="14" y="24"/>
                    </a:lnTo>
                    <a:lnTo>
                      <a:pt x="0" y="2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7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59" name="Freeform 867"/>
              <p:cNvSpPr/>
              <p:nvPr/>
            </p:nvSpPr>
            <p:spPr bwMode="auto">
              <a:xfrm>
                <a:off x="6880226" y="2511426"/>
                <a:ext cx="115888" cy="103188"/>
              </a:xfrm>
              <a:custGeom>
                <a:avLst/>
                <a:gdLst>
                  <a:gd name="T0" fmla="*/ 17 w 73"/>
                  <a:gd name="T1" fmla="*/ 0 h 65"/>
                  <a:gd name="T2" fmla="*/ 26 w 73"/>
                  <a:gd name="T3" fmla="*/ 0 h 65"/>
                  <a:gd name="T4" fmla="*/ 37 w 73"/>
                  <a:gd name="T5" fmla="*/ 3 h 65"/>
                  <a:gd name="T6" fmla="*/ 50 w 73"/>
                  <a:gd name="T7" fmla="*/ 9 h 65"/>
                  <a:gd name="T8" fmla="*/ 65 w 73"/>
                  <a:gd name="T9" fmla="*/ 15 h 65"/>
                  <a:gd name="T10" fmla="*/ 67 w 73"/>
                  <a:gd name="T11" fmla="*/ 39 h 65"/>
                  <a:gd name="T12" fmla="*/ 69 w 73"/>
                  <a:gd name="T13" fmla="*/ 52 h 65"/>
                  <a:gd name="T14" fmla="*/ 73 w 73"/>
                  <a:gd name="T15" fmla="*/ 65 h 65"/>
                  <a:gd name="T16" fmla="*/ 70 w 73"/>
                  <a:gd name="T17" fmla="*/ 63 h 65"/>
                  <a:gd name="T18" fmla="*/ 67 w 73"/>
                  <a:gd name="T19" fmla="*/ 62 h 65"/>
                  <a:gd name="T20" fmla="*/ 65 w 73"/>
                  <a:gd name="T21" fmla="*/ 62 h 65"/>
                  <a:gd name="T22" fmla="*/ 38 w 73"/>
                  <a:gd name="T23" fmla="*/ 58 h 65"/>
                  <a:gd name="T24" fmla="*/ 57 w 73"/>
                  <a:gd name="T25" fmla="*/ 59 h 65"/>
                  <a:gd name="T26" fmla="*/ 58 w 73"/>
                  <a:gd name="T27" fmla="*/ 58 h 65"/>
                  <a:gd name="T28" fmla="*/ 59 w 73"/>
                  <a:gd name="T29" fmla="*/ 57 h 65"/>
                  <a:gd name="T30" fmla="*/ 58 w 73"/>
                  <a:gd name="T31" fmla="*/ 57 h 65"/>
                  <a:gd name="T32" fmla="*/ 43 w 73"/>
                  <a:gd name="T33" fmla="*/ 51 h 65"/>
                  <a:gd name="T34" fmla="*/ 26 w 73"/>
                  <a:gd name="T35" fmla="*/ 49 h 65"/>
                  <a:gd name="T36" fmla="*/ 10 w 73"/>
                  <a:gd name="T37" fmla="*/ 49 h 65"/>
                  <a:gd name="T38" fmla="*/ 7 w 73"/>
                  <a:gd name="T39" fmla="*/ 43 h 65"/>
                  <a:gd name="T40" fmla="*/ 30 w 73"/>
                  <a:gd name="T41" fmla="*/ 43 h 65"/>
                  <a:gd name="T42" fmla="*/ 30 w 73"/>
                  <a:gd name="T43" fmla="*/ 42 h 65"/>
                  <a:gd name="T44" fmla="*/ 31 w 73"/>
                  <a:gd name="T45" fmla="*/ 42 h 65"/>
                  <a:gd name="T46" fmla="*/ 31 w 73"/>
                  <a:gd name="T47" fmla="*/ 41 h 65"/>
                  <a:gd name="T48" fmla="*/ 30 w 73"/>
                  <a:gd name="T49" fmla="*/ 41 h 65"/>
                  <a:gd name="T50" fmla="*/ 18 w 73"/>
                  <a:gd name="T51" fmla="*/ 38 h 65"/>
                  <a:gd name="T52" fmla="*/ 6 w 73"/>
                  <a:gd name="T53" fmla="*/ 39 h 65"/>
                  <a:gd name="T54" fmla="*/ 1 w 73"/>
                  <a:gd name="T55" fmla="*/ 26 h 65"/>
                  <a:gd name="T56" fmla="*/ 0 w 73"/>
                  <a:gd name="T57" fmla="*/ 16 h 65"/>
                  <a:gd name="T58" fmla="*/ 3 w 73"/>
                  <a:gd name="T59" fmla="*/ 7 h 65"/>
                  <a:gd name="T60" fmla="*/ 10 w 73"/>
                  <a:gd name="T61" fmla="*/ 1 h 65"/>
                  <a:gd name="T62" fmla="*/ 17 w 73"/>
                  <a:gd name="T63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65">
                    <a:moveTo>
                      <a:pt x="17" y="0"/>
                    </a:moveTo>
                    <a:lnTo>
                      <a:pt x="26" y="0"/>
                    </a:lnTo>
                    <a:lnTo>
                      <a:pt x="37" y="3"/>
                    </a:lnTo>
                    <a:lnTo>
                      <a:pt x="50" y="9"/>
                    </a:lnTo>
                    <a:lnTo>
                      <a:pt x="65" y="15"/>
                    </a:lnTo>
                    <a:lnTo>
                      <a:pt x="67" y="39"/>
                    </a:lnTo>
                    <a:lnTo>
                      <a:pt x="69" y="52"/>
                    </a:lnTo>
                    <a:lnTo>
                      <a:pt x="73" y="65"/>
                    </a:lnTo>
                    <a:lnTo>
                      <a:pt x="70" y="63"/>
                    </a:lnTo>
                    <a:lnTo>
                      <a:pt x="67" y="62"/>
                    </a:lnTo>
                    <a:lnTo>
                      <a:pt x="65" y="62"/>
                    </a:lnTo>
                    <a:lnTo>
                      <a:pt x="38" y="58"/>
                    </a:lnTo>
                    <a:lnTo>
                      <a:pt x="57" y="59"/>
                    </a:lnTo>
                    <a:lnTo>
                      <a:pt x="58" y="58"/>
                    </a:lnTo>
                    <a:lnTo>
                      <a:pt x="59" y="57"/>
                    </a:lnTo>
                    <a:lnTo>
                      <a:pt x="58" y="57"/>
                    </a:lnTo>
                    <a:lnTo>
                      <a:pt x="43" y="51"/>
                    </a:lnTo>
                    <a:lnTo>
                      <a:pt x="26" y="49"/>
                    </a:lnTo>
                    <a:lnTo>
                      <a:pt x="10" y="49"/>
                    </a:lnTo>
                    <a:lnTo>
                      <a:pt x="7" y="43"/>
                    </a:lnTo>
                    <a:lnTo>
                      <a:pt x="30" y="43"/>
                    </a:lnTo>
                    <a:lnTo>
                      <a:pt x="30" y="42"/>
                    </a:lnTo>
                    <a:lnTo>
                      <a:pt x="31" y="42"/>
                    </a:lnTo>
                    <a:lnTo>
                      <a:pt x="31" y="41"/>
                    </a:lnTo>
                    <a:lnTo>
                      <a:pt x="30" y="41"/>
                    </a:lnTo>
                    <a:lnTo>
                      <a:pt x="18" y="38"/>
                    </a:lnTo>
                    <a:lnTo>
                      <a:pt x="6" y="39"/>
                    </a:lnTo>
                    <a:lnTo>
                      <a:pt x="1" y="26"/>
                    </a:lnTo>
                    <a:lnTo>
                      <a:pt x="0" y="16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0" name="Freeform 868"/>
              <p:cNvSpPr/>
              <p:nvPr/>
            </p:nvSpPr>
            <p:spPr bwMode="auto">
              <a:xfrm>
                <a:off x="6986588" y="2536826"/>
                <a:ext cx="11113" cy="76200"/>
              </a:xfrm>
              <a:custGeom>
                <a:avLst/>
                <a:gdLst>
                  <a:gd name="T0" fmla="*/ 0 w 7"/>
                  <a:gd name="T1" fmla="*/ 0 h 48"/>
                  <a:gd name="T2" fmla="*/ 6 w 7"/>
                  <a:gd name="T3" fmla="*/ 3 h 48"/>
                  <a:gd name="T4" fmla="*/ 5 w 7"/>
                  <a:gd name="T5" fmla="*/ 26 h 48"/>
                  <a:gd name="T6" fmla="*/ 7 w 7"/>
                  <a:gd name="T7" fmla="*/ 48 h 48"/>
                  <a:gd name="T8" fmla="*/ 4 w 7"/>
                  <a:gd name="T9" fmla="*/ 39 h 48"/>
                  <a:gd name="T10" fmla="*/ 3 w 7"/>
                  <a:gd name="T11" fmla="*/ 30 h 48"/>
                  <a:gd name="T12" fmla="*/ 2 w 7"/>
                  <a:gd name="T13" fmla="*/ 20 h 48"/>
                  <a:gd name="T14" fmla="*/ 0 w 7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8">
                    <a:moveTo>
                      <a:pt x="0" y="0"/>
                    </a:moveTo>
                    <a:lnTo>
                      <a:pt x="6" y="3"/>
                    </a:lnTo>
                    <a:lnTo>
                      <a:pt x="5" y="26"/>
                    </a:lnTo>
                    <a:lnTo>
                      <a:pt x="7" y="48"/>
                    </a:lnTo>
                    <a:lnTo>
                      <a:pt x="4" y="39"/>
                    </a:lnTo>
                    <a:lnTo>
                      <a:pt x="3" y="30"/>
                    </a:lnTo>
                    <a:lnTo>
                      <a:pt x="2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1" name="Freeform 869"/>
              <p:cNvSpPr/>
              <p:nvPr/>
            </p:nvSpPr>
            <p:spPr bwMode="auto">
              <a:xfrm>
                <a:off x="7097713" y="2611438"/>
                <a:ext cx="11113" cy="60325"/>
              </a:xfrm>
              <a:custGeom>
                <a:avLst/>
                <a:gdLst>
                  <a:gd name="T0" fmla="*/ 6 w 7"/>
                  <a:gd name="T1" fmla="*/ 0 h 38"/>
                  <a:gd name="T2" fmla="*/ 7 w 7"/>
                  <a:gd name="T3" fmla="*/ 1 h 38"/>
                  <a:gd name="T4" fmla="*/ 5 w 7"/>
                  <a:gd name="T5" fmla="*/ 20 h 38"/>
                  <a:gd name="T6" fmla="*/ 0 w 7"/>
                  <a:gd name="T7" fmla="*/ 38 h 38"/>
                  <a:gd name="T8" fmla="*/ 5 w 7"/>
                  <a:gd name="T9" fmla="*/ 20 h 38"/>
                  <a:gd name="T10" fmla="*/ 6 w 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8">
                    <a:moveTo>
                      <a:pt x="6" y="0"/>
                    </a:moveTo>
                    <a:lnTo>
                      <a:pt x="7" y="1"/>
                    </a:lnTo>
                    <a:lnTo>
                      <a:pt x="5" y="20"/>
                    </a:lnTo>
                    <a:lnTo>
                      <a:pt x="0" y="38"/>
                    </a:lnTo>
                    <a:lnTo>
                      <a:pt x="5" y="2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2" name="Freeform 870"/>
              <p:cNvSpPr/>
              <p:nvPr/>
            </p:nvSpPr>
            <p:spPr bwMode="auto">
              <a:xfrm>
                <a:off x="7089776" y="2616201"/>
                <a:ext cx="31750" cy="80963"/>
              </a:xfrm>
              <a:custGeom>
                <a:avLst/>
                <a:gdLst>
                  <a:gd name="T0" fmla="*/ 14 w 20"/>
                  <a:gd name="T1" fmla="*/ 0 h 51"/>
                  <a:gd name="T2" fmla="*/ 20 w 20"/>
                  <a:gd name="T3" fmla="*/ 4 h 51"/>
                  <a:gd name="T4" fmla="*/ 15 w 20"/>
                  <a:gd name="T5" fmla="*/ 18 h 51"/>
                  <a:gd name="T6" fmla="*/ 10 w 20"/>
                  <a:gd name="T7" fmla="*/ 32 h 51"/>
                  <a:gd name="T8" fmla="*/ 8 w 20"/>
                  <a:gd name="T9" fmla="*/ 36 h 51"/>
                  <a:gd name="T10" fmla="*/ 6 w 20"/>
                  <a:gd name="T11" fmla="*/ 42 h 51"/>
                  <a:gd name="T12" fmla="*/ 3 w 20"/>
                  <a:gd name="T13" fmla="*/ 46 h 51"/>
                  <a:gd name="T14" fmla="*/ 1 w 20"/>
                  <a:gd name="T15" fmla="*/ 48 h 51"/>
                  <a:gd name="T16" fmla="*/ 0 w 20"/>
                  <a:gd name="T17" fmla="*/ 51 h 51"/>
                  <a:gd name="T18" fmla="*/ 0 w 20"/>
                  <a:gd name="T19" fmla="*/ 49 h 51"/>
                  <a:gd name="T20" fmla="*/ 0 w 20"/>
                  <a:gd name="T21" fmla="*/ 49 h 51"/>
                  <a:gd name="T22" fmla="*/ 8 w 20"/>
                  <a:gd name="T23" fmla="*/ 34 h 51"/>
                  <a:gd name="T24" fmla="*/ 12 w 20"/>
                  <a:gd name="T25" fmla="*/ 17 h 51"/>
                  <a:gd name="T26" fmla="*/ 14 w 20"/>
                  <a:gd name="T27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51">
                    <a:moveTo>
                      <a:pt x="14" y="0"/>
                    </a:moveTo>
                    <a:lnTo>
                      <a:pt x="20" y="4"/>
                    </a:lnTo>
                    <a:lnTo>
                      <a:pt x="15" y="18"/>
                    </a:lnTo>
                    <a:lnTo>
                      <a:pt x="10" y="32"/>
                    </a:lnTo>
                    <a:lnTo>
                      <a:pt x="8" y="36"/>
                    </a:lnTo>
                    <a:lnTo>
                      <a:pt x="6" y="42"/>
                    </a:lnTo>
                    <a:lnTo>
                      <a:pt x="3" y="46"/>
                    </a:lnTo>
                    <a:lnTo>
                      <a:pt x="1" y="48"/>
                    </a:lnTo>
                    <a:lnTo>
                      <a:pt x="0" y="51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8" y="34"/>
                    </a:lnTo>
                    <a:lnTo>
                      <a:pt x="12" y="1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3" name="Freeform 871"/>
              <p:cNvSpPr/>
              <p:nvPr/>
            </p:nvSpPr>
            <p:spPr bwMode="auto">
              <a:xfrm>
                <a:off x="7091363" y="2624138"/>
                <a:ext cx="101600" cy="163513"/>
              </a:xfrm>
              <a:custGeom>
                <a:avLst/>
                <a:gdLst>
                  <a:gd name="T0" fmla="*/ 20 w 64"/>
                  <a:gd name="T1" fmla="*/ 0 h 103"/>
                  <a:gd name="T2" fmla="*/ 38 w 64"/>
                  <a:gd name="T3" fmla="*/ 14 h 103"/>
                  <a:gd name="T4" fmla="*/ 56 w 64"/>
                  <a:gd name="T5" fmla="*/ 28 h 103"/>
                  <a:gd name="T6" fmla="*/ 56 w 64"/>
                  <a:gd name="T7" fmla="*/ 36 h 103"/>
                  <a:gd name="T8" fmla="*/ 56 w 64"/>
                  <a:gd name="T9" fmla="*/ 43 h 103"/>
                  <a:gd name="T10" fmla="*/ 48 w 64"/>
                  <a:gd name="T11" fmla="*/ 77 h 103"/>
                  <a:gd name="T12" fmla="*/ 48 w 64"/>
                  <a:gd name="T13" fmla="*/ 78 h 103"/>
                  <a:gd name="T14" fmla="*/ 49 w 64"/>
                  <a:gd name="T15" fmla="*/ 78 h 103"/>
                  <a:gd name="T16" fmla="*/ 50 w 64"/>
                  <a:gd name="T17" fmla="*/ 78 h 103"/>
                  <a:gd name="T18" fmla="*/ 58 w 64"/>
                  <a:gd name="T19" fmla="*/ 65 h 103"/>
                  <a:gd name="T20" fmla="*/ 62 w 64"/>
                  <a:gd name="T21" fmla="*/ 51 h 103"/>
                  <a:gd name="T22" fmla="*/ 64 w 64"/>
                  <a:gd name="T23" fmla="*/ 46 h 103"/>
                  <a:gd name="T24" fmla="*/ 64 w 64"/>
                  <a:gd name="T25" fmla="*/ 52 h 103"/>
                  <a:gd name="T26" fmla="*/ 62 w 64"/>
                  <a:gd name="T27" fmla="*/ 61 h 103"/>
                  <a:gd name="T28" fmla="*/ 60 w 64"/>
                  <a:gd name="T29" fmla="*/ 72 h 103"/>
                  <a:gd name="T30" fmla="*/ 58 w 64"/>
                  <a:gd name="T31" fmla="*/ 80 h 103"/>
                  <a:gd name="T32" fmla="*/ 53 w 64"/>
                  <a:gd name="T33" fmla="*/ 95 h 103"/>
                  <a:gd name="T34" fmla="*/ 47 w 64"/>
                  <a:gd name="T35" fmla="*/ 103 h 103"/>
                  <a:gd name="T36" fmla="*/ 31 w 64"/>
                  <a:gd name="T37" fmla="*/ 82 h 103"/>
                  <a:gd name="T38" fmla="*/ 0 w 64"/>
                  <a:gd name="T39" fmla="*/ 47 h 103"/>
                  <a:gd name="T40" fmla="*/ 1 w 64"/>
                  <a:gd name="T41" fmla="*/ 47 h 103"/>
                  <a:gd name="T42" fmla="*/ 1 w 64"/>
                  <a:gd name="T43" fmla="*/ 46 h 103"/>
                  <a:gd name="T44" fmla="*/ 4 w 64"/>
                  <a:gd name="T45" fmla="*/ 43 h 103"/>
                  <a:gd name="T46" fmla="*/ 5 w 64"/>
                  <a:gd name="T47" fmla="*/ 41 h 103"/>
                  <a:gd name="T48" fmla="*/ 8 w 64"/>
                  <a:gd name="T49" fmla="*/ 36 h 103"/>
                  <a:gd name="T50" fmla="*/ 10 w 64"/>
                  <a:gd name="T51" fmla="*/ 30 h 103"/>
                  <a:gd name="T52" fmla="*/ 12 w 64"/>
                  <a:gd name="T53" fmla="*/ 25 h 103"/>
                  <a:gd name="T54" fmla="*/ 17 w 64"/>
                  <a:gd name="T55" fmla="*/ 13 h 103"/>
                  <a:gd name="T56" fmla="*/ 20 w 64"/>
                  <a:gd name="T5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103">
                    <a:moveTo>
                      <a:pt x="20" y="0"/>
                    </a:moveTo>
                    <a:lnTo>
                      <a:pt x="38" y="14"/>
                    </a:lnTo>
                    <a:lnTo>
                      <a:pt x="56" y="28"/>
                    </a:lnTo>
                    <a:lnTo>
                      <a:pt x="56" y="36"/>
                    </a:lnTo>
                    <a:lnTo>
                      <a:pt x="56" y="43"/>
                    </a:lnTo>
                    <a:lnTo>
                      <a:pt x="48" y="77"/>
                    </a:lnTo>
                    <a:lnTo>
                      <a:pt x="48" y="78"/>
                    </a:lnTo>
                    <a:lnTo>
                      <a:pt x="49" y="78"/>
                    </a:lnTo>
                    <a:lnTo>
                      <a:pt x="50" y="78"/>
                    </a:lnTo>
                    <a:lnTo>
                      <a:pt x="58" y="65"/>
                    </a:lnTo>
                    <a:lnTo>
                      <a:pt x="62" y="51"/>
                    </a:lnTo>
                    <a:lnTo>
                      <a:pt x="64" y="46"/>
                    </a:lnTo>
                    <a:lnTo>
                      <a:pt x="64" y="52"/>
                    </a:lnTo>
                    <a:lnTo>
                      <a:pt x="62" y="61"/>
                    </a:lnTo>
                    <a:lnTo>
                      <a:pt x="60" y="72"/>
                    </a:lnTo>
                    <a:lnTo>
                      <a:pt x="58" y="80"/>
                    </a:lnTo>
                    <a:lnTo>
                      <a:pt x="53" y="95"/>
                    </a:lnTo>
                    <a:lnTo>
                      <a:pt x="47" y="103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" y="47"/>
                    </a:lnTo>
                    <a:lnTo>
                      <a:pt x="1" y="46"/>
                    </a:lnTo>
                    <a:lnTo>
                      <a:pt x="4" y="43"/>
                    </a:lnTo>
                    <a:lnTo>
                      <a:pt x="5" y="41"/>
                    </a:lnTo>
                    <a:lnTo>
                      <a:pt x="8" y="36"/>
                    </a:lnTo>
                    <a:lnTo>
                      <a:pt x="10" y="30"/>
                    </a:lnTo>
                    <a:lnTo>
                      <a:pt x="12" y="25"/>
                    </a:lnTo>
                    <a:lnTo>
                      <a:pt x="17" y="1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4" name="Freeform 872"/>
              <p:cNvSpPr/>
              <p:nvPr/>
            </p:nvSpPr>
            <p:spPr bwMode="auto">
              <a:xfrm>
                <a:off x="7165976" y="2681288"/>
                <a:ext cx="88900" cy="190500"/>
              </a:xfrm>
              <a:custGeom>
                <a:avLst/>
                <a:gdLst>
                  <a:gd name="T0" fmla="*/ 18 w 56"/>
                  <a:gd name="T1" fmla="*/ 0 h 120"/>
                  <a:gd name="T2" fmla="*/ 29 w 56"/>
                  <a:gd name="T3" fmla="*/ 10 h 120"/>
                  <a:gd name="T4" fmla="*/ 35 w 56"/>
                  <a:gd name="T5" fmla="*/ 18 h 120"/>
                  <a:gd name="T6" fmla="*/ 42 w 56"/>
                  <a:gd name="T7" fmla="*/ 26 h 120"/>
                  <a:gd name="T8" fmla="*/ 45 w 56"/>
                  <a:gd name="T9" fmla="*/ 32 h 120"/>
                  <a:gd name="T10" fmla="*/ 47 w 56"/>
                  <a:gd name="T11" fmla="*/ 40 h 120"/>
                  <a:gd name="T12" fmla="*/ 48 w 56"/>
                  <a:gd name="T13" fmla="*/ 50 h 120"/>
                  <a:gd name="T14" fmla="*/ 48 w 56"/>
                  <a:gd name="T15" fmla="*/ 62 h 120"/>
                  <a:gd name="T16" fmla="*/ 46 w 56"/>
                  <a:gd name="T17" fmla="*/ 79 h 120"/>
                  <a:gd name="T18" fmla="*/ 47 w 56"/>
                  <a:gd name="T19" fmla="*/ 75 h 120"/>
                  <a:gd name="T20" fmla="*/ 49 w 56"/>
                  <a:gd name="T21" fmla="*/ 66 h 120"/>
                  <a:gd name="T22" fmla="*/ 50 w 56"/>
                  <a:gd name="T23" fmla="*/ 58 h 120"/>
                  <a:gd name="T24" fmla="*/ 51 w 56"/>
                  <a:gd name="T25" fmla="*/ 49 h 120"/>
                  <a:gd name="T26" fmla="*/ 54 w 56"/>
                  <a:gd name="T27" fmla="*/ 51 h 120"/>
                  <a:gd name="T28" fmla="*/ 56 w 56"/>
                  <a:gd name="T29" fmla="*/ 54 h 120"/>
                  <a:gd name="T30" fmla="*/ 53 w 56"/>
                  <a:gd name="T31" fmla="*/ 75 h 120"/>
                  <a:gd name="T32" fmla="*/ 48 w 56"/>
                  <a:gd name="T33" fmla="*/ 90 h 120"/>
                  <a:gd name="T34" fmla="*/ 43 w 56"/>
                  <a:gd name="T35" fmla="*/ 106 h 120"/>
                  <a:gd name="T36" fmla="*/ 35 w 56"/>
                  <a:gd name="T37" fmla="*/ 120 h 120"/>
                  <a:gd name="T38" fmla="*/ 19 w 56"/>
                  <a:gd name="T39" fmla="*/ 94 h 120"/>
                  <a:gd name="T40" fmla="*/ 0 w 56"/>
                  <a:gd name="T41" fmla="*/ 67 h 120"/>
                  <a:gd name="T42" fmla="*/ 6 w 56"/>
                  <a:gd name="T43" fmla="*/ 59 h 120"/>
                  <a:gd name="T44" fmla="*/ 11 w 56"/>
                  <a:gd name="T45" fmla="*/ 44 h 120"/>
                  <a:gd name="T46" fmla="*/ 13 w 56"/>
                  <a:gd name="T47" fmla="*/ 36 h 120"/>
                  <a:gd name="T48" fmla="*/ 15 w 56"/>
                  <a:gd name="T49" fmla="*/ 25 h 120"/>
                  <a:gd name="T50" fmla="*/ 17 w 56"/>
                  <a:gd name="T51" fmla="*/ 16 h 120"/>
                  <a:gd name="T52" fmla="*/ 17 w 56"/>
                  <a:gd name="T53" fmla="*/ 10 h 120"/>
                  <a:gd name="T54" fmla="*/ 17 w 56"/>
                  <a:gd name="T55" fmla="*/ 7 h 120"/>
                  <a:gd name="T56" fmla="*/ 18 w 56"/>
                  <a:gd name="T5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" h="120">
                    <a:moveTo>
                      <a:pt x="18" y="0"/>
                    </a:moveTo>
                    <a:lnTo>
                      <a:pt x="29" y="10"/>
                    </a:lnTo>
                    <a:lnTo>
                      <a:pt x="35" y="18"/>
                    </a:lnTo>
                    <a:lnTo>
                      <a:pt x="42" y="26"/>
                    </a:lnTo>
                    <a:lnTo>
                      <a:pt x="45" y="32"/>
                    </a:lnTo>
                    <a:lnTo>
                      <a:pt x="47" y="40"/>
                    </a:lnTo>
                    <a:lnTo>
                      <a:pt x="48" y="50"/>
                    </a:lnTo>
                    <a:lnTo>
                      <a:pt x="48" y="62"/>
                    </a:lnTo>
                    <a:lnTo>
                      <a:pt x="46" y="79"/>
                    </a:lnTo>
                    <a:lnTo>
                      <a:pt x="47" y="75"/>
                    </a:lnTo>
                    <a:lnTo>
                      <a:pt x="49" y="66"/>
                    </a:lnTo>
                    <a:lnTo>
                      <a:pt x="50" y="58"/>
                    </a:lnTo>
                    <a:lnTo>
                      <a:pt x="51" y="49"/>
                    </a:lnTo>
                    <a:lnTo>
                      <a:pt x="54" y="51"/>
                    </a:lnTo>
                    <a:lnTo>
                      <a:pt x="56" y="54"/>
                    </a:lnTo>
                    <a:lnTo>
                      <a:pt x="53" y="75"/>
                    </a:lnTo>
                    <a:lnTo>
                      <a:pt x="48" y="90"/>
                    </a:lnTo>
                    <a:lnTo>
                      <a:pt x="43" y="106"/>
                    </a:lnTo>
                    <a:lnTo>
                      <a:pt x="35" y="120"/>
                    </a:lnTo>
                    <a:lnTo>
                      <a:pt x="19" y="94"/>
                    </a:lnTo>
                    <a:lnTo>
                      <a:pt x="0" y="67"/>
                    </a:lnTo>
                    <a:lnTo>
                      <a:pt x="6" y="59"/>
                    </a:lnTo>
                    <a:lnTo>
                      <a:pt x="11" y="44"/>
                    </a:lnTo>
                    <a:lnTo>
                      <a:pt x="13" y="36"/>
                    </a:lnTo>
                    <a:lnTo>
                      <a:pt x="15" y="25"/>
                    </a:lnTo>
                    <a:lnTo>
                      <a:pt x="17" y="16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5" name="Freeform 873"/>
              <p:cNvSpPr/>
              <p:nvPr/>
            </p:nvSpPr>
            <p:spPr bwMode="auto">
              <a:xfrm>
                <a:off x="7253288" y="2805113"/>
                <a:ext cx="7938" cy="36513"/>
              </a:xfrm>
              <a:custGeom>
                <a:avLst/>
                <a:gdLst>
                  <a:gd name="T0" fmla="*/ 5 w 5"/>
                  <a:gd name="T1" fmla="*/ 0 h 23"/>
                  <a:gd name="T2" fmla="*/ 5 w 5"/>
                  <a:gd name="T3" fmla="*/ 2 h 23"/>
                  <a:gd name="T4" fmla="*/ 4 w 5"/>
                  <a:gd name="T5" fmla="*/ 13 h 23"/>
                  <a:gd name="T6" fmla="*/ 0 w 5"/>
                  <a:gd name="T7" fmla="*/ 23 h 23"/>
                  <a:gd name="T8" fmla="*/ 5 w 5"/>
                  <a:gd name="T9" fmla="*/ 1 h 23"/>
                  <a:gd name="T10" fmla="*/ 5 w 5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3">
                    <a:moveTo>
                      <a:pt x="5" y="0"/>
                    </a:moveTo>
                    <a:lnTo>
                      <a:pt x="5" y="2"/>
                    </a:lnTo>
                    <a:lnTo>
                      <a:pt x="4" y="13"/>
                    </a:lnTo>
                    <a:lnTo>
                      <a:pt x="0" y="2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6" name="Freeform 874"/>
              <p:cNvSpPr/>
              <p:nvPr/>
            </p:nvSpPr>
            <p:spPr bwMode="auto">
              <a:xfrm>
                <a:off x="7223126" y="2776538"/>
                <a:ext cx="39688" cy="136525"/>
              </a:xfrm>
              <a:custGeom>
                <a:avLst/>
                <a:gdLst>
                  <a:gd name="T0" fmla="*/ 21 w 25"/>
                  <a:gd name="T1" fmla="*/ 0 h 86"/>
                  <a:gd name="T2" fmla="*/ 22 w 25"/>
                  <a:gd name="T3" fmla="*/ 5 h 86"/>
                  <a:gd name="T4" fmla="*/ 22 w 25"/>
                  <a:gd name="T5" fmla="*/ 6 h 86"/>
                  <a:gd name="T6" fmla="*/ 22 w 25"/>
                  <a:gd name="T7" fmla="*/ 14 h 86"/>
                  <a:gd name="T8" fmla="*/ 21 w 25"/>
                  <a:gd name="T9" fmla="*/ 22 h 86"/>
                  <a:gd name="T10" fmla="*/ 19 w 25"/>
                  <a:gd name="T11" fmla="*/ 31 h 86"/>
                  <a:gd name="T12" fmla="*/ 15 w 25"/>
                  <a:gd name="T13" fmla="*/ 42 h 86"/>
                  <a:gd name="T14" fmla="*/ 10 w 25"/>
                  <a:gd name="T15" fmla="*/ 51 h 86"/>
                  <a:gd name="T16" fmla="*/ 10 w 25"/>
                  <a:gd name="T17" fmla="*/ 52 h 86"/>
                  <a:gd name="T18" fmla="*/ 10 w 25"/>
                  <a:gd name="T19" fmla="*/ 53 h 86"/>
                  <a:gd name="T20" fmla="*/ 10 w 25"/>
                  <a:gd name="T21" fmla="*/ 53 h 86"/>
                  <a:gd name="T22" fmla="*/ 11 w 25"/>
                  <a:gd name="T23" fmla="*/ 54 h 86"/>
                  <a:gd name="T24" fmla="*/ 12 w 25"/>
                  <a:gd name="T25" fmla="*/ 53 h 86"/>
                  <a:gd name="T26" fmla="*/ 20 w 25"/>
                  <a:gd name="T27" fmla="*/ 44 h 86"/>
                  <a:gd name="T28" fmla="*/ 25 w 25"/>
                  <a:gd name="T29" fmla="*/ 34 h 86"/>
                  <a:gd name="T30" fmla="*/ 25 w 25"/>
                  <a:gd name="T31" fmla="*/ 50 h 86"/>
                  <a:gd name="T32" fmla="*/ 23 w 25"/>
                  <a:gd name="T33" fmla="*/ 65 h 86"/>
                  <a:gd name="T34" fmla="*/ 19 w 25"/>
                  <a:gd name="T35" fmla="*/ 78 h 86"/>
                  <a:gd name="T36" fmla="*/ 12 w 25"/>
                  <a:gd name="T37" fmla="*/ 86 h 86"/>
                  <a:gd name="T38" fmla="*/ 7 w 25"/>
                  <a:gd name="T39" fmla="*/ 74 h 86"/>
                  <a:gd name="T40" fmla="*/ 0 w 25"/>
                  <a:gd name="T41" fmla="*/ 62 h 86"/>
                  <a:gd name="T42" fmla="*/ 8 w 25"/>
                  <a:gd name="T43" fmla="*/ 48 h 86"/>
                  <a:gd name="T44" fmla="*/ 14 w 25"/>
                  <a:gd name="T45" fmla="*/ 32 h 86"/>
                  <a:gd name="T46" fmla="*/ 18 w 25"/>
                  <a:gd name="T47" fmla="*/ 17 h 86"/>
                  <a:gd name="T48" fmla="*/ 20 w 25"/>
                  <a:gd name="T49" fmla="*/ 8 h 86"/>
                  <a:gd name="T50" fmla="*/ 21 w 25"/>
                  <a:gd name="T5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86">
                    <a:moveTo>
                      <a:pt x="21" y="0"/>
                    </a:moveTo>
                    <a:lnTo>
                      <a:pt x="22" y="5"/>
                    </a:lnTo>
                    <a:lnTo>
                      <a:pt x="22" y="6"/>
                    </a:lnTo>
                    <a:lnTo>
                      <a:pt x="22" y="14"/>
                    </a:lnTo>
                    <a:lnTo>
                      <a:pt x="21" y="22"/>
                    </a:lnTo>
                    <a:lnTo>
                      <a:pt x="19" y="31"/>
                    </a:lnTo>
                    <a:lnTo>
                      <a:pt x="15" y="42"/>
                    </a:lnTo>
                    <a:lnTo>
                      <a:pt x="10" y="51"/>
                    </a:lnTo>
                    <a:lnTo>
                      <a:pt x="10" y="52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11" y="54"/>
                    </a:lnTo>
                    <a:lnTo>
                      <a:pt x="12" y="53"/>
                    </a:lnTo>
                    <a:lnTo>
                      <a:pt x="20" y="44"/>
                    </a:lnTo>
                    <a:lnTo>
                      <a:pt x="25" y="34"/>
                    </a:lnTo>
                    <a:lnTo>
                      <a:pt x="25" y="50"/>
                    </a:lnTo>
                    <a:lnTo>
                      <a:pt x="23" y="65"/>
                    </a:lnTo>
                    <a:lnTo>
                      <a:pt x="19" y="78"/>
                    </a:lnTo>
                    <a:lnTo>
                      <a:pt x="12" y="86"/>
                    </a:lnTo>
                    <a:lnTo>
                      <a:pt x="7" y="74"/>
                    </a:lnTo>
                    <a:lnTo>
                      <a:pt x="0" y="62"/>
                    </a:lnTo>
                    <a:lnTo>
                      <a:pt x="8" y="48"/>
                    </a:lnTo>
                    <a:lnTo>
                      <a:pt x="14" y="32"/>
                    </a:lnTo>
                    <a:lnTo>
                      <a:pt x="18" y="17"/>
                    </a:lnTo>
                    <a:lnTo>
                      <a:pt x="20" y="8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7" name="Freeform 875"/>
              <p:cNvSpPr/>
              <p:nvPr/>
            </p:nvSpPr>
            <p:spPr bwMode="auto">
              <a:xfrm>
                <a:off x="6997701" y="2544763"/>
                <a:ext cx="106363" cy="147638"/>
              </a:xfrm>
              <a:custGeom>
                <a:avLst/>
                <a:gdLst>
                  <a:gd name="T0" fmla="*/ 0 w 67"/>
                  <a:gd name="T1" fmla="*/ 0 h 93"/>
                  <a:gd name="T2" fmla="*/ 6 w 67"/>
                  <a:gd name="T3" fmla="*/ 3 h 93"/>
                  <a:gd name="T4" fmla="*/ 6 w 67"/>
                  <a:gd name="T5" fmla="*/ 20 h 93"/>
                  <a:gd name="T6" fmla="*/ 7 w 67"/>
                  <a:gd name="T7" fmla="*/ 38 h 93"/>
                  <a:gd name="T8" fmla="*/ 8 w 67"/>
                  <a:gd name="T9" fmla="*/ 39 h 93"/>
                  <a:gd name="T10" fmla="*/ 8 w 67"/>
                  <a:gd name="T11" fmla="*/ 39 h 93"/>
                  <a:gd name="T12" fmla="*/ 9 w 67"/>
                  <a:gd name="T13" fmla="*/ 39 h 93"/>
                  <a:gd name="T14" fmla="*/ 9 w 67"/>
                  <a:gd name="T15" fmla="*/ 38 h 93"/>
                  <a:gd name="T16" fmla="*/ 11 w 67"/>
                  <a:gd name="T17" fmla="*/ 22 h 93"/>
                  <a:gd name="T18" fmla="*/ 13 w 67"/>
                  <a:gd name="T19" fmla="*/ 7 h 93"/>
                  <a:gd name="T20" fmla="*/ 41 w 67"/>
                  <a:gd name="T21" fmla="*/ 24 h 93"/>
                  <a:gd name="T22" fmla="*/ 67 w 67"/>
                  <a:gd name="T23" fmla="*/ 41 h 93"/>
                  <a:gd name="T24" fmla="*/ 66 w 67"/>
                  <a:gd name="T25" fmla="*/ 58 h 93"/>
                  <a:gd name="T26" fmla="*/ 61 w 67"/>
                  <a:gd name="T27" fmla="*/ 76 h 93"/>
                  <a:gd name="T28" fmla="*/ 56 w 67"/>
                  <a:gd name="T29" fmla="*/ 93 h 93"/>
                  <a:gd name="T30" fmla="*/ 42 w 67"/>
                  <a:gd name="T31" fmla="*/ 78 h 93"/>
                  <a:gd name="T32" fmla="*/ 28 w 67"/>
                  <a:gd name="T33" fmla="*/ 66 h 93"/>
                  <a:gd name="T34" fmla="*/ 15 w 67"/>
                  <a:gd name="T35" fmla="*/ 55 h 93"/>
                  <a:gd name="T36" fmla="*/ 4 w 67"/>
                  <a:gd name="T37" fmla="*/ 48 h 93"/>
                  <a:gd name="T38" fmla="*/ 0 w 67"/>
                  <a:gd name="T39" fmla="*/ 24 h 93"/>
                  <a:gd name="T40" fmla="*/ 0 w 67"/>
                  <a:gd name="T41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7" h="93">
                    <a:moveTo>
                      <a:pt x="0" y="0"/>
                    </a:moveTo>
                    <a:lnTo>
                      <a:pt x="6" y="3"/>
                    </a:lnTo>
                    <a:lnTo>
                      <a:pt x="6" y="20"/>
                    </a:lnTo>
                    <a:lnTo>
                      <a:pt x="7" y="38"/>
                    </a:lnTo>
                    <a:lnTo>
                      <a:pt x="8" y="39"/>
                    </a:lnTo>
                    <a:lnTo>
                      <a:pt x="8" y="39"/>
                    </a:lnTo>
                    <a:lnTo>
                      <a:pt x="9" y="39"/>
                    </a:lnTo>
                    <a:lnTo>
                      <a:pt x="9" y="38"/>
                    </a:lnTo>
                    <a:lnTo>
                      <a:pt x="11" y="22"/>
                    </a:lnTo>
                    <a:lnTo>
                      <a:pt x="13" y="7"/>
                    </a:lnTo>
                    <a:lnTo>
                      <a:pt x="41" y="24"/>
                    </a:lnTo>
                    <a:lnTo>
                      <a:pt x="67" y="41"/>
                    </a:lnTo>
                    <a:lnTo>
                      <a:pt x="66" y="58"/>
                    </a:lnTo>
                    <a:lnTo>
                      <a:pt x="61" y="76"/>
                    </a:lnTo>
                    <a:lnTo>
                      <a:pt x="56" y="93"/>
                    </a:lnTo>
                    <a:lnTo>
                      <a:pt x="42" y="78"/>
                    </a:lnTo>
                    <a:lnTo>
                      <a:pt x="28" y="66"/>
                    </a:lnTo>
                    <a:lnTo>
                      <a:pt x="15" y="55"/>
                    </a:lnTo>
                    <a:lnTo>
                      <a:pt x="4" y="48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8" name="Freeform 876"/>
              <p:cNvSpPr/>
              <p:nvPr/>
            </p:nvSpPr>
            <p:spPr bwMode="auto">
              <a:xfrm>
                <a:off x="7235826" y="2917826"/>
                <a:ext cx="39688" cy="152400"/>
              </a:xfrm>
              <a:custGeom>
                <a:avLst/>
                <a:gdLst>
                  <a:gd name="T0" fmla="*/ 3 w 25"/>
                  <a:gd name="T1" fmla="*/ 0 h 96"/>
                  <a:gd name="T2" fmla="*/ 5 w 25"/>
                  <a:gd name="T3" fmla="*/ 2 h 96"/>
                  <a:gd name="T4" fmla="*/ 10 w 25"/>
                  <a:gd name="T5" fmla="*/ 9 h 96"/>
                  <a:gd name="T6" fmla="*/ 16 w 25"/>
                  <a:gd name="T7" fmla="*/ 20 h 96"/>
                  <a:gd name="T8" fmla="*/ 22 w 25"/>
                  <a:gd name="T9" fmla="*/ 35 h 96"/>
                  <a:gd name="T10" fmla="*/ 24 w 25"/>
                  <a:gd name="T11" fmla="*/ 48 h 96"/>
                  <a:gd name="T12" fmla="*/ 25 w 25"/>
                  <a:gd name="T13" fmla="*/ 62 h 96"/>
                  <a:gd name="T14" fmla="*/ 25 w 25"/>
                  <a:gd name="T15" fmla="*/ 75 h 96"/>
                  <a:gd name="T16" fmla="*/ 25 w 25"/>
                  <a:gd name="T17" fmla="*/ 86 h 96"/>
                  <a:gd name="T18" fmla="*/ 24 w 25"/>
                  <a:gd name="T19" fmla="*/ 94 h 96"/>
                  <a:gd name="T20" fmla="*/ 24 w 25"/>
                  <a:gd name="T21" fmla="*/ 96 h 96"/>
                  <a:gd name="T22" fmla="*/ 14 w 25"/>
                  <a:gd name="T23" fmla="*/ 93 h 96"/>
                  <a:gd name="T24" fmla="*/ 14 w 25"/>
                  <a:gd name="T25" fmla="*/ 91 h 96"/>
                  <a:gd name="T26" fmla="*/ 15 w 25"/>
                  <a:gd name="T27" fmla="*/ 84 h 96"/>
                  <a:gd name="T28" fmla="*/ 16 w 25"/>
                  <a:gd name="T29" fmla="*/ 74 h 96"/>
                  <a:gd name="T30" fmla="*/ 17 w 25"/>
                  <a:gd name="T31" fmla="*/ 62 h 96"/>
                  <a:gd name="T32" fmla="*/ 17 w 25"/>
                  <a:gd name="T33" fmla="*/ 50 h 96"/>
                  <a:gd name="T34" fmla="*/ 16 w 25"/>
                  <a:gd name="T35" fmla="*/ 39 h 96"/>
                  <a:gd name="T36" fmla="*/ 13 w 25"/>
                  <a:gd name="T37" fmla="*/ 26 h 96"/>
                  <a:gd name="T38" fmla="*/ 9 w 25"/>
                  <a:gd name="T39" fmla="*/ 17 h 96"/>
                  <a:gd name="T40" fmla="*/ 4 w 25"/>
                  <a:gd name="T41" fmla="*/ 9 h 96"/>
                  <a:gd name="T42" fmla="*/ 1 w 25"/>
                  <a:gd name="T43" fmla="*/ 5 h 96"/>
                  <a:gd name="T44" fmla="*/ 0 w 25"/>
                  <a:gd name="T45" fmla="*/ 2 h 96"/>
                  <a:gd name="T46" fmla="*/ 3 w 25"/>
                  <a:gd name="T4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96">
                    <a:moveTo>
                      <a:pt x="3" y="0"/>
                    </a:moveTo>
                    <a:lnTo>
                      <a:pt x="5" y="2"/>
                    </a:lnTo>
                    <a:lnTo>
                      <a:pt x="10" y="9"/>
                    </a:lnTo>
                    <a:lnTo>
                      <a:pt x="16" y="20"/>
                    </a:lnTo>
                    <a:lnTo>
                      <a:pt x="22" y="35"/>
                    </a:lnTo>
                    <a:lnTo>
                      <a:pt x="24" y="48"/>
                    </a:lnTo>
                    <a:lnTo>
                      <a:pt x="25" y="62"/>
                    </a:lnTo>
                    <a:lnTo>
                      <a:pt x="25" y="75"/>
                    </a:lnTo>
                    <a:lnTo>
                      <a:pt x="25" y="8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14" y="93"/>
                    </a:lnTo>
                    <a:lnTo>
                      <a:pt x="14" y="91"/>
                    </a:lnTo>
                    <a:lnTo>
                      <a:pt x="15" y="84"/>
                    </a:lnTo>
                    <a:lnTo>
                      <a:pt x="16" y="74"/>
                    </a:lnTo>
                    <a:lnTo>
                      <a:pt x="17" y="62"/>
                    </a:lnTo>
                    <a:lnTo>
                      <a:pt x="17" y="50"/>
                    </a:lnTo>
                    <a:lnTo>
                      <a:pt x="16" y="39"/>
                    </a:lnTo>
                    <a:lnTo>
                      <a:pt x="13" y="26"/>
                    </a:lnTo>
                    <a:lnTo>
                      <a:pt x="9" y="17"/>
                    </a:lnTo>
                    <a:lnTo>
                      <a:pt x="4" y="9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69" name="Freeform 877"/>
              <p:cNvSpPr/>
              <p:nvPr/>
            </p:nvSpPr>
            <p:spPr bwMode="auto">
              <a:xfrm>
                <a:off x="7116763" y="4260851"/>
                <a:ext cx="77788" cy="52388"/>
              </a:xfrm>
              <a:custGeom>
                <a:avLst/>
                <a:gdLst>
                  <a:gd name="T0" fmla="*/ 1 w 49"/>
                  <a:gd name="T1" fmla="*/ 0 h 33"/>
                  <a:gd name="T2" fmla="*/ 15 w 49"/>
                  <a:gd name="T3" fmla="*/ 12 h 33"/>
                  <a:gd name="T4" fmla="*/ 31 w 49"/>
                  <a:gd name="T5" fmla="*/ 21 h 33"/>
                  <a:gd name="T6" fmla="*/ 49 w 49"/>
                  <a:gd name="T7" fmla="*/ 29 h 33"/>
                  <a:gd name="T8" fmla="*/ 48 w 49"/>
                  <a:gd name="T9" fmla="*/ 33 h 33"/>
                  <a:gd name="T10" fmla="*/ 39 w 49"/>
                  <a:gd name="T11" fmla="*/ 30 h 33"/>
                  <a:gd name="T12" fmla="*/ 29 w 49"/>
                  <a:gd name="T13" fmla="*/ 26 h 33"/>
                  <a:gd name="T14" fmla="*/ 14 w 49"/>
                  <a:gd name="T15" fmla="*/ 16 h 33"/>
                  <a:gd name="T16" fmla="*/ 0 w 49"/>
                  <a:gd name="T17" fmla="*/ 4 h 33"/>
                  <a:gd name="T18" fmla="*/ 1 w 49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33">
                    <a:moveTo>
                      <a:pt x="1" y="0"/>
                    </a:moveTo>
                    <a:lnTo>
                      <a:pt x="15" y="12"/>
                    </a:lnTo>
                    <a:lnTo>
                      <a:pt x="31" y="21"/>
                    </a:lnTo>
                    <a:lnTo>
                      <a:pt x="49" y="29"/>
                    </a:lnTo>
                    <a:lnTo>
                      <a:pt x="48" y="33"/>
                    </a:lnTo>
                    <a:lnTo>
                      <a:pt x="39" y="30"/>
                    </a:lnTo>
                    <a:lnTo>
                      <a:pt x="29" y="26"/>
                    </a:lnTo>
                    <a:lnTo>
                      <a:pt x="14" y="16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0" name="Freeform 878"/>
              <p:cNvSpPr/>
              <p:nvPr/>
            </p:nvSpPr>
            <p:spPr bwMode="auto">
              <a:xfrm>
                <a:off x="7173913" y="3967163"/>
                <a:ext cx="82550" cy="120650"/>
              </a:xfrm>
              <a:custGeom>
                <a:avLst/>
                <a:gdLst>
                  <a:gd name="T0" fmla="*/ 21 w 52"/>
                  <a:gd name="T1" fmla="*/ 0 h 76"/>
                  <a:gd name="T2" fmla="*/ 29 w 52"/>
                  <a:gd name="T3" fmla="*/ 6 h 76"/>
                  <a:gd name="T4" fmla="*/ 33 w 52"/>
                  <a:gd name="T5" fmla="*/ 10 h 76"/>
                  <a:gd name="T6" fmla="*/ 40 w 52"/>
                  <a:gd name="T7" fmla="*/ 18 h 76"/>
                  <a:gd name="T8" fmla="*/ 45 w 52"/>
                  <a:gd name="T9" fmla="*/ 28 h 76"/>
                  <a:gd name="T10" fmla="*/ 50 w 52"/>
                  <a:gd name="T11" fmla="*/ 38 h 76"/>
                  <a:gd name="T12" fmla="*/ 52 w 52"/>
                  <a:gd name="T13" fmla="*/ 48 h 76"/>
                  <a:gd name="T14" fmla="*/ 50 w 52"/>
                  <a:gd name="T15" fmla="*/ 47 h 76"/>
                  <a:gd name="T16" fmla="*/ 48 w 52"/>
                  <a:gd name="T17" fmla="*/ 45 h 76"/>
                  <a:gd name="T18" fmla="*/ 43 w 52"/>
                  <a:gd name="T19" fmla="*/ 43 h 76"/>
                  <a:gd name="T20" fmla="*/ 40 w 52"/>
                  <a:gd name="T21" fmla="*/ 40 h 76"/>
                  <a:gd name="T22" fmla="*/ 36 w 52"/>
                  <a:gd name="T23" fmla="*/ 37 h 76"/>
                  <a:gd name="T24" fmla="*/ 38 w 52"/>
                  <a:gd name="T25" fmla="*/ 38 h 76"/>
                  <a:gd name="T26" fmla="*/ 40 w 52"/>
                  <a:gd name="T27" fmla="*/ 42 h 76"/>
                  <a:gd name="T28" fmla="*/ 44 w 52"/>
                  <a:gd name="T29" fmla="*/ 46 h 76"/>
                  <a:gd name="T30" fmla="*/ 46 w 52"/>
                  <a:gd name="T31" fmla="*/ 54 h 76"/>
                  <a:gd name="T32" fmla="*/ 48 w 52"/>
                  <a:gd name="T33" fmla="*/ 64 h 76"/>
                  <a:gd name="T34" fmla="*/ 45 w 52"/>
                  <a:gd name="T35" fmla="*/ 74 h 76"/>
                  <a:gd name="T36" fmla="*/ 44 w 52"/>
                  <a:gd name="T37" fmla="*/ 76 h 76"/>
                  <a:gd name="T38" fmla="*/ 43 w 52"/>
                  <a:gd name="T39" fmla="*/ 76 h 76"/>
                  <a:gd name="T40" fmla="*/ 42 w 52"/>
                  <a:gd name="T41" fmla="*/ 74 h 76"/>
                  <a:gd name="T42" fmla="*/ 34 w 52"/>
                  <a:gd name="T43" fmla="*/ 64 h 76"/>
                  <a:gd name="T44" fmla="*/ 25 w 52"/>
                  <a:gd name="T45" fmla="*/ 54 h 76"/>
                  <a:gd name="T46" fmla="*/ 14 w 52"/>
                  <a:gd name="T47" fmla="*/ 46 h 76"/>
                  <a:gd name="T48" fmla="*/ 0 w 52"/>
                  <a:gd name="T49" fmla="*/ 43 h 76"/>
                  <a:gd name="T50" fmla="*/ 6 w 52"/>
                  <a:gd name="T51" fmla="*/ 29 h 76"/>
                  <a:gd name="T52" fmla="*/ 12 w 52"/>
                  <a:gd name="T53" fmla="*/ 17 h 76"/>
                  <a:gd name="T54" fmla="*/ 16 w 52"/>
                  <a:gd name="T55" fmla="*/ 7 h 76"/>
                  <a:gd name="T56" fmla="*/ 19 w 52"/>
                  <a:gd name="T57" fmla="*/ 1 h 76"/>
                  <a:gd name="T58" fmla="*/ 21 w 52"/>
                  <a:gd name="T5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2" h="76">
                    <a:moveTo>
                      <a:pt x="21" y="0"/>
                    </a:moveTo>
                    <a:lnTo>
                      <a:pt x="29" y="6"/>
                    </a:lnTo>
                    <a:lnTo>
                      <a:pt x="33" y="10"/>
                    </a:lnTo>
                    <a:lnTo>
                      <a:pt x="40" y="18"/>
                    </a:lnTo>
                    <a:lnTo>
                      <a:pt x="45" y="28"/>
                    </a:lnTo>
                    <a:lnTo>
                      <a:pt x="50" y="38"/>
                    </a:lnTo>
                    <a:lnTo>
                      <a:pt x="52" y="48"/>
                    </a:lnTo>
                    <a:lnTo>
                      <a:pt x="50" y="47"/>
                    </a:lnTo>
                    <a:lnTo>
                      <a:pt x="48" y="45"/>
                    </a:lnTo>
                    <a:lnTo>
                      <a:pt x="43" y="43"/>
                    </a:lnTo>
                    <a:lnTo>
                      <a:pt x="40" y="40"/>
                    </a:lnTo>
                    <a:lnTo>
                      <a:pt x="36" y="37"/>
                    </a:lnTo>
                    <a:lnTo>
                      <a:pt x="38" y="38"/>
                    </a:lnTo>
                    <a:lnTo>
                      <a:pt x="40" y="42"/>
                    </a:lnTo>
                    <a:lnTo>
                      <a:pt x="44" y="46"/>
                    </a:lnTo>
                    <a:lnTo>
                      <a:pt x="46" y="54"/>
                    </a:lnTo>
                    <a:lnTo>
                      <a:pt x="48" y="64"/>
                    </a:lnTo>
                    <a:lnTo>
                      <a:pt x="45" y="74"/>
                    </a:lnTo>
                    <a:lnTo>
                      <a:pt x="44" y="76"/>
                    </a:lnTo>
                    <a:lnTo>
                      <a:pt x="43" y="76"/>
                    </a:lnTo>
                    <a:lnTo>
                      <a:pt x="42" y="74"/>
                    </a:lnTo>
                    <a:lnTo>
                      <a:pt x="34" y="64"/>
                    </a:lnTo>
                    <a:lnTo>
                      <a:pt x="25" y="54"/>
                    </a:lnTo>
                    <a:lnTo>
                      <a:pt x="14" y="46"/>
                    </a:lnTo>
                    <a:lnTo>
                      <a:pt x="0" y="43"/>
                    </a:lnTo>
                    <a:lnTo>
                      <a:pt x="6" y="29"/>
                    </a:lnTo>
                    <a:lnTo>
                      <a:pt x="12" y="17"/>
                    </a:lnTo>
                    <a:lnTo>
                      <a:pt x="16" y="7"/>
                    </a:lnTo>
                    <a:lnTo>
                      <a:pt x="19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1" name="Freeform 879"/>
              <p:cNvSpPr/>
              <p:nvPr/>
            </p:nvSpPr>
            <p:spPr bwMode="auto">
              <a:xfrm>
                <a:off x="7159626" y="4129088"/>
                <a:ext cx="60325" cy="96838"/>
              </a:xfrm>
              <a:custGeom>
                <a:avLst/>
                <a:gdLst>
                  <a:gd name="T0" fmla="*/ 0 w 38"/>
                  <a:gd name="T1" fmla="*/ 0 h 61"/>
                  <a:gd name="T2" fmla="*/ 15 w 38"/>
                  <a:gd name="T3" fmla="*/ 12 h 61"/>
                  <a:gd name="T4" fmla="*/ 28 w 38"/>
                  <a:gd name="T5" fmla="*/ 27 h 61"/>
                  <a:gd name="T6" fmla="*/ 38 w 38"/>
                  <a:gd name="T7" fmla="*/ 42 h 61"/>
                  <a:gd name="T8" fmla="*/ 34 w 38"/>
                  <a:gd name="T9" fmla="*/ 61 h 61"/>
                  <a:gd name="T10" fmla="*/ 27 w 38"/>
                  <a:gd name="T11" fmla="*/ 39 h 61"/>
                  <a:gd name="T12" fmla="*/ 15 w 38"/>
                  <a:gd name="T13" fmla="*/ 18 h 61"/>
                  <a:gd name="T14" fmla="*/ 0 w 38"/>
                  <a:gd name="T1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61">
                    <a:moveTo>
                      <a:pt x="0" y="0"/>
                    </a:moveTo>
                    <a:lnTo>
                      <a:pt x="15" y="12"/>
                    </a:lnTo>
                    <a:lnTo>
                      <a:pt x="28" y="27"/>
                    </a:lnTo>
                    <a:lnTo>
                      <a:pt x="38" y="42"/>
                    </a:lnTo>
                    <a:lnTo>
                      <a:pt x="34" y="61"/>
                    </a:lnTo>
                    <a:lnTo>
                      <a:pt x="27" y="39"/>
                    </a:lnTo>
                    <a:lnTo>
                      <a:pt x="15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2" name="Freeform 880"/>
              <p:cNvSpPr/>
              <p:nvPr/>
            </p:nvSpPr>
            <p:spPr bwMode="auto">
              <a:xfrm>
                <a:off x="7118351" y="4125913"/>
                <a:ext cx="87313" cy="179388"/>
              </a:xfrm>
              <a:custGeom>
                <a:avLst/>
                <a:gdLst>
                  <a:gd name="T0" fmla="*/ 16 w 55"/>
                  <a:gd name="T1" fmla="*/ 0 h 113"/>
                  <a:gd name="T2" fmla="*/ 19 w 55"/>
                  <a:gd name="T3" fmla="*/ 2 h 113"/>
                  <a:gd name="T4" fmla="*/ 20 w 55"/>
                  <a:gd name="T5" fmla="*/ 3 h 113"/>
                  <a:gd name="T6" fmla="*/ 21 w 55"/>
                  <a:gd name="T7" fmla="*/ 4 h 113"/>
                  <a:gd name="T8" fmla="*/ 26 w 55"/>
                  <a:gd name="T9" fmla="*/ 9 h 113"/>
                  <a:gd name="T10" fmla="*/ 29 w 55"/>
                  <a:gd name="T11" fmla="*/ 14 h 113"/>
                  <a:gd name="T12" fmla="*/ 33 w 55"/>
                  <a:gd name="T13" fmla="*/ 18 h 113"/>
                  <a:gd name="T14" fmla="*/ 40 w 55"/>
                  <a:gd name="T15" fmla="*/ 29 h 113"/>
                  <a:gd name="T16" fmla="*/ 47 w 55"/>
                  <a:gd name="T17" fmla="*/ 40 h 113"/>
                  <a:gd name="T18" fmla="*/ 53 w 55"/>
                  <a:gd name="T19" fmla="*/ 63 h 113"/>
                  <a:gd name="T20" fmla="*/ 55 w 55"/>
                  <a:gd name="T21" fmla="*/ 87 h 113"/>
                  <a:gd name="T22" fmla="*/ 49 w 55"/>
                  <a:gd name="T23" fmla="*/ 113 h 113"/>
                  <a:gd name="T24" fmla="*/ 30 w 55"/>
                  <a:gd name="T25" fmla="*/ 104 h 113"/>
                  <a:gd name="T26" fmla="*/ 15 w 55"/>
                  <a:gd name="T27" fmla="*/ 94 h 113"/>
                  <a:gd name="T28" fmla="*/ 0 w 55"/>
                  <a:gd name="T29" fmla="*/ 82 h 113"/>
                  <a:gd name="T30" fmla="*/ 3 w 55"/>
                  <a:gd name="T31" fmla="*/ 60 h 113"/>
                  <a:gd name="T32" fmla="*/ 7 w 55"/>
                  <a:gd name="T33" fmla="*/ 32 h 113"/>
                  <a:gd name="T34" fmla="*/ 16 w 55"/>
                  <a:gd name="T3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5" h="113">
                    <a:moveTo>
                      <a:pt x="16" y="0"/>
                    </a:moveTo>
                    <a:lnTo>
                      <a:pt x="19" y="2"/>
                    </a:lnTo>
                    <a:lnTo>
                      <a:pt x="20" y="3"/>
                    </a:lnTo>
                    <a:lnTo>
                      <a:pt x="21" y="4"/>
                    </a:lnTo>
                    <a:lnTo>
                      <a:pt x="26" y="9"/>
                    </a:lnTo>
                    <a:lnTo>
                      <a:pt x="29" y="14"/>
                    </a:lnTo>
                    <a:lnTo>
                      <a:pt x="33" y="18"/>
                    </a:lnTo>
                    <a:lnTo>
                      <a:pt x="40" y="29"/>
                    </a:lnTo>
                    <a:lnTo>
                      <a:pt x="47" y="40"/>
                    </a:lnTo>
                    <a:lnTo>
                      <a:pt x="53" y="63"/>
                    </a:lnTo>
                    <a:lnTo>
                      <a:pt x="55" y="87"/>
                    </a:lnTo>
                    <a:lnTo>
                      <a:pt x="49" y="113"/>
                    </a:lnTo>
                    <a:lnTo>
                      <a:pt x="30" y="104"/>
                    </a:lnTo>
                    <a:lnTo>
                      <a:pt x="15" y="94"/>
                    </a:lnTo>
                    <a:lnTo>
                      <a:pt x="0" y="82"/>
                    </a:lnTo>
                    <a:lnTo>
                      <a:pt x="3" y="60"/>
                    </a:lnTo>
                    <a:lnTo>
                      <a:pt x="7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3" name="Freeform 881"/>
              <p:cNvSpPr/>
              <p:nvPr/>
            </p:nvSpPr>
            <p:spPr bwMode="auto">
              <a:xfrm>
                <a:off x="7145338" y="4038601"/>
                <a:ext cx="93663" cy="152400"/>
              </a:xfrm>
              <a:custGeom>
                <a:avLst/>
                <a:gdLst>
                  <a:gd name="T0" fmla="*/ 18 w 59"/>
                  <a:gd name="T1" fmla="*/ 0 h 96"/>
                  <a:gd name="T2" fmla="*/ 31 w 59"/>
                  <a:gd name="T3" fmla="*/ 7 h 96"/>
                  <a:gd name="T4" fmla="*/ 44 w 59"/>
                  <a:gd name="T5" fmla="*/ 16 h 96"/>
                  <a:gd name="T6" fmla="*/ 54 w 59"/>
                  <a:gd name="T7" fmla="*/ 28 h 96"/>
                  <a:gd name="T8" fmla="*/ 59 w 59"/>
                  <a:gd name="T9" fmla="*/ 43 h 96"/>
                  <a:gd name="T10" fmla="*/ 58 w 59"/>
                  <a:gd name="T11" fmla="*/ 50 h 96"/>
                  <a:gd name="T12" fmla="*/ 50 w 59"/>
                  <a:gd name="T13" fmla="*/ 36 h 96"/>
                  <a:gd name="T14" fmla="*/ 39 w 59"/>
                  <a:gd name="T15" fmla="*/ 24 h 96"/>
                  <a:gd name="T16" fmla="*/ 38 w 59"/>
                  <a:gd name="T17" fmla="*/ 24 h 96"/>
                  <a:gd name="T18" fmla="*/ 37 w 59"/>
                  <a:gd name="T19" fmla="*/ 24 h 96"/>
                  <a:gd name="T20" fmla="*/ 37 w 59"/>
                  <a:gd name="T21" fmla="*/ 25 h 96"/>
                  <a:gd name="T22" fmla="*/ 48 w 59"/>
                  <a:gd name="T23" fmla="*/ 43 h 96"/>
                  <a:gd name="T24" fmla="*/ 56 w 59"/>
                  <a:gd name="T25" fmla="*/ 60 h 96"/>
                  <a:gd name="T26" fmla="*/ 51 w 59"/>
                  <a:gd name="T27" fmla="*/ 77 h 96"/>
                  <a:gd name="T28" fmla="*/ 48 w 59"/>
                  <a:gd name="T29" fmla="*/ 96 h 96"/>
                  <a:gd name="T30" fmla="*/ 35 w 59"/>
                  <a:gd name="T31" fmla="*/ 77 h 96"/>
                  <a:gd name="T32" fmla="*/ 20 w 59"/>
                  <a:gd name="T33" fmla="*/ 62 h 96"/>
                  <a:gd name="T34" fmla="*/ 0 w 59"/>
                  <a:gd name="T35" fmla="*/ 50 h 96"/>
                  <a:gd name="T36" fmla="*/ 0 w 59"/>
                  <a:gd name="T37" fmla="*/ 50 h 96"/>
                  <a:gd name="T38" fmla="*/ 3 w 59"/>
                  <a:gd name="T39" fmla="*/ 39 h 96"/>
                  <a:gd name="T40" fmla="*/ 9 w 59"/>
                  <a:gd name="T41" fmla="*/ 21 h 96"/>
                  <a:gd name="T42" fmla="*/ 18 w 59"/>
                  <a:gd name="T4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96">
                    <a:moveTo>
                      <a:pt x="18" y="0"/>
                    </a:moveTo>
                    <a:lnTo>
                      <a:pt x="31" y="7"/>
                    </a:lnTo>
                    <a:lnTo>
                      <a:pt x="44" y="16"/>
                    </a:lnTo>
                    <a:lnTo>
                      <a:pt x="54" y="28"/>
                    </a:lnTo>
                    <a:lnTo>
                      <a:pt x="59" y="43"/>
                    </a:lnTo>
                    <a:lnTo>
                      <a:pt x="58" y="50"/>
                    </a:lnTo>
                    <a:lnTo>
                      <a:pt x="50" y="36"/>
                    </a:lnTo>
                    <a:lnTo>
                      <a:pt x="39" y="24"/>
                    </a:lnTo>
                    <a:lnTo>
                      <a:pt x="38" y="24"/>
                    </a:lnTo>
                    <a:lnTo>
                      <a:pt x="37" y="24"/>
                    </a:lnTo>
                    <a:lnTo>
                      <a:pt x="37" y="25"/>
                    </a:lnTo>
                    <a:lnTo>
                      <a:pt x="48" y="43"/>
                    </a:lnTo>
                    <a:lnTo>
                      <a:pt x="56" y="60"/>
                    </a:lnTo>
                    <a:lnTo>
                      <a:pt x="51" y="77"/>
                    </a:lnTo>
                    <a:lnTo>
                      <a:pt x="48" y="96"/>
                    </a:lnTo>
                    <a:lnTo>
                      <a:pt x="35" y="77"/>
                    </a:lnTo>
                    <a:lnTo>
                      <a:pt x="20" y="62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3" y="39"/>
                    </a:lnTo>
                    <a:lnTo>
                      <a:pt x="9" y="2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4" name="Freeform 882"/>
              <p:cNvSpPr/>
              <p:nvPr/>
            </p:nvSpPr>
            <p:spPr bwMode="auto">
              <a:xfrm>
                <a:off x="7113588" y="4271963"/>
                <a:ext cx="73025" cy="146050"/>
              </a:xfrm>
              <a:custGeom>
                <a:avLst/>
                <a:gdLst>
                  <a:gd name="T0" fmla="*/ 2 w 46"/>
                  <a:gd name="T1" fmla="*/ 0 h 92"/>
                  <a:gd name="T2" fmla="*/ 12 w 46"/>
                  <a:gd name="T3" fmla="*/ 13 h 92"/>
                  <a:gd name="T4" fmla="*/ 24 w 46"/>
                  <a:gd name="T5" fmla="*/ 24 h 92"/>
                  <a:gd name="T6" fmla="*/ 34 w 46"/>
                  <a:gd name="T7" fmla="*/ 34 h 92"/>
                  <a:gd name="T8" fmla="*/ 46 w 46"/>
                  <a:gd name="T9" fmla="*/ 41 h 92"/>
                  <a:gd name="T10" fmla="*/ 38 w 46"/>
                  <a:gd name="T11" fmla="*/ 68 h 92"/>
                  <a:gd name="T12" fmla="*/ 29 w 46"/>
                  <a:gd name="T13" fmla="*/ 92 h 92"/>
                  <a:gd name="T14" fmla="*/ 24 w 46"/>
                  <a:gd name="T15" fmla="*/ 89 h 92"/>
                  <a:gd name="T16" fmla="*/ 20 w 46"/>
                  <a:gd name="T17" fmla="*/ 84 h 92"/>
                  <a:gd name="T18" fmla="*/ 17 w 46"/>
                  <a:gd name="T19" fmla="*/ 80 h 92"/>
                  <a:gd name="T20" fmla="*/ 12 w 46"/>
                  <a:gd name="T21" fmla="*/ 74 h 92"/>
                  <a:gd name="T22" fmla="*/ 12 w 46"/>
                  <a:gd name="T23" fmla="*/ 74 h 92"/>
                  <a:gd name="T24" fmla="*/ 0 w 46"/>
                  <a:gd name="T25" fmla="*/ 52 h 92"/>
                  <a:gd name="T26" fmla="*/ 2 w 46"/>
                  <a:gd name="T27" fmla="*/ 46 h 92"/>
                  <a:gd name="T28" fmla="*/ 0 w 46"/>
                  <a:gd name="T29" fmla="*/ 36 h 92"/>
                  <a:gd name="T30" fmla="*/ 0 w 46"/>
                  <a:gd name="T31" fmla="*/ 21 h 92"/>
                  <a:gd name="T32" fmla="*/ 2 w 46"/>
                  <a:gd name="T3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" h="92">
                    <a:moveTo>
                      <a:pt x="2" y="0"/>
                    </a:moveTo>
                    <a:lnTo>
                      <a:pt x="12" y="13"/>
                    </a:lnTo>
                    <a:lnTo>
                      <a:pt x="24" y="24"/>
                    </a:lnTo>
                    <a:lnTo>
                      <a:pt x="34" y="34"/>
                    </a:lnTo>
                    <a:lnTo>
                      <a:pt x="46" y="41"/>
                    </a:lnTo>
                    <a:lnTo>
                      <a:pt x="38" y="68"/>
                    </a:lnTo>
                    <a:lnTo>
                      <a:pt x="29" y="92"/>
                    </a:lnTo>
                    <a:lnTo>
                      <a:pt x="24" y="89"/>
                    </a:lnTo>
                    <a:lnTo>
                      <a:pt x="20" y="84"/>
                    </a:lnTo>
                    <a:lnTo>
                      <a:pt x="17" y="80"/>
                    </a:lnTo>
                    <a:lnTo>
                      <a:pt x="12" y="74"/>
                    </a:lnTo>
                    <a:lnTo>
                      <a:pt x="12" y="74"/>
                    </a:lnTo>
                    <a:lnTo>
                      <a:pt x="0" y="52"/>
                    </a:lnTo>
                    <a:lnTo>
                      <a:pt x="2" y="46"/>
                    </a:lnTo>
                    <a:lnTo>
                      <a:pt x="0" y="36"/>
                    </a:lnTo>
                    <a:lnTo>
                      <a:pt x="0" y="2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5" name="Freeform 883"/>
              <p:cNvSpPr/>
              <p:nvPr/>
            </p:nvSpPr>
            <p:spPr bwMode="auto">
              <a:xfrm>
                <a:off x="7054851" y="4340226"/>
                <a:ext cx="95250" cy="142875"/>
              </a:xfrm>
              <a:custGeom>
                <a:avLst/>
                <a:gdLst>
                  <a:gd name="T0" fmla="*/ 35 w 60"/>
                  <a:gd name="T1" fmla="*/ 0 h 90"/>
                  <a:gd name="T2" fmla="*/ 35 w 60"/>
                  <a:gd name="T3" fmla="*/ 5 h 90"/>
                  <a:gd name="T4" fmla="*/ 37 w 60"/>
                  <a:gd name="T5" fmla="*/ 9 h 90"/>
                  <a:gd name="T6" fmla="*/ 49 w 60"/>
                  <a:gd name="T7" fmla="*/ 31 h 90"/>
                  <a:gd name="T8" fmla="*/ 44 w 60"/>
                  <a:gd name="T9" fmla="*/ 24 h 90"/>
                  <a:gd name="T10" fmla="*/ 39 w 60"/>
                  <a:gd name="T11" fmla="*/ 16 h 90"/>
                  <a:gd name="T12" fmla="*/ 37 w 60"/>
                  <a:gd name="T13" fmla="*/ 15 h 90"/>
                  <a:gd name="T14" fmla="*/ 36 w 60"/>
                  <a:gd name="T15" fmla="*/ 16 h 90"/>
                  <a:gd name="T16" fmla="*/ 36 w 60"/>
                  <a:gd name="T17" fmla="*/ 16 h 90"/>
                  <a:gd name="T18" fmla="*/ 41 w 60"/>
                  <a:gd name="T19" fmla="*/ 31 h 90"/>
                  <a:gd name="T20" fmla="*/ 49 w 60"/>
                  <a:gd name="T21" fmla="*/ 47 h 90"/>
                  <a:gd name="T22" fmla="*/ 60 w 60"/>
                  <a:gd name="T23" fmla="*/ 59 h 90"/>
                  <a:gd name="T24" fmla="*/ 58 w 60"/>
                  <a:gd name="T25" fmla="*/ 64 h 90"/>
                  <a:gd name="T26" fmla="*/ 53 w 60"/>
                  <a:gd name="T27" fmla="*/ 60 h 90"/>
                  <a:gd name="T28" fmla="*/ 48 w 60"/>
                  <a:gd name="T29" fmla="*/ 53 h 90"/>
                  <a:gd name="T30" fmla="*/ 44 w 60"/>
                  <a:gd name="T31" fmla="*/ 48 h 90"/>
                  <a:gd name="T32" fmla="*/ 43 w 60"/>
                  <a:gd name="T33" fmla="*/ 47 h 90"/>
                  <a:gd name="T34" fmla="*/ 42 w 60"/>
                  <a:gd name="T35" fmla="*/ 47 h 90"/>
                  <a:gd name="T36" fmla="*/ 42 w 60"/>
                  <a:gd name="T37" fmla="*/ 48 h 90"/>
                  <a:gd name="T38" fmla="*/ 47 w 60"/>
                  <a:gd name="T39" fmla="*/ 60 h 90"/>
                  <a:gd name="T40" fmla="*/ 55 w 60"/>
                  <a:gd name="T41" fmla="*/ 70 h 90"/>
                  <a:gd name="T42" fmla="*/ 47 w 60"/>
                  <a:gd name="T43" fmla="*/ 79 h 90"/>
                  <a:gd name="T44" fmla="*/ 40 w 60"/>
                  <a:gd name="T45" fmla="*/ 87 h 90"/>
                  <a:gd name="T46" fmla="*/ 31 w 60"/>
                  <a:gd name="T47" fmla="*/ 90 h 90"/>
                  <a:gd name="T48" fmla="*/ 22 w 60"/>
                  <a:gd name="T49" fmla="*/ 88 h 90"/>
                  <a:gd name="T50" fmla="*/ 16 w 60"/>
                  <a:gd name="T51" fmla="*/ 83 h 90"/>
                  <a:gd name="T52" fmla="*/ 9 w 60"/>
                  <a:gd name="T53" fmla="*/ 71 h 90"/>
                  <a:gd name="T54" fmla="*/ 5 w 60"/>
                  <a:gd name="T55" fmla="*/ 55 h 90"/>
                  <a:gd name="T56" fmla="*/ 0 w 60"/>
                  <a:gd name="T57" fmla="*/ 36 h 90"/>
                  <a:gd name="T58" fmla="*/ 18 w 60"/>
                  <a:gd name="T59" fmla="*/ 21 h 90"/>
                  <a:gd name="T60" fmla="*/ 28 w 60"/>
                  <a:gd name="T61" fmla="*/ 11 h 90"/>
                  <a:gd name="T62" fmla="*/ 35 w 60"/>
                  <a:gd name="T6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90">
                    <a:moveTo>
                      <a:pt x="35" y="0"/>
                    </a:moveTo>
                    <a:lnTo>
                      <a:pt x="35" y="5"/>
                    </a:lnTo>
                    <a:lnTo>
                      <a:pt x="37" y="9"/>
                    </a:lnTo>
                    <a:lnTo>
                      <a:pt x="49" y="31"/>
                    </a:lnTo>
                    <a:lnTo>
                      <a:pt x="44" y="24"/>
                    </a:lnTo>
                    <a:lnTo>
                      <a:pt x="39" y="16"/>
                    </a:lnTo>
                    <a:lnTo>
                      <a:pt x="37" y="15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41" y="31"/>
                    </a:lnTo>
                    <a:lnTo>
                      <a:pt x="49" y="47"/>
                    </a:lnTo>
                    <a:lnTo>
                      <a:pt x="60" y="59"/>
                    </a:lnTo>
                    <a:lnTo>
                      <a:pt x="58" y="64"/>
                    </a:lnTo>
                    <a:lnTo>
                      <a:pt x="53" y="60"/>
                    </a:lnTo>
                    <a:lnTo>
                      <a:pt x="48" y="53"/>
                    </a:lnTo>
                    <a:lnTo>
                      <a:pt x="44" y="48"/>
                    </a:lnTo>
                    <a:lnTo>
                      <a:pt x="43" y="47"/>
                    </a:lnTo>
                    <a:lnTo>
                      <a:pt x="42" y="47"/>
                    </a:lnTo>
                    <a:lnTo>
                      <a:pt x="42" y="48"/>
                    </a:lnTo>
                    <a:lnTo>
                      <a:pt x="47" y="60"/>
                    </a:lnTo>
                    <a:lnTo>
                      <a:pt x="55" y="70"/>
                    </a:lnTo>
                    <a:lnTo>
                      <a:pt x="47" y="79"/>
                    </a:lnTo>
                    <a:lnTo>
                      <a:pt x="40" y="87"/>
                    </a:lnTo>
                    <a:lnTo>
                      <a:pt x="31" y="90"/>
                    </a:lnTo>
                    <a:lnTo>
                      <a:pt x="22" y="88"/>
                    </a:lnTo>
                    <a:lnTo>
                      <a:pt x="16" y="83"/>
                    </a:lnTo>
                    <a:lnTo>
                      <a:pt x="9" y="71"/>
                    </a:lnTo>
                    <a:lnTo>
                      <a:pt x="5" y="55"/>
                    </a:lnTo>
                    <a:lnTo>
                      <a:pt x="0" y="36"/>
                    </a:lnTo>
                    <a:lnTo>
                      <a:pt x="18" y="21"/>
                    </a:lnTo>
                    <a:lnTo>
                      <a:pt x="28" y="11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6" name="Freeform 884"/>
              <p:cNvSpPr/>
              <p:nvPr/>
            </p:nvSpPr>
            <p:spPr bwMode="auto">
              <a:xfrm>
                <a:off x="7051676" y="4338638"/>
                <a:ext cx="55563" cy="55563"/>
              </a:xfrm>
              <a:custGeom>
                <a:avLst/>
                <a:gdLst>
                  <a:gd name="T0" fmla="*/ 35 w 35"/>
                  <a:gd name="T1" fmla="*/ 0 h 35"/>
                  <a:gd name="T2" fmla="*/ 30 w 35"/>
                  <a:gd name="T3" fmla="*/ 7 h 35"/>
                  <a:gd name="T4" fmla="*/ 23 w 35"/>
                  <a:gd name="T5" fmla="*/ 15 h 35"/>
                  <a:gd name="T6" fmla="*/ 17 w 35"/>
                  <a:gd name="T7" fmla="*/ 22 h 35"/>
                  <a:gd name="T8" fmla="*/ 1 w 35"/>
                  <a:gd name="T9" fmla="*/ 35 h 35"/>
                  <a:gd name="T10" fmla="*/ 0 w 35"/>
                  <a:gd name="T11" fmla="*/ 28 h 35"/>
                  <a:gd name="T12" fmla="*/ 19 w 35"/>
                  <a:gd name="T13" fmla="*/ 15 h 35"/>
                  <a:gd name="T14" fmla="*/ 35 w 35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5">
                    <a:moveTo>
                      <a:pt x="35" y="0"/>
                    </a:moveTo>
                    <a:lnTo>
                      <a:pt x="30" y="7"/>
                    </a:lnTo>
                    <a:lnTo>
                      <a:pt x="23" y="15"/>
                    </a:lnTo>
                    <a:lnTo>
                      <a:pt x="17" y="22"/>
                    </a:lnTo>
                    <a:lnTo>
                      <a:pt x="1" y="35"/>
                    </a:lnTo>
                    <a:lnTo>
                      <a:pt x="0" y="28"/>
                    </a:lnTo>
                    <a:lnTo>
                      <a:pt x="19" y="1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7" name="Freeform 885"/>
              <p:cNvSpPr/>
              <p:nvPr/>
            </p:nvSpPr>
            <p:spPr bwMode="auto">
              <a:xfrm>
                <a:off x="7040563" y="4224338"/>
                <a:ext cx="53975" cy="28575"/>
              </a:xfrm>
              <a:custGeom>
                <a:avLst/>
                <a:gdLst>
                  <a:gd name="T0" fmla="*/ 34 w 34"/>
                  <a:gd name="T1" fmla="*/ 0 h 18"/>
                  <a:gd name="T2" fmla="*/ 21 w 34"/>
                  <a:gd name="T3" fmla="*/ 5 h 18"/>
                  <a:gd name="T4" fmla="*/ 10 w 34"/>
                  <a:gd name="T5" fmla="*/ 11 h 18"/>
                  <a:gd name="T6" fmla="*/ 0 w 34"/>
                  <a:gd name="T7" fmla="*/ 18 h 18"/>
                  <a:gd name="T8" fmla="*/ 0 w 34"/>
                  <a:gd name="T9" fmla="*/ 16 h 18"/>
                  <a:gd name="T10" fmla="*/ 16 w 34"/>
                  <a:gd name="T11" fmla="*/ 6 h 18"/>
                  <a:gd name="T12" fmla="*/ 34 w 3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8">
                    <a:moveTo>
                      <a:pt x="34" y="0"/>
                    </a:moveTo>
                    <a:lnTo>
                      <a:pt x="21" y="5"/>
                    </a:lnTo>
                    <a:lnTo>
                      <a:pt x="10" y="11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16" y="6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8" name="Freeform 886"/>
              <p:cNvSpPr/>
              <p:nvPr/>
            </p:nvSpPr>
            <p:spPr bwMode="auto">
              <a:xfrm>
                <a:off x="7040563" y="4214813"/>
                <a:ext cx="77788" cy="31750"/>
              </a:xfrm>
              <a:custGeom>
                <a:avLst/>
                <a:gdLst>
                  <a:gd name="T0" fmla="*/ 49 w 49"/>
                  <a:gd name="T1" fmla="*/ 0 h 20"/>
                  <a:gd name="T2" fmla="*/ 49 w 49"/>
                  <a:gd name="T3" fmla="*/ 1 h 20"/>
                  <a:gd name="T4" fmla="*/ 49 w 49"/>
                  <a:gd name="T5" fmla="*/ 1 h 20"/>
                  <a:gd name="T6" fmla="*/ 31 w 49"/>
                  <a:gd name="T7" fmla="*/ 5 h 20"/>
                  <a:gd name="T8" fmla="*/ 15 w 49"/>
                  <a:gd name="T9" fmla="*/ 10 h 20"/>
                  <a:gd name="T10" fmla="*/ 0 w 49"/>
                  <a:gd name="T11" fmla="*/ 20 h 20"/>
                  <a:gd name="T12" fmla="*/ 0 w 49"/>
                  <a:gd name="T13" fmla="*/ 13 h 20"/>
                  <a:gd name="T14" fmla="*/ 14 w 49"/>
                  <a:gd name="T15" fmla="*/ 8 h 20"/>
                  <a:gd name="T16" fmla="*/ 28 w 49"/>
                  <a:gd name="T17" fmla="*/ 4 h 20"/>
                  <a:gd name="T18" fmla="*/ 36 w 49"/>
                  <a:gd name="T19" fmla="*/ 1 h 20"/>
                  <a:gd name="T20" fmla="*/ 43 w 49"/>
                  <a:gd name="T21" fmla="*/ 0 h 20"/>
                  <a:gd name="T22" fmla="*/ 49 w 49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20">
                    <a:moveTo>
                      <a:pt x="49" y="0"/>
                    </a:moveTo>
                    <a:lnTo>
                      <a:pt x="49" y="1"/>
                    </a:lnTo>
                    <a:lnTo>
                      <a:pt x="49" y="1"/>
                    </a:lnTo>
                    <a:lnTo>
                      <a:pt x="31" y="5"/>
                    </a:lnTo>
                    <a:lnTo>
                      <a:pt x="15" y="10"/>
                    </a:lnTo>
                    <a:lnTo>
                      <a:pt x="0" y="20"/>
                    </a:lnTo>
                    <a:lnTo>
                      <a:pt x="0" y="13"/>
                    </a:lnTo>
                    <a:lnTo>
                      <a:pt x="14" y="8"/>
                    </a:lnTo>
                    <a:lnTo>
                      <a:pt x="28" y="4"/>
                    </a:lnTo>
                    <a:lnTo>
                      <a:pt x="36" y="1"/>
                    </a:lnTo>
                    <a:lnTo>
                      <a:pt x="43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79" name="Freeform 887"/>
              <p:cNvSpPr/>
              <p:nvPr/>
            </p:nvSpPr>
            <p:spPr bwMode="auto">
              <a:xfrm>
                <a:off x="7040563" y="4098926"/>
                <a:ext cx="103188" cy="133350"/>
              </a:xfrm>
              <a:custGeom>
                <a:avLst/>
                <a:gdLst>
                  <a:gd name="T0" fmla="*/ 65 w 65"/>
                  <a:gd name="T1" fmla="*/ 0 h 84"/>
                  <a:gd name="T2" fmla="*/ 58 w 65"/>
                  <a:gd name="T3" fmla="*/ 25 h 84"/>
                  <a:gd name="T4" fmla="*/ 49 w 65"/>
                  <a:gd name="T5" fmla="*/ 71 h 84"/>
                  <a:gd name="T6" fmla="*/ 49 w 65"/>
                  <a:gd name="T7" fmla="*/ 71 h 84"/>
                  <a:gd name="T8" fmla="*/ 48 w 65"/>
                  <a:gd name="T9" fmla="*/ 71 h 84"/>
                  <a:gd name="T10" fmla="*/ 44 w 65"/>
                  <a:gd name="T11" fmla="*/ 71 h 84"/>
                  <a:gd name="T12" fmla="*/ 42 w 65"/>
                  <a:gd name="T13" fmla="*/ 71 h 84"/>
                  <a:gd name="T14" fmla="*/ 32 w 65"/>
                  <a:gd name="T15" fmla="*/ 73 h 84"/>
                  <a:gd name="T16" fmla="*/ 24 w 65"/>
                  <a:gd name="T17" fmla="*/ 75 h 84"/>
                  <a:gd name="T18" fmla="*/ 12 w 65"/>
                  <a:gd name="T19" fmla="*/ 79 h 84"/>
                  <a:gd name="T20" fmla="*/ 0 w 65"/>
                  <a:gd name="T21" fmla="*/ 84 h 84"/>
                  <a:gd name="T22" fmla="*/ 0 w 65"/>
                  <a:gd name="T23" fmla="*/ 60 h 84"/>
                  <a:gd name="T24" fmla="*/ 1 w 65"/>
                  <a:gd name="T25" fmla="*/ 39 h 84"/>
                  <a:gd name="T26" fmla="*/ 6 w 65"/>
                  <a:gd name="T27" fmla="*/ 34 h 84"/>
                  <a:gd name="T28" fmla="*/ 13 w 65"/>
                  <a:gd name="T29" fmla="*/ 30 h 84"/>
                  <a:gd name="T30" fmla="*/ 28 w 65"/>
                  <a:gd name="T31" fmla="*/ 22 h 84"/>
                  <a:gd name="T32" fmla="*/ 44 w 65"/>
                  <a:gd name="T33" fmla="*/ 15 h 84"/>
                  <a:gd name="T34" fmla="*/ 44 w 65"/>
                  <a:gd name="T35" fmla="*/ 14 h 84"/>
                  <a:gd name="T36" fmla="*/ 44 w 65"/>
                  <a:gd name="T37" fmla="*/ 13 h 84"/>
                  <a:gd name="T38" fmla="*/ 43 w 65"/>
                  <a:gd name="T39" fmla="*/ 13 h 84"/>
                  <a:gd name="T40" fmla="*/ 29 w 65"/>
                  <a:gd name="T41" fmla="*/ 14 h 84"/>
                  <a:gd name="T42" fmla="*/ 15 w 65"/>
                  <a:gd name="T43" fmla="*/ 20 h 84"/>
                  <a:gd name="T44" fmla="*/ 10 w 65"/>
                  <a:gd name="T45" fmla="*/ 22 h 84"/>
                  <a:gd name="T46" fmla="*/ 15 w 65"/>
                  <a:gd name="T47" fmla="*/ 18 h 84"/>
                  <a:gd name="T48" fmla="*/ 22 w 65"/>
                  <a:gd name="T49" fmla="*/ 13 h 84"/>
                  <a:gd name="T50" fmla="*/ 32 w 65"/>
                  <a:gd name="T51" fmla="*/ 9 h 84"/>
                  <a:gd name="T52" fmla="*/ 41 w 65"/>
                  <a:gd name="T53" fmla="*/ 5 h 84"/>
                  <a:gd name="T54" fmla="*/ 54 w 65"/>
                  <a:gd name="T55" fmla="*/ 1 h 84"/>
                  <a:gd name="T56" fmla="*/ 65 w 65"/>
                  <a:gd name="T5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5" h="84">
                    <a:moveTo>
                      <a:pt x="65" y="0"/>
                    </a:moveTo>
                    <a:lnTo>
                      <a:pt x="58" y="25"/>
                    </a:lnTo>
                    <a:lnTo>
                      <a:pt x="49" y="71"/>
                    </a:lnTo>
                    <a:lnTo>
                      <a:pt x="49" y="71"/>
                    </a:lnTo>
                    <a:lnTo>
                      <a:pt x="48" y="71"/>
                    </a:lnTo>
                    <a:lnTo>
                      <a:pt x="44" y="71"/>
                    </a:lnTo>
                    <a:lnTo>
                      <a:pt x="42" y="71"/>
                    </a:lnTo>
                    <a:lnTo>
                      <a:pt x="32" y="73"/>
                    </a:lnTo>
                    <a:lnTo>
                      <a:pt x="24" y="75"/>
                    </a:lnTo>
                    <a:lnTo>
                      <a:pt x="12" y="79"/>
                    </a:lnTo>
                    <a:lnTo>
                      <a:pt x="0" y="84"/>
                    </a:lnTo>
                    <a:lnTo>
                      <a:pt x="0" y="60"/>
                    </a:lnTo>
                    <a:lnTo>
                      <a:pt x="1" y="39"/>
                    </a:lnTo>
                    <a:lnTo>
                      <a:pt x="6" y="34"/>
                    </a:lnTo>
                    <a:lnTo>
                      <a:pt x="13" y="30"/>
                    </a:lnTo>
                    <a:lnTo>
                      <a:pt x="28" y="22"/>
                    </a:lnTo>
                    <a:lnTo>
                      <a:pt x="44" y="15"/>
                    </a:lnTo>
                    <a:lnTo>
                      <a:pt x="44" y="14"/>
                    </a:lnTo>
                    <a:lnTo>
                      <a:pt x="44" y="13"/>
                    </a:lnTo>
                    <a:lnTo>
                      <a:pt x="43" y="13"/>
                    </a:lnTo>
                    <a:lnTo>
                      <a:pt x="29" y="14"/>
                    </a:lnTo>
                    <a:lnTo>
                      <a:pt x="15" y="20"/>
                    </a:lnTo>
                    <a:lnTo>
                      <a:pt x="10" y="22"/>
                    </a:lnTo>
                    <a:lnTo>
                      <a:pt x="15" y="18"/>
                    </a:lnTo>
                    <a:lnTo>
                      <a:pt x="22" y="13"/>
                    </a:lnTo>
                    <a:lnTo>
                      <a:pt x="32" y="9"/>
                    </a:lnTo>
                    <a:lnTo>
                      <a:pt x="41" y="5"/>
                    </a:lnTo>
                    <a:lnTo>
                      <a:pt x="54" y="1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0" name="Freeform 888"/>
              <p:cNvSpPr/>
              <p:nvPr/>
            </p:nvSpPr>
            <p:spPr bwMode="auto">
              <a:xfrm>
                <a:off x="7042151" y="4005263"/>
                <a:ext cx="134938" cy="134938"/>
              </a:xfrm>
              <a:custGeom>
                <a:avLst/>
                <a:gdLst>
                  <a:gd name="T0" fmla="*/ 85 w 85"/>
                  <a:gd name="T1" fmla="*/ 0 h 85"/>
                  <a:gd name="T2" fmla="*/ 74 w 85"/>
                  <a:gd name="T3" fmla="*/ 29 h 85"/>
                  <a:gd name="T4" fmla="*/ 64 w 85"/>
                  <a:gd name="T5" fmla="*/ 59 h 85"/>
                  <a:gd name="T6" fmla="*/ 53 w 85"/>
                  <a:gd name="T7" fmla="*/ 60 h 85"/>
                  <a:gd name="T8" fmla="*/ 40 w 85"/>
                  <a:gd name="T9" fmla="*/ 64 h 85"/>
                  <a:gd name="T10" fmla="*/ 31 w 85"/>
                  <a:gd name="T11" fmla="*/ 68 h 85"/>
                  <a:gd name="T12" fmla="*/ 21 w 85"/>
                  <a:gd name="T13" fmla="*/ 72 h 85"/>
                  <a:gd name="T14" fmla="*/ 14 w 85"/>
                  <a:gd name="T15" fmla="*/ 77 h 85"/>
                  <a:gd name="T16" fmla="*/ 9 w 85"/>
                  <a:gd name="T17" fmla="*/ 81 h 85"/>
                  <a:gd name="T18" fmla="*/ 6 w 85"/>
                  <a:gd name="T19" fmla="*/ 82 h 85"/>
                  <a:gd name="T20" fmla="*/ 0 w 85"/>
                  <a:gd name="T21" fmla="*/ 85 h 85"/>
                  <a:gd name="T22" fmla="*/ 2 w 85"/>
                  <a:gd name="T23" fmla="*/ 71 h 85"/>
                  <a:gd name="T24" fmla="*/ 4 w 85"/>
                  <a:gd name="T25" fmla="*/ 60 h 85"/>
                  <a:gd name="T26" fmla="*/ 6 w 85"/>
                  <a:gd name="T27" fmla="*/ 52 h 85"/>
                  <a:gd name="T28" fmla="*/ 9 w 85"/>
                  <a:gd name="T29" fmla="*/ 44 h 85"/>
                  <a:gd name="T30" fmla="*/ 14 w 85"/>
                  <a:gd name="T31" fmla="*/ 37 h 85"/>
                  <a:gd name="T32" fmla="*/ 21 w 85"/>
                  <a:gd name="T33" fmla="*/ 32 h 85"/>
                  <a:gd name="T34" fmla="*/ 31 w 85"/>
                  <a:gd name="T35" fmla="*/ 24 h 85"/>
                  <a:gd name="T36" fmla="*/ 45 w 85"/>
                  <a:gd name="T37" fmla="*/ 16 h 85"/>
                  <a:gd name="T38" fmla="*/ 42 w 85"/>
                  <a:gd name="T39" fmla="*/ 17 h 85"/>
                  <a:gd name="T40" fmla="*/ 35 w 85"/>
                  <a:gd name="T41" fmla="*/ 21 h 85"/>
                  <a:gd name="T42" fmla="*/ 26 w 85"/>
                  <a:gd name="T43" fmla="*/ 25 h 85"/>
                  <a:gd name="T44" fmla="*/ 18 w 85"/>
                  <a:gd name="T45" fmla="*/ 30 h 85"/>
                  <a:gd name="T46" fmla="*/ 18 w 85"/>
                  <a:gd name="T47" fmla="*/ 28 h 85"/>
                  <a:gd name="T48" fmla="*/ 19 w 85"/>
                  <a:gd name="T49" fmla="*/ 25 h 85"/>
                  <a:gd name="T50" fmla="*/ 21 w 85"/>
                  <a:gd name="T51" fmla="*/ 23 h 85"/>
                  <a:gd name="T52" fmla="*/ 39 w 85"/>
                  <a:gd name="T53" fmla="*/ 13 h 85"/>
                  <a:gd name="T54" fmla="*/ 53 w 85"/>
                  <a:gd name="T55" fmla="*/ 7 h 85"/>
                  <a:gd name="T56" fmla="*/ 68 w 85"/>
                  <a:gd name="T57" fmla="*/ 1 h 85"/>
                  <a:gd name="T58" fmla="*/ 85 w 85"/>
                  <a:gd name="T5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5" h="85">
                    <a:moveTo>
                      <a:pt x="85" y="0"/>
                    </a:moveTo>
                    <a:lnTo>
                      <a:pt x="74" y="29"/>
                    </a:lnTo>
                    <a:lnTo>
                      <a:pt x="64" y="59"/>
                    </a:lnTo>
                    <a:lnTo>
                      <a:pt x="53" y="60"/>
                    </a:lnTo>
                    <a:lnTo>
                      <a:pt x="40" y="64"/>
                    </a:lnTo>
                    <a:lnTo>
                      <a:pt x="31" y="68"/>
                    </a:lnTo>
                    <a:lnTo>
                      <a:pt x="21" y="72"/>
                    </a:lnTo>
                    <a:lnTo>
                      <a:pt x="14" y="77"/>
                    </a:lnTo>
                    <a:lnTo>
                      <a:pt x="9" y="81"/>
                    </a:lnTo>
                    <a:lnTo>
                      <a:pt x="6" y="82"/>
                    </a:lnTo>
                    <a:lnTo>
                      <a:pt x="0" y="85"/>
                    </a:lnTo>
                    <a:lnTo>
                      <a:pt x="2" y="71"/>
                    </a:lnTo>
                    <a:lnTo>
                      <a:pt x="4" y="60"/>
                    </a:lnTo>
                    <a:lnTo>
                      <a:pt x="6" y="52"/>
                    </a:lnTo>
                    <a:lnTo>
                      <a:pt x="9" y="44"/>
                    </a:lnTo>
                    <a:lnTo>
                      <a:pt x="14" y="37"/>
                    </a:lnTo>
                    <a:lnTo>
                      <a:pt x="21" y="32"/>
                    </a:lnTo>
                    <a:lnTo>
                      <a:pt x="31" y="24"/>
                    </a:lnTo>
                    <a:lnTo>
                      <a:pt x="45" y="16"/>
                    </a:lnTo>
                    <a:lnTo>
                      <a:pt x="42" y="17"/>
                    </a:lnTo>
                    <a:lnTo>
                      <a:pt x="35" y="21"/>
                    </a:lnTo>
                    <a:lnTo>
                      <a:pt x="26" y="25"/>
                    </a:lnTo>
                    <a:lnTo>
                      <a:pt x="18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1" y="23"/>
                    </a:lnTo>
                    <a:lnTo>
                      <a:pt x="39" y="13"/>
                    </a:lnTo>
                    <a:lnTo>
                      <a:pt x="53" y="7"/>
                    </a:lnTo>
                    <a:lnTo>
                      <a:pt x="68" y="1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1" name="Freeform 889"/>
              <p:cNvSpPr/>
              <p:nvPr/>
            </p:nvSpPr>
            <p:spPr bwMode="auto">
              <a:xfrm>
                <a:off x="7100888" y="3998913"/>
                <a:ext cx="31750" cy="14288"/>
              </a:xfrm>
              <a:custGeom>
                <a:avLst/>
                <a:gdLst>
                  <a:gd name="T0" fmla="*/ 20 w 20"/>
                  <a:gd name="T1" fmla="*/ 0 h 9"/>
                  <a:gd name="T2" fmla="*/ 1 w 20"/>
                  <a:gd name="T3" fmla="*/ 8 h 9"/>
                  <a:gd name="T4" fmla="*/ 0 w 20"/>
                  <a:gd name="T5" fmla="*/ 9 h 9"/>
                  <a:gd name="T6" fmla="*/ 1 w 20"/>
                  <a:gd name="T7" fmla="*/ 8 h 9"/>
                  <a:gd name="T8" fmla="*/ 11 w 20"/>
                  <a:gd name="T9" fmla="*/ 2 h 9"/>
                  <a:gd name="T10" fmla="*/ 20 w 20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9">
                    <a:moveTo>
                      <a:pt x="20" y="0"/>
                    </a:moveTo>
                    <a:lnTo>
                      <a:pt x="1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1" y="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2" name="Freeform 890"/>
              <p:cNvSpPr/>
              <p:nvPr/>
            </p:nvSpPr>
            <p:spPr bwMode="auto">
              <a:xfrm>
                <a:off x="7080251" y="3960813"/>
                <a:ext cx="117475" cy="74613"/>
              </a:xfrm>
              <a:custGeom>
                <a:avLst/>
                <a:gdLst>
                  <a:gd name="T0" fmla="*/ 65 w 74"/>
                  <a:gd name="T1" fmla="*/ 0 h 47"/>
                  <a:gd name="T2" fmla="*/ 74 w 74"/>
                  <a:gd name="T3" fmla="*/ 1 h 47"/>
                  <a:gd name="T4" fmla="*/ 62 w 74"/>
                  <a:gd name="T5" fmla="*/ 26 h 47"/>
                  <a:gd name="T6" fmla="*/ 45 w 74"/>
                  <a:gd name="T7" fmla="*/ 27 h 47"/>
                  <a:gd name="T8" fmla="*/ 30 w 74"/>
                  <a:gd name="T9" fmla="*/ 33 h 47"/>
                  <a:gd name="T10" fmla="*/ 15 w 74"/>
                  <a:gd name="T11" fmla="*/ 38 h 47"/>
                  <a:gd name="T12" fmla="*/ 7 w 74"/>
                  <a:gd name="T13" fmla="*/ 42 h 47"/>
                  <a:gd name="T14" fmla="*/ 0 w 74"/>
                  <a:gd name="T15" fmla="*/ 47 h 47"/>
                  <a:gd name="T16" fmla="*/ 3 w 74"/>
                  <a:gd name="T17" fmla="*/ 42 h 47"/>
                  <a:gd name="T18" fmla="*/ 4 w 74"/>
                  <a:gd name="T19" fmla="*/ 41 h 47"/>
                  <a:gd name="T20" fmla="*/ 11 w 74"/>
                  <a:gd name="T21" fmla="*/ 37 h 47"/>
                  <a:gd name="T22" fmla="*/ 17 w 74"/>
                  <a:gd name="T23" fmla="*/ 34 h 47"/>
                  <a:gd name="T24" fmla="*/ 31 w 74"/>
                  <a:gd name="T25" fmla="*/ 27 h 47"/>
                  <a:gd name="T26" fmla="*/ 48 w 74"/>
                  <a:gd name="T27" fmla="*/ 24 h 47"/>
                  <a:gd name="T28" fmla="*/ 48 w 74"/>
                  <a:gd name="T29" fmla="*/ 24 h 47"/>
                  <a:gd name="T30" fmla="*/ 49 w 74"/>
                  <a:gd name="T31" fmla="*/ 23 h 47"/>
                  <a:gd name="T32" fmla="*/ 49 w 74"/>
                  <a:gd name="T33" fmla="*/ 22 h 47"/>
                  <a:gd name="T34" fmla="*/ 49 w 74"/>
                  <a:gd name="T35" fmla="*/ 22 h 47"/>
                  <a:gd name="T36" fmla="*/ 48 w 74"/>
                  <a:gd name="T37" fmla="*/ 21 h 47"/>
                  <a:gd name="T38" fmla="*/ 36 w 74"/>
                  <a:gd name="T39" fmla="*/ 21 h 47"/>
                  <a:gd name="T40" fmla="*/ 24 w 74"/>
                  <a:gd name="T41" fmla="*/ 23 h 47"/>
                  <a:gd name="T42" fmla="*/ 35 w 74"/>
                  <a:gd name="T43" fmla="*/ 14 h 47"/>
                  <a:gd name="T44" fmla="*/ 45 w 74"/>
                  <a:gd name="T45" fmla="*/ 8 h 47"/>
                  <a:gd name="T46" fmla="*/ 56 w 74"/>
                  <a:gd name="T47" fmla="*/ 3 h 47"/>
                  <a:gd name="T48" fmla="*/ 65 w 74"/>
                  <a:gd name="T4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4" h="47">
                    <a:moveTo>
                      <a:pt x="65" y="0"/>
                    </a:moveTo>
                    <a:lnTo>
                      <a:pt x="74" y="1"/>
                    </a:lnTo>
                    <a:lnTo>
                      <a:pt x="62" y="26"/>
                    </a:lnTo>
                    <a:lnTo>
                      <a:pt x="45" y="27"/>
                    </a:lnTo>
                    <a:lnTo>
                      <a:pt x="30" y="33"/>
                    </a:lnTo>
                    <a:lnTo>
                      <a:pt x="15" y="38"/>
                    </a:lnTo>
                    <a:lnTo>
                      <a:pt x="7" y="42"/>
                    </a:lnTo>
                    <a:lnTo>
                      <a:pt x="0" y="47"/>
                    </a:lnTo>
                    <a:lnTo>
                      <a:pt x="3" y="42"/>
                    </a:lnTo>
                    <a:lnTo>
                      <a:pt x="4" y="41"/>
                    </a:lnTo>
                    <a:lnTo>
                      <a:pt x="11" y="37"/>
                    </a:lnTo>
                    <a:lnTo>
                      <a:pt x="17" y="34"/>
                    </a:lnTo>
                    <a:lnTo>
                      <a:pt x="31" y="27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9" y="23"/>
                    </a:lnTo>
                    <a:lnTo>
                      <a:pt x="49" y="22"/>
                    </a:lnTo>
                    <a:lnTo>
                      <a:pt x="49" y="22"/>
                    </a:lnTo>
                    <a:lnTo>
                      <a:pt x="48" y="21"/>
                    </a:lnTo>
                    <a:lnTo>
                      <a:pt x="36" y="21"/>
                    </a:lnTo>
                    <a:lnTo>
                      <a:pt x="24" y="23"/>
                    </a:lnTo>
                    <a:lnTo>
                      <a:pt x="35" y="14"/>
                    </a:lnTo>
                    <a:lnTo>
                      <a:pt x="45" y="8"/>
                    </a:lnTo>
                    <a:lnTo>
                      <a:pt x="56" y="3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3" name="Freeform 891"/>
              <p:cNvSpPr/>
              <p:nvPr/>
            </p:nvSpPr>
            <p:spPr bwMode="auto">
              <a:xfrm>
                <a:off x="7042151" y="4221163"/>
                <a:ext cx="74613" cy="158750"/>
              </a:xfrm>
              <a:custGeom>
                <a:avLst/>
                <a:gdLst>
                  <a:gd name="T0" fmla="*/ 47 w 47"/>
                  <a:gd name="T1" fmla="*/ 0 h 100"/>
                  <a:gd name="T2" fmla="*/ 43 w 47"/>
                  <a:gd name="T3" fmla="*/ 26 h 100"/>
                  <a:gd name="T4" fmla="*/ 42 w 47"/>
                  <a:gd name="T5" fmla="*/ 50 h 100"/>
                  <a:gd name="T6" fmla="*/ 42 w 47"/>
                  <a:gd name="T7" fmla="*/ 68 h 100"/>
                  <a:gd name="T8" fmla="*/ 26 w 47"/>
                  <a:gd name="T9" fmla="*/ 86 h 100"/>
                  <a:gd name="T10" fmla="*/ 6 w 47"/>
                  <a:gd name="T11" fmla="*/ 100 h 100"/>
                  <a:gd name="T12" fmla="*/ 5 w 47"/>
                  <a:gd name="T13" fmla="*/ 93 h 100"/>
                  <a:gd name="T14" fmla="*/ 20 w 47"/>
                  <a:gd name="T15" fmla="*/ 84 h 100"/>
                  <a:gd name="T16" fmla="*/ 33 w 47"/>
                  <a:gd name="T17" fmla="*/ 72 h 100"/>
                  <a:gd name="T18" fmla="*/ 33 w 47"/>
                  <a:gd name="T19" fmla="*/ 70 h 100"/>
                  <a:gd name="T20" fmla="*/ 32 w 47"/>
                  <a:gd name="T21" fmla="*/ 69 h 100"/>
                  <a:gd name="T22" fmla="*/ 31 w 47"/>
                  <a:gd name="T23" fmla="*/ 70 h 100"/>
                  <a:gd name="T24" fmla="*/ 18 w 47"/>
                  <a:gd name="T25" fmla="*/ 78 h 100"/>
                  <a:gd name="T26" fmla="*/ 4 w 47"/>
                  <a:gd name="T27" fmla="*/ 85 h 100"/>
                  <a:gd name="T28" fmla="*/ 1 w 47"/>
                  <a:gd name="T29" fmla="*/ 54 h 100"/>
                  <a:gd name="T30" fmla="*/ 0 w 47"/>
                  <a:gd name="T31" fmla="*/ 22 h 100"/>
                  <a:gd name="T32" fmla="*/ 14 w 47"/>
                  <a:gd name="T33" fmla="*/ 13 h 100"/>
                  <a:gd name="T34" fmla="*/ 30 w 47"/>
                  <a:gd name="T35" fmla="*/ 5 h 100"/>
                  <a:gd name="T36" fmla="*/ 47 w 47"/>
                  <a:gd name="T3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7" h="100">
                    <a:moveTo>
                      <a:pt x="47" y="0"/>
                    </a:moveTo>
                    <a:lnTo>
                      <a:pt x="43" y="26"/>
                    </a:lnTo>
                    <a:lnTo>
                      <a:pt x="42" y="50"/>
                    </a:lnTo>
                    <a:lnTo>
                      <a:pt x="42" y="68"/>
                    </a:lnTo>
                    <a:lnTo>
                      <a:pt x="26" y="86"/>
                    </a:lnTo>
                    <a:lnTo>
                      <a:pt x="6" y="100"/>
                    </a:lnTo>
                    <a:lnTo>
                      <a:pt x="5" y="93"/>
                    </a:lnTo>
                    <a:lnTo>
                      <a:pt x="20" y="84"/>
                    </a:lnTo>
                    <a:lnTo>
                      <a:pt x="33" y="72"/>
                    </a:lnTo>
                    <a:lnTo>
                      <a:pt x="33" y="70"/>
                    </a:lnTo>
                    <a:lnTo>
                      <a:pt x="32" y="69"/>
                    </a:lnTo>
                    <a:lnTo>
                      <a:pt x="31" y="70"/>
                    </a:lnTo>
                    <a:lnTo>
                      <a:pt x="18" y="78"/>
                    </a:lnTo>
                    <a:lnTo>
                      <a:pt x="4" y="85"/>
                    </a:lnTo>
                    <a:lnTo>
                      <a:pt x="1" y="54"/>
                    </a:lnTo>
                    <a:lnTo>
                      <a:pt x="0" y="22"/>
                    </a:lnTo>
                    <a:lnTo>
                      <a:pt x="14" y="13"/>
                    </a:lnTo>
                    <a:lnTo>
                      <a:pt x="30" y="5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4" name="Freeform 892"/>
              <p:cNvSpPr/>
              <p:nvPr/>
            </p:nvSpPr>
            <p:spPr bwMode="auto">
              <a:xfrm>
                <a:off x="7202488" y="3841751"/>
                <a:ext cx="106363" cy="120650"/>
              </a:xfrm>
              <a:custGeom>
                <a:avLst/>
                <a:gdLst>
                  <a:gd name="T0" fmla="*/ 63 w 67"/>
                  <a:gd name="T1" fmla="*/ 0 h 76"/>
                  <a:gd name="T2" fmla="*/ 67 w 67"/>
                  <a:gd name="T3" fmla="*/ 11 h 76"/>
                  <a:gd name="T4" fmla="*/ 64 w 67"/>
                  <a:gd name="T5" fmla="*/ 12 h 76"/>
                  <a:gd name="T6" fmla="*/ 59 w 67"/>
                  <a:gd name="T7" fmla="*/ 15 h 76"/>
                  <a:gd name="T8" fmla="*/ 50 w 67"/>
                  <a:gd name="T9" fmla="*/ 19 h 76"/>
                  <a:gd name="T10" fmla="*/ 40 w 67"/>
                  <a:gd name="T11" fmla="*/ 26 h 76"/>
                  <a:gd name="T12" fmla="*/ 32 w 67"/>
                  <a:gd name="T13" fmla="*/ 32 h 76"/>
                  <a:gd name="T14" fmla="*/ 23 w 67"/>
                  <a:gd name="T15" fmla="*/ 41 h 76"/>
                  <a:gd name="T16" fmla="*/ 13 w 67"/>
                  <a:gd name="T17" fmla="*/ 53 h 76"/>
                  <a:gd name="T18" fmla="*/ 8 w 67"/>
                  <a:gd name="T19" fmla="*/ 65 h 76"/>
                  <a:gd name="T20" fmla="*/ 4 w 67"/>
                  <a:gd name="T21" fmla="*/ 73 h 76"/>
                  <a:gd name="T22" fmla="*/ 3 w 67"/>
                  <a:gd name="T23" fmla="*/ 76 h 76"/>
                  <a:gd name="T24" fmla="*/ 0 w 67"/>
                  <a:gd name="T25" fmla="*/ 75 h 76"/>
                  <a:gd name="T26" fmla="*/ 0 w 67"/>
                  <a:gd name="T27" fmla="*/ 73 h 76"/>
                  <a:gd name="T28" fmla="*/ 2 w 67"/>
                  <a:gd name="T29" fmla="*/ 64 h 76"/>
                  <a:gd name="T30" fmla="*/ 8 w 67"/>
                  <a:gd name="T31" fmla="*/ 53 h 76"/>
                  <a:gd name="T32" fmla="*/ 16 w 67"/>
                  <a:gd name="T33" fmla="*/ 39 h 76"/>
                  <a:gd name="T34" fmla="*/ 25 w 67"/>
                  <a:gd name="T35" fmla="*/ 29 h 76"/>
                  <a:gd name="T36" fmla="*/ 36 w 67"/>
                  <a:gd name="T37" fmla="*/ 19 h 76"/>
                  <a:gd name="T38" fmla="*/ 46 w 67"/>
                  <a:gd name="T39" fmla="*/ 12 h 76"/>
                  <a:gd name="T40" fmla="*/ 55 w 67"/>
                  <a:gd name="T41" fmla="*/ 5 h 76"/>
                  <a:gd name="T42" fmla="*/ 61 w 67"/>
                  <a:gd name="T43" fmla="*/ 1 h 76"/>
                  <a:gd name="T44" fmla="*/ 63 w 67"/>
                  <a:gd name="T4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" h="76">
                    <a:moveTo>
                      <a:pt x="63" y="0"/>
                    </a:moveTo>
                    <a:lnTo>
                      <a:pt x="67" y="11"/>
                    </a:lnTo>
                    <a:lnTo>
                      <a:pt x="64" y="12"/>
                    </a:lnTo>
                    <a:lnTo>
                      <a:pt x="59" y="15"/>
                    </a:lnTo>
                    <a:lnTo>
                      <a:pt x="50" y="19"/>
                    </a:lnTo>
                    <a:lnTo>
                      <a:pt x="40" y="26"/>
                    </a:lnTo>
                    <a:lnTo>
                      <a:pt x="32" y="32"/>
                    </a:lnTo>
                    <a:lnTo>
                      <a:pt x="23" y="41"/>
                    </a:lnTo>
                    <a:lnTo>
                      <a:pt x="13" y="53"/>
                    </a:lnTo>
                    <a:lnTo>
                      <a:pt x="8" y="65"/>
                    </a:lnTo>
                    <a:lnTo>
                      <a:pt x="4" y="73"/>
                    </a:lnTo>
                    <a:lnTo>
                      <a:pt x="3" y="76"/>
                    </a:lnTo>
                    <a:lnTo>
                      <a:pt x="0" y="75"/>
                    </a:lnTo>
                    <a:lnTo>
                      <a:pt x="0" y="73"/>
                    </a:lnTo>
                    <a:lnTo>
                      <a:pt x="2" y="64"/>
                    </a:lnTo>
                    <a:lnTo>
                      <a:pt x="8" y="53"/>
                    </a:lnTo>
                    <a:lnTo>
                      <a:pt x="16" y="39"/>
                    </a:lnTo>
                    <a:lnTo>
                      <a:pt x="25" y="29"/>
                    </a:lnTo>
                    <a:lnTo>
                      <a:pt x="36" y="19"/>
                    </a:lnTo>
                    <a:lnTo>
                      <a:pt x="46" y="12"/>
                    </a:lnTo>
                    <a:lnTo>
                      <a:pt x="55" y="5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5" name="Freeform 893"/>
              <p:cNvSpPr/>
              <p:nvPr/>
            </p:nvSpPr>
            <p:spPr bwMode="auto">
              <a:xfrm>
                <a:off x="8378826" y="2635251"/>
                <a:ext cx="68263" cy="46038"/>
              </a:xfrm>
              <a:custGeom>
                <a:avLst/>
                <a:gdLst>
                  <a:gd name="T0" fmla="*/ 26 w 43"/>
                  <a:gd name="T1" fmla="*/ 0 h 29"/>
                  <a:gd name="T2" fmla="*/ 35 w 43"/>
                  <a:gd name="T3" fmla="*/ 0 h 29"/>
                  <a:gd name="T4" fmla="*/ 43 w 43"/>
                  <a:gd name="T5" fmla="*/ 3 h 29"/>
                  <a:gd name="T6" fmla="*/ 36 w 43"/>
                  <a:gd name="T7" fmla="*/ 4 h 29"/>
                  <a:gd name="T8" fmla="*/ 28 w 43"/>
                  <a:gd name="T9" fmla="*/ 7 h 29"/>
                  <a:gd name="T10" fmla="*/ 13 w 43"/>
                  <a:gd name="T11" fmla="*/ 16 h 29"/>
                  <a:gd name="T12" fmla="*/ 0 w 43"/>
                  <a:gd name="T13" fmla="*/ 29 h 29"/>
                  <a:gd name="T14" fmla="*/ 6 w 43"/>
                  <a:gd name="T15" fmla="*/ 18 h 29"/>
                  <a:gd name="T16" fmla="*/ 15 w 43"/>
                  <a:gd name="T17" fmla="*/ 8 h 29"/>
                  <a:gd name="T18" fmla="*/ 26 w 43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29">
                    <a:moveTo>
                      <a:pt x="26" y="0"/>
                    </a:moveTo>
                    <a:lnTo>
                      <a:pt x="35" y="0"/>
                    </a:lnTo>
                    <a:lnTo>
                      <a:pt x="43" y="3"/>
                    </a:lnTo>
                    <a:lnTo>
                      <a:pt x="36" y="4"/>
                    </a:lnTo>
                    <a:lnTo>
                      <a:pt x="28" y="7"/>
                    </a:lnTo>
                    <a:lnTo>
                      <a:pt x="13" y="16"/>
                    </a:lnTo>
                    <a:lnTo>
                      <a:pt x="0" y="29"/>
                    </a:lnTo>
                    <a:lnTo>
                      <a:pt x="6" y="18"/>
                    </a:lnTo>
                    <a:lnTo>
                      <a:pt x="15" y="8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6" name="Freeform 894"/>
              <p:cNvSpPr/>
              <p:nvPr/>
            </p:nvSpPr>
            <p:spPr bwMode="auto">
              <a:xfrm>
                <a:off x="8139113" y="2860676"/>
                <a:ext cx="79375" cy="14288"/>
              </a:xfrm>
              <a:custGeom>
                <a:avLst/>
                <a:gdLst>
                  <a:gd name="T0" fmla="*/ 50 w 50"/>
                  <a:gd name="T1" fmla="*/ 0 h 9"/>
                  <a:gd name="T2" fmla="*/ 49 w 50"/>
                  <a:gd name="T3" fmla="*/ 2 h 9"/>
                  <a:gd name="T4" fmla="*/ 31 w 50"/>
                  <a:gd name="T5" fmla="*/ 8 h 9"/>
                  <a:gd name="T6" fmla="*/ 22 w 50"/>
                  <a:gd name="T7" fmla="*/ 9 h 9"/>
                  <a:gd name="T8" fmla="*/ 13 w 50"/>
                  <a:gd name="T9" fmla="*/ 9 h 9"/>
                  <a:gd name="T10" fmla="*/ 11 w 50"/>
                  <a:gd name="T11" fmla="*/ 9 h 9"/>
                  <a:gd name="T12" fmla="*/ 8 w 50"/>
                  <a:gd name="T13" fmla="*/ 8 h 9"/>
                  <a:gd name="T14" fmla="*/ 5 w 50"/>
                  <a:gd name="T15" fmla="*/ 8 h 9"/>
                  <a:gd name="T16" fmla="*/ 2 w 50"/>
                  <a:gd name="T17" fmla="*/ 7 h 9"/>
                  <a:gd name="T18" fmla="*/ 0 w 50"/>
                  <a:gd name="T19" fmla="*/ 6 h 9"/>
                  <a:gd name="T20" fmla="*/ 2 w 50"/>
                  <a:gd name="T21" fmla="*/ 1 h 9"/>
                  <a:gd name="T22" fmla="*/ 13 w 50"/>
                  <a:gd name="T23" fmla="*/ 6 h 9"/>
                  <a:gd name="T24" fmla="*/ 26 w 50"/>
                  <a:gd name="T25" fmla="*/ 7 h 9"/>
                  <a:gd name="T26" fmla="*/ 38 w 50"/>
                  <a:gd name="T27" fmla="*/ 5 h 9"/>
                  <a:gd name="T28" fmla="*/ 50 w 50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9">
                    <a:moveTo>
                      <a:pt x="50" y="0"/>
                    </a:moveTo>
                    <a:lnTo>
                      <a:pt x="49" y="2"/>
                    </a:lnTo>
                    <a:lnTo>
                      <a:pt x="31" y="8"/>
                    </a:lnTo>
                    <a:lnTo>
                      <a:pt x="22" y="9"/>
                    </a:lnTo>
                    <a:lnTo>
                      <a:pt x="13" y="9"/>
                    </a:lnTo>
                    <a:lnTo>
                      <a:pt x="11" y="9"/>
                    </a:lnTo>
                    <a:lnTo>
                      <a:pt x="8" y="8"/>
                    </a:lnTo>
                    <a:lnTo>
                      <a:pt x="5" y="8"/>
                    </a:lnTo>
                    <a:lnTo>
                      <a:pt x="2" y="7"/>
                    </a:lnTo>
                    <a:lnTo>
                      <a:pt x="0" y="6"/>
                    </a:lnTo>
                    <a:lnTo>
                      <a:pt x="2" y="1"/>
                    </a:lnTo>
                    <a:lnTo>
                      <a:pt x="13" y="6"/>
                    </a:lnTo>
                    <a:lnTo>
                      <a:pt x="26" y="7"/>
                    </a:lnTo>
                    <a:lnTo>
                      <a:pt x="38" y="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7" name="Freeform 895"/>
              <p:cNvSpPr/>
              <p:nvPr/>
            </p:nvSpPr>
            <p:spPr bwMode="auto">
              <a:xfrm>
                <a:off x="8113713" y="2903538"/>
                <a:ext cx="39688" cy="12700"/>
              </a:xfrm>
              <a:custGeom>
                <a:avLst/>
                <a:gdLst>
                  <a:gd name="T0" fmla="*/ 2 w 25"/>
                  <a:gd name="T1" fmla="*/ 0 h 8"/>
                  <a:gd name="T2" fmla="*/ 12 w 25"/>
                  <a:gd name="T3" fmla="*/ 4 h 8"/>
                  <a:gd name="T4" fmla="*/ 22 w 25"/>
                  <a:gd name="T5" fmla="*/ 6 h 8"/>
                  <a:gd name="T6" fmla="*/ 25 w 25"/>
                  <a:gd name="T7" fmla="*/ 7 h 8"/>
                  <a:gd name="T8" fmla="*/ 12 w 25"/>
                  <a:gd name="T9" fmla="*/ 8 h 8"/>
                  <a:gd name="T10" fmla="*/ 0 w 25"/>
                  <a:gd name="T11" fmla="*/ 5 h 8"/>
                  <a:gd name="T12" fmla="*/ 2 w 25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8">
                    <a:moveTo>
                      <a:pt x="2" y="0"/>
                    </a:moveTo>
                    <a:lnTo>
                      <a:pt x="12" y="4"/>
                    </a:lnTo>
                    <a:lnTo>
                      <a:pt x="22" y="6"/>
                    </a:lnTo>
                    <a:lnTo>
                      <a:pt x="25" y="7"/>
                    </a:lnTo>
                    <a:lnTo>
                      <a:pt x="12" y="8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8" name="Freeform 896"/>
              <p:cNvSpPr/>
              <p:nvPr/>
            </p:nvSpPr>
            <p:spPr bwMode="auto">
              <a:xfrm>
                <a:off x="8120063" y="2870201"/>
                <a:ext cx="90488" cy="30163"/>
              </a:xfrm>
              <a:custGeom>
                <a:avLst/>
                <a:gdLst>
                  <a:gd name="T0" fmla="*/ 57 w 57"/>
                  <a:gd name="T1" fmla="*/ 0 h 19"/>
                  <a:gd name="T2" fmla="*/ 47 w 57"/>
                  <a:gd name="T3" fmla="*/ 5 h 19"/>
                  <a:gd name="T4" fmla="*/ 37 w 57"/>
                  <a:gd name="T5" fmla="*/ 8 h 19"/>
                  <a:gd name="T6" fmla="*/ 29 w 57"/>
                  <a:gd name="T7" fmla="*/ 11 h 19"/>
                  <a:gd name="T8" fmla="*/ 25 w 57"/>
                  <a:gd name="T9" fmla="*/ 12 h 19"/>
                  <a:gd name="T10" fmla="*/ 26 w 57"/>
                  <a:gd name="T11" fmla="*/ 12 h 19"/>
                  <a:gd name="T12" fmla="*/ 29 w 57"/>
                  <a:gd name="T13" fmla="*/ 12 h 19"/>
                  <a:gd name="T14" fmla="*/ 31 w 57"/>
                  <a:gd name="T15" fmla="*/ 12 h 19"/>
                  <a:gd name="T16" fmla="*/ 34 w 57"/>
                  <a:gd name="T17" fmla="*/ 12 h 19"/>
                  <a:gd name="T18" fmla="*/ 36 w 57"/>
                  <a:gd name="T19" fmla="*/ 12 h 19"/>
                  <a:gd name="T20" fmla="*/ 37 w 57"/>
                  <a:gd name="T21" fmla="*/ 12 h 19"/>
                  <a:gd name="T22" fmla="*/ 36 w 57"/>
                  <a:gd name="T23" fmla="*/ 12 h 19"/>
                  <a:gd name="T24" fmla="*/ 25 w 57"/>
                  <a:gd name="T25" fmla="*/ 17 h 19"/>
                  <a:gd name="T26" fmla="*/ 13 w 57"/>
                  <a:gd name="T27" fmla="*/ 19 h 19"/>
                  <a:gd name="T28" fmla="*/ 0 w 57"/>
                  <a:gd name="T29" fmla="*/ 19 h 19"/>
                  <a:gd name="T30" fmla="*/ 11 w 57"/>
                  <a:gd name="T31" fmla="*/ 1 h 19"/>
                  <a:gd name="T32" fmla="*/ 14 w 57"/>
                  <a:gd name="T33" fmla="*/ 3 h 19"/>
                  <a:gd name="T34" fmla="*/ 18 w 57"/>
                  <a:gd name="T35" fmla="*/ 3 h 19"/>
                  <a:gd name="T36" fmla="*/ 20 w 57"/>
                  <a:gd name="T37" fmla="*/ 4 h 19"/>
                  <a:gd name="T38" fmla="*/ 37 w 57"/>
                  <a:gd name="T39" fmla="*/ 5 h 19"/>
                  <a:gd name="T40" fmla="*/ 57 w 57"/>
                  <a:gd name="T4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7" h="19">
                    <a:moveTo>
                      <a:pt x="57" y="0"/>
                    </a:moveTo>
                    <a:lnTo>
                      <a:pt x="47" y="5"/>
                    </a:lnTo>
                    <a:lnTo>
                      <a:pt x="37" y="8"/>
                    </a:lnTo>
                    <a:lnTo>
                      <a:pt x="29" y="11"/>
                    </a:lnTo>
                    <a:lnTo>
                      <a:pt x="25" y="12"/>
                    </a:lnTo>
                    <a:lnTo>
                      <a:pt x="26" y="12"/>
                    </a:lnTo>
                    <a:lnTo>
                      <a:pt x="29" y="12"/>
                    </a:lnTo>
                    <a:lnTo>
                      <a:pt x="31" y="12"/>
                    </a:lnTo>
                    <a:lnTo>
                      <a:pt x="34" y="12"/>
                    </a:lnTo>
                    <a:lnTo>
                      <a:pt x="36" y="12"/>
                    </a:lnTo>
                    <a:lnTo>
                      <a:pt x="37" y="12"/>
                    </a:lnTo>
                    <a:lnTo>
                      <a:pt x="36" y="12"/>
                    </a:lnTo>
                    <a:lnTo>
                      <a:pt x="25" y="17"/>
                    </a:lnTo>
                    <a:lnTo>
                      <a:pt x="13" y="19"/>
                    </a:lnTo>
                    <a:lnTo>
                      <a:pt x="0" y="19"/>
                    </a:lnTo>
                    <a:lnTo>
                      <a:pt x="11" y="1"/>
                    </a:lnTo>
                    <a:lnTo>
                      <a:pt x="14" y="3"/>
                    </a:lnTo>
                    <a:lnTo>
                      <a:pt x="18" y="3"/>
                    </a:lnTo>
                    <a:lnTo>
                      <a:pt x="20" y="4"/>
                    </a:lnTo>
                    <a:lnTo>
                      <a:pt x="37" y="5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89" name="Freeform 897"/>
              <p:cNvSpPr/>
              <p:nvPr/>
            </p:nvSpPr>
            <p:spPr bwMode="auto">
              <a:xfrm>
                <a:off x="8096251" y="2914651"/>
                <a:ext cx="57150" cy="26988"/>
              </a:xfrm>
              <a:custGeom>
                <a:avLst/>
                <a:gdLst>
                  <a:gd name="T0" fmla="*/ 10 w 36"/>
                  <a:gd name="T1" fmla="*/ 0 h 17"/>
                  <a:gd name="T2" fmla="*/ 23 w 36"/>
                  <a:gd name="T3" fmla="*/ 3 h 17"/>
                  <a:gd name="T4" fmla="*/ 36 w 36"/>
                  <a:gd name="T5" fmla="*/ 2 h 17"/>
                  <a:gd name="T6" fmla="*/ 31 w 36"/>
                  <a:gd name="T7" fmla="*/ 8 h 17"/>
                  <a:gd name="T8" fmla="*/ 26 w 36"/>
                  <a:gd name="T9" fmla="*/ 11 h 17"/>
                  <a:gd name="T10" fmla="*/ 16 w 36"/>
                  <a:gd name="T11" fmla="*/ 12 h 17"/>
                  <a:gd name="T12" fmla="*/ 7 w 36"/>
                  <a:gd name="T13" fmla="*/ 9 h 17"/>
                  <a:gd name="T14" fmla="*/ 7 w 36"/>
                  <a:gd name="T15" fmla="*/ 9 h 17"/>
                  <a:gd name="T16" fmla="*/ 5 w 36"/>
                  <a:gd name="T17" fmla="*/ 10 h 17"/>
                  <a:gd name="T18" fmla="*/ 5 w 36"/>
                  <a:gd name="T19" fmla="*/ 11 h 17"/>
                  <a:gd name="T20" fmla="*/ 10 w 36"/>
                  <a:gd name="T21" fmla="*/ 13 h 17"/>
                  <a:gd name="T22" fmla="*/ 15 w 36"/>
                  <a:gd name="T23" fmla="*/ 14 h 17"/>
                  <a:gd name="T24" fmla="*/ 20 w 36"/>
                  <a:gd name="T25" fmla="*/ 15 h 17"/>
                  <a:gd name="T26" fmla="*/ 11 w 36"/>
                  <a:gd name="T27" fmla="*/ 17 h 17"/>
                  <a:gd name="T28" fmla="*/ 4 w 36"/>
                  <a:gd name="T29" fmla="*/ 16 h 17"/>
                  <a:gd name="T30" fmla="*/ 0 w 36"/>
                  <a:gd name="T31" fmla="*/ 15 h 17"/>
                  <a:gd name="T32" fmla="*/ 2 w 36"/>
                  <a:gd name="T33" fmla="*/ 13 h 17"/>
                  <a:gd name="T34" fmla="*/ 4 w 36"/>
                  <a:gd name="T35" fmla="*/ 10 h 17"/>
                  <a:gd name="T36" fmla="*/ 7 w 36"/>
                  <a:gd name="T37" fmla="*/ 5 h 17"/>
                  <a:gd name="T38" fmla="*/ 10 w 36"/>
                  <a:gd name="T3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17">
                    <a:moveTo>
                      <a:pt x="10" y="0"/>
                    </a:moveTo>
                    <a:lnTo>
                      <a:pt x="23" y="3"/>
                    </a:lnTo>
                    <a:lnTo>
                      <a:pt x="36" y="2"/>
                    </a:lnTo>
                    <a:lnTo>
                      <a:pt x="31" y="8"/>
                    </a:lnTo>
                    <a:lnTo>
                      <a:pt x="26" y="11"/>
                    </a:lnTo>
                    <a:lnTo>
                      <a:pt x="16" y="12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10"/>
                    </a:lnTo>
                    <a:lnTo>
                      <a:pt x="5" y="11"/>
                    </a:lnTo>
                    <a:lnTo>
                      <a:pt x="10" y="13"/>
                    </a:lnTo>
                    <a:lnTo>
                      <a:pt x="15" y="14"/>
                    </a:lnTo>
                    <a:lnTo>
                      <a:pt x="20" y="15"/>
                    </a:lnTo>
                    <a:lnTo>
                      <a:pt x="11" y="17"/>
                    </a:lnTo>
                    <a:lnTo>
                      <a:pt x="4" y="16"/>
                    </a:lnTo>
                    <a:lnTo>
                      <a:pt x="0" y="15"/>
                    </a:lnTo>
                    <a:lnTo>
                      <a:pt x="2" y="13"/>
                    </a:lnTo>
                    <a:lnTo>
                      <a:pt x="4" y="10"/>
                    </a:lnTo>
                    <a:lnTo>
                      <a:pt x="7" y="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0" name="Freeform 898"/>
              <p:cNvSpPr/>
              <p:nvPr/>
            </p:nvSpPr>
            <p:spPr bwMode="auto">
              <a:xfrm>
                <a:off x="8189913" y="2747963"/>
                <a:ext cx="166688" cy="60325"/>
              </a:xfrm>
              <a:custGeom>
                <a:avLst/>
                <a:gdLst>
                  <a:gd name="T0" fmla="*/ 36 w 105"/>
                  <a:gd name="T1" fmla="*/ 0 h 38"/>
                  <a:gd name="T2" fmla="*/ 46 w 105"/>
                  <a:gd name="T3" fmla="*/ 8 h 38"/>
                  <a:gd name="T4" fmla="*/ 58 w 105"/>
                  <a:gd name="T5" fmla="*/ 12 h 38"/>
                  <a:gd name="T6" fmla="*/ 70 w 105"/>
                  <a:gd name="T7" fmla="*/ 16 h 38"/>
                  <a:gd name="T8" fmla="*/ 87 w 105"/>
                  <a:gd name="T9" fmla="*/ 19 h 38"/>
                  <a:gd name="T10" fmla="*/ 105 w 105"/>
                  <a:gd name="T11" fmla="*/ 19 h 38"/>
                  <a:gd name="T12" fmla="*/ 80 w 105"/>
                  <a:gd name="T13" fmla="*/ 29 h 38"/>
                  <a:gd name="T14" fmla="*/ 56 w 105"/>
                  <a:gd name="T15" fmla="*/ 37 h 38"/>
                  <a:gd name="T16" fmla="*/ 56 w 105"/>
                  <a:gd name="T17" fmla="*/ 37 h 38"/>
                  <a:gd name="T18" fmla="*/ 38 w 105"/>
                  <a:gd name="T19" fmla="*/ 38 h 38"/>
                  <a:gd name="T20" fmla="*/ 17 w 105"/>
                  <a:gd name="T21" fmla="*/ 37 h 38"/>
                  <a:gd name="T22" fmla="*/ 0 w 105"/>
                  <a:gd name="T23" fmla="*/ 34 h 38"/>
                  <a:gd name="T24" fmla="*/ 16 w 105"/>
                  <a:gd name="T25" fmla="*/ 17 h 38"/>
                  <a:gd name="T26" fmla="*/ 36 w 105"/>
                  <a:gd name="T2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5" h="38">
                    <a:moveTo>
                      <a:pt x="36" y="0"/>
                    </a:moveTo>
                    <a:lnTo>
                      <a:pt x="46" y="8"/>
                    </a:lnTo>
                    <a:lnTo>
                      <a:pt x="58" y="12"/>
                    </a:lnTo>
                    <a:lnTo>
                      <a:pt x="70" y="16"/>
                    </a:lnTo>
                    <a:lnTo>
                      <a:pt x="87" y="19"/>
                    </a:lnTo>
                    <a:lnTo>
                      <a:pt x="105" y="19"/>
                    </a:lnTo>
                    <a:lnTo>
                      <a:pt x="80" y="29"/>
                    </a:lnTo>
                    <a:lnTo>
                      <a:pt x="56" y="37"/>
                    </a:lnTo>
                    <a:lnTo>
                      <a:pt x="56" y="37"/>
                    </a:lnTo>
                    <a:lnTo>
                      <a:pt x="38" y="38"/>
                    </a:lnTo>
                    <a:lnTo>
                      <a:pt x="17" y="37"/>
                    </a:lnTo>
                    <a:lnTo>
                      <a:pt x="0" y="34"/>
                    </a:lnTo>
                    <a:lnTo>
                      <a:pt x="16" y="1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1" name="Freeform 899"/>
              <p:cNvSpPr/>
              <p:nvPr/>
            </p:nvSpPr>
            <p:spPr bwMode="auto">
              <a:xfrm>
                <a:off x="8145463" y="2801938"/>
                <a:ext cx="133350" cy="63500"/>
              </a:xfrm>
              <a:custGeom>
                <a:avLst/>
                <a:gdLst>
                  <a:gd name="T0" fmla="*/ 28 w 84"/>
                  <a:gd name="T1" fmla="*/ 0 h 40"/>
                  <a:gd name="T2" fmla="*/ 45 w 84"/>
                  <a:gd name="T3" fmla="*/ 3 h 40"/>
                  <a:gd name="T4" fmla="*/ 66 w 84"/>
                  <a:gd name="T5" fmla="*/ 4 h 40"/>
                  <a:gd name="T6" fmla="*/ 84 w 84"/>
                  <a:gd name="T7" fmla="*/ 3 h 40"/>
                  <a:gd name="T8" fmla="*/ 66 w 84"/>
                  <a:gd name="T9" fmla="*/ 10 h 40"/>
                  <a:gd name="T10" fmla="*/ 52 w 84"/>
                  <a:gd name="T11" fmla="*/ 15 h 40"/>
                  <a:gd name="T12" fmla="*/ 42 w 84"/>
                  <a:gd name="T13" fmla="*/ 20 h 40"/>
                  <a:gd name="T14" fmla="*/ 37 w 84"/>
                  <a:gd name="T15" fmla="*/ 24 h 40"/>
                  <a:gd name="T16" fmla="*/ 49 w 84"/>
                  <a:gd name="T17" fmla="*/ 19 h 40"/>
                  <a:gd name="T18" fmla="*/ 61 w 84"/>
                  <a:gd name="T19" fmla="*/ 14 h 40"/>
                  <a:gd name="T20" fmla="*/ 68 w 84"/>
                  <a:gd name="T21" fmla="*/ 11 h 40"/>
                  <a:gd name="T22" fmla="*/ 64 w 84"/>
                  <a:gd name="T23" fmla="*/ 21 h 40"/>
                  <a:gd name="T24" fmla="*/ 54 w 84"/>
                  <a:gd name="T25" fmla="*/ 28 h 40"/>
                  <a:gd name="T26" fmla="*/ 42 w 84"/>
                  <a:gd name="T27" fmla="*/ 35 h 40"/>
                  <a:gd name="T28" fmla="*/ 28 w 84"/>
                  <a:gd name="T29" fmla="*/ 39 h 40"/>
                  <a:gd name="T30" fmla="*/ 14 w 84"/>
                  <a:gd name="T31" fmla="*/ 40 h 40"/>
                  <a:gd name="T32" fmla="*/ 6 w 84"/>
                  <a:gd name="T33" fmla="*/ 39 h 40"/>
                  <a:gd name="T34" fmla="*/ 0 w 84"/>
                  <a:gd name="T35" fmla="*/ 37 h 40"/>
                  <a:gd name="T36" fmla="*/ 13 w 84"/>
                  <a:gd name="T37" fmla="*/ 19 h 40"/>
                  <a:gd name="T38" fmla="*/ 28 w 84"/>
                  <a:gd name="T3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40">
                    <a:moveTo>
                      <a:pt x="28" y="0"/>
                    </a:moveTo>
                    <a:lnTo>
                      <a:pt x="45" y="3"/>
                    </a:lnTo>
                    <a:lnTo>
                      <a:pt x="66" y="4"/>
                    </a:lnTo>
                    <a:lnTo>
                      <a:pt x="84" y="3"/>
                    </a:lnTo>
                    <a:lnTo>
                      <a:pt x="66" y="10"/>
                    </a:lnTo>
                    <a:lnTo>
                      <a:pt x="52" y="15"/>
                    </a:lnTo>
                    <a:lnTo>
                      <a:pt x="42" y="20"/>
                    </a:lnTo>
                    <a:lnTo>
                      <a:pt x="37" y="24"/>
                    </a:lnTo>
                    <a:lnTo>
                      <a:pt x="49" y="19"/>
                    </a:lnTo>
                    <a:lnTo>
                      <a:pt x="61" y="14"/>
                    </a:lnTo>
                    <a:lnTo>
                      <a:pt x="68" y="11"/>
                    </a:lnTo>
                    <a:lnTo>
                      <a:pt x="64" y="21"/>
                    </a:lnTo>
                    <a:lnTo>
                      <a:pt x="54" y="28"/>
                    </a:lnTo>
                    <a:lnTo>
                      <a:pt x="42" y="35"/>
                    </a:lnTo>
                    <a:lnTo>
                      <a:pt x="28" y="39"/>
                    </a:lnTo>
                    <a:lnTo>
                      <a:pt x="14" y="40"/>
                    </a:lnTo>
                    <a:lnTo>
                      <a:pt x="6" y="39"/>
                    </a:lnTo>
                    <a:lnTo>
                      <a:pt x="0" y="37"/>
                    </a:lnTo>
                    <a:lnTo>
                      <a:pt x="13" y="1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2" name="Freeform 900"/>
              <p:cNvSpPr/>
              <p:nvPr/>
            </p:nvSpPr>
            <p:spPr bwMode="auto">
              <a:xfrm>
                <a:off x="8248651" y="2740026"/>
                <a:ext cx="125413" cy="34925"/>
              </a:xfrm>
              <a:custGeom>
                <a:avLst/>
                <a:gdLst>
                  <a:gd name="T0" fmla="*/ 5 w 79"/>
                  <a:gd name="T1" fmla="*/ 0 h 22"/>
                  <a:gd name="T2" fmla="*/ 21 w 79"/>
                  <a:gd name="T3" fmla="*/ 9 h 22"/>
                  <a:gd name="T4" fmla="*/ 37 w 79"/>
                  <a:gd name="T5" fmla="*/ 13 h 22"/>
                  <a:gd name="T6" fmla="*/ 59 w 79"/>
                  <a:gd name="T7" fmla="*/ 17 h 22"/>
                  <a:gd name="T8" fmla="*/ 79 w 79"/>
                  <a:gd name="T9" fmla="*/ 19 h 22"/>
                  <a:gd name="T10" fmla="*/ 73 w 79"/>
                  <a:gd name="T11" fmla="*/ 22 h 22"/>
                  <a:gd name="T12" fmla="*/ 55 w 79"/>
                  <a:gd name="T13" fmla="*/ 22 h 22"/>
                  <a:gd name="T14" fmla="*/ 35 w 79"/>
                  <a:gd name="T15" fmla="*/ 19 h 22"/>
                  <a:gd name="T16" fmla="*/ 26 w 79"/>
                  <a:gd name="T17" fmla="*/ 17 h 22"/>
                  <a:gd name="T18" fmla="*/ 16 w 79"/>
                  <a:gd name="T19" fmla="*/ 14 h 22"/>
                  <a:gd name="T20" fmla="*/ 8 w 79"/>
                  <a:gd name="T21" fmla="*/ 10 h 22"/>
                  <a:gd name="T22" fmla="*/ 0 w 79"/>
                  <a:gd name="T23" fmla="*/ 4 h 22"/>
                  <a:gd name="T24" fmla="*/ 5 w 79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" h="22">
                    <a:moveTo>
                      <a:pt x="5" y="0"/>
                    </a:moveTo>
                    <a:lnTo>
                      <a:pt x="21" y="9"/>
                    </a:lnTo>
                    <a:lnTo>
                      <a:pt x="37" y="13"/>
                    </a:lnTo>
                    <a:lnTo>
                      <a:pt x="59" y="17"/>
                    </a:lnTo>
                    <a:lnTo>
                      <a:pt x="79" y="19"/>
                    </a:lnTo>
                    <a:lnTo>
                      <a:pt x="73" y="22"/>
                    </a:lnTo>
                    <a:lnTo>
                      <a:pt x="55" y="22"/>
                    </a:lnTo>
                    <a:lnTo>
                      <a:pt x="35" y="19"/>
                    </a:lnTo>
                    <a:lnTo>
                      <a:pt x="26" y="17"/>
                    </a:lnTo>
                    <a:lnTo>
                      <a:pt x="16" y="14"/>
                    </a:lnTo>
                    <a:lnTo>
                      <a:pt x="8" y="10"/>
                    </a:lnTo>
                    <a:lnTo>
                      <a:pt x="0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3" name="Freeform 901"/>
              <p:cNvSpPr/>
              <p:nvPr/>
            </p:nvSpPr>
            <p:spPr bwMode="auto">
              <a:xfrm>
                <a:off x="8283576" y="2747963"/>
                <a:ext cx="114300" cy="17463"/>
              </a:xfrm>
              <a:custGeom>
                <a:avLst/>
                <a:gdLst>
                  <a:gd name="T0" fmla="*/ 0 w 72"/>
                  <a:gd name="T1" fmla="*/ 0 h 11"/>
                  <a:gd name="T2" fmla="*/ 15 w 72"/>
                  <a:gd name="T3" fmla="*/ 5 h 11"/>
                  <a:gd name="T4" fmla="*/ 30 w 72"/>
                  <a:gd name="T5" fmla="*/ 8 h 11"/>
                  <a:gd name="T6" fmla="*/ 51 w 72"/>
                  <a:gd name="T7" fmla="*/ 9 h 11"/>
                  <a:gd name="T8" fmla="*/ 72 w 72"/>
                  <a:gd name="T9" fmla="*/ 8 h 11"/>
                  <a:gd name="T10" fmla="*/ 64 w 72"/>
                  <a:gd name="T11" fmla="*/ 11 h 11"/>
                  <a:gd name="T12" fmla="*/ 37 w 72"/>
                  <a:gd name="T13" fmla="*/ 10 h 11"/>
                  <a:gd name="T14" fmla="*/ 28 w 72"/>
                  <a:gd name="T15" fmla="*/ 9 h 11"/>
                  <a:gd name="T16" fmla="*/ 16 w 72"/>
                  <a:gd name="T17" fmla="*/ 7 h 11"/>
                  <a:gd name="T18" fmla="*/ 7 w 72"/>
                  <a:gd name="T19" fmla="*/ 4 h 11"/>
                  <a:gd name="T20" fmla="*/ 0 w 72"/>
                  <a:gd name="T2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11">
                    <a:moveTo>
                      <a:pt x="0" y="0"/>
                    </a:moveTo>
                    <a:lnTo>
                      <a:pt x="15" y="5"/>
                    </a:lnTo>
                    <a:lnTo>
                      <a:pt x="30" y="8"/>
                    </a:lnTo>
                    <a:lnTo>
                      <a:pt x="51" y="9"/>
                    </a:lnTo>
                    <a:lnTo>
                      <a:pt x="72" y="8"/>
                    </a:lnTo>
                    <a:lnTo>
                      <a:pt x="64" y="11"/>
                    </a:lnTo>
                    <a:lnTo>
                      <a:pt x="37" y="10"/>
                    </a:lnTo>
                    <a:lnTo>
                      <a:pt x="28" y="9"/>
                    </a:lnTo>
                    <a:lnTo>
                      <a:pt x="16" y="7"/>
                    </a:lnTo>
                    <a:lnTo>
                      <a:pt x="7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4" name="Freeform 902"/>
              <p:cNvSpPr/>
              <p:nvPr/>
            </p:nvSpPr>
            <p:spPr bwMode="auto">
              <a:xfrm>
                <a:off x="8377238" y="2641601"/>
                <a:ext cx="136525" cy="84138"/>
              </a:xfrm>
              <a:custGeom>
                <a:avLst/>
                <a:gdLst>
                  <a:gd name="T0" fmla="*/ 50 w 86"/>
                  <a:gd name="T1" fmla="*/ 0 h 53"/>
                  <a:gd name="T2" fmla="*/ 62 w 86"/>
                  <a:gd name="T3" fmla="*/ 4 h 53"/>
                  <a:gd name="T4" fmla="*/ 72 w 86"/>
                  <a:gd name="T5" fmla="*/ 11 h 53"/>
                  <a:gd name="T6" fmla="*/ 79 w 86"/>
                  <a:gd name="T7" fmla="*/ 19 h 53"/>
                  <a:gd name="T8" fmla="*/ 84 w 86"/>
                  <a:gd name="T9" fmla="*/ 31 h 53"/>
                  <a:gd name="T10" fmla="*/ 79 w 86"/>
                  <a:gd name="T11" fmla="*/ 30 h 53"/>
                  <a:gd name="T12" fmla="*/ 74 w 86"/>
                  <a:gd name="T13" fmla="*/ 28 h 53"/>
                  <a:gd name="T14" fmla="*/ 70 w 86"/>
                  <a:gd name="T15" fmla="*/ 26 h 53"/>
                  <a:gd name="T16" fmla="*/ 71 w 86"/>
                  <a:gd name="T17" fmla="*/ 27 h 53"/>
                  <a:gd name="T18" fmla="*/ 73 w 86"/>
                  <a:gd name="T19" fmla="*/ 28 h 53"/>
                  <a:gd name="T20" fmla="*/ 76 w 86"/>
                  <a:gd name="T21" fmla="*/ 30 h 53"/>
                  <a:gd name="T22" fmla="*/ 78 w 86"/>
                  <a:gd name="T23" fmla="*/ 31 h 53"/>
                  <a:gd name="T24" fmla="*/ 82 w 86"/>
                  <a:gd name="T25" fmla="*/ 33 h 53"/>
                  <a:gd name="T26" fmla="*/ 84 w 86"/>
                  <a:gd name="T27" fmla="*/ 35 h 53"/>
                  <a:gd name="T28" fmla="*/ 86 w 86"/>
                  <a:gd name="T29" fmla="*/ 37 h 53"/>
                  <a:gd name="T30" fmla="*/ 86 w 86"/>
                  <a:gd name="T31" fmla="*/ 39 h 53"/>
                  <a:gd name="T32" fmla="*/ 85 w 86"/>
                  <a:gd name="T33" fmla="*/ 41 h 53"/>
                  <a:gd name="T34" fmla="*/ 77 w 86"/>
                  <a:gd name="T35" fmla="*/ 47 h 53"/>
                  <a:gd name="T36" fmla="*/ 68 w 86"/>
                  <a:gd name="T37" fmla="*/ 51 h 53"/>
                  <a:gd name="T38" fmla="*/ 58 w 86"/>
                  <a:gd name="T39" fmla="*/ 53 h 53"/>
                  <a:gd name="T40" fmla="*/ 50 w 86"/>
                  <a:gd name="T41" fmla="*/ 47 h 53"/>
                  <a:gd name="T42" fmla="*/ 39 w 86"/>
                  <a:gd name="T43" fmla="*/ 40 h 53"/>
                  <a:gd name="T44" fmla="*/ 24 w 86"/>
                  <a:gd name="T45" fmla="*/ 33 h 53"/>
                  <a:gd name="T46" fmla="*/ 12 w 86"/>
                  <a:gd name="T47" fmla="*/ 30 h 53"/>
                  <a:gd name="T48" fmla="*/ 29 w 86"/>
                  <a:gd name="T49" fmla="*/ 30 h 53"/>
                  <a:gd name="T50" fmla="*/ 0 w 86"/>
                  <a:gd name="T51" fmla="*/ 30 h 53"/>
                  <a:gd name="T52" fmla="*/ 13 w 86"/>
                  <a:gd name="T53" fmla="*/ 16 h 53"/>
                  <a:gd name="T54" fmla="*/ 29 w 86"/>
                  <a:gd name="T55" fmla="*/ 5 h 53"/>
                  <a:gd name="T56" fmla="*/ 39 w 86"/>
                  <a:gd name="T57" fmla="*/ 2 h 53"/>
                  <a:gd name="T58" fmla="*/ 50 w 86"/>
                  <a:gd name="T5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6" h="53">
                    <a:moveTo>
                      <a:pt x="50" y="0"/>
                    </a:moveTo>
                    <a:lnTo>
                      <a:pt x="62" y="4"/>
                    </a:lnTo>
                    <a:lnTo>
                      <a:pt x="72" y="11"/>
                    </a:lnTo>
                    <a:lnTo>
                      <a:pt x="79" y="19"/>
                    </a:lnTo>
                    <a:lnTo>
                      <a:pt x="84" y="31"/>
                    </a:lnTo>
                    <a:lnTo>
                      <a:pt x="79" y="30"/>
                    </a:lnTo>
                    <a:lnTo>
                      <a:pt x="74" y="28"/>
                    </a:lnTo>
                    <a:lnTo>
                      <a:pt x="70" y="26"/>
                    </a:lnTo>
                    <a:lnTo>
                      <a:pt x="71" y="27"/>
                    </a:lnTo>
                    <a:lnTo>
                      <a:pt x="73" y="28"/>
                    </a:lnTo>
                    <a:lnTo>
                      <a:pt x="76" y="30"/>
                    </a:lnTo>
                    <a:lnTo>
                      <a:pt x="78" y="31"/>
                    </a:lnTo>
                    <a:lnTo>
                      <a:pt x="82" y="33"/>
                    </a:lnTo>
                    <a:lnTo>
                      <a:pt x="84" y="35"/>
                    </a:lnTo>
                    <a:lnTo>
                      <a:pt x="86" y="37"/>
                    </a:lnTo>
                    <a:lnTo>
                      <a:pt x="86" y="39"/>
                    </a:lnTo>
                    <a:lnTo>
                      <a:pt x="85" y="41"/>
                    </a:lnTo>
                    <a:lnTo>
                      <a:pt x="77" y="47"/>
                    </a:lnTo>
                    <a:lnTo>
                      <a:pt x="68" y="51"/>
                    </a:lnTo>
                    <a:lnTo>
                      <a:pt x="58" y="53"/>
                    </a:lnTo>
                    <a:lnTo>
                      <a:pt x="50" y="47"/>
                    </a:lnTo>
                    <a:lnTo>
                      <a:pt x="39" y="40"/>
                    </a:lnTo>
                    <a:lnTo>
                      <a:pt x="24" y="33"/>
                    </a:lnTo>
                    <a:lnTo>
                      <a:pt x="12" y="30"/>
                    </a:lnTo>
                    <a:lnTo>
                      <a:pt x="29" y="30"/>
                    </a:lnTo>
                    <a:lnTo>
                      <a:pt x="0" y="30"/>
                    </a:lnTo>
                    <a:lnTo>
                      <a:pt x="13" y="16"/>
                    </a:lnTo>
                    <a:lnTo>
                      <a:pt x="29" y="5"/>
                    </a:lnTo>
                    <a:lnTo>
                      <a:pt x="39" y="2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5" name="Freeform 903"/>
              <p:cNvSpPr/>
              <p:nvPr/>
            </p:nvSpPr>
            <p:spPr bwMode="auto">
              <a:xfrm>
                <a:off x="8264526" y="2689226"/>
                <a:ext cx="204788" cy="69850"/>
              </a:xfrm>
              <a:custGeom>
                <a:avLst/>
                <a:gdLst>
                  <a:gd name="T0" fmla="*/ 83 w 129"/>
                  <a:gd name="T1" fmla="*/ 0 h 44"/>
                  <a:gd name="T2" fmla="*/ 83 w 129"/>
                  <a:gd name="T3" fmla="*/ 0 h 44"/>
                  <a:gd name="T4" fmla="*/ 95 w 129"/>
                  <a:gd name="T5" fmla="*/ 3 h 44"/>
                  <a:gd name="T6" fmla="*/ 110 w 129"/>
                  <a:gd name="T7" fmla="*/ 10 h 44"/>
                  <a:gd name="T8" fmla="*/ 121 w 129"/>
                  <a:gd name="T9" fmla="*/ 17 h 44"/>
                  <a:gd name="T10" fmla="*/ 129 w 129"/>
                  <a:gd name="T11" fmla="*/ 23 h 44"/>
                  <a:gd name="T12" fmla="*/ 115 w 129"/>
                  <a:gd name="T13" fmla="*/ 26 h 44"/>
                  <a:gd name="T14" fmla="*/ 103 w 129"/>
                  <a:gd name="T15" fmla="*/ 27 h 44"/>
                  <a:gd name="T16" fmla="*/ 94 w 129"/>
                  <a:gd name="T17" fmla="*/ 31 h 44"/>
                  <a:gd name="T18" fmla="*/ 86 w 129"/>
                  <a:gd name="T19" fmla="*/ 34 h 44"/>
                  <a:gd name="T20" fmla="*/ 93 w 129"/>
                  <a:gd name="T21" fmla="*/ 32 h 44"/>
                  <a:gd name="T22" fmla="*/ 99 w 129"/>
                  <a:gd name="T23" fmla="*/ 31 h 44"/>
                  <a:gd name="T24" fmla="*/ 108 w 129"/>
                  <a:gd name="T25" fmla="*/ 29 h 44"/>
                  <a:gd name="T26" fmla="*/ 106 w 129"/>
                  <a:gd name="T27" fmla="*/ 32 h 44"/>
                  <a:gd name="T28" fmla="*/ 99 w 129"/>
                  <a:gd name="T29" fmla="*/ 37 h 44"/>
                  <a:gd name="T30" fmla="*/ 89 w 129"/>
                  <a:gd name="T31" fmla="*/ 43 h 44"/>
                  <a:gd name="T32" fmla="*/ 66 w 129"/>
                  <a:gd name="T33" fmla="*/ 44 h 44"/>
                  <a:gd name="T34" fmla="*/ 45 w 129"/>
                  <a:gd name="T35" fmla="*/ 43 h 44"/>
                  <a:gd name="T36" fmla="*/ 29 w 129"/>
                  <a:gd name="T37" fmla="*/ 41 h 44"/>
                  <a:gd name="T38" fmla="*/ 14 w 129"/>
                  <a:gd name="T39" fmla="*/ 36 h 44"/>
                  <a:gd name="T40" fmla="*/ 0 w 129"/>
                  <a:gd name="T41" fmla="*/ 29 h 44"/>
                  <a:gd name="T42" fmla="*/ 18 w 129"/>
                  <a:gd name="T43" fmla="*/ 19 h 44"/>
                  <a:gd name="T44" fmla="*/ 38 w 129"/>
                  <a:gd name="T45" fmla="*/ 10 h 44"/>
                  <a:gd name="T46" fmla="*/ 60 w 129"/>
                  <a:gd name="T47" fmla="*/ 3 h 44"/>
                  <a:gd name="T48" fmla="*/ 83 w 129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9" h="44">
                    <a:moveTo>
                      <a:pt x="83" y="0"/>
                    </a:moveTo>
                    <a:lnTo>
                      <a:pt x="83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1" y="17"/>
                    </a:lnTo>
                    <a:lnTo>
                      <a:pt x="129" y="23"/>
                    </a:lnTo>
                    <a:lnTo>
                      <a:pt x="115" y="26"/>
                    </a:lnTo>
                    <a:lnTo>
                      <a:pt x="103" y="27"/>
                    </a:lnTo>
                    <a:lnTo>
                      <a:pt x="94" y="31"/>
                    </a:lnTo>
                    <a:lnTo>
                      <a:pt x="86" y="34"/>
                    </a:lnTo>
                    <a:lnTo>
                      <a:pt x="93" y="32"/>
                    </a:lnTo>
                    <a:lnTo>
                      <a:pt x="99" y="31"/>
                    </a:lnTo>
                    <a:lnTo>
                      <a:pt x="108" y="29"/>
                    </a:lnTo>
                    <a:lnTo>
                      <a:pt x="106" y="32"/>
                    </a:lnTo>
                    <a:lnTo>
                      <a:pt x="99" y="37"/>
                    </a:lnTo>
                    <a:lnTo>
                      <a:pt x="89" y="43"/>
                    </a:lnTo>
                    <a:lnTo>
                      <a:pt x="66" y="44"/>
                    </a:lnTo>
                    <a:lnTo>
                      <a:pt x="45" y="43"/>
                    </a:lnTo>
                    <a:lnTo>
                      <a:pt x="29" y="41"/>
                    </a:lnTo>
                    <a:lnTo>
                      <a:pt x="14" y="36"/>
                    </a:lnTo>
                    <a:lnTo>
                      <a:pt x="0" y="29"/>
                    </a:lnTo>
                    <a:lnTo>
                      <a:pt x="18" y="19"/>
                    </a:lnTo>
                    <a:lnTo>
                      <a:pt x="38" y="10"/>
                    </a:lnTo>
                    <a:lnTo>
                      <a:pt x="60" y="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6" name="Freeform 904"/>
              <p:cNvSpPr/>
              <p:nvPr/>
            </p:nvSpPr>
            <p:spPr bwMode="auto">
              <a:xfrm>
                <a:off x="8286751" y="2651126"/>
                <a:ext cx="19050" cy="33338"/>
              </a:xfrm>
              <a:custGeom>
                <a:avLst/>
                <a:gdLst>
                  <a:gd name="T0" fmla="*/ 12 w 12"/>
                  <a:gd name="T1" fmla="*/ 0 h 21"/>
                  <a:gd name="T2" fmla="*/ 0 w 12"/>
                  <a:gd name="T3" fmla="*/ 21 h 21"/>
                  <a:gd name="T4" fmla="*/ 9 w 12"/>
                  <a:gd name="T5" fmla="*/ 1 h 21"/>
                  <a:gd name="T6" fmla="*/ 12 w 12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1">
                    <a:moveTo>
                      <a:pt x="12" y="0"/>
                    </a:moveTo>
                    <a:lnTo>
                      <a:pt x="0" y="21"/>
                    </a:lnTo>
                    <a:lnTo>
                      <a:pt x="9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7" name="Freeform 905"/>
              <p:cNvSpPr/>
              <p:nvPr/>
            </p:nvSpPr>
            <p:spPr bwMode="auto">
              <a:xfrm>
                <a:off x="8188326" y="2709863"/>
                <a:ext cx="7938" cy="69850"/>
              </a:xfrm>
              <a:custGeom>
                <a:avLst/>
                <a:gdLst>
                  <a:gd name="T0" fmla="*/ 5 w 5"/>
                  <a:gd name="T1" fmla="*/ 0 h 44"/>
                  <a:gd name="T2" fmla="*/ 4 w 5"/>
                  <a:gd name="T3" fmla="*/ 9 h 44"/>
                  <a:gd name="T4" fmla="*/ 2 w 5"/>
                  <a:gd name="T5" fmla="*/ 31 h 44"/>
                  <a:gd name="T6" fmla="*/ 2 w 5"/>
                  <a:gd name="T7" fmla="*/ 37 h 44"/>
                  <a:gd name="T8" fmla="*/ 3 w 5"/>
                  <a:gd name="T9" fmla="*/ 44 h 44"/>
                  <a:gd name="T10" fmla="*/ 1 w 5"/>
                  <a:gd name="T11" fmla="*/ 32 h 44"/>
                  <a:gd name="T12" fmla="*/ 0 w 5"/>
                  <a:gd name="T13" fmla="*/ 21 h 44"/>
                  <a:gd name="T14" fmla="*/ 0 w 5"/>
                  <a:gd name="T15" fmla="*/ 13 h 44"/>
                  <a:gd name="T16" fmla="*/ 0 w 5"/>
                  <a:gd name="T17" fmla="*/ 5 h 44"/>
                  <a:gd name="T18" fmla="*/ 5 w 5"/>
                  <a:gd name="T1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4">
                    <a:moveTo>
                      <a:pt x="5" y="0"/>
                    </a:moveTo>
                    <a:lnTo>
                      <a:pt x="4" y="9"/>
                    </a:lnTo>
                    <a:lnTo>
                      <a:pt x="2" y="31"/>
                    </a:lnTo>
                    <a:lnTo>
                      <a:pt x="2" y="37"/>
                    </a:lnTo>
                    <a:lnTo>
                      <a:pt x="3" y="44"/>
                    </a:lnTo>
                    <a:lnTo>
                      <a:pt x="1" y="32"/>
                    </a:lnTo>
                    <a:lnTo>
                      <a:pt x="0" y="21"/>
                    </a:lnTo>
                    <a:lnTo>
                      <a:pt x="0" y="13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8" name="Freeform 906"/>
              <p:cNvSpPr/>
              <p:nvPr/>
            </p:nvSpPr>
            <p:spPr bwMode="auto">
              <a:xfrm>
                <a:off x="8123238" y="2720976"/>
                <a:ext cx="71438" cy="142875"/>
              </a:xfrm>
              <a:custGeom>
                <a:avLst/>
                <a:gdLst>
                  <a:gd name="T0" fmla="*/ 39 w 45"/>
                  <a:gd name="T1" fmla="*/ 0 h 90"/>
                  <a:gd name="T2" fmla="*/ 39 w 45"/>
                  <a:gd name="T3" fmla="*/ 7 h 90"/>
                  <a:gd name="T4" fmla="*/ 39 w 45"/>
                  <a:gd name="T5" fmla="*/ 14 h 90"/>
                  <a:gd name="T6" fmla="*/ 40 w 45"/>
                  <a:gd name="T7" fmla="*/ 24 h 90"/>
                  <a:gd name="T8" fmla="*/ 41 w 45"/>
                  <a:gd name="T9" fmla="*/ 34 h 90"/>
                  <a:gd name="T10" fmla="*/ 45 w 45"/>
                  <a:gd name="T11" fmla="*/ 42 h 90"/>
                  <a:gd name="T12" fmla="*/ 26 w 45"/>
                  <a:gd name="T13" fmla="*/ 66 h 90"/>
                  <a:gd name="T14" fmla="*/ 8 w 45"/>
                  <a:gd name="T15" fmla="*/ 90 h 90"/>
                  <a:gd name="T16" fmla="*/ 3 w 45"/>
                  <a:gd name="T17" fmla="*/ 78 h 90"/>
                  <a:gd name="T18" fmla="*/ 0 w 45"/>
                  <a:gd name="T19" fmla="*/ 65 h 90"/>
                  <a:gd name="T20" fmla="*/ 2 w 45"/>
                  <a:gd name="T21" fmla="*/ 51 h 90"/>
                  <a:gd name="T22" fmla="*/ 5 w 45"/>
                  <a:gd name="T23" fmla="*/ 38 h 90"/>
                  <a:gd name="T24" fmla="*/ 6 w 45"/>
                  <a:gd name="T25" fmla="*/ 51 h 90"/>
                  <a:gd name="T26" fmla="*/ 10 w 45"/>
                  <a:gd name="T27" fmla="*/ 64 h 90"/>
                  <a:gd name="T28" fmla="*/ 11 w 45"/>
                  <a:gd name="T29" fmla="*/ 64 h 90"/>
                  <a:gd name="T30" fmla="*/ 11 w 45"/>
                  <a:gd name="T31" fmla="*/ 64 h 90"/>
                  <a:gd name="T32" fmla="*/ 12 w 45"/>
                  <a:gd name="T33" fmla="*/ 63 h 90"/>
                  <a:gd name="T34" fmla="*/ 12 w 45"/>
                  <a:gd name="T35" fmla="*/ 40 h 90"/>
                  <a:gd name="T36" fmla="*/ 14 w 45"/>
                  <a:gd name="T37" fmla="*/ 33 h 90"/>
                  <a:gd name="T38" fmla="*/ 14 w 45"/>
                  <a:gd name="T39" fmla="*/ 30 h 90"/>
                  <a:gd name="T40" fmla="*/ 17 w 45"/>
                  <a:gd name="T41" fmla="*/ 23 h 90"/>
                  <a:gd name="T42" fmla="*/ 27 w 45"/>
                  <a:gd name="T43" fmla="*/ 12 h 90"/>
                  <a:gd name="T44" fmla="*/ 39 w 45"/>
                  <a:gd name="T4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" h="90">
                    <a:moveTo>
                      <a:pt x="39" y="0"/>
                    </a:moveTo>
                    <a:lnTo>
                      <a:pt x="39" y="7"/>
                    </a:lnTo>
                    <a:lnTo>
                      <a:pt x="39" y="14"/>
                    </a:lnTo>
                    <a:lnTo>
                      <a:pt x="40" y="24"/>
                    </a:lnTo>
                    <a:lnTo>
                      <a:pt x="41" y="34"/>
                    </a:lnTo>
                    <a:lnTo>
                      <a:pt x="45" y="42"/>
                    </a:lnTo>
                    <a:lnTo>
                      <a:pt x="26" y="66"/>
                    </a:lnTo>
                    <a:lnTo>
                      <a:pt x="8" y="90"/>
                    </a:lnTo>
                    <a:lnTo>
                      <a:pt x="3" y="78"/>
                    </a:lnTo>
                    <a:lnTo>
                      <a:pt x="0" y="65"/>
                    </a:lnTo>
                    <a:lnTo>
                      <a:pt x="2" y="51"/>
                    </a:lnTo>
                    <a:lnTo>
                      <a:pt x="5" y="38"/>
                    </a:lnTo>
                    <a:lnTo>
                      <a:pt x="6" y="51"/>
                    </a:lnTo>
                    <a:lnTo>
                      <a:pt x="10" y="64"/>
                    </a:lnTo>
                    <a:lnTo>
                      <a:pt x="11" y="64"/>
                    </a:lnTo>
                    <a:lnTo>
                      <a:pt x="11" y="64"/>
                    </a:lnTo>
                    <a:lnTo>
                      <a:pt x="12" y="63"/>
                    </a:lnTo>
                    <a:lnTo>
                      <a:pt x="12" y="40"/>
                    </a:lnTo>
                    <a:lnTo>
                      <a:pt x="14" y="33"/>
                    </a:lnTo>
                    <a:lnTo>
                      <a:pt x="14" y="30"/>
                    </a:lnTo>
                    <a:lnTo>
                      <a:pt x="17" y="23"/>
                    </a:lnTo>
                    <a:lnTo>
                      <a:pt x="27" y="1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199" name="Freeform 907"/>
              <p:cNvSpPr/>
              <p:nvPr/>
            </p:nvSpPr>
            <p:spPr bwMode="auto">
              <a:xfrm>
                <a:off x="8112126" y="2797176"/>
                <a:ext cx="22225" cy="85725"/>
              </a:xfrm>
              <a:custGeom>
                <a:avLst/>
                <a:gdLst>
                  <a:gd name="T0" fmla="*/ 4 w 14"/>
                  <a:gd name="T1" fmla="*/ 0 h 54"/>
                  <a:gd name="T2" fmla="*/ 4 w 14"/>
                  <a:gd name="T3" fmla="*/ 16 h 54"/>
                  <a:gd name="T4" fmla="*/ 7 w 14"/>
                  <a:gd name="T5" fmla="*/ 31 h 54"/>
                  <a:gd name="T6" fmla="*/ 14 w 14"/>
                  <a:gd name="T7" fmla="*/ 45 h 54"/>
                  <a:gd name="T8" fmla="*/ 7 w 14"/>
                  <a:gd name="T9" fmla="*/ 54 h 54"/>
                  <a:gd name="T10" fmla="*/ 2 w 14"/>
                  <a:gd name="T11" fmla="*/ 47 h 54"/>
                  <a:gd name="T12" fmla="*/ 0 w 14"/>
                  <a:gd name="T13" fmla="*/ 37 h 54"/>
                  <a:gd name="T14" fmla="*/ 0 w 14"/>
                  <a:gd name="T15" fmla="*/ 27 h 54"/>
                  <a:gd name="T16" fmla="*/ 0 w 14"/>
                  <a:gd name="T17" fmla="*/ 16 h 54"/>
                  <a:gd name="T18" fmla="*/ 1 w 14"/>
                  <a:gd name="T19" fmla="*/ 9 h 54"/>
                  <a:gd name="T20" fmla="*/ 4 w 14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54">
                    <a:moveTo>
                      <a:pt x="4" y="0"/>
                    </a:moveTo>
                    <a:lnTo>
                      <a:pt x="4" y="16"/>
                    </a:lnTo>
                    <a:lnTo>
                      <a:pt x="7" y="31"/>
                    </a:lnTo>
                    <a:lnTo>
                      <a:pt x="14" y="45"/>
                    </a:lnTo>
                    <a:lnTo>
                      <a:pt x="7" y="54"/>
                    </a:lnTo>
                    <a:lnTo>
                      <a:pt x="2" y="47"/>
                    </a:lnTo>
                    <a:lnTo>
                      <a:pt x="0" y="37"/>
                    </a:lnTo>
                    <a:lnTo>
                      <a:pt x="0" y="27"/>
                    </a:lnTo>
                    <a:lnTo>
                      <a:pt x="0" y="16"/>
                    </a:lnTo>
                    <a:lnTo>
                      <a:pt x="1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0" name="Freeform 908"/>
              <p:cNvSpPr/>
              <p:nvPr/>
            </p:nvSpPr>
            <p:spPr bwMode="auto">
              <a:xfrm>
                <a:off x="8081963" y="2813051"/>
                <a:ext cx="39688" cy="88900"/>
              </a:xfrm>
              <a:custGeom>
                <a:avLst/>
                <a:gdLst>
                  <a:gd name="T0" fmla="*/ 17 w 25"/>
                  <a:gd name="T1" fmla="*/ 0 h 56"/>
                  <a:gd name="T2" fmla="*/ 17 w 25"/>
                  <a:gd name="T3" fmla="*/ 0 h 56"/>
                  <a:gd name="T4" fmla="*/ 17 w 25"/>
                  <a:gd name="T5" fmla="*/ 18 h 56"/>
                  <a:gd name="T6" fmla="*/ 18 w 25"/>
                  <a:gd name="T7" fmla="*/ 28 h 56"/>
                  <a:gd name="T8" fmla="*/ 20 w 25"/>
                  <a:gd name="T9" fmla="*/ 38 h 56"/>
                  <a:gd name="T10" fmla="*/ 25 w 25"/>
                  <a:gd name="T11" fmla="*/ 47 h 56"/>
                  <a:gd name="T12" fmla="*/ 19 w 25"/>
                  <a:gd name="T13" fmla="*/ 56 h 56"/>
                  <a:gd name="T14" fmla="*/ 10 w 25"/>
                  <a:gd name="T15" fmla="*/ 48 h 56"/>
                  <a:gd name="T16" fmla="*/ 4 w 25"/>
                  <a:gd name="T17" fmla="*/ 38 h 56"/>
                  <a:gd name="T18" fmla="*/ 0 w 25"/>
                  <a:gd name="T19" fmla="*/ 26 h 56"/>
                  <a:gd name="T20" fmla="*/ 4 w 25"/>
                  <a:gd name="T21" fmla="*/ 16 h 56"/>
                  <a:gd name="T22" fmla="*/ 8 w 25"/>
                  <a:gd name="T23" fmla="*/ 7 h 56"/>
                  <a:gd name="T24" fmla="*/ 9 w 25"/>
                  <a:gd name="T25" fmla="*/ 8 h 56"/>
                  <a:gd name="T26" fmla="*/ 9 w 25"/>
                  <a:gd name="T27" fmla="*/ 11 h 56"/>
                  <a:gd name="T28" fmla="*/ 10 w 25"/>
                  <a:gd name="T29" fmla="*/ 13 h 56"/>
                  <a:gd name="T30" fmla="*/ 10 w 25"/>
                  <a:gd name="T31" fmla="*/ 16 h 56"/>
                  <a:gd name="T32" fmla="*/ 10 w 25"/>
                  <a:gd name="T33" fmla="*/ 19 h 56"/>
                  <a:gd name="T34" fmla="*/ 11 w 25"/>
                  <a:gd name="T35" fmla="*/ 16 h 56"/>
                  <a:gd name="T36" fmla="*/ 13 w 25"/>
                  <a:gd name="T37" fmla="*/ 9 h 56"/>
                  <a:gd name="T38" fmla="*/ 14 w 25"/>
                  <a:gd name="T39" fmla="*/ 3 h 56"/>
                  <a:gd name="T40" fmla="*/ 17 w 25"/>
                  <a:gd name="T4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56">
                    <a:moveTo>
                      <a:pt x="17" y="0"/>
                    </a:moveTo>
                    <a:lnTo>
                      <a:pt x="17" y="0"/>
                    </a:lnTo>
                    <a:lnTo>
                      <a:pt x="17" y="18"/>
                    </a:lnTo>
                    <a:lnTo>
                      <a:pt x="18" y="28"/>
                    </a:lnTo>
                    <a:lnTo>
                      <a:pt x="20" y="38"/>
                    </a:lnTo>
                    <a:lnTo>
                      <a:pt x="25" y="47"/>
                    </a:lnTo>
                    <a:lnTo>
                      <a:pt x="19" y="56"/>
                    </a:lnTo>
                    <a:lnTo>
                      <a:pt x="10" y="48"/>
                    </a:lnTo>
                    <a:lnTo>
                      <a:pt x="4" y="38"/>
                    </a:lnTo>
                    <a:lnTo>
                      <a:pt x="0" y="26"/>
                    </a:lnTo>
                    <a:lnTo>
                      <a:pt x="4" y="16"/>
                    </a:lnTo>
                    <a:lnTo>
                      <a:pt x="8" y="7"/>
                    </a:lnTo>
                    <a:lnTo>
                      <a:pt x="9" y="8"/>
                    </a:lnTo>
                    <a:lnTo>
                      <a:pt x="9" y="11"/>
                    </a:lnTo>
                    <a:lnTo>
                      <a:pt x="10" y="13"/>
                    </a:lnTo>
                    <a:lnTo>
                      <a:pt x="10" y="16"/>
                    </a:lnTo>
                    <a:lnTo>
                      <a:pt x="10" y="19"/>
                    </a:lnTo>
                    <a:lnTo>
                      <a:pt x="11" y="16"/>
                    </a:lnTo>
                    <a:lnTo>
                      <a:pt x="13" y="9"/>
                    </a:lnTo>
                    <a:lnTo>
                      <a:pt x="14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1" name="Freeform 909"/>
              <p:cNvSpPr/>
              <p:nvPr/>
            </p:nvSpPr>
            <p:spPr bwMode="auto">
              <a:xfrm>
                <a:off x="8070851" y="2870201"/>
                <a:ext cx="36513" cy="49213"/>
              </a:xfrm>
              <a:custGeom>
                <a:avLst/>
                <a:gdLst>
                  <a:gd name="T0" fmla="*/ 2 w 23"/>
                  <a:gd name="T1" fmla="*/ 0 h 31"/>
                  <a:gd name="T2" fmla="*/ 7 w 23"/>
                  <a:gd name="T3" fmla="*/ 9 h 31"/>
                  <a:gd name="T4" fmla="*/ 14 w 23"/>
                  <a:gd name="T5" fmla="*/ 19 h 31"/>
                  <a:gd name="T6" fmla="*/ 23 w 23"/>
                  <a:gd name="T7" fmla="*/ 26 h 31"/>
                  <a:gd name="T8" fmla="*/ 19 w 23"/>
                  <a:gd name="T9" fmla="*/ 31 h 31"/>
                  <a:gd name="T10" fmla="*/ 12 w 23"/>
                  <a:gd name="T11" fmla="*/ 28 h 31"/>
                  <a:gd name="T12" fmla="*/ 5 w 23"/>
                  <a:gd name="T13" fmla="*/ 23 h 31"/>
                  <a:gd name="T14" fmla="*/ 2 w 23"/>
                  <a:gd name="T15" fmla="*/ 15 h 31"/>
                  <a:gd name="T16" fmla="*/ 0 w 23"/>
                  <a:gd name="T17" fmla="*/ 7 h 31"/>
                  <a:gd name="T18" fmla="*/ 0 w 23"/>
                  <a:gd name="T19" fmla="*/ 6 h 31"/>
                  <a:gd name="T20" fmla="*/ 2 w 23"/>
                  <a:gd name="T21" fmla="*/ 11 h 31"/>
                  <a:gd name="T22" fmla="*/ 4 w 23"/>
                  <a:gd name="T23" fmla="*/ 14 h 31"/>
                  <a:gd name="T24" fmla="*/ 5 w 23"/>
                  <a:gd name="T25" fmla="*/ 16 h 31"/>
                  <a:gd name="T26" fmla="*/ 6 w 23"/>
                  <a:gd name="T27" fmla="*/ 17 h 31"/>
                  <a:gd name="T28" fmla="*/ 7 w 23"/>
                  <a:gd name="T29" fmla="*/ 19 h 31"/>
                  <a:gd name="T30" fmla="*/ 6 w 23"/>
                  <a:gd name="T31" fmla="*/ 15 h 31"/>
                  <a:gd name="T32" fmla="*/ 4 w 23"/>
                  <a:gd name="T33" fmla="*/ 9 h 31"/>
                  <a:gd name="T34" fmla="*/ 2 w 23"/>
                  <a:gd name="T35" fmla="*/ 4 h 31"/>
                  <a:gd name="T36" fmla="*/ 2 w 23"/>
                  <a:gd name="T3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" h="31">
                    <a:moveTo>
                      <a:pt x="2" y="0"/>
                    </a:moveTo>
                    <a:lnTo>
                      <a:pt x="7" y="9"/>
                    </a:lnTo>
                    <a:lnTo>
                      <a:pt x="14" y="19"/>
                    </a:lnTo>
                    <a:lnTo>
                      <a:pt x="23" y="26"/>
                    </a:lnTo>
                    <a:lnTo>
                      <a:pt x="19" y="31"/>
                    </a:lnTo>
                    <a:lnTo>
                      <a:pt x="12" y="28"/>
                    </a:lnTo>
                    <a:lnTo>
                      <a:pt x="5" y="23"/>
                    </a:lnTo>
                    <a:lnTo>
                      <a:pt x="2" y="15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2" y="11"/>
                    </a:lnTo>
                    <a:lnTo>
                      <a:pt x="4" y="14"/>
                    </a:lnTo>
                    <a:lnTo>
                      <a:pt x="5" y="16"/>
                    </a:lnTo>
                    <a:lnTo>
                      <a:pt x="6" y="17"/>
                    </a:lnTo>
                    <a:lnTo>
                      <a:pt x="7" y="19"/>
                    </a:lnTo>
                    <a:lnTo>
                      <a:pt x="6" y="15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2" name="Freeform 910"/>
              <p:cNvSpPr/>
              <p:nvPr/>
            </p:nvSpPr>
            <p:spPr bwMode="auto">
              <a:xfrm>
                <a:off x="8070851" y="2906713"/>
                <a:ext cx="9525" cy="7938"/>
              </a:xfrm>
              <a:custGeom>
                <a:avLst/>
                <a:gdLst>
                  <a:gd name="T0" fmla="*/ 0 w 6"/>
                  <a:gd name="T1" fmla="*/ 0 h 5"/>
                  <a:gd name="T2" fmla="*/ 2 w 6"/>
                  <a:gd name="T3" fmla="*/ 1 h 5"/>
                  <a:gd name="T4" fmla="*/ 3 w 6"/>
                  <a:gd name="T5" fmla="*/ 2 h 5"/>
                  <a:gd name="T6" fmla="*/ 6 w 6"/>
                  <a:gd name="T7" fmla="*/ 5 h 5"/>
                  <a:gd name="T8" fmla="*/ 3 w 6"/>
                  <a:gd name="T9" fmla="*/ 3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2" y="1"/>
                    </a:lnTo>
                    <a:lnTo>
                      <a:pt x="3" y="2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3" name="Freeform 911"/>
              <p:cNvSpPr/>
              <p:nvPr/>
            </p:nvSpPr>
            <p:spPr bwMode="auto">
              <a:xfrm>
                <a:off x="8062913" y="2900363"/>
                <a:ext cx="34925" cy="36513"/>
              </a:xfrm>
              <a:custGeom>
                <a:avLst/>
                <a:gdLst>
                  <a:gd name="T0" fmla="*/ 0 w 22"/>
                  <a:gd name="T1" fmla="*/ 0 h 23"/>
                  <a:gd name="T2" fmla="*/ 6 w 22"/>
                  <a:gd name="T3" fmla="*/ 7 h 23"/>
                  <a:gd name="T4" fmla="*/ 13 w 22"/>
                  <a:gd name="T5" fmla="*/ 13 h 23"/>
                  <a:gd name="T6" fmla="*/ 22 w 22"/>
                  <a:gd name="T7" fmla="*/ 17 h 23"/>
                  <a:gd name="T8" fmla="*/ 18 w 22"/>
                  <a:gd name="T9" fmla="*/ 23 h 23"/>
                  <a:gd name="T10" fmla="*/ 13 w 22"/>
                  <a:gd name="T11" fmla="*/ 21 h 23"/>
                  <a:gd name="T12" fmla="*/ 10 w 22"/>
                  <a:gd name="T13" fmla="*/ 19 h 23"/>
                  <a:gd name="T14" fmla="*/ 9 w 22"/>
                  <a:gd name="T15" fmla="*/ 18 h 23"/>
                  <a:gd name="T16" fmla="*/ 8 w 22"/>
                  <a:gd name="T17" fmla="*/ 17 h 23"/>
                  <a:gd name="T18" fmla="*/ 8 w 22"/>
                  <a:gd name="T19" fmla="*/ 16 h 23"/>
                  <a:gd name="T20" fmla="*/ 9 w 22"/>
                  <a:gd name="T21" fmla="*/ 16 h 23"/>
                  <a:gd name="T22" fmla="*/ 10 w 22"/>
                  <a:gd name="T23" fmla="*/ 16 h 23"/>
                  <a:gd name="T24" fmla="*/ 12 w 22"/>
                  <a:gd name="T25" fmla="*/ 16 h 23"/>
                  <a:gd name="T26" fmla="*/ 14 w 22"/>
                  <a:gd name="T27" fmla="*/ 16 h 23"/>
                  <a:gd name="T28" fmla="*/ 17 w 22"/>
                  <a:gd name="T29" fmla="*/ 16 h 23"/>
                  <a:gd name="T30" fmla="*/ 19 w 22"/>
                  <a:gd name="T31" fmla="*/ 16 h 23"/>
                  <a:gd name="T32" fmla="*/ 14 w 22"/>
                  <a:gd name="T33" fmla="*/ 14 h 23"/>
                  <a:gd name="T34" fmla="*/ 9 w 22"/>
                  <a:gd name="T35" fmla="*/ 13 h 23"/>
                  <a:gd name="T36" fmla="*/ 5 w 22"/>
                  <a:gd name="T37" fmla="*/ 11 h 23"/>
                  <a:gd name="T38" fmla="*/ 1 w 22"/>
                  <a:gd name="T39" fmla="*/ 7 h 23"/>
                  <a:gd name="T40" fmla="*/ 0 w 22"/>
                  <a:gd name="T4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" h="23">
                    <a:moveTo>
                      <a:pt x="0" y="0"/>
                    </a:moveTo>
                    <a:lnTo>
                      <a:pt x="6" y="7"/>
                    </a:lnTo>
                    <a:lnTo>
                      <a:pt x="13" y="13"/>
                    </a:lnTo>
                    <a:lnTo>
                      <a:pt x="22" y="17"/>
                    </a:lnTo>
                    <a:lnTo>
                      <a:pt x="18" y="23"/>
                    </a:lnTo>
                    <a:lnTo>
                      <a:pt x="13" y="21"/>
                    </a:lnTo>
                    <a:lnTo>
                      <a:pt x="10" y="19"/>
                    </a:lnTo>
                    <a:lnTo>
                      <a:pt x="9" y="18"/>
                    </a:lnTo>
                    <a:lnTo>
                      <a:pt x="8" y="17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7" y="16"/>
                    </a:lnTo>
                    <a:lnTo>
                      <a:pt x="19" y="16"/>
                    </a:lnTo>
                    <a:lnTo>
                      <a:pt x="14" y="14"/>
                    </a:lnTo>
                    <a:lnTo>
                      <a:pt x="9" y="13"/>
                    </a:lnTo>
                    <a:lnTo>
                      <a:pt x="5" y="11"/>
                    </a:lnTo>
                    <a:lnTo>
                      <a:pt x="1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4" name="Freeform 912"/>
              <p:cNvSpPr/>
              <p:nvPr/>
            </p:nvSpPr>
            <p:spPr bwMode="auto">
              <a:xfrm>
                <a:off x="8081963" y="2879726"/>
                <a:ext cx="28575" cy="28575"/>
              </a:xfrm>
              <a:custGeom>
                <a:avLst/>
                <a:gdLst>
                  <a:gd name="T0" fmla="*/ 0 w 18"/>
                  <a:gd name="T1" fmla="*/ 0 h 18"/>
                  <a:gd name="T2" fmla="*/ 2 w 18"/>
                  <a:gd name="T3" fmla="*/ 2 h 18"/>
                  <a:gd name="T4" fmla="*/ 5 w 18"/>
                  <a:gd name="T5" fmla="*/ 6 h 18"/>
                  <a:gd name="T6" fmla="*/ 8 w 18"/>
                  <a:gd name="T7" fmla="*/ 7 h 18"/>
                  <a:gd name="T8" fmla="*/ 12 w 18"/>
                  <a:gd name="T9" fmla="*/ 12 h 18"/>
                  <a:gd name="T10" fmla="*/ 18 w 18"/>
                  <a:gd name="T11" fmla="*/ 17 h 18"/>
                  <a:gd name="T12" fmla="*/ 17 w 18"/>
                  <a:gd name="T13" fmla="*/ 18 h 18"/>
                  <a:gd name="T14" fmla="*/ 7 w 18"/>
                  <a:gd name="T15" fmla="*/ 10 h 18"/>
                  <a:gd name="T16" fmla="*/ 0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2" y="2"/>
                    </a:lnTo>
                    <a:lnTo>
                      <a:pt x="5" y="6"/>
                    </a:lnTo>
                    <a:lnTo>
                      <a:pt x="8" y="7"/>
                    </a:lnTo>
                    <a:lnTo>
                      <a:pt x="12" y="12"/>
                    </a:lnTo>
                    <a:lnTo>
                      <a:pt x="18" y="17"/>
                    </a:lnTo>
                    <a:lnTo>
                      <a:pt x="17" y="18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5" name="Freeform 913"/>
              <p:cNvSpPr/>
              <p:nvPr/>
            </p:nvSpPr>
            <p:spPr bwMode="auto">
              <a:xfrm>
                <a:off x="8194676" y="2697163"/>
                <a:ext cx="20638" cy="87313"/>
              </a:xfrm>
              <a:custGeom>
                <a:avLst/>
                <a:gdLst>
                  <a:gd name="T0" fmla="*/ 13 w 13"/>
                  <a:gd name="T1" fmla="*/ 0 h 55"/>
                  <a:gd name="T2" fmla="*/ 6 w 13"/>
                  <a:gd name="T3" fmla="*/ 26 h 55"/>
                  <a:gd name="T4" fmla="*/ 5 w 13"/>
                  <a:gd name="T5" fmla="*/ 53 h 55"/>
                  <a:gd name="T6" fmla="*/ 2 w 13"/>
                  <a:gd name="T7" fmla="*/ 55 h 55"/>
                  <a:gd name="T8" fmla="*/ 1 w 13"/>
                  <a:gd name="T9" fmla="*/ 49 h 55"/>
                  <a:gd name="T10" fmla="*/ 0 w 13"/>
                  <a:gd name="T11" fmla="*/ 43 h 55"/>
                  <a:gd name="T12" fmla="*/ 0 w 13"/>
                  <a:gd name="T13" fmla="*/ 38 h 55"/>
                  <a:gd name="T14" fmla="*/ 2 w 13"/>
                  <a:gd name="T15" fmla="*/ 16 h 55"/>
                  <a:gd name="T16" fmla="*/ 3 w 13"/>
                  <a:gd name="T17" fmla="*/ 6 h 55"/>
                  <a:gd name="T18" fmla="*/ 13 w 13"/>
                  <a:gd name="T1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55">
                    <a:moveTo>
                      <a:pt x="13" y="0"/>
                    </a:moveTo>
                    <a:lnTo>
                      <a:pt x="6" y="26"/>
                    </a:lnTo>
                    <a:lnTo>
                      <a:pt x="5" y="53"/>
                    </a:lnTo>
                    <a:lnTo>
                      <a:pt x="2" y="55"/>
                    </a:lnTo>
                    <a:lnTo>
                      <a:pt x="1" y="49"/>
                    </a:lnTo>
                    <a:lnTo>
                      <a:pt x="0" y="43"/>
                    </a:lnTo>
                    <a:lnTo>
                      <a:pt x="0" y="38"/>
                    </a:lnTo>
                    <a:lnTo>
                      <a:pt x="2" y="16"/>
                    </a:lnTo>
                    <a:lnTo>
                      <a:pt x="3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6" name="Freeform 914"/>
              <p:cNvSpPr/>
              <p:nvPr/>
            </p:nvSpPr>
            <p:spPr bwMode="auto">
              <a:xfrm>
                <a:off x="8205788" y="2654301"/>
                <a:ext cx="88900" cy="123825"/>
              </a:xfrm>
              <a:custGeom>
                <a:avLst/>
                <a:gdLst>
                  <a:gd name="T0" fmla="*/ 56 w 56"/>
                  <a:gd name="T1" fmla="*/ 0 h 78"/>
                  <a:gd name="T2" fmla="*/ 51 w 56"/>
                  <a:gd name="T3" fmla="*/ 13 h 78"/>
                  <a:gd name="T4" fmla="*/ 47 w 56"/>
                  <a:gd name="T5" fmla="*/ 29 h 78"/>
                  <a:gd name="T6" fmla="*/ 44 w 56"/>
                  <a:gd name="T7" fmla="*/ 42 h 78"/>
                  <a:gd name="T8" fmla="*/ 20 w 56"/>
                  <a:gd name="T9" fmla="*/ 58 h 78"/>
                  <a:gd name="T10" fmla="*/ 0 w 56"/>
                  <a:gd name="T11" fmla="*/ 78 h 78"/>
                  <a:gd name="T12" fmla="*/ 1 w 56"/>
                  <a:gd name="T13" fmla="*/ 51 h 78"/>
                  <a:gd name="T14" fmla="*/ 10 w 56"/>
                  <a:gd name="T15" fmla="*/ 24 h 78"/>
                  <a:gd name="T16" fmla="*/ 44 w 56"/>
                  <a:gd name="T17" fmla="*/ 5 h 78"/>
                  <a:gd name="T18" fmla="*/ 50 w 56"/>
                  <a:gd name="T19" fmla="*/ 3 h 78"/>
                  <a:gd name="T20" fmla="*/ 56 w 56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78">
                    <a:moveTo>
                      <a:pt x="56" y="0"/>
                    </a:moveTo>
                    <a:lnTo>
                      <a:pt x="51" y="13"/>
                    </a:lnTo>
                    <a:lnTo>
                      <a:pt x="47" y="29"/>
                    </a:lnTo>
                    <a:lnTo>
                      <a:pt x="44" y="42"/>
                    </a:lnTo>
                    <a:lnTo>
                      <a:pt x="20" y="58"/>
                    </a:lnTo>
                    <a:lnTo>
                      <a:pt x="0" y="78"/>
                    </a:lnTo>
                    <a:lnTo>
                      <a:pt x="1" y="51"/>
                    </a:lnTo>
                    <a:lnTo>
                      <a:pt x="10" y="24"/>
                    </a:lnTo>
                    <a:lnTo>
                      <a:pt x="44" y="5"/>
                    </a:lnTo>
                    <a:lnTo>
                      <a:pt x="50" y="3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7" name="Freeform 915"/>
              <p:cNvSpPr/>
              <p:nvPr/>
            </p:nvSpPr>
            <p:spPr bwMode="auto">
              <a:xfrm>
                <a:off x="8275638" y="2635251"/>
                <a:ext cx="120650" cy="85725"/>
              </a:xfrm>
              <a:custGeom>
                <a:avLst/>
                <a:gdLst>
                  <a:gd name="T0" fmla="*/ 76 w 76"/>
                  <a:gd name="T1" fmla="*/ 0 h 54"/>
                  <a:gd name="T2" fmla="*/ 64 w 76"/>
                  <a:gd name="T3" fmla="*/ 16 h 54"/>
                  <a:gd name="T4" fmla="*/ 57 w 76"/>
                  <a:gd name="T5" fmla="*/ 34 h 54"/>
                  <a:gd name="T6" fmla="*/ 38 w 76"/>
                  <a:gd name="T7" fmla="*/ 39 h 54"/>
                  <a:gd name="T8" fmla="*/ 18 w 76"/>
                  <a:gd name="T9" fmla="*/ 45 h 54"/>
                  <a:gd name="T10" fmla="*/ 0 w 76"/>
                  <a:gd name="T11" fmla="*/ 54 h 54"/>
                  <a:gd name="T12" fmla="*/ 3 w 76"/>
                  <a:gd name="T13" fmla="*/ 41 h 54"/>
                  <a:gd name="T14" fmla="*/ 3 w 76"/>
                  <a:gd name="T15" fmla="*/ 41 h 54"/>
                  <a:gd name="T16" fmla="*/ 4 w 76"/>
                  <a:gd name="T17" fmla="*/ 42 h 54"/>
                  <a:gd name="T18" fmla="*/ 5 w 76"/>
                  <a:gd name="T19" fmla="*/ 41 h 54"/>
                  <a:gd name="T20" fmla="*/ 12 w 76"/>
                  <a:gd name="T21" fmla="*/ 24 h 54"/>
                  <a:gd name="T22" fmla="*/ 22 w 76"/>
                  <a:gd name="T23" fmla="*/ 9 h 54"/>
                  <a:gd name="T24" fmla="*/ 47 w 76"/>
                  <a:gd name="T25" fmla="*/ 4 h 54"/>
                  <a:gd name="T26" fmla="*/ 76 w 76"/>
                  <a:gd name="T2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54">
                    <a:moveTo>
                      <a:pt x="76" y="0"/>
                    </a:moveTo>
                    <a:lnTo>
                      <a:pt x="64" y="16"/>
                    </a:lnTo>
                    <a:lnTo>
                      <a:pt x="57" y="34"/>
                    </a:lnTo>
                    <a:lnTo>
                      <a:pt x="38" y="39"/>
                    </a:lnTo>
                    <a:lnTo>
                      <a:pt x="18" y="45"/>
                    </a:lnTo>
                    <a:lnTo>
                      <a:pt x="0" y="54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4" y="42"/>
                    </a:lnTo>
                    <a:lnTo>
                      <a:pt x="5" y="41"/>
                    </a:lnTo>
                    <a:lnTo>
                      <a:pt x="12" y="24"/>
                    </a:lnTo>
                    <a:lnTo>
                      <a:pt x="22" y="9"/>
                    </a:lnTo>
                    <a:lnTo>
                      <a:pt x="47" y="4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8" name="Freeform 916"/>
              <p:cNvSpPr/>
              <p:nvPr/>
            </p:nvSpPr>
            <p:spPr bwMode="auto">
              <a:xfrm>
                <a:off x="8369301" y="2635251"/>
                <a:ext cx="46038" cy="53975"/>
              </a:xfrm>
              <a:custGeom>
                <a:avLst/>
                <a:gdLst>
                  <a:gd name="T0" fmla="*/ 29 w 29"/>
                  <a:gd name="T1" fmla="*/ 0 h 34"/>
                  <a:gd name="T2" fmla="*/ 17 w 29"/>
                  <a:gd name="T3" fmla="*/ 9 h 34"/>
                  <a:gd name="T4" fmla="*/ 8 w 29"/>
                  <a:gd name="T5" fmla="*/ 21 h 34"/>
                  <a:gd name="T6" fmla="*/ 3 w 29"/>
                  <a:gd name="T7" fmla="*/ 34 h 34"/>
                  <a:gd name="T8" fmla="*/ 0 w 29"/>
                  <a:gd name="T9" fmla="*/ 34 h 34"/>
                  <a:gd name="T10" fmla="*/ 8 w 29"/>
                  <a:gd name="T11" fmla="*/ 16 h 34"/>
                  <a:gd name="T12" fmla="*/ 19 w 29"/>
                  <a:gd name="T13" fmla="*/ 0 h 34"/>
                  <a:gd name="T14" fmla="*/ 29 w 29"/>
                  <a:gd name="T1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4">
                    <a:moveTo>
                      <a:pt x="29" y="0"/>
                    </a:moveTo>
                    <a:lnTo>
                      <a:pt x="17" y="9"/>
                    </a:lnTo>
                    <a:lnTo>
                      <a:pt x="8" y="21"/>
                    </a:lnTo>
                    <a:lnTo>
                      <a:pt x="3" y="34"/>
                    </a:lnTo>
                    <a:lnTo>
                      <a:pt x="0" y="34"/>
                    </a:lnTo>
                    <a:lnTo>
                      <a:pt x="8" y="16"/>
                    </a:lnTo>
                    <a:lnTo>
                      <a:pt x="1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09" name="Freeform 917"/>
              <p:cNvSpPr/>
              <p:nvPr/>
            </p:nvSpPr>
            <p:spPr bwMode="auto">
              <a:xfrm>
                <a:off x="8043863" y="2941638"/>
                <a:ext cx="47625" cy="106363"/>
              </a:xfrm>
              <a:custGeom>
                <a:avLst/>
                <a:gdLst>
                  <a:gd name="T0" fmla="*/ 28 w 30"/>
                  <a:gd name="T1" fmla="*/ 0 h 67"/>
                  <a:gd name="T2" fmla="*/ 30 w 30"/>
                  <a:gd name="T3" fmla="*/ 2 h 67"/>
                  <a:gd name="T4" fmla="*/ 29 w 30"/>
                  <a:gd name="T5" fmla="*/ 4 h 67"/>
                  <a:gd name="T6" fmla="*/ 24 w 30"/>
                  <a:gd name="T7" fmla="*/ 10 h 67"/>
                  <a:gd name="T8" fmla="*/ 19 w 30"/>
                  <a:gd name="T9" fmla="*/ 20 h 67"/>
                  <a:gd name="T10" fmla="*/ 13 w 30"/>
                  <a:gd name="T11" fmla="*/ 33 h 67"/>
                  <a:gd name="T12" fmla="*/ 11 w 30"/>
                  <a:gd name="T13" fmla="*/ 42 h 67"/>
                  <a:gd name="T14" fmla="*/ 11 w 30"/>
                  <a:gd name="T15" fmla="*/ 51 h 67"/>
                  <a:gd name="T16" fmla="*/ 11 w 30"/>
                  <a:gd name="T17" fmla="*/ 59 h 67"/>
                  <a:gd name="T18" fmla="*/ 12 w 30"/>
                  <a:gd name="T19" fmla="*/ 65 h 67"/>
                  <a:gd name="T20" fmla="*/ 12 w 30"/>
                  <a:gd name="T21" fmla="*/ 67 h 67"/>
                  <a:gd name="T22" fmla="*/ 0 w 30"/>
                  <a:gd name="T23" fmla="*/ 67 h 67"/>
                  <a:gd name="T24" fmla="*/ 0 w 30"/>
                  <a:gd name="T25" fmla="*/ 65 h 67"/>
                  <a:gd name="T26" fmla="*/ 1 w 30"/>
                  <a:gd name="T27" fmla="*/ 59 h 67"/>
                  <a:gd name="T28" fmla="*/ 4 w 30"/>
                  <a:gd name="T29" fmla="*/ 51 h 67"/>
                  <a:gd name="T30" fmla="*/ 7 w 30"/>
                  <a:gd name="T31" fmla="*/ 36 h 67"/>
                  <a:gd name="T32" fmla="*/ 11 w 30"/>
                  <a:gd name="T33" fmla="*/ 24 h 67"/>
                  <a:gd name="T34" fmla="*/ 17 w 30"/>
                  <a:gd name="T35" fmla="*/ 15 h 67"/>
                  <a:gd name="T36" fmla="*/ 22 w 30"/>
                  <a:gd name="T37" fmla="*/ 7 h 67"/>
                  <a:gd name="T38" fmla="*/ 26 w 30"/>
                  <a:gd name="T39" fmla="*/ 3 h 67"/>
                  <a:gd name="T40" fmla="*/ 28 w 30"/>
                  <a:gd name="T4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67">
                    <a:moveTo>
                      <a:pt x="28" y="0"/>
                    </a:moveTo>
                    <a:lnTo>
                      <a:pt x="30" y="2"/>
                    </a:lnTo>
                    <a:lnTo>
                      <a:pt x="29" y="4"/>
                    </a:lnTo>
                    <a:lnTo>
                      <a:pt x="24" y="10"/>
                    </a:lnTo>
                    <a:lnTo>
                      <a:pt x="19" y="20"/>
                    </a:lnTo>
                    <a:lnTo>
                      <a:pt x="13" y="33"/>
                    </a:lnTo>
                    <a:lnTo>
                      <a:pt x="11" y="42"/>
                    </a:lnTo>
                    <a:lnTo>
                      <a:pt x="11" y="51"/>
                    </a:lnTo>
                    <a:lnTo>
                      <a:pt x="11" y="59"/>
                    </a:lnTo>
                    <a:lnTo>
                      <a:pt x="12" y="65"/>
                    </a:lnTo>
                    <a:lnTo>
                      <a:pt x="12" y="67"/>
                    </a:lnTo>
                    <a:lnTo>
                      <a:pt x="0" y="67"/>
                    </a:lnTo>
                    <a:lnTo>
                      <a:pt x="0" y="65"/>
                    </a:lnTo>
                    <a:lnTo>
                      <a:pt x="1" y="59"/>
                    </a:lnTo>
                    <a:lnTo>
                      <a:pt x="4" y="51"/>
                    </a:lnTo>
                    <a:lnTo>
                      <a:pt x="7" y="36"/>
                    </a:lnTo>
                    <a:lnTo>
                      <a:pt x="11" y="24"/>
                    </a:lnTo>
                    <a:lnTo>
                      <a:pt x="17" y="15"/>
                    </a:lnTo>
                    <a:lnTo>
                      <a:pt x="22" y="7"/>
                    </a:lnTo>
                    <a:lnTo>
                      <a:pt x="26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0" name="Freeform 918"/>
              <p:cNvSpPr/>
              <p:nvPr/>
            </p:nvSpPr>
            <p:spPr bwMode="auto">
              <a:xfrm>
                <a:off x="7639051" y="4464051"/>
                <a:ext cx="22225" cy="77788"/>
              </a:xfrm>
              <a:custGeom>
                <a:avLst/>
                <a:gdLst>
                  <a:gd name="T0" fmla="*/ 11 w 14"/>
                  <a:gd name="T1" fmla="*/ 0 h 49"/>
                  <a:gd name="T2" fmla="*/ 14 w 14"/>
                  <a:gd name="T3" fmla="*/ 12 h 49"/>
                  <a:gd name="T4" fmla="*/ 14 w 14"/>
                  <a:gd name="T5" fmla="*/ 25 h 49"/>
                  <a:gd name="T6" fmla="*/ 13 w 14"/>
                  <a:gd name="T7" fmla="*/ 39 h 49"/>
                  <a:gd name="T8" fmla="*/ 7 w 14"/>
                  <a:gd name="T9" fmla="*/ 44 h 49"/>
                  <a:gd name="T10" fmla="*/ 0 w 14"/>
                  <a:gd name="T11" fmla="*/ 49 h 49"/>
                  <a:gd name="T12" fmla="*/ 3 w 14"/>
                  <a:gd name="T13" fmla="*/ 43 h 49"/>
                  <a:gd name="T14" fmla="*/ 7 w 14"/>
                  <a:gd name="T15" fmla="*/ 36 h 49"/>
                  <a:gd name="T16" fmla="*/ 11 w 14"/>
                  <a:gd name="T17" fmla="*/ 19 h 49"/>
                  <a:gd name="T18" fmla="*/ 11 w 14"/>
                  <a:gd name="T1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49">
                    <a:moveTo>
                      <a:pt x="11" y="0"/>
                    </a:moveTo>
                    <a:lnTo>
                      <a:pt x="14" y="12"/>
                    </a:lnTo>
                    <a:lnTo>
                      <a:pt x="14" y="25"/>
                    </a:lnTo>
                    <a:lnTo>
                      <a:pt x="13" y="39"/>
                    </a:lnTo>
                    <a:lnTo>
                      <a:pt x="7" y="44"/>
                    </a:lnTo>
                    <a:lnTo>
                      <a:pt x="0" y="49"/>
                    </a:lnTo>
                    <a:lnTo>
                      <a:pt x="3" y="43"/>
                    </a:lnTo>
                    <a:lnTo>
                      <a:pt x="7" y="36"/>
                    </a:lnTo>
                    <a:lnTo>
                      <a:pt x="11" y="1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1" name="Freeform 919"/>
              <p:cNvSpPr/>
              <p:nvPr/>
            </p:nvSpPr>
            <p:spPr bwMode="auto">
              <a:xfrm>
                <a:off x="7640638" y="4167188"/>
                <a:ext cx="52388" cy="61913"/>
              </a:xfrm>
              <a:custGeom>
                <a:avLst/>
                <a:gdLst>
                  <a:gd name="T0" fmla="*/ 32 w 33"/>
                  <a:gd name="T1" fmla="*/ 0 h 39"/>
                  <a:gd name="T2" fmla="*/ 33 w 33"/>
                  <a:gd name="T3" fmla="*/ 4 h 39"/>
                  <a:gd name="T4" fmla="*/ 19 w 33"/>
                  <a:gd name="T5" fmla="*/ 12 h 39"/>
                  <a:gd name="T6" fmla="*/ 8 w 33"/>
                  <a:gd name="T7" fmla="*/ 24 h 39"/>
                  <a:gd name="T8" fmla="*/ 0 w 33"/>
                  <a:gd name="T9" fmla="*/ 39 h 39"/>
                  <a:gd name="T10" fmla="*/ 0 w 33"/>
                  <a:gd name="T11" fmla="*/ 37 h 39"/>
                  <a:gd name="T12" fmla="*/ 4 w 33"/>
                  <a:gd name="T13" fmla="*/ 28 h 39"/>
                  <a:gd name="T14" fmla="*/ 9 w 33"/>
                  <a:gd name="T15" fmla="*/ 19 h 39"/>
                  <a:gd name="T16" fmla="*/ 12 w 33"/>
                  <a:gd name="T17" fmla="*/ 15 h 39"/>
                  <a:gd name="T18" fmla="*/ 16 w 33"/>
                  <a:gd name="T19" fmla="*/ 11 h 39"/>
                  <a:gd name="T20" fmla="*/ 21 w 33"/>
                  <a:gd name="T21" fmla="*/ 6 h 39"/>
                  <a:gd name="T22" fmla="*/ 23 w 33"/>
                  <a:gd name="T23" fmla="*/ 5 h 39"/>
                  <a:gd name="T24" fmla="*/ 25 w 33"/>
                  <a:gd name="T25" fmla="*/ 3 h 39"/>
                  <a:gd name="T26" fmla="*/ 28 w 33"/>
                  <a:gd name="T27" fmla="*/ 1 h 39"/>
                  <a:gd name="T28" fmla="*/ 32 w 33"/>
                  <a:gd name="T2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" h="39">
                    <a:moveTo>
                      <a:pt x="32" y="0"/>
                    </a:moveTo>
                    <a:lnTo>
                      <a:pt x="33" y="4"/>
                    </a:lnTo>
                    <a:lnTo>
                      <a:pt x="19" y="12"/>
                    </a:lnTo>
                    <a:lnTo>
                      <a:pt x="8" y="24"/>
                    </a:lnTo>
                    <a:lnTo>
                      <a:pt x="0" y="39"/>
                    </a:lnTo>
                    <a:lnTo>
                      <a:pt x="0" y="37"/>
                    </a:lnTo>
                    <a:lnTo>
                      <a:pt x="4" y="28"/>
                    </a:lnTo>
                    <a:lnTo>
                      <a:pt x="9" y="19"/>
                    </a:lnTo>
                    <a:lnTo>
                      <a:pt x="12" y="15"/>
                    </a:lnTo>
                    <a:lnTo>
                      <a:pt x="16" y="11"/>
                    </a:lnTo>
                    <a:lnTo>
                      <a:pt x="21" y="6"/>
                    </a:lnTo>
                    <a:lnTo>
                      <a:pt x="23" y="5"/>
                    </a:lnTo>
                    <a:lnTo>
                      <a:pt x="25" y="3"/>
                    </a:lnTo>
                    <a:lnTo>
                      <a:pt x="28" y="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2" name="Freeform 920"/>
              <p:cNvSpPr/>
              <p:nvPr/>
            </p:nvSpPr>
            <p:spPr bwMode="auto">
              <a:xfrm>
                <a:off x="7650163" y="4119563"/>
                <a:ext cx="30163" cy="26988"/>
              </a:xfrm>
              <a:custGeom>
                <a:avLst/>
                <a:gdLst>
                  <a:gd name="T0" fmla="*/ 18 w 19"/>
                  <a:gd name="T1" fmla="*/ 0 h 17"/>
                  <a:gd name="T2" fmla="*/ 19 w 19"/>
                  <a:gd name="T3" fmla="*/ 5 h 17"/>
                  <a:gd name="T4" fmla="*/ 14 w 19"/>
                  <a:gd name="T5" fmla="*/ 8 h 17"/>
                  <a:gd name="T6" fmla="*/ 8 w 19"/>
                  <a:gd name="T7" fmla="*/ 11 h 17"/>
                  <a:gd name="T8" fmla="*/ 3 w 19"/>
                  <a:gd name="T9" fmla="*/ 14 h 17"/>
                  <a:gd name="T10" fmla="*/ 0 w 19"/>
                  <a:gd name="T11" fmla="*/ 17 h 17"/>
                  <a:gd name="T12" fmla="*/ 8 w 19"/>
                  <a:gd name="T13" fmla="*/ 7 h 17"/>
                  <a:gd name="T14" fmla="*/ 18 w 19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7">
                    <a:moveTo>
                      <a:pt x="18" y="0"/>
                    </a:moveTo>
                    <a:lnTo>
                      <a:pt x="19" y="5"/>
                    </a:lnTo>
                    <a:lnTo>
                      <a:pt x="14" y="8"/>
                    </a:lnTo>
                    <a:lnTo>
                      <a:pt x="8" y="11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8" y="7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3" name="Freeform 921"/>
              <p:cNvSpPr/>
              <p:nvPr/>
            </p:nvSpPr>
            <p:spPr bwMode="auto">
              <a:xfrm>
                <a:off x="7640638" y="4132263"/>
                <a:ext cx="50800" cy="84138"/>
              </a:xfrm>
              <a:custGeom>
                <a:avLst/>
                <a:gdLst>
                  <a:gd name="T0" fmla="*/ 26 w 32"/>
                  <a:gd name="T1" fmla="*/ 0 h 53"/>
                  <a:gd name="T2" fmla="*/ 32 w 32"/>
                  <a:gd name="T3" fmla="*/ 21 h 53"/>
                  <a:gd name="T4" fmla="*/ 28 w 32"/>
                  <a:gd name="T5" fmla="*/ 21 h 53"/>
                  <a:gd name="T6" fmla="*/ 25 w 32"/>
                  <a:gd name="T7" fmla="*/ 23 h 53"/>
                  <a:gd name="T8" fmla="*/ 23 w 32"/>
                  <a:gd name="T9" fmla="*/ 24 h 53"/>
                  <a:gd name="T10" fmla="*/ 19 w 32"/>
                  <a:gd name="T11" fmla="*/ 28 h 53"/>
                  <a:gd name="T12" fmla="*/ 14 w 32"/>
                  <a:gd name="T13" fmla="*/ 32 h 53"/>
                  <a:gd name="T14" fmla="*/ 10 w 32"/>
                  <a:gd name="T15" fmla="*/ 36 h 53"/>
                  <a:gd name="T16" fmla="*/ 7 w 32"/>
                  <a:gd name="T17" fmla="*/ 41 h 53"/>
                  <a:gd name="T18" fmla="*/ 3 w 32"/>
                  <a:gd name="T19" fmla="*/ 47 h 53"/>
                  <a:gd name="T20" fmla="*/ 0 w 32"/>
                  <a:gd name="T21" fmla="*/ 53 h 53"/>
                  <a:gd name="T22" fmla="*/ 2 w 32"/>
                  <a:gd name="T23" fmla="*/ 45 h 53"/>
                  <a:gd name="T24" fmla="*/ 6 w 32"/>
                  <a:gd name="T25" fmla="*/ 37 h 53"/>
                  <a:gd name="T26" fmla="*/ 10 w 32"/>
                  <a:gd name="T27" fmla="*/ 29 h 53"/>
                  <a:gd name="T28" fmla="*/ 13 w 32"/>
                  <a:gd name="T29" fmla="*/ 25 h 53"/>
                  <a:gd name="T30" fmla="*/ 14 w 32"/>
                  <a:gd name="T31" fmla="*/ 23 h 53"/>
                  <a:gd name="T32" fmla="*/ 13 w 32"/>
                  <a:gd name="T33" fmla="*/ 23 h 53"/>
                  <a:gd name="T34" fmla="*/ 12 w 32"/>
                  <a:gd name="T35" fmla="*/ 24 h 53"/>
                  <a:gd name="T36" fmla="*/ 11 w 32"/>
                  <a:gd name="T37" fmla="*/ 26 h 53"/>
                  <a:gd name="T38" fmla="*/ 10 w 32"/>
                  <a:gd name="T39" fmla="*/ 27 h 53"/>
                  <a:gd name="T40" fmla="*/ 8 w 32"/>
                  <a:gd name="T41" fmla="*/ 29 h 53"/>
                  <a:gd name="T42" fmla="*/ 7 w 32"/>
                  <a:gd name="T43" fmla="*/ 30 h 53"/>
                  <a:gd name="T44" fmla="*/ 7 w 32"/>
                  <a:gd name="T45" fmla="*/ 30 h 53"/>
                  <a:gd name="T46" fmla="*/ 6 w 32"/>
                  <a:gd name="T47" fmla="*/ 30 h 53"/>
                  <a:gd name="T48" fmla="*/ 10 w 32"/>
                  <a:gd name="T49" fmla="*/ 18 h 53"/>
                  <a:gd name="T50" fmla="*/ 18 w 32"/>
                  <a:gd name="T51" fmla="*/ 9 h 53"/>
                  <a:gd name="T52" fmla="*/ 26 w 32"/>
                  <a:gd name="T5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" h="53">
                    <a:moveTo>
                      <a:pt x="26" y="0"/>
                    </a:moveTo>
                    <a:lnTo>
                      <a:pt x="32" y="21"/>
                    </a:lnTo>
                    <a:lnTo>
                      <a:pt x="28" y="21"/>
                    </a:lnTo>
                    <a:lnTo>
                      <a:pt x="25" y="23"/>
                    </a:lnTo>
                    <a:lnTo>
                      <a:pt x="23" y="24"/>
                    </a:lnTo>
                    <a:lnTo>
                      <a:pt x="19" y="28"/>
                    </a:lnTo>
                    <a:lnTo>
                      <a:pt x="14" y="32"/>
                    </a:lnTo>
                    <a:lnTo>
                      <a:pt x="10" y="36"/>
                    </a:lnTo>
                    <a:lnTo>
                      <a:pt x="7" y="41"/>
                    </a:lnTo>
                    <a:lnTo>
                      <a:pt x="3" y="47"/>
                    </a:lnTo>
                    <a:lnTo>
                      <a:pt x="0" y="53"/>
                    </a:lnTo>
                    <a:lnTo>
                      <a:pt x="2" y="45"/>
                    </a:lnTo>
                    <a:lnTo>
                      <a:pt x="6" y="37"/>
                    </a:lnTo>
                    <a:lnTo>
                      <a:pt x="10" y="29"/>
                    </a:lnTo>
                    <a:lnTo>
                      <a:pt x="13" y="25"/>
                    </a:lnTo>
                    <a:lnTo>
                      <a:pt x="14" y="23"/>
                    </a:lnTo>
                    <a:lnTo>
                      <a:pt x="13" y="23"/>
                    </a:lnTo>
                    <a:lnTo>
                      <a:pt x="12" y="24"/>
                    </a:lnTo>
                    <a:lnTo>
                      <a:pt x="11" y="26"/>
                    </a:lnTo>
                    <a:lnTo>
                      <a:pt x="10" y="27"/>
                    </a:lnTo>
                    <a:lnTo>
                      <a:pt x="8" y="29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6" y="30"/>
                    </a:lnTo>
                    <a:lnTo>
                      <a:pt x="10" y="18"/>
                    </a:lnTo>
                    <a:lnTo>
                      <a:pt x="18" y="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4" name="Freeform 922"/>
              <p:cNvSpPr/>
              <p:nvPr/>
            </p:nvSpPr>
            <p:spPr bwMode="auto">
              <a:xfrm>
                <a:off x="7646988" y="4089401"/>
                <a:ext cx="31750" cy="52388"/>
              </a:xfrm>
              <a:custGeom>
                <a:avLst/>
                <a:gdLst>
                  <a:gd name="T0" fmla="*/ 16 w 20"/>
                  <a:gd name="T1" fmla="*/ 0 h 33"/>
                  <a:gd name="T2" fmla="*/ 17 w 20"/>
                  <a:gd name="T3" fmla="*/ 3 h 33"/>
                  <a:gd name="T4" fmla="*/ 17 w 20"/>
                  <a:gd name="T5" fmla="*/ 6 h 33"/>
                  <a:gd name="T6" fmla="*/ 18 w 20"/>
                  <a:gd name="T7" fmla="*/ 12 h 33"/>
                  <a:gd name="T8" fmla="*/ 20 w 20"/>
                  <a:gd name="T9" fmla="*/ 17 h 33"/>
                  <a:gd name="T10" fmla="*/ 9 w 20"/>
                  <a:gd name="T11" fmla="*/ 24 h 33"/>
                  <a:gd name="T12" fmla="*/ 0 w 20"/>
                  <a:gd name="T13" fmla="*/ 33 h 33"/>
                  <a:gd name="T14" fmla="*/ 0 w 20"/>
                  <a:gd name="T15" fmla="*/ 27 h 33"/>
                  <a:gd name="T16" fmla="*/ 0 w 20"/>
                  <a:gd name="T17" fmla="*/ 20 h 33"/>
                  <a:gd name="T18" fmla="*/ 4 w 20"/>
                  <a:gd name="T19" fmla="*/ 17 h 33"/>
                  <a:gd name="T20" fmla="*/ 7 w 20"/>
                  <a:gd name="T21" fmla="*/ 14 h 33"/>
                  <a:gd name="T22" fmla="*/ 11 w 20"/>
                  <a:gd name="T23" fmla="*/ 11 h 33"/>
                  <a:gd name="T24" fmla="*/ 16 w 20"/>
                  <a:gd name="T25" fmla="*/ 9 h 33"/>
                  <a:gd name="T26" fmla="*/ 17 w 20"/>
                  <a:gd name="T27" fmla="*/ 8 h 33"/>
                  <a:gd name="T28" fmla="*/ 16 w 20"/>
                  <a:gd name="T29" fmla="*/ 7 h 33"/>
                  <a:gd name="T30" fmla="*/ 16 w 20"/>
                  <a:gd name="T31" fmla="*/ 7 h 33"/>
                  <a:gd name="T32" fmla="*/ 10 w 20"/>
                  <a:gd name="T33" fmla="*/ 8 h 33"/>
                  <a:gd name="T34" fmla="*/ 6 w 20"/>
                  <a:gd name="T35" fmla="*/ 11 h 33"/>
                  <a:gd name="T36" fmla="*/ 3 w 20"/>
                  <a:gd name="T37" fmla="*/ 13 h 33"/>
                  <a:gd name="T38" fmla="*/ 5 w 20"/>
                  <a:gd name="T39" fmla="*/ 9 h 33"/>
                  <a:gd name="T40" fmla="*/ 7 w 20"/>
                  <a:gd name="T41" fmla="*/ 6 h 33"/>
                  <a:gd name="T42" fmla="*/ 9 w 20"/>
                  <a:gd name="T43" fmla="*/ 3 h 33"/>
                  <a:gd name="T44" fmla="*/ 12 w 20"/>
                  <a:gd name="T45" fmla="*/ 2 h 33"/>
                  <a:gd name="T46" fmla="*/ 15 w 20"/>
                  <a:gd name="T47" fmla="*/ 1 h 33"/>
                  <a:gd name="T48" fmla="*/ 16 w 20"/>
                  <a:gd name="T4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33">
                    <a:moveTo>
                      <a:pt x="16" y="0"/>
                    </a:moveTo>
                    <a:lnTo>
                      <a:pt x="17" y="3"/>
                    </a:lnTo>
                    <a:lnTo>
                      <a:pt x="17" y="6"/>
                    </a:lnTo>
                    <a:lnTo>
                      <a:pt x="18" y="12"/>
                    </a:lnTo>
                    <a:lnTo>
                      <a:pt x="20" y="17"/>
                    </a:lnTo>
                    <a:lnTo>
                      <a:pt x="9" y="24"/>
                    </a:lnTo>
                    <a:lnTo>
                      <a:pt x="0" y="33"/>
                    </a:lnTo>
                    <a:lnTo>
                      <a:pt x="0" y="27"/>
                    </a:lnTo>
                    <a:lnTo>
                      <a:pt x="0" y="20"/>
                    </a:lnTo>
                    <a:lnTo>
                      <a:pt x="4" y="17"/>
                    </a:lnTo>
                    <a:lnTo>
                      <a:pt x="7" y="14"/>
                    </a:lnTo>
                    <a:lnTo>
                      <a:pt x="11" y="11"/>
                    </a:lnTo>
                    <a:lnTo>
                      <a:pt x="16" y="9"/>
                    </a:lnTo>
                    <a:lnTo>
                      <a:pt x="17" y="8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0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5" y="9"/>
                    </a:lnTo>
                    <a:lnTo>
                      <a:pt x="7" y="6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5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5" name="Freeform 923"/>
              <p:cNvSpPr/>
              <p:nvPr/>
            </p:nvSpPr>
            <p:spPr bwMode="auto">
              <a:xfrm>
                <a:off x="7604126" y="4248151"/>
                <a:ext cx="98425" cy="133350"/>
              </a:xfrm>
              <a:custGeom>
                <a:avLst/>
                <a:gdLst>
                  <a:gd name="T0" fmla="*/ 62 w 62"/>
                  <a:gd name="T1" fmla="*/ 0 h 84"/>
                  <a:gd name="T2" fmla="*/ 62 w 62"/>
                  <a:gd name="T3" fmla="*/ 24 h 84"/>
                  <a:gd name="T4" fmla="*/ 61 w 62"/>
                  <a:gd name="T5" fmla="*/ 49 h 84"/>
                  <a:gd name="T6" fmla="*/ 49 w 62"/>
                  <a:gd name="T7" fmla="*/ 50 h 84"/>
                  <a:gd name="T8" fmla="*/ 37 w 62"/>
                  <a:gd name="T9" fmla="*/ 56 h 84"/>
                  <a:gd name="T10" fmla="*/ 26 w 62"/>
                  <a:gd name="T11" fmla="*/ 62 h 84"/>
                  <a:gd name="T12" fmla="*/ 12 w 62"/>
                  <a:gd name="T13" fmla="*/ 72 h 84"/>
                  <a:gd name="T14" fmla="*/ 0 w 62"/>
                  <a:gd name="T15" fmla="*/ 84 h 84"/>
                  <a:gd name="T16" fmla="*/ 11 w 62"/>
                  <a:gd name="T17" fmla="*/ 60 h 84"/>
                  <a:gd name="T18" fmla="*/ 21 w 62"/>
                  <a:gd name="T19" fmla="*/ 37 h 84"/>
                  <a:gd name="T20" fmla="*/ 21 w 62"/>
                  <a:gd name="T21" fmla="*/ 37 h 84"/>
                  <a:gd name="T22" fmla="*/ 33 w 62"/>
                  <a:gd name="T23" fmla="*/ 24 h 84"/>
                  <a:gd name="T24" fmla="*/ 47 w 62"/>
                  <a:gd name="T25" fmla="*/ 11 h 84"/>
                  <a:gd name="T26" fmla="*/ 55 w 62"/>
                  <a:gd name="T27" fmla="*/ 5 h 84"/>
                  <a:gd name="T28" fmla="*/ 62 w 62"/>
                  <a:gd name="T2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84">
                    <a:moveTo>
                      <a:pt x="62" y="0"/>
                    </a:moveTo>
                    <a:lnTo>
                      <a:pt x="62" y="24"/>
                    </a:lnTo>
                    <a:lnTo>
                      <a:pt x="61" y="49"/>
                    </a:lnTo>
                    <a:lnTo>
                      <a:pt x="49" y="50"/>
                    </a:lnTo>
                    <a:lnTo>
                      <a:pt x="37" y="56"/>
                    </a:lnTo>
                    <a:lnTo>
                      <a:pt x="26" y="62"/>
                    </a:lnTo>
                    <a:lnTo>
                      <a:pt x="12" y="72"/>
                    </a:lnTo>
                    <a:lnTo>
                      <a:pt x="0" y="84"/>
                    </a:lnTo>
                    <a:lnTo>
                      <a:pt x="11" y="60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33" y="24"/>
                    </a:lnTo>
                    <a:lnTo>
                      <a:pt x="47" y="11"/>
                    </a:lnTo>
                    <a:lnTo>
                      <a:pt x="55" y="5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6" name="Freeform 924"/>
              <p:cNvSpPr/>
              <p:nvPr/>
            </p:nvSpPr>
            <p:spPr bwMode="auto">
              <a:xfrm>
                <a:off x="7637463" y="4176713"/>
                <a:ext cx="65088" cy="130175"/>
              </a:xfrm>
              <a:custGeom>
                <a:avLst/>
                <a:gdLst>
                  <a:gd name="T0" fmla="*/ 35 w 41"/>
                  <a:gd name="T1" fmla="*/ 0 h 82"/>
                  <a:gd name="T2" fmla="*/ 39 w 41"/>
                  <a:gd name="T3" fmla="*/ 22 h 82"/>
                  <a:gd name="T4" fmla="*/ 41 w 41"/>
                  <a:gd name="T5" fmla="*/ 45 h 82"/>
                  <a:gd name="T6" fmla="*/ 34 w 41"/>
                  <a:gd name="T7" fmla="*/ 50 h 82"/>
                  <a:gd name="T8" fmla="*/ 26 w 41"/>
                  <a:gd name="T9" fmla="*/ 56 h 82"/>
                  <a:gd name="T10" fmla="*/ 12 w 41"/>
                  <a:gd name="T11" fmla="*/ 69 h 82"/>
                  <a:gd name="T12" fmla="*/ 0 w 41"/>
                  <a:gd name="T13" fmla="*/ 82 h 82"/>
                  <a:gd name="T14" fmla="*/ 8 w 41"/>
                  <a:gd name="T15" fmla="*/ 66 h 82"/>
                  <a:gd name="T16" fmla="*/ 14 w 41"/>
                  <a:gd name="T17" fmla="*/ 52 h 82"/>
                  <a:gd name="T18" fmla="*/ 17 w 41"/>
                  <a:gd name="T19" fmla="*/ 42 h 82"/>
                  <a:gd name="T20" fmla="*/ 18 w 41"/>
                  <a:gd name="T21" fmla="*/ 35 h 82"/>
                  <a:gd name="T22" fmla="*/ 14 w 41"/>
                  <a:gd name="T23" fmla="*/ 47 h 82"/>
                  <a:gd name="T24" fmla="*/ 9 w 41"/>
                  <a:gd name="T25" fmla="*/ 58 h 82"/>
                  <a:gd name="T26" fmla="*/ 5 w 41"/>
                  <a:gd name="T27" fmla="*/ 67 h 82"/>
                  <a:gd name="T28" fmla="*/ 2 w 41"/>
                  <a:gd name="T29" fmla="*/ 56 h 82"/>
                  <a:gd name="T30" fmla="*/ 3 w 41"/>
                  <a:gd name="T31" fmla="*/ 44 h 82"/>
                  <a:gd name="T32" fmla="*/ 8 w 41"/>
                  <a:gd name="T33" fmla="*/ 31 h 82"/>
                  <a:gd name="T34" fmla="*/ 14 w 41"/>
                  <a:gd name="T35" fmla="*/ 18 h 82"/>
                  <a:gd name="T36" fmla="*/ 23 w 41"/>
                  <a:gd name="T37" fmla="*/ 8 h 82"/>
                  <a:gd name="T38" fmla="*/ 28 w 41"/>
                  <a:gd name="T39" fmla="*/ 4 h 82"/>
                  <a:gd name="T40" fmla="*/ 35 w 41"/>
                  <a:gd name="T4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82">
                    <a:moveTo>
                      <a:pt x="35" y="0"/>
                    </a:moveTo>
                    <a:lnTo>
                      <a:pt x="39" y="22"/>
                    </a:lnTo>
                    <a:lnTo>
                      <a:pt x="41" y="45"/>
                    </a:lnTo>
                    <a:lnTo>
                      <a:pt x="34" y="50"/>
                    </a:lnTo>
                    <a:lnTo>
                      <a:pt x="26" y="56"/>
                    </a:lnTo>
                    <a:lnTo>
                      <a:pt x="12" y="69"/>
                    </a:lnTo>
                    <a:lnTo>
                      <a:pt x="0" y="82"/>
                    </a:lnTo>
                    <a:lnTo>
                      <a:pt x="8" y="66"/>
                    </a:lnTo>
                    <a:lnTo>
                      <a:pt x="14" y="52"/>
                    </a:lnTo>
                    <a:lnTo>
                      <a:pt x="17" y="42"/>
                    </a:lnTo>
                    <a:lnTo>
                      <a:pt x="18" y="35"/>
                    </a:lnTo>
                    <a:lnTo>
                      <a:pt x="14" y="47"/>
                    </a:lnTo>
                    <a:lnTo>
                      <a:pt x="9" y="58"/>
                    </a:lnTo>
                    <a:lnTo>
                      <a:pt x="5" y="67"/>
                    </a:lnTo>
                    <a:lnTo>
                      <a:pt x="2" y="56"/>
                    </a:lnTo>
                    <a:lnTo>
                      <a:pt x="3" y="44"/>
                    </a:lnTo>
                    <a:lnTo>
                      <a:pt x="8" y="31"/>
                    </a:lnTo>
                    <a:lnTo>
                      <a:pt x="14" y="18"/>
                    </a:lnTo>
                    <a:lnTo>
                      <a:pt x="23" y="8"/>
                    </a:lnTo>
                    <a:lnTo>
                      <a:pt x="28" y="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7" name="Freeform 925"/>
              <p:cNvSpPr/>
              <p:nvPr/>
            </p:nvSpPr>
            <p:spPr bwMode="auto">
              <a:xfrm>
                <a:off x="7597776" y="4329113"/>
                <a:ext cx="103188" cy="68263"/>
              </a:xfrm>
              <a:custGeom>
                <a:avLst/>
                <a:gdLst>
                  <a:gd name="T0" fmla="*/ 65 w 65"/>
                  <a:gd name="T1" fmla="*/ 0 h 43"/>
                  <a:gd name="T2" fmla="*/ 64 w 65"/>
                  <a:gd name="T3" fmla="*/ 7 h 43"/>
                  <a:gd name="T4" fmla="*/ 48 w 65"/>
                  <a:gd name="T5" fmla="*/ 11 h 43"/>
                  <a:gd name="T6" fmla="*/ 33 w 65"/>
                  <a:gd name="T7" fmla="*/ 20 h 43"/>
                  <a:gd name="T8" fmla="*/ 14 w 65"/>
                  <a:gd name="T9" fmla="*/ 31 h 43"/>
                  <a:gd name="T10" fmla="*/ 6 w 65"/>
                  <a:gd name="T11" fmla="*/ 37 h 43"/>
                  <a:gd name="T12" fmla="*/ 0 w 65"/>
                  <a:gd name="T13" fmla="*/ 43 h 43"/>
                  <a:gd name="T14" fmla="*/ 2 w 65"/>
                  <a:gd name="T15" fmla="*/ 38 h 43"/>
                  <a:gd name="T16" fmla="*/ 15 w 65"/>
                  <a:gd name="T17" fmla="*/ 25 h 43"/>
                  <a:gd name="T18" fmla="*/ 29 w 65"/>
                  <a:gd name="T19" fmla="*/ 13 h 43"/>
                  <a:gd name="T20" fmla="*/ 40 w 65"/>
                  <a:gd name="T21" fmla="*/ 7 h 43"/>
                  <a:gd name="T22" fmla="*/ 52 w 65"/>
                  <a:gd name="T23" fmla="*/ 2 h 43"/>
                  <a:gd name="T24" fmla="*/ 65 w 65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43">
                    <a:moveTo>
                      <a:pt x="65" y="0"/>
                    </a:moveTo>
                    <a:lnTo>
                      <a:pt x="64" y="7"/>
                    </a:lnTo>
                    <a:lnTo>
                      <a:pt x="48" y="11"/>
                    </a:lnTo>
                    <a:lnTo>
                      <a:pt x="33" y="20"/>
                    </a:lnTo>
                    <a:lnTo>
                      <a:pt x="14" y="31"/>
                    </a:lnTo>
                    <a:lnTo>
                      <a:pt x="6" y="37"/>
                    </a:lnTo>
                    <a:lnTo>
                      <a:pt x="0" y="43"/>
                    </a:lnTo>
                    <a:lnTo>
                      <a:pt x="2" y="38"/>
                    </a:lnTo>
                    <a:lnTo>
                      <a:pt x="15" y="25"/>
                    </a:lnTo>
                    <a:lnTo>
                      <a:pt x="29" y="13"/>
                    </a:lnTo>
                    <a:lnTo>
                      <a:pt x="40" y="7"/>
                    </a:lnTo>
                    <a:lnTo>
                      <a:pt x="52" y="2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8" name="Freeform 926"/>
              <p:cNvSpPr/>
              <p:nvPr/>
            </p:nvSpPr>
            <p:spPr bwMode="auto">
              <a:xfrm>
                <a:off x="7586663" y="4351338"/>
                <a:ext cx="88900" cy="69850"/>
              </a:xfrm>
              <a:custGeom>
                <a:avLst/>
                <a:gdLst>
                  <a:gd name="T0" fmla="*/ 56 w 56"/>
                  <a:gd name="T1" fmla="*/ 0 h 44"/>
                  <a:gd name="T2" fmla="*/ 42 w 56"/>
                  <a:gd name="T3" fmla="*/ 8 h 44"/>
                  <a:gd name="T4" fmla="*/ 30 w 56"/>
                  <a:gd name="T5" fmla="*/ 16 h 44"/>
                  <a:gd name="T6" fmla="*/ 14 w 56"/>
                  <a:gd name="T7" fmla="*/ 30 h 44"/>
                  <a:gd name="T8" fmla="*/ 0 w 56"/>
                  <a:gd name="T9" fmla="*/ 44 h 44"/>
                  <a:gd name="T10" fmla="*/ 4 w 56"/>
                  <a:gd name="T11" fmla="*/ 38 h 44"/>
                  <a:gd name="T12" fmla="*/ 23 w 56"/>
                  <a:gd name="T13" fmla="*/ 19 h 44"/>
                  <a:gd name="T14" fmla="*/ 30 w 56"/>
                  <a:gd name="T15" fmla="*/ 14 h 44"/>
                  <a:gd name="T16" fmla="*/ 41 w 56"/>
                  <a:gd name="T17" fmla="*/ 7 h 44"/>
                  <a:gd name="T18" fmla="*/ 48 w 56"/>
                  <a:gd name="T19" fmla="*/ 4 h 44"/>
                  <a:gd name="T20" fmla="*/ 56 w 56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4">
                    <a:moveTo>
                      <a:pt x="56" y="0"/>
                    </a:moveTo>
                    <a:lnTo>
                      <a:pt x="42" y="8"/>
                    </a:lnTo>
                    <a:lnTo>
                      <a:pt x="30" y="16"/>
                    </a:lnTo>
                    <a:lnTo>
                      <a:pt x="14" y="30"/>
                    </a:lnTo>
                    <a:lnTo>
                      <a:pt x="0" y="44"/>
                    </a:lnTo>
                    <a:lnTo>
                      <a:pt x="4" y="38"/>
                    </a:lnTo>
                    <a:lnTo>
                      <a:pt x="23" y="19"/>
                    </a:lnTo>
                    <a:lnTo>
                      <a:pt x="30" y="14"/>
                    </a:lnTo>
                    <a:lnTo>
                      <a:pt x="41" y="7"/>
                    </a:lnTo>
                    <a:lnTo>
                      <a:pt x="48" y="4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19" name="Freeform 927"/>
              <p:cNvSpPr/>
              <p:nvPr/>
            </p:nvSpPr>
            <p:spPr bwMode="auto">
              <a:xfrm>
                <a:off x="7545388" y="4457701"/>
                <a:ext cx="107950" cy="100013"/>
              </a:xfrm>
              <a:custGeom>
                <a:avLst/>
                <a:gdLst>
                  <a:gd name="T0" fmla="*/ 67 w 68"/>
                  <a:gd name="T1" fmla="*/ 0 h 63"/>
                  <a:gd name="T2" fmla="*/ 68 w 68"/>
                  <a:gd name="T3" fmla="*/ 20 h 63"/>
                  <a:gd name="T4" fmla="*/ 64 w 68"/>
                  <a:gd name="T5" fmla="*/ 37 h 63"/>
                  <a:gd name="T6" fmla="*/ 60 w 68"/>
                  <a:gd name="T7" fmla="*/ 47 h 63"/>
                  <a:gd name="T8" fmla="*/ 54 w 68"/>
                  <a:gd name="T9" fmla="*/ 57 h 63"/>
                  <a:gd name="T10" fmla="*/ 38 w 68"/>
                  <a:gd name="T11" fmla="*/ 63 h 63"/>
                  <a:gd name="T12" fmla="*/ 23 w 68"/>
                  <a:gd name="T13" fmla="*/ 63 h 63"/>
                  <a:gd name="T14" fmla="*/ 8 w 68"/>
                  <a:gd name="T15" fmla="*/ 58 h 63"/>
                  <a:gd name="T16" fmla="*/ 12 w 68"/>
                  <a:gd name="T17" fmla="*/ 56 h 63"/>
                  <a:gd name="T18" fmla="*/ 16 w 68"/>
                  <a:gd name="T19" fmla="*/ 53 h 63"/>
                  <a:gd name="T20" fmla="*/ 21 w 68"/>
                  <a:gd name="T21" fmla="*/ 51 h 63"/>
                  <a:gd name="T22" fmla="*/ 18 w 68"/>
                  <a:gd name="T23" fmla="*/ 52 h 63"/>
                  <a:gd name="T24" fmla="*/ 12 w 68"/>
                  <a:gd name="T25" fmla="*/ 53 h 63"/>
                  <a:gd name="T26" fmla="*/ 7 w 68"/>
                  <a:gd name="T27" fmla="*/ 56 h 63"/>
                  <a:gd name="T28" fmla="*/ 2 w 68"/>
                  <a:gd name="T29" fmla="*/ 55 h 63"/>
                  <a:gd name="T30" fmla="*/ 0 w 68"/>
                  <a:gd name="T31" fmla="*/ 51 h 63"/>
                  <a:gd name="T32" fmla="*/ 1 w 68"/>
                  <a:gd name="T33" fmla="*/ 43 h 63"/>
                  <a:gd name="T34" fmla="*/ 4 w 68"/>
                  <a:gd name="T35" fmla="*/ 34 h 63"/>
                  <a:gd name="T36" fmla="*/ 11 w 68"/>
                  <a:gd name="T37" fmla="*/ 24 h 63"/>
                  <a:gd name="T38" fmla="*/ 21 w 68"/>
                  <a:gd name="T39" fmla="*/ 23 h 63"/>
                  <a:gd name="T40" fmla="*/ 33 w 68"/>
                  <a:gd name="T41" fmla="*/ 21 h 63"/>
                  <a:gd name="T42" fmla="*/ 48 w 68"/>
                  <a:gd name="T43" fmla="*/ 14 h 63"/>
                  <a:gd name="T44" fmla="*/ 59 w 68"/>
                  <a:gd name="T45" fmla="*/ 8 h 63"/>
                  <a:gd name="T46" fmla="*/ 52 w 68"/>
                  <a:gd name="T47" fmla="*/ 14 h 63"/>
                  <a:gd name="T48" fmla="*/ 46 w 68"/>
                  <a:gd name="T49" fmla="*/ 21 h 63"/>
                  <a:gd name="T50" fmla="*/ 67 w 68"/>
                  <a:gd name="T5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8" h="63">
                    <a:moveTo>
                      <a:pt x="67" y="0"/>
                    </a:moveTo>
                    <a:lnTo>
                      <a:pt x="68" y="20"/>
                    </a:lnTo>
                    <a:lnTo>
                      <a:pt x="64" y="37"/>
                    </a:lnTo>
                    <a:lnTo>
                      <a:pt x="60" y="47"/>
                    </a:lnTo>
                    <a:lnTo>
                      <a:pt x="54" y="57"/>
                    </a:lnTo>
                    <a:lnTo>
                      <a:pt x="38" y="63"/>
                    </a:lnTo>
                    <a:lnTo>
                      <a:pt x="23" y="63"/>
                    </a:lnTo>
                    <a:lnTo>
                      <a:pt x="8" y="58"/>
                    </a:lnTo>
                    <a:lnTo>
                      <a:pt x="12" y="56"/>
                    </a:lnTo>
                    <a:lnTo>
                      <a:pt x="16" y="53"/>
                    </a:lnTo>
                    <a:lnTo>
                      <a:pt x="21" y="51"/>
                    </a:lnTo>
                    <a:lnTo>
                      <a:pt x="18" y="52"/>
                    </a:lnTo>
                    <a:lnTo>
                      <a:pt x="12" y="53"/>
                    </a:lnTo>
                    <a:lnTo>
                      <a:pt x="7" y="56"/>
                    </a:lnTo>
                    <a:lnTo>
                      <a:pt x="2" y="55"/>
                    </a:lnTo>
                    <a:lnTo>
                      <a:pt x="0" y="51"/>
                    </a:lnTo>
                    <a:lnTo>
                      <a:pt x="1" y="43"/>
                    </a:lnTo>
                    <a:lnTo>
                      <a:pt x="4" y="34"/>
                    </a:lnTo>
                    <a:lnTo>
                      <a:pt x="11" y="24"/>
                    </a:lnTo>
                    <a:lnTo>
                      <a:pt x="21" y="23"/>
                    </a:lnTo>
                    <a:lnTo>
                      <a:pt x="33" y="21"/>
                    </a:lnTo>
                    <a:lnTo>
                      <a:pt x="48" y="14"/>
                    </a:lnTo>
                    <a:lnTo>
                      <a:pt x="59" y="8"/>
                    </a:lnTo>
                    <a:lnTo>
                      <a:pt x="52" y="14"/>
                    </a:lnTo>
                    <a:lnTo>
                      <a:pt x="46" y="21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0" name="Freeform 928"/>
              <p:cNvSpPr/>
              <p:nvPr/>
            </p:nvSpPr>
            <p:spPr bwMode="auto">
              <a:xfrm>
                <a:off x="7562851" y="4348163"/>
                <a:ext cx="134938" cy="147638"/>
              </a:xfrm>
              <a:custGeom>
                <a:avLst/>
                <a:gdLst>
                  <a:gd name="T0" fmla="*/ 85 w 85"/>
                  <a:gd name="T1" fmla="*/ 0 h 93"/>
                  <a:gd name="T2" fmla="*/ 77 w 85"/>
                  <a:gd name="T3" fmla="*/ 26 h 93"/>
                  <a:gd name="T4" fmla="*/ 65 w 85"/>
                  <a:gd name="T5" fmla="*/ 53 h 93"/>
                  <a:gd name="T6" fmla="*/ 48 w 85"/>
                  <a:gd name="T7" fmla="*/ 77 h 93"/>
                  <a:gd name="T8" fmla="*/ 48 w 85"/>
                  <a:gd name="T9" fmla="*/ 77 h 93"/>
                  <a:gd name="T10" fmla="*/ 37 w 85"/>
                  <a:gd name="T11" fmla="*/ 83 h 93"/>
                  <a:gd name="T12" fmla="*/ 22 w 85"/>
                  <a:gd name="T13" fmla="*/ 90 h 93"/>
                  <a:gd name="T14" fmla="*/ 10 w 85"/>
                  <a:gd name="T15" fmla="*/ 92 h 93"/>
                  <a:gd name="T16" fmla="*/ 0 w 85"/>
                  <a:gd name="T17" fmla="*/ 93 h 93"/>
                  <a:gd name="T18" fmla="*/ 7 w 85"/>
                  <a:gd name="T19" fmla="*/ 82 h 93"/>
                  <a:gd name="T20" fmla="*/ 14 w 85"/>
                  <a:gd name="T21" fmla="*/ 72 h 93"/>
                  <a:gd name="T22" fmla="*/ 19 w 85"/>
                  <a:gd name="T23" fmla="*/ 64 h 93"/>
                  <a:gd name="T24" fmla="*/ 22 w 85"/>
                  <a:gd name="T25" fmla="*/ 57 h 93"/>
                  <a:gd name="T26" fmla="*/ 19 w 85"/>
                  <a:gd name="T27" fmla="*/ 62 h 93"/>
                  <a:gd name="T28" fmla="*/ 14 w 85"/>
                  <a:gd name="T29" fmla="*/ 68 h 93"/>
                  <a:gd name="T30" fmla="*/ 11 w 85"/>
                  <a:gd name="T31" fmla="*/ 76 h 93"/>
                  <a:gd name="T32" fmla="*/ 9 w 85"/>
                  <a:gd name="T33" fmla="*/ 71 h 93"/>
                  <a:gd name="T34" fmla="*/ 10 w 85"/>
                  <a:gd name="T35" fmla="*/ 64 h 93"/>
                  <a:gd name="T36" fmla="*/ 13 w 85"/>
                  <a:gd name="T37" fmla="*/ 52 h 93"/>
                  <a:gd name="T38" fmla="*/ 28 w 85"/>
                  <a:gd name="T39" fmla="*/ 36 h 93"/>
                  <a:gd name="T40" fmla="*/ 45 w 85"/>
                  <a:gd name="T41" fmla="*/ 21 h 93"/>
                  <a:gd name="T42" fmla="*/ 57 w 85"/>
                  <a:gd name="T43" fmla="*/ 12 h 93"/>
                  <a:gd name="T44" fmla="*/ 70 w 85"/>
                  <a:gd name="T45" fmla="*/ 5 h 93"/>
                  <a:gd name="T46" fmla="*/ 85 w 85"/>
                  <a:gd name="T4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5" h="93">
                    <a:moveTo>
                      <a:pt x="85" y="0"/>
                    </a:moveTo>
                    <a:lnTo>
                      <a:pt x="77" y="26"/>
                    </a:lnTo>
                    <a:lnTo>
                      <a:pt x="65" y="53"/>
                    </a:lnTo>
                    <a:lnTo>
                      <a:pt x="48" y="77"/>
                    </a:lnTo>
                    <a:lnTo>
                      <a:pt x="48" y="77"/>
                    </a:lnTo>
                    <a:lnTo>
                      <a:pt x="37" y="83"/>
                    </a:lnTo>
                    <a:lnTo>
                      <a:pt x="22" y="90"/>
                    </a:lnTo>
                    <a:lnTo>
                      <a:pt x="10" y="92"/>
                    </a:lnTo>
                    <a:lnTo>
                      <a:pt x="0" y="93"/>
                    </a:lnTo>
                    <a:lnTo>
                      <a:pt x="7" y="82"/>
                    </a:lnTo>
                    <a:lnTo>
                      <a:pt x="14" y="72"/>
                    </a:lnTo>
                    <a:lnTo>
                      <a:pt x="19" y="64"/>
                    </a:lnTo>
                    <a:lnTo>
                      <a:pt x="22" y="57"/>
                    </a:lnTo>
                    <a:lnTo>
                      <a:pt x="19" y="62"/>
                    </a:lnTo>
                    <a:lnTo>
                      <a:pt x="14" y="68"/>
                    </a:lnTo>
                    <a:lnTo>
                      <a:pt x="11" y="76"/>
                    </a:lnTo>
                    <a:lnTo>
                      <a:pt x="9" y="71"/>
                    </a:lnTo>
                    <a:lnTo>
                      <a:pt x="10" y="64"/>
                    </a:lnTo>
                    <a:lnTo>
                      <a:pt x="13" y="52"/>
                    </a:lnTo>
                    <a:lnTo>
                      <a:pt x="28" y="36"/>
                    </a:lnTo>
                    <a:lnTo>
                      <a:pt x="45" y="21"/>
                    </a:lnTo>
                    <a:lnTo>
                      <a:pt x="57" y="12"/>
                    </a:lnTo>
                    <a:lnTo>
                      <a:pt x="70" y="5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1" name="Freeform 929"/>
              <p:cNvSpPr/>
              <p:nvPr/>
            </p:nvSpPr>
            <p:spPr bwMode="auto">
              <a:xfrm>
                <a:off x="7718426" y="4398963"/>
                <a:ext cx="12700" cy="36513"/>
              </a:xfrm>
              <a:custGeom>
                <a:avLst/>
                <a:gdLst>
                  <a:gd name="T0" fmla="*/ 0 w 8"/>
                  <a:gd name="T1" fmla="*/ 0 h 23"/>
                  <a:gd name="T2" fmla="*/ 5 w 8"/>
                  <a:gd name="T3" fmla="*/ 10 h 23"/>
                  <a:gd name="T4" fmla="*/ 8 w 8"/>
                  <a:gd name="T5" fmla="*/ 20 h 23"/>
                  <a:gd name="T6" fmla="*/ 6 w 8"/>
                  <a:gd name="T7" fmla="*/ 23 h 23"/>
                  <a:gd name="T8" fmla="*/ 0 w 8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3">
                    <a:moveTo>
                      <a:pt x="0" y="0"/>
                    </a:moveTo>
                    <a:lnTo>
                      <a:pt x="5" y="10"/>
                    </a:lnTo>
                    <a:lnTo>
                      <a:pt x="8" y="20"/>
                    </a:lnTo>
                    <a:lnTo>
                      <a:pt x="6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2" name="Freeform 930"/>
              <p:cNvSpPr/>
              <p:nvPr/>
            </p:nvSpPr>
            <p:spPr bwMode="auto">
              <a:xfrm>
                <a:off x="7716838" y="4267201"/>
                <a:ext cx="47625" cy="50800"/>
              </a:xfrm>
              <a:custGeom>
                <a:avLst/>
                <a:gdLst>
                  <a:gd name="T0" fmla="*/ 0 w 30"/>
                  <a:gd name="T1" fmla="*/ 0 h 32"/>
                  <a:gd name="T2" fmla="*/ 10 w 30"/>
                  <a:gd name="T3" fmla="*/ 7 h 32"/>
                  <a:gd name="T4" fmla="*/ 18 w 30"/>
                  <a:gd name="T5" fmla="*/ 13 h 32"/>
                  <a:gd name="T6" fmla="*/ 24 w 30"/>
                  <a:gd name="T7" fmla="*/ 19 h 32"/>
                  <a:gd name="T8" fmla="*/ 30 w 30"/>
                  <a:gd name="T9" fmla="*/ 24 h 32"/>
                  <a:gd name="T10" fmla="*/ 28 w 30"/>
                  <a:gd name="T11" fmla="*/ 32 h 32"/>
                  <a:gd name="T12" fmla="*/ 23 w 30"/>
                  <a:gd name="T13" fmla="*/ 24 h 32"/>
                  <a:gd name="T14" fmla="*/ 16 w 30"/>
                  <a:gd name="T15" fmla="*/ 16 h 32"/>
                  <a:gd name="T16" fmla="*/ 10 w 30"/>
                  <a:gd name="T17" fmla="*/ 9 h 32"/>
                  <a:gd name="T18" fmla="*/ 4 w 30"/>
                  <a:gd name="T19" fmla="*/ 4 h 32"/>
                  <a:gd name="T20" fmla="*/ 0 w 30"/>
                  <a:gd name="T2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32">
                    <a:moveTo>
                      <a:pt x="0" y="0"/>
                    </a:moveTo>
                    <a:lnTo>
                      <a:pt x="10" y="7"/>
                    </a:lnTo>
                    <a:lnTo>
                      <a:pt x="18" y="13"/>
                    </a:lnTo>
                    <a:lnTo>
                      <a:pt x="24" y="19"/>
                    </a:lnTo>
                    <a:lnTo>
                      <a:pt x="30" y="24"/>
                    </a:lnTo>
                    <a:lnTo>
                      <a:pt x="28" y="32"/>
                    </a:lnTo>
                    <a:lnTo>
                      <a:pt x="23" y="24"/>
                    </a:lnTo>
                    <a:lnTo>
                      <a:pt x="16" y="16"/>
                    </a:lnTo>
                    <a:lnTo>
                      <a:pt x="10" y="9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3" name="Freeform 931"/>
              <p:cNvSpPr/>
              <p:nvPr/>
            </p:nvSpPr>
            <p:spPr bwMode="auto">
              <a:xfrm>
                <a:off x="7696201" y="4168776"/>
                <a:ext cx="68263" cy="133350"/>
              </a:xfrm>
              <a:custGeom>
                <a:avLst/>
                <a:gdLst>
                  <a:gd name="T0" fmla="*/ 0 w 43"/>
                  <a:gd name="T1" fmla="*/ 0 h 84"/>
                  <a:gd name="T2" fmla="*/ 12 w 43"/>
                  <a:gd name="T3" fmla="*/ 4 h 84"/>
                  <a:gd name="T4" fmla="*/ 23 w 43"/>
                  <a:gd name="T5" fmla="*/ 12 h 84"/>
                  <a:gd name="T6" fmla="*/ 32 w 43"/>
                  <a:gd name="T7" fmla="*/ 23 h 84"/>
                  <a:gd name="T8" fmla="*/ 38 w 43"/>
                  <a:gd name="T9" fmla="*/ 34 h 84"/>
                  <a:gd name="T10" fmla="*/ 33 w 43"/>
                  <a:gd name="T11" fmla="*/ 28 h 84"/>
                  <a:gd name="T12" fmla="*/ 25 w 43"/>
                  <a:gd name="T13" fmla="*/ 23 h 84"/>
                  <a:gd name="T14" fmla="*/ 17 w 43"/>
                  <a:gd name="T15" fmla="*/ 19 h 84"/>
                  <a:gd name="T16" fmla="*/ 16 w 43"/>
                  <a:gd name="T17" fmla="*/ 19 h 84"/>
                  <a:gd name="T18" fmla="*/ 16 w 43"/>
                  <a:gd name="T19" fmla="*/ 21 h 84"/>
                  <a:gd name="T20" fmla="*/ 16 w 43"/>
                  <a:gd name="T21" fmla="*/ 22 h 84"/>
                  <a:gd name="T22" fmla="*/ 22 w 43"/>
                  <a:gd name="T23" fmla="*/ 26 h 84"/>
                  <a:gd name="T24" fmla="*/ 27 w 43"/>
                  <a:gd name="T25" fmla="*/ 31 h 84"/>
                  <a:gd name="T26" fmla="*/ 33 w 43"/>
                  <a:gd name="T27" fmla="*/ 38 h 84"/>
                  <a:gd name="T28" fmla="*/ 37 w 43"/>
                  <a:gd name="T29" fmla="*/ 43 h 84"/>
                  <a:gd name="T30" fmla="*/ 38 w 43"/>
                  <a:gd name="T31" fmla="*/ 46 h 84"/>
                  <a:gd name="T32" fmla="*/ 41 w 43"/>
                  <a:gd name="T33" fmla="*/ 52 h 84"/>
                  <a:gd name="T34" fmla="*/ 43 w 43"/>
                  <a:gd name="T35" fmla="*/ 67 h 84"/>
                  <a:gd name="T36" fmla="*/ 43 w 43"/>
                  <a:gd name="T37" fmla="*/ 84 h 84"/>
                  <a:gd name="T38" fmla="*/ 37 w 43"/>
                  <a:gd name="T39" fmla="*/ 78 h 84"/>
                  <a:gd name="T40" fmla="*/ 33 w 43"/>
                  <a:gd name="T41" fmla="*/ 74 h 84"/>
                  <a:gd name="T42" fmla="*/ 25 w 43"/>
                  <a:gd name="T43" fmla="*/ 67 h 84"/>
                  <a:gd name="T44" fmla="*/ 17 w 43"/>
                  <a:gd name="T45" fmla="*/ 62 h 84"/>
                  <a:gd name="T46" fmla="*/ 8 w 43"/>
                  <a:gd name="T47" fmla="*/ 59 h 84"/>
                  <a:gd name="T48" fmla="*/ 5 w 43"/>
                  <a:gd name="T49" fmla="*/ 28 h 84"/>
                  <a:gd name="T50" fmla="*/ 0 w 43"/>
                  <a:gd name="T5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3" h="84">
                    <a:moveTo>
                      <a:pt x="0" y="0"/>
                    </a:moveTo>
                    <a:lnTo>
                      <a:pt x="12" y="4"/>
                    </a:lnTo>
                    <a:lnTo>
                      <a:pt x="23" y="12"/>
                    </a:lnTo>
                    <a:lnTo>
                      <a:pt x="32" y="23"/>
                    </a:lnTo>
                    <a:lnTo>
                      <a:pt x="38" y="34"/>
                    </a:lnTo>
                    <a:lnTo>
                      <a:pt x="33" y="28"/>
                    </a:lnTo>
                    <a:lnTo>
                      <a:pt x="25" y="23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6" y="21"/>
                    </a:lnTo>
                    <a:lnTo>
                      <a:pt x="16" y="22"/>
                    </a:lnTo>
                    <a:lnTo>
                      <a:pt x="22" y="26"/>
                    </a:lnTo>
                    <a:lnTo>
                      <a:pt x="27" y="31"/>
                    </a:lnTo>
                    <a:lnTo>
                      <a:pt x="33" y="38"/>
                    </a:lnTo>
                    <a:lnTo>
                      <a:pt x="37" y="43"/>
                    </a:lnTo>
                    <a:lnTo>
                      <a:pt x="38" y="46"/>
                    </a:lnTo>
                    <a:lnTo>
                      <a:pt x="41" y="52"/>
                    </a:lnTo>
                    <a:lnTo>
                      <a:pt x="43" y="67"/>
                    </a:lnTo>
                    <a:lnTo>
                      <a:pt x="43" y="84"/>
                    </a:lnTo>
                    <a:lnTo>
                      <a:pt x="37" y="78"/>
                    </a:lnTo>
                    <a:lnTo>
                      <a:pt x="33" y="74"/>
                    </a:lnTo>
                    <a:lnTo>
                      <a:pt x="25" y="67"/>
                    </a:lnTo>
                    <a:lnTo>
                      <a:pt x="17" y="62"/>
                    </a:lnTo>
                    <a:lnTo>
                      <a:pt x="8" y="59"/>
                    </a:lnTo>
                    <a:lnTo>
                      <a:pt x="5" y="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4" name="Freeform 932"/>
              <p:cNvSpPr/>
              <p:nvPr/>
            </p:nvSpPr>
            <p:spPr bwMode="auto">
              <a:xfrm>
                <a:off x="7691438" y="4146551"/>
                <a:ext cx="63500" cy="57150"/>
              </a:xfrm>
              <a:custGeom>
                <a:avLst/>
                <a:gdLst>
                  <a:gd name="T0" fmla="*/ 0 w 40"/>
                  <a:gd name="T1" fmla="*/ 0 h 36"/>
                  <a:gd name="T2" fmla="*/ 10 w 40"/>
                  <a:gd name="T3" fmla="*/ 2 h 36"/>
                  <a:gd name="T4" fmla="*/ 18 w 40"/>
                  <a:gd name="T5" fmla="*/ 7 h 36"/>
                  <a:gd name="T6" fmla="*/ 25 w 40"/>
                  <a:gd name="T7" fmla="*/ 14 h 36"/>
                  <a:gd name="T8" fmla="*/ 32 w 40"/>
                  <a:gd name="T9" fmla="*/ 20 h 36"/>
                  <a:gd name="T10" fmla="*/ 37 w 40"/>
                  <a:gd name="T11" fmla="*/ 28 h 36"/>
                  <a:gd name="T12" fmla="*/ 40 w 40"/>
                  <a:gd name="T13" fmla="*/ 36 h 36"/>
                  <a:gd name="T14" fmla="*/ 29 w 40"/>
                  <a:gd name="T15" fmla="*/ 24 h 36"/>
                  <a:gd name="T16" fmla="*/ 17 w 40"/>
                  <a:gd name="T17" fmla="*/ 16 h 36"/>
                  <a:gd name="T18" fmla="*/ 3 w 40"/>
                  <a:gd name="T19" fmla="*/ 12 h 36"/>
                  <a:gd name="T20" fmla="*/ 0 w 40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36">
                    <a:moveTo>
                      <a:pt x="0" y="0"/>
                    </a:moveTo>
                    <a:lnTo>
                      <a:pt x="10" y="2"/>
                    </a:lnTo>
                    <a:lnTo>
                      <a:pt x="18" y="7"/>
                    </a:lnTo>
                    <a:lnTo>
                      <a:pt x="25" y="14"/>
                    </a:lnTo>
                    <a:lnTo>
                      <a:pt x="32" y="20"/>
                    </a:lnTo>
                    <a:lnTo>
                      <a:pt x="37" y="28"/>
                    </a:lnTo>
                    <a:lnTo>
                      <a:pt x="40" y="36"/>
                    </a:lnTo>
                    <a:lnTo>
                      <a:pt x="29" y="24"/>
                    </a:lnTo>
                    <a:lnTo>
                      <a:pt x="17" y="16"/>
                    </a:lnTo>
                    <a:lnTo>
                      <a:pt x="3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5" name="Freeform 933"/>
              <p:cNvSpPr/>
              <p:nvPr/>
            </p:nvSpPr>
            <p:spPr bwMode="auto">
              <a:xfrm>
                <a:off x="7685088" y="4122738"/>
                <a:ext cx="68263" cy="63500"/>
              </a:xfrm>
              <a:custGeom>
                <a:avLst/>
                <a:gdLst>
                  <a:gd name="T0" fmla="*/ 14 w 43"/>
                  <a:gd name="T1" fmla="*/ 0 h 40"/>
                  <a:gd name="T2" fmla="*/ 24 w 43"/>
                  <a:gd name="T3" fmla="*/ 4 h 40"/>
                  <a:gd name="T4" fmla="*/ 35 w 43"/>
                  <a:gd name="T5" fmla="*/ 9 h 40"/>
                  <a:gd name="T6" fmla="*/ 40 w 43"/>
                  <a:gd name="T7" fmla="*/ 19 h 40"/>
                  <a:gd name="T8" fmla="*/ 43 w 43"/>
                  <a:gd name="T9" fmla="*/ 28 h 40"/>
                  <a:gd name="T10" fmla="*/ 41 w 43"/>
                  <a:gd name="T11" fmla="*/ 28 h 40"/>
                  <a:gd name="T12" fmla="*/ 40 w 43"/>
                  <a:gd name="T13" fmla="*/ 27 h 40"/>
                  <a:gd name="T14" fmla="*/ 38 w 43"/>
                  <a:gd name="T15" fmla="*/ 26 h 40"/>
                  <a:gd name="T16" fmla="*/ 35 w 43"/>
                  <a:gd name="T17" fmla="*/ 23 h 40"/>
                  <a:gd name="T18" fmla="*/ 33 w 43"/>
                  <a:gd name="T19" fmla="*/ 21 h 40"/>
                  <a:gd name="T20" fmla="*/ 35 w 43"/>
                  <a:gd name="T21" fmla="*/ 24 h 40"/>
                  <a:gd name="T22" fmla="*/ 39 w 43"/>
                  <a:gd name="T23" fmla="*/ 30 h 40"/>
                  <a:gd name="T24" fmla="*/ 41 w 43"/>
                  <a:gd name="T25" fmla="*/ 35 h 40"/>
                  <a:gd name="T26" fmla="*/ 42 w 43"/>
                  <a:gd name="T27" fmla="*/ 40 h 40"/>
                  <a:gd name="T28" fmla="*/ 42 w 43"/>
                  <a:gd name="T29" fmla="*/ 39 h 40"/>
                  <a:gd name="T30" fmla="*/ 35 w 43"/>
                  <a:gd name="T31" fmla="*/ 32 h 40"/>
                  <a:gd name="T32" fmla="*/ 29 w 43"/>
                  <a:gd name="T33" fmla="*/ 26 h 40"/>
                  <a:gd name="T34" fmla="*/ 22 w 43"/>
                  <a:gd name="T35" fmla="*/ 20 h 40"/>
                  <a:gd name="T36" fmla="*/ 14 w 43"/>
                  <a:gd name="T37" fmla="*/ 15 h 40"/>
                  <a:gd name="T38" fmla="*/ 4 w 43"/>
                  <a:gd name="T39" fmla="*/ 12 h 40"/>
                  <a:gd name="T40" fmla="*/ 0 w 43"/>
                  <a:gd name="T41" fmla="*/ 2 h 40"/>
                  <a:gd name="T42" fmla="*/ 14 w 43"/>
                  <a:gd name="T4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" h="40">
                    <a:moveTo>
                      <a:pt x="14" y="0"/>
                    </a:moveTo>
                    <a:lnTo>
                      <a:pt x="24" y="4"/>
                    </a:lnTo>
                    <a:lnTo>
                      <a:pt x="35" y="9"/>
                    </a:lnTo>
                    <a:lnTo>
                      <a:pt x="40" y="19"/>
                    </a:lnTo>
                    <a:lnTo>
                      <a:pt x="43" y="28"/>
                    </a:lnTo>
                    <a:lnTo>
                      <a:pt x="41" y="28"/>
                    </a:lnTo>
                    <a:lnTo>
                      <a:pt x="40" y="27"/>
                    </a:lnTo>
                    <a:lnTo>
                      <a:pt x="38" y="26"/>
                    </a:lnTo>
                    <a:lnTo>
                      <a:pt x="35" y="23"/>
                    </a:lnTo>
                    <a:lnTo>
                      <a:pt x="33" y="21"/>
                    </a:lnTo>
                    <a:lnTo>
                      <a:pt x="35" y="24"/>
                    </a:lnTo>
                    <a:lnTo>
                      <a:pt x="39" y="30"/>
                    </a:lnTo>
                    <a:lnTo>
                      <a:pt x="41" y="35"/>
                    </a:lnTo>
                    <a:lnTo>
                      <a:pt x="42" y="40"/>
                    </a:lnTo>
                    <a:lnTo>
                      <a:pt x="42" y="39"/>
                    </a:lnTo>
                    <a:lnTo>
                      <a:pt x="35" y="32"/>
                    </a:lnTo>
                    <a:lnTo>
                      <a:pt x="29" y="26"/>
                    </a:lnTo>
                    <a:lnTo>
                      <a:pt x="22" y="20"/>
                    </a:lnTo>
                    <a:lnTo>
                      <a:pt x="14" y="15"/>
                    </a:lnTo>
                    <a:lnTo>
                      <a:pt x="4" y="12"/>
                    </a:lnTo>
                    <a:lnTo>
                      <a:pt x="0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6" name="Freeform 934"/>
              <p:cNvSpPr/>
              <p:nvPr/>
            </p:nvSpPr>
            <p:spPr bwMode="auto">
              <a:xfrm>
                <a:off x="7681913" y="4098926"/>
                <a:ext cx="53975" cy="22225"/>
              </a:xfrm>
              <a:custGeom>
                <a:avLst/>
                <a:gdLst>
                  <a:gd name="T0" fmla="*/ 10 w 34"/>
                  <a:gd name="T1" fmla="*/ 0 h 14"/>
                  <a:gd name="T2" fmla="*/ 21 w 34"/>
                  <a:gd name="T3" fmla="*/ 1 h 14"/>
                  <a:gd name="T4" fmla="*/ 31 w 34"/>
                  <a:gd name="T5" fmla="*/ 7 h 14"/>
                  <a:gd name="T6" fmla="*/ 31 w 34"/>
                  <a:gd name="T7" fmla="*/ 8 h 14"/>
                  <a:gd name="T8" fmla="*/ 28 w 34"/>
                  <a:gd name="T9" fmla="*/ 7 h 14"/>
                  <a:gd name="T10" fmla="*/ 24 w 34"/>
                  <a:gd name="T11" fmla="*/ 6 h 14"/>
                  <a:gd name="T12" fmla="*/ 22 w 34"/>
                  <a:gd name="T13" fmla="*/ 6 h 14"/>
                  <a:gd name="T14" fmla="*/ 20 w 34"/>
                  <a:gd name="T15" fmla="*/ 5 h 14"/>
                  <a:gd name="T16" fmla="*/ 19 w 34"/>
                  <a:gd name="T17" fmla="*/ 5 h 14"/>
                  <a:gd name="T18" fmla="*/ 17 w 34"/>
                  <a:gd name="T19" fmla="*/ 5 h 14"/>
                  <a:gd name="T20" fmla="*/ 20 w 34"/>
                  <a:gd name="T21" fmla="*/ 6 h 14"/>
                  <a:gd name="T22" fmla="*/ 23 w 34"/>
                  <a:gd name="T23" fmla="*/ 7 h 14"/>
                  <a:gd name="T24" fmla="*/ 26 w 34"/>
                  <a:gd name="T25" fmla="*/ 9 h 14"/>
                  <a:gd name="T26" fmla="*/ 30 w 34"/>
                  <a:gd name="T27" fmla="*/ 10 h 14"/>
                  <a:gd name="T28" fmla="*/ 33 w 34"/>
                  <a:gd name="T29" fmla="*/ 12 h 14"/>
                  <a:gd name="T30" fmla="*/ 34 w 34"/>
                  <a:gd name="T31" fmla="*/ 14 h 14"/>
                  <a:gd name="T32" fmla="*/ 23 w 34"/>
                  <a:gd name="T33" fmla="*/ 10 h 14"/>
                  <a:gd name="T34" fmla="*/ 12 w 34"/>
                  <a:gd name="T35" fmla="*/ 9 h 14"/>
                  <a:gd name="T36" fmla="*/ 1 w 34"/>
                  <a:gd name="T37" fmla="*/ 11 h 14"/>
                  <a:gd name="T38" fmla="*/ 0 w 34"/>
                  <a:gd name="T39" fmla="*/ 3 h 14"/>
                  <a:gd name="T40" fmla="*/ 10 w 34"/>
                  <a:gd name="T4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" h="14">
                    <a:moveTo>
                      <a:pt x="10" y="0"/>
                    </a:moveTo>
                    <a:lnTo>
                      <a:pt x="21" y="1"/>
                    </a:lnTo>
                    <a:lnTo>
                      <a:pt x="31" y="7"/>
                    </a:lnTo>
                    <a:lnTo>
                      <a:pt x="31" y="8"/>
                    </a:lnTo>
                    <a:lnTo>
                      <a:pt x="28" y="7"/>
                    </a:lnTo>
                    <a:lnTo>
                      <a:pt x="24" y="6"/>
                    </a:lnTo>
                    <a:lnTo>
                      <a:pt x="22" y="6"/>
                    </a:lnTo>
                    <a:lnTo>
                      <a:pt x="20" y="5"/>
                    </a:lnTo>
                    <a:lnTo>
                      <a:pt x="19" y="5"/>
                    </a:lnTo>
                    <a:lnTo>
                      <a:pt x="17" y="5"/>
                    </a:lnTo>
                    <a:lnTo>
                      <a:pt x="20" y="6"/>
                    </a:lnTo>
                    <a:lnTo>
                      <a:pt x="23" y="7"/>
                    </a:lnTo>
                    <a:lnTo>
                      <a:pt x="26" y="9"/>
                    </a:lnTo>
                    <a:lnTo>
                      <a:pt x="30" y="10"/>
                    </a:lnTo>
                    <a:lnTo>
                      <a:pt x="33" y="12"/>
                    </a:lnTo>
                    <a:lnTo>
                      <a:pt x="34" y="14"/>
                    </a:lnTo>
                    <a:lnTo>
                      <a:pt x="23" y="10"/>
                    </a:lnTo>
                    <a:lnTo>
                      <a:pt x="12" y="9"/>
                    </a:lnTo>
                    <a:lnTo>
                      <a:pt x="1" y="11"/>
                    </a:lnTo>
                    <a:lnTo>
                      <a:pt x="0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7" name="Freeform 935"/>
              <p:cNvSpPr/>
              <p:nvPr/>
            </p:nvSpPr>
            <p:spPr bwMode="auto">
              <a:xfrm>
                <a:off x="7699376" y="4094163"/>
                <a:ext cx="14288" cy="0"/>
              </a:xfrm>
              <a:custGeom>
                <a:avLst/>
                <a:gdLst>
                  <a:gd name="T0" fmla="*/ 5 w 9"/>
                  <a:gd name="T1" fmla="*/ 9 w 9"/>
                  <a:gd name="T2" fmla="*/ 7 w 9"/>
                  <a:gd name="T3" fmla="*/ 5 w 9"/>
                  <a:gd name="T4" fmla="*/ 0 w 9"/>
                  <a:gd name="T5" fmla="*/ 5 w 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9">
                    <a:moveTo>
                      <a:pt x="5" y="0"/>
                    </a:move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8" name="Freeform 936"/>
              <p:cNvSpPr/>
              <p:nvPr/>
            </p:nvSpPr>
            <p:spPr bwMode="auto">
              <a:xfrm>
                <a:off x="7677151" y="4081463"/>
                <a:ext cx="44450" cy="17463"/>
              </a:xfrm>
              <a:custGeom>
                <a:avLst/>
                <a:gdLst>
                  <a:gd name="T0" fmla="*/ 11 w 28"/>
                  <a:gd name="T1" fmla="*/ 0 h 11"/>
                  <a:gd name="T2" fmla="*/ 12 w 28"/>
                  <a:gd name="T3" fmla="*/ 1 h 11"/>
                  <a:gd name="T4" fmla="*/ 12 w 28"/>
                  <a:gd name="T5" fmla="*/ 1 h 11"/>
                  <a:gd name="T6" fmla="*/ 12 w 28"/>
                  <a:gd name="T7" fmla="*/ 2 h 11"/>
                  <a:gd name="T8" fmla="*/ 11 w 28"/>
                  <a:gd name="T9" fmla="*/ 4 h 11"/>
                  <a:gd name="T10" fmla="*/ 10 w 28"/>
                  <a:gd name="T11" fmla="*/ 5 h 11"/>
                  <a:gd name="T12" fmla="*/ 8 w 28"/>
                  <a:gd name="T13" fmla="*/ 6 h 11"/>
                  <a:gd name="T14" fmla="*/ 7 w 28"/>
                  <a:gd name="T15" fmla="*/ 7 h 11"/>
                  <a:gd name="T16" fmla="*/ 4 w 28"/>
                  <a:gd name="T17" fmla="*/ 9 h 11"/>
                  <a:gd name="T18" fmla="*/ 9 w 28"/>
                  <a:gd name="T19" fmla="*/ 6 h 11"/>
                  <a:gd name="T20" fmla="*/ 15 w 28"/>
                  <a:gd name="T21" fmla="*/ 4 h 11"/>
                  <a:gd name="T22" fmla="*/ 22 w 28"/>
                  <a:gd name="T23" fmla="*/ 2 h 11"/>
                  <a:gd name="T24" fmla="*/ 28 w 28"/>
                  <a:gd name="T25" fmla="*/ 7 h 11"/>
                  <a:gd name="T26" fmla="*/ 20 w 28"/>
                  <a:gd name="T27" fmla="*/ 6 h 11"/>
                  <a:gd name="T28" fmla="*/ 10 w 28"/>
                  <a:gd name="T29" fmla="*/ 7 h 11"/>
                  <a:gd name="T30" fmla="*/ 2 w 28"/>
                  <a:gd name="T31" fmla="*/ 11 h 11"/>
                  <a:gd name="T32" fmla="*/ 0 w 28"/>
                  <a:gd name="T33" fmla="*/ 4 h 11"/>
                  <a:gd name="T34" fmla="*/ 4 w 28"/>
                  <a:gd name="T35" fmla="*/ 1 h 11"/>
                  <a:gd name="T36" fmla="*/ 9 w 28"/>
                  <a:gd name="T37" fmla="*/ 1 h 11"/>
                  <a:gd name="T38" fmla="*/ 11 w 28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11">
                    <a:moveTo>
                      <a:pt x="11" y="0"/>
                    </a:moveTo>
                    <a:lnTo>
                      <a:pt x="12" y="1"/>
                    </a:lnTo>
                    <a:lnTo>
                      <a:pt x="12" y="1"/>
                    </a:lnTo>
                    <a:lnTo>
                      <a:pt x="12" y="2"/>
                    </a:lnTo>
                    <a:lnTo>
                      <a:pt x="11" y="4"/>
                    </a:lnTo>
                    <a:lnTo>
                      <a:pt x="10" y="5"/>
                    </a:lnTo>
                    <a:lnTo>
                      <a:pt x="8" y="6"/>
                    </a:lnTo>
                    <a:lnTo>
                      <a:pt x="7" y="7"/>
                    </a:lnTo>
                    <a:lnTo>
                      <a:pt x="4" y="9"/>
                    </a:lnTo>
                    <a:lnTo>
                      <a:pt x="9" y="6"/>
                    </a:lnTo>
                    <a:lnTo>
                      <a:pt x="15" y="4"/>
                    </a:lnTo>
                    <a:lnTo>
                      <a:pt x="22" y="2"/>
                    </a:lnTo>
                    <a:lnTo>
                      <a:pt x="28" y="7"/>
                    </a:lnTo>
                    <a:lnTo>
                      <a:pt x="20" y="6"/>
                    </a:lnTo>
                    <a:lnTo>
                      <a:pt x="10" y="7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4" y="1"/>
                    </a:lnTo>
                    <a:lnTo>
                      <a:pt x="9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29" name="Freeform 937"/>
              <p:cNvSpPr/>
              <p:nvPr/>
            </p:nvSpPr>
            <p:spPr bwMode="auto">
              <a:xfrm>
                <a:off x="7685088" y="4116388"/>
                <a:ext cx="38100" cy="4763"/>
              </a:xfrm>
              <a:custGeom>
                <a:avLst/>
                <a:gdLst>
                  <a:gd name="T0" fmla="*/ 12 w 24"/>
                  <a:gd name="T1" fmla="*/ 0 h 3"/>
                  <a:gd name="T2" fmla="*/ 24 w 24"/>
                  <a:gd name="T3" fmla="*/ 2 h 3"/>
                  <a:gd name="T4" fmla="*/ 20 w 24"/>
                  <a:gd name="T5" fmla="*/ 2 h 3"/>
                  <a:gd name="T6" fmla="*/ 17 w 24"/>
                  <a:gd name="T7" fmla="*/ 2 h 3"/>
                  <a:gd name="T8" fmla="*/ 15 w 24"/>
                  <a:gd name="T9" fmla="*/ 2 h 3"/>
                  <a:gd name="T10" fmla="*/ 7 w 24"/>
                  <a:gd name="T11" fmla="*/ 2 h 3"/>
                  <a:gd name="T12" fmla="*/ 0 w 24"/>
                  <a:gd name="T13" fmla="*/ 3 h 3"/>
                  <a:gd name="T14" fmla="*/ 0 w 24"/>
                  <a:gd name="T15" fmla="*/ 2 h 3"/>
                  <a:gd name="T16" fmla="*/ 12 w 2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">
                    <a:moveTo>
                      <a:pt x="12" y="0"/>
                    </a:moveTo>
                    <a:lnTo>
                      <a:pt x="24" y="2"/>
                    </a:lnTo>
                    <a:lnTo>
                      <a:pt x="20" y="2"/>
                    </a:lnTo>
                    <a:lnTo>
                      <a:pt x="17" y="2"/>
                    </a:lnTo>
                    <a:lnTo>
                      <a:pt x="15" y="2"/>
                    </a:lnTo>
                    <a:lnTo>
                      <a:pt x="7" y="2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0" name="Freeform 938"/>
              <p:cNvSpPr/>
              <p:nvPr/>
            </p:nvSpPr>
            <p:spPr bwMode="auto">
              <a:xfrm>
                <a:off x="7710488" y="4267201"/>
                <a:ext cx="49213" cy="73025"/>
              </a:xfrm>
              <a:custGeom>
                <a:avLst/>
                <a:gdLst>
                  <a:gd name="T0" fmla="*/ 0 w 31"/>
                  <a:gd name="T1" fmla="*/ 0 h 46"/>
                  <a:gd name="T2" fmla="*/ 4 w 31"/>
                  <a:gd name="T3" fmla="*/ 3 h 46"/>
                  <a:gd name="T4" fmla="*/ 8 w 31"/>
                  <a:gd name="T5" fmla="*/ 7 h 46"/>
                  <a:gd name="T6" fmla="*/ 13 w 31"/>
                  <a:gd name="T7" fmla="*/ 11 h 46"/>
                  <a:gd name="T8" fmla="*/ 19 w 31"/>
                  <a:gd name="T9" fmla="*/ 19 h 46"/>
                  <a:gd name="T10" fmla="*/ 27 w 31"/>
                  <a:gd name="T11" fmla="*/ 27 h 46"/>
                  <a:gd name="T12" fmla="*/ 31 w 31"/>
                  <a:gd name="T13" fmla="*/ 35 h 46"/>
                  <a:gd name="T14" fmla="*/ 30 w 31"/>
                  <a:gd name="T15" fmla="*/ 46 h 46"/>
                  <a:gd name="T16" fmla="*/ 23 w 31"/>
                  <a:gd name="T17" fmla="*/ 29 h 46"/>
                  <a:gd name="T18" fmla="*/ 12 w 31"/>
                  <a:gd name="T19" fmla="*/ 15 h 46"/>
                  <a:gd name="T20" fmla="*/ 0 w 31"/>
                  <a:gd name="T21" fmla="*/ 3 h 46"/>
                  <a:gd name="T22" fmla="*/ 0 w 31"/>
                  <a:gd name="T2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46">
                    <a:moveTo>
                      <a:pt x="0" y="0"/>
                    </a:moveTo>
                    <a:lnTo>
                      <a:pt x="4" y="3"/>
                    </a:lnTo>
                    <a:lnTo>
                      <a:pt x="8" y="7"/>
                    </a:lnTo>
                    <a:lnTo>
                      <a:pt x="13" y="11"/>
                    </a:lnTo>
                    <a:lnTo>
                      <a:pt x="19" y="19"/>
                    </a:lnTo>
                    <a:lnTo>
                      <a:pt x="27" y="27"/>
                    </a:lnTo>
                    <a:lnTo>
                      <a:pt x="31" y="35"/>
                    </a:lnTo>
                    <a:lnTo>
                      <a:pt x="30" y="46"/>
                    </a:lnTo>
                    <a:lnTo>
                      <a:pt x="23" y="29"/>
                    </a:lnTo>
                    <a:lnTo>
                      <a:pt x="12" y="15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1" name="Freeform 939"/>
              <p:cNvSpPr/>
              <p:nvPr/>
            </p:nvSpPr>
            <p:spPr bwMode="auto">
              <a:xfrm>
                <a:off x="7699376" y="4275138"/>
                <a:ext cx="57150" cy="150813"/>
              </a:xfrm>
              <a:custGeom>
                <a:avLst/>
                <a:gdLst>
                  <a:gd name="T0" fmla="*/ 7 w 36"/>
                  <a:gd name="T1" fmla="*/ 0 h 95"/>
                  <a:gd name="T2" fmla="*/ 19 w 36"/>
                  <a:gd name="T3" fmla="*/ 14 h 95"/>
                  <a:gd name="T4" fmla="*/ 29 w 36"/>
                  <a:gd name="T5" fmla="*/ 29 h 95"/>
                  <a:gd name="T6" fmla="*/ 36 w 36"/>
                  <a:gd name="T7" fmla="*/ 45 h 95"/>
                  <a:gd name="T8" fmla="*/ 32 w 36"/>
                  <a:gd name="T9" fmla="*/ 64 h 95"/>
                  <a:gd name="T10" fmla="*/ 26 w 36"/>
                  <a:gd name="T11" fmla="*/ 82 h 95"/>
                  <a:gd name="T12" fmla="*/ 25 w 36"/>
                  <a:gd name="T13" fmla="*/ 87 h 95"/>
                  <a:gd name="T14" fmla="*/ 23 w 36"/>
                  <a:gd name="T15" fmla="*/ 90 h 95"/>
                  <a:gd name="T16" fmla="*/ 21 w 36"/>
                  <a:gd name="T17" fmla="*/ 95 h 95"/>
                  <a:gd name="T18" fmla="*/ 15 w 36"/>
                  <a:gd name="T19" fmla="*/ 81 h 95"/>
                  <a:gd name="T20" fmla="*/ 8 w 36"/>
                  <a:gd name="T21" fmla="*/ 68 h 95"/>
                  <a:gd name="T22" fmla="*/ 0 w 36"/>
                  <a:gd name="T23" fmla="*/ 56 h 95"/>
                  <a:gd name="T24" fmla="*/ 6 w 36"/>
                  <a:gd name="T25" fmla="*/ 29 h 95"/>
                  <a:gd name="T26" fmla="*/ 7 w 36"/>
                  <a:gd name="T2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95">
                    <a:moveTo>
                      <a:pt x="7" y="0"/>
                    </a:moveTo>
                    <a:lnTo>
                      <a:pt x="19" y="14"/>
                    </a:lnTo>
                    <a:lnTo>
                      <a:pt x="29" y="29"/>
                    </a:lnTo>
                    <a:lnTo>
                      <a:pt x="36" y="45"/>
                    </a:lnTo>
                    <a:lnTo>
                      <a:pt x="32" y="64"/>
                    </a:lnTo>
                    <a:lnTo>
                      <a:pt x="26" y="82"/>
                    </a:lnTo>
                    <a:lnTo>
                      <a:pt x="25" y="87"/>
                    </a:lnTo>
                    <a:lnTo>
                      <a:pt x="23" y="90"/>
                    </a:lnTo>
                    <a:lnTo>
                      <a:pt x="21" y="95"/>
                    </a:lnTo>
                    <a:lnTo>
                      <a:pt x="15" y="81"/>
                    </a:lnTo>
                    <a:lnTo>
                      <a:pt x="8" y="68"/>
                    </a:lnTo>
                    <a:lnTo>
                      <a:pt x="0" y="56"/>
                    </a:lnTo>
                    <a:lnTo>
                      <a:pt x="6" y="2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2" name="Freeform 940"/>
              <p:cNvSpPr/>
              <p:nvPr/>
            </p:nvSpPr>
            <p:spPr bwMode="auto">
              <a:xfrm>
                <a:off x="7658101" y="4364038"/>
                <a:ext cx="65088" cy="144463"/>
              </a:xfrm>
              <a:custGeom>
                <a:avLst/>
                <a:gdLst>
                  <a:gd name="T0" fmla="*/ 26 w 41"/>
                  <a:gd name="T1" fmla="*/ 0 h 91"/>
                  <a:gd name="T2" fmla="*/ 34 w 41"/>
                  <a:gd name="T3" fmla="*/ 12 h 91"/>
                  <a:gd name="T4" fmla="*/ 33 w 41"/>
                  <a:gd name="T5" fmla="*/ 12 h 91"/>
                  <a:gd name="T6" fmla="*/ 33 w 41"/>
                  <a:gd name="T7" fmla="*/ 12 h 91"/>
                  <a:gd name="T8" fmla="*/ 32 w 41"/>
                  <a:gd name="T9" fmla="*/ 13 h 91"/>
                  <a:gd name="T10" fmla="*/ 38 w 41"/>
                  <a:gd name="T11" fmla="*/ 31 h 91"/>
                  <a:gd name="T12" fmla="*/ 41 w 41"/>
                  <a:gd name="T13" fmla="*/ 48 h 91"/>
                  <a:gd name="T14" fmla="*/ 28 w 41"/>
                  <a:gd name="T15" fmla="*/ 69 h 91"/>
                  <a:gd name="T16" fmla="*/ 12 w 41"/>
                  <a:gd name="T17" fmla="*/ 91 h 91"/>
                  <a:gd name="T18" fmla="*/ 8 w 41"/>
                  <a:gd name="T19" fmla="*/ 72 h 91"/>
                  <a:gd name="T20" fmla="*/ 0 w 41"/>
                  <a:gd name="T21" fmla="*/ 55 h 91"/>
                  <a:gd name="T22" fmla="*/ 11 w 41"/>
                  <a:gd name="T23" fmla="*/ 37 h 91"/>
                  <a:gd name="T24" fmla="*/ 20 w 41"/>
                  <a:gd name="T25" fmla="*/ 20 h 91"/>
                  <a:gd name="T26" fmla="*/ 26 w 41"/>
                  <a:gd name="T2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91">
                    <a:moveTo>
                      <a:pt x="26" y="0"/>
                    </a:moveTo>
                    <a:lnTo>
                      <a:pt x="34" y="12"/>
                    </a:lnTo>
                    <a:lnTo>
                      <a:pt x="33" y="12"/>
                    </a:lnTo>
                    <a:lnTo>
                      <a:pt x="33" y="12"/>
                    </a:lnTo>
                    <a:lnTo>
                      <a:pt x="32" y="13"/>
                    </a:lnTo>
                    <a:lnTo>
                      <a:pt x="38" y="31"/>
                    </a:lnTo>
                    <a:lnTo>
                      <a:pt x="41" y="48"/>
                    </a:lnTo>
                    <a:lnTo>
                      <a:pt x="28" y="69"/>
                    </a:lnTo>
                    <a:lnTo>
                      <a:pt x="12" y="91"/>
                    </a:lnTo>
                    <a:lnTo>
                      <a:pt x="8" y="72"/>
                    </a:lnTo>
                    <a:lnTo>
                      <a:pt x="0" y="55"/>
                    </a:lnTo>
                    <a:lnTo>
                      <a:pt x="11" y="37"/>
                    </a:lnTo>
                    <a:lnTo>
                      <a:pt x="20" y="2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3" name="Freeform 941"/>
              <p:cNvSpPr/>
              <p:nvPr/>
            </p:nvSpPr>
            <p:spPr bwMode="auto">
              <a:xfrm>
                <a:off x="7654926" y="4454526"/>
                <a:ext cx="19050" cy="66675"/>
              </a:xfrm>
              <a:custGeom>
                <a:avLst/>
                <a:gdLst>
                  <a:gd name="T0" fmla="*/ 1 w 12"/>
                  <a:gd name="T1" fmla="*/ 0 h 42"/>
                  <a:gd name="T2" fmla="*/ 9 w 12"/>
                  <a:gd name="T3" fmla="*/ 17 h 42"/>
                  <a:gd name="T4" fmla="*/ 12 w 12"/>
                  <a:gd name="T5" fmla="*/ 36 h 42"/>
                  <a:gd name="T6" fmla="*/ 5 w 12"/>
                  <a:gd name="T7" fmla="*/ 42 h 42"/>
                  <a:gd name="T8" fmla="*/ 6 w 12"/>
                  <a:gd name="T9" fmla="*/ 27 h 42"/>
                  <a:gd name="T10" fmla="*/ 5 w 12"/>
                  <a:gd name="T11" fmla="*/ 13 h 42"/>
                  <a:gd name="T12" fmla="*/ 0 w 12"/>
                  <a:gd name="T13" fmla="*/ 1 h 42"/>
                  <a:gd name="T14" fmla="*/ 1 w 12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2">
                    <a:moveTo>
                      <a:pt x="1" y="0"/>
                    </a:moveTo>
                    <a:lnTo>
                      <a:pt x="9" y="17"/>
                    </a:lnTo>
                    <a:lnTo>
                      <a:pt x="12" y="36"/>
                    </a:lnTo>
                    <a:lnTo>
                      <a:pt x="5" y="42"/>
                    </a:lnTo>
                    <a:lnTo>
                      <a:pt x="6" y="27"/>
                    </a:lnTo>
                    <a:lnTo>
                      <a:pt x="5" y="1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4" name="Freeform 942"/>
              <p:cNvSpPr/>
              <p:nvPr/>
            </p:nvSpPr>
            <p:spPr bwMode="auto">
              <a:xfrm>
                <a:off x="7618413" y="3976688"/>
                <a:ext cx="57150" cy="104775"/>
              </a:xfrm>
              <a:custGeom>
                <a:avLst/>
                <a:gdLst>
                  <a:gd name="T0" fmla="*/ 9 w 36"/>
                  <a:gd name="T1" fmla="*/ 0 h 66"/>
                  <a:gd name="T2" fmla="*/ 10 w 36"/>
                  <a:gd name="T3" fmla="*/ 1 h 66"/>
                  <a:gd name="T4" fmla="*/ 13 w 36"/>
                  <a:gd name="T5" fmla="*/ 5 h 66"/>
                  <a:gd name="T6" fmla="*/ 18 w 36"/>
                  <a:gd name="T7" fmla="*/ 14 h 66"/>
                  <a:gd name="T8" fmla="*/ 25 w 36"/>
                  <a:gd name="T9" fmla="*/ 26 h 66"/>
                  <a:gd name="T10" fmla="*/ 32 w 36"/>
                  <a:gd name="T11" fmla="*/ 40 h 66"/>
                  <a:gd name="T12" fmla="*/ 35 w 36"/>
                  <a:gd name="T13" fmla="*/ 53 h 66"/>
                  <a:gd name="T14" fmla="*/ 36 w 36"/>
                  <a:gd name="T15" fmla="*/ 62 h 66"/>
                  <a:gd name="T16" fmla="*/ 36 w 36"/>
                  <a:gd name="T17" fmla="*/ 65 h 66"/>
                  <a:gd name="T18" fmla="*/ 34 w 36"/>
                  <a:gd name="T19" fmla="*/ 66 h 66"/>
                  <a:gd name="T20" fmla="*/ 34 w 36"/>
                  <a:gd name="T21" fmla="*/ 63 h 66"/>
                  <a:gd name="T22" fmla="*/ 33 w 36"/>
                  <a:gd name="T23" fmla="*/ 56 h 66"/>
                  <a:gd name="T24" fmla="*/ 29 w 36"/>
                  <a:gd name="T25" fmla="*/ 46 h 66"/>
                  <a:gd name="T26" fmla="*/ 23 w 36"/>
                  <a:gd name="T27" fmla="*/ 32 h 66"/>
                  <a:gd name="T28" fmla="*/ 18 w 36"/>
                  <a:gd name="T29" fmla="*/ 25 h 66"/>
                  <a:gd name="T30" fmla="*/ 12 w 36"/>
                  <a:gd name="T31" fmla="*/ 18 h 66"/>
                  <a:gd name="T32" fmla="*/ 6 w 36"/>
                  <a:gd name="T33" fmla="*/ 13 h 66"/>
                  <a:gd name="T34" fmla="*/ 2 w 36"/>
                  <a:gd name="T35" fmla="*/ 10 h 66"/>
                  <a:gd name="T36" fmla="*/ 0 w 36"/>
                  <a:gd name="T37" fmla="*/ 8 h 66"/>
                  <a:gd name="T38" fmla="*/ 9 w 36"/>
                  <a:gd name="T3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66">
                    <a:moveTo>
                      <a:pt x="9" y="0"/>
                    </a:moveTo>
                    <a:lnTo>
                      <a:pt x="10" y="1"/>
                    </a:lnTo>
                    <a:lnTo>
                      <a:pt x="13" y="5"/>
                    </a:lnTo>
                    <a:lnTo>
                      <a:pt x="18" y="14"/>
                    </a:lnTo>
                    <a:lnTo>
                      <a:pt x="25" y="26"/>
                    </a:lnTo>
                    <a:lnTo>
                      <a:pt x="32" y="40"/>
                    </a:lnTo>
                    <a:lnTo>
                      <a:pt x="35" y="53"/>
                    </a:lnTo>
                    <a:lnTo>
                      <a:pt x="36" y="62"/>
                    </a:lnTo>
                    <a:lnTo>
                      <a:pt x="36" y="65"/>
                    </a:lnTo>
                    <a:lnTo>
                      <a:pt x="34" y="66"/>
                    </a:lnTo>
                    <a:lnTo>
                      <a:pt x="34" y="63"/>
                    </a:lnTo>
                    <a:lnTo>
                      <a:pt x="33" y="56"/>
                    </a:lnTo>
                    <a:lnTo>
                      <a:pt x="29" y="46"/>
                    </a:lnTo>
                    <a:lnTo>
                      <a:pt x="23" y="32"/>
                    </a:lnTo>
                    <a:lnTo>
                      <a:pt x="18" y="25"/>
                    </a:lnTo>
                    <a:lnTo>
                      <a:pt x="12" y="18"/>
                    </a:lnTo>
                    <a:lnTo>
                      <a:pt x="6" y="13"/>
                    </a:lnTo>
                    <a:lnTo>
                      <a:pt x="2" y="10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5" name="Freeform 943"/>
              <p:cNvSpPr/>
              <p:nvPr/>
            </p:nvSpPr>
            <p:spPr bwMode="auto">
              <a:xfrm>
                <a:off x="7681913" y="2670176"/>
                <a:ext cx="104775" cy="153988"/>
              </a:xfrm>
              <a:custGeom>
                <a:avLst/>
                <a:gdLst>
                  <a:gd name="T0" fmla="*/ 59 w 66"/>
                  <a:gd name="T1" fmla="*/ 0 h 97"/>
                  <a:gd name="T2" fmla="*/ 57 w 66"/>
                  <a:gd name="T3" fmla="*/ 12 h 97"/>
                  <a:gd name="T4" fmla="*/ 53 w 66"/>
                  <a:gd name="T5" fmla="*/ 24 h 97"/>
                  <a:gd name="T6" fmla="*/ 47 w 66"/>
                  <a:gd name="T7" fmla="*/ 34 h 97"/>
                  <a:gd name="T8" fmla="*/ 40 w 66"/>
                  <a:gd name="T9" fmla="*/ 43 h 97"/>
                  <a:gd name="T10" fmla="*/ 28 w 66"/>
                  <a:gd name="T11" fmla="*/ 55 h 97"/>
                  <a:gd name="T12" fmla="*/ 17 w 66"/>
                  <a:gd name="T13" fmla="*/ 67 h 97"/>
                  <a:gd name="T14" fmla="*/ 20 w 66"/>
                  <a:gd name="T15" fmla="*/ 63 h 97"/>
                  <a:gd name="T16" fmla="*/ 24 w 66"/>
                  <a:gd name="T17" fmla="*/ 60 h 97"/>
                  <a:gd name="T18" fmla="*/ 28 w 66"/>
                  <a:gd name="T19" fmla="*/ 59 h 97"/>
                  <a:gd name="T20" fmla="*/ 30 w 66"/>
                  <a:gd name="T21" fmla="*/ 57 h 97"/>
                  <a:gd name="T22" fmla="*/ 32 w 66"/>
                  <a:gd name="T23" fmla="*/ 57 h 97"/>
                  <a:gd name="T24" fmla="*/ 33 w 66"/>
                  <a:gd name="T25" fmla="*/ 57 h 97"/>
                  <a:gd name="T26" fmla="*/ 30 w 66"/>
                  <a:gd name="T27" fmla="*/ 59 h 97"/>
                  <a:gd name="T28" fmla="*/ 28 w 66"/>
                  <a:gd name="T29" fmla="*/ 62 h 97"/>
                  <a:gd name="T30" fmla="*/ 25 w 66"/>
                  <a:gd name="T31" fmla="*/ 65 h 97"/>
                  <a:gd name="T32" fmla="*/ 24 w 66"/>
                  <a:gd name="T33" fmla="*/ 68 h 97"/>
                  <a:gd name="T34" fmla="*/ 23 w 66"/>
                  <a:gd name="T35" fmla="*/ 69 h 97"/>
                  <a:gd name="T36" fmla="*/ 23 w 66"/>
                  <a:gd name="T37" fmla="*/ 70 h 97"/>
                  <a:gd name="T38" fmla="*/ 35 w 66"/>
                  <a:gd name="T39" fmla="*/ 66 h 97"/>
                  <a:gd name="T40" fmla="*/ 46 w 66"/>
                  <a:gd name="T41" fmla="*/ 67 h 97"/>
                  <a:gd name="T42" fmla="*/ 57 w 66"/>
                  <a:gd name="T43" fmla="*/ 71 h 97"/>
                  <a:gd name="T44" fmla="*/ 66 w 66"/>
                  <a:gd name="T45" fmla="*/ 80 h 97"/>
                  <a:gd name="T46" fmla="*/ 55 w 66"/>
                  <a:gd name="T47" fmla="*/ 74 h 97"/>
                  <a:gd name="T48" fmla="*/ 44 w 66"/>
                  <a:gd name="T49" fmla="*/ 72 h 97"/>
                  <a:gd name="T50" fmla="*/ 33 w 66"/>
                  <a:gd name="T51" fmla="*/ 73 h 97"/>
                  <a:gd name="T52" fmla="*/ 23 w 66"/>
                  <a:gd name="T53" fmla="*/ 79 h 97"/>
                  <a:gd name="T54" fmla="*/ 14 w 66"/>
                  <a:gd name="T55" fmla="*/ 89 h 97"/>
                  <a:gd name="T56" fmla="*/ 24 w 66"/>
                  <a:gd name="T57" fmla="*/ 85 h 97"/>
                  <a:gd name="T58" fmla="*/ 34 w 66"/>
                  <a:gd name="T59" fmla="*/ 86 h 97"/>
                  <a:gd name="T60" fmla="*/ 43 w 66"/>
                  <a:gd name="T61" fmla="*/ 91 h 97"/>
                  <a:gd name="T62" fmla="*/ 33 w 66"/>
                  <a:gd name="T63" fmla="*/ 90 h 97"/>
                  <a:gd name="T64" fmla="*/ 22 w 66"/>
                  <a:gd name="T65" fmla="*/ 92 h 97"/>
                  <a:gd name="T66" fmla="*/ 13 w 66"/>
                  <a:gd name="T67" fmla="*/ 97 h 97"/>
                  <a:gd name="T68" fmla="*/ 0 w 66"/>
                  <a:gd name="T69" fmla="*/ 41 h 97"/>
                  <a:gd name="T70" fmla="*/ 2 w 66"/>
                  <a:gd name="T71" fmla="*/ 38 h 97"/>
                  <a:gd name="T72" fmla="*/ 5 w 66"/>
                  <a:gd name="T73" fmla="*/ 35 h 97"/>
                  <a:gd name="T74" fmla="*/ 8 w 66"/>
                  <a:gd name="T75" fmla="*/ 32 h 97"/>
                  <a:gd name="T76" fmla="*/ 12 w 66"/>
                  <a:gd name="T77" fmla="*/ 29 h 97"/>
                  <a:gd name="T78" fmla="*/ 20 w 66"/>
                  <a:gd name="T79" fmla="*/ 24 h 97"/>
                  <a:gd name="T80" fmla="*/ 26 w 66"/>
                  <a:gd name="T81" fmla="*/ 22 h 97"/>
                  <a:gd name="T82" fmla="*/ 32 w 66"/>
                  <a:gd name="T83" fmla="*/ 19 h 97"/>
                  <a:gd name="T84" fmla="*/ 40 w 66"/>
                  <a:gd name="T85" fmla="*/ 17 h 97"/>
                  <a:gd name="T86" fmla="*/ 48 w 66"/>
                  <a:gd name="T87" fmla="*/ 12 h 97"/>
                  <a:gd name="T88" fmla="*/ 55 w 66"/>
                  <a:gd name="T89" fmla="*/ 7 h 97"/>
                  <a:gd name="T90" fmla="*/ 58 w 66"/>
                  <a:gd name="T91" fmla="*/ 2 h 97"/>
                  <a:gd name="T92" fmla="*/ 59 w 66"/>
                  <a:gd name="T9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6" h="97">
                    <a:moveTo>
                      <a:pt x="59" y="0"/>
                    </a:moveTo>
                    <a:lnTo>
                      <a:pt x="57" y="12"/>
                    </a:lnTo>
                    <a:lnTo>
                      <a:pt x="53" y="24"/>
                    </a:lnTo>
                    <a:lnTo>
                      <a:pt x="47" y="34"/>
                    </a:lnTo>
                    <a:lnTo>
                      <a:pt x="40" y="43"/>
                    </a:lnTo>
                    <a:lnTo>
                      <a:pt x="28" y="55"/>
                    </a:lnTo>
                    <a:lnTo>
                      <a:pt x="17" y="67"/>
                    </a:lnTo>
                    <a:lnTo>
                      <a:pt x="20" y="63"/>
                    </a:lnTo>
                    <a:lnTo>
                      <a:pt x="24" y="60"/>
                    </a:lnTo>
                    <a:lnTo>
                      <a:pt x="28" y="59"/>
                    </a:lnTo>
                    <a:lnTo>
                      <a:pt x="30" y="57"/>
                    </a:lnTo>
                    <a:lnTo>
                      <a:pt x="32" y="57"/>
                    </a:lnTo>
                    <a:lnTo>
                      <a:pt x="33" y="57"/>
                    </a:lnTo>
                    <a:lnTo>
                      <a:pt x="30" y="59"/>
                    </a:lnTo>
                    <a:lnTo>
                      <a:pt x="28" y="62"/>
                    </a:lnTo>
                    <a:lnTo>
                      <a:pt x="25" y="65"/>
                    </a:lnTo>
                    <a:lnTo>
                      <a:pt x="24" y="68"/>
                    </a:lnTo>
                    <a:lnTo>
                      <a:pt x="23" y="69"/>
                    </a:lnTo>
                    <a:lnTo>
                      <a:pt x="23" y="70"/>
                    </a:lnTo>
                    <a:lnTo>
                      <a:pt x="35" y="66"/>
                    </a:lnTo>
                    <a:lnTo>
                      <a:pt x="46" y="67"/>
                    </a:lnTo>
                    <a:lnTo>
                      <a:pt x="57" y="71"/>
                    </a:lnTo>
                    <a:lnTo>
                      <a:pt x="66" y="80"/>
                    </a:lnTo>
                    <a:lnTo>
                      <a:pt x="55" y="74"/>
                    </a:lnTo>
                    <a:lnTo>
                      <a:pt x="44" y="72"/>
                    </a:lnTo>
                    <a:lnTo>
                      <a:pt x="33" y="73"/>
                    </a:lnTo>
                    <a:lnTo>
                      <a:pt x="23" y="79"/>
                    </a:lnTo>
                    <a:lnTo>
                      <a:pt x="14" y="89"/>
                    </a:lnTo>
                    <a:lnTo>
                      <a:pt x="24" y="85"/>
                    </a:lnTo>
                    <a:lnTo>
                      <a:pt x="34" y="86"/>
                    </a:lnTo>
                    <a:lnTo>
                      <a:pt x="43" y="91"/>
                    </a:lnTo>
                    <a:lnTo>
                      <a:pt x="33" y="90"/>
                    </a:lnTo>
                    <a:lnTo>
                      <a:pt x="22" y="92"/>
                    </a:lnTo>
                    <a:lnTo>
                      <a:pt x="13" y="97"/>
                    </a:lnTo>
                    <a:lnTo>
                      <a:pt x="0" y="41"/>
                    </a:lnTo>
                    <a:lnTo>
                      <a:pt x="2" y="38"/>
                    </a:lnTo>
                    <a:lnTo>
                      <a:pt x="5" y="35"/>
                    </a:lnTo>
                    <a:lnTo>
                      <a:pt x="8" y="32"/>
                    </a:lnTo>
                    <a:lnTo>
                      <a:pt x="12" y="29"/>
                    </a:lnTo>
                    <a:lnTo>
                      <a:pt x="20" y="24"/>
                    </a:lnTo>
                    <a:lnTo>
                      <a:pt x="26" y="22"/>
                    </a:lnTo>
                    <a:lnTo>
                      <a:pt x="32" y="19"/>
                    </a:lnTo>
                    <a:lnTo>
                      <a:pt x="40" y="17"/>
                    </a:lnTo>
                    <a:lnTo>
                      <a:pt x="48" y="12"/>
                    </a:lnTo>
                    <a:lnTo>
                      <a:pt x="55" y="7"/>
                    </a:lnTo>
                    <a:lnTo>
                      <a:pt x="58" y="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6" name="Freeform 944"/>
              <p:cNvSpPr/>
              <p:nvPr/>
            </p:nvSpPr>
            <p:spPr bwMode="auto">
              <a:xfrm>
                <a:off x="7672388" y="2566988"/>
                <a:ext cx="100013" cy="212725"/>
              </a:xfrm>
              <a:custGeom>
                <a:avLst/>
                <a:gdLst>
                  <a:gd name="T0" fmla="*/ 61 w 63"/>
                  <a:gd name="T1" fmla="*/ 0 h 134"/>
                  <a:gd name="T2" fmla="*/ 63 w 63"/>
                  <a:gd name="T3" fmla="*/ 18 h 134"/>
                  <a:gd name="T4" fmla="*/ 59 w 63"/>
                  <a:gd name="T5" fmla="*/ 38 h 134"/>
                  <a:gd name="T6" fmla="*/ 52 w 63"/>
                  <a:gd name="T7" fmla="*/ 50 h 134"/>
                  <a:gd name="T8" fmla="*/ 43 w 63"/>
                  <a:gd name="T9" fmla="*/ 60 h 134"/>
                  <a:gd name="T10" fmla="*/ 31 w 63"/>
                  <a:gd name="T11" fmla="*/ 67 h 134"/>
                  <a:gd name="T12" fmla="*/ 42 w 63"/>
                  <a:gd name="T13" fmla="*/ 65 h 134"/>
                  <a:gd name="T14" fmla="*/ 50 w 63"/>
                  <a:gd name="T15" fmla="*/ 65 h 134"/>
                  <a:gd name="T16" fmla="*/ 55 w 63"/>
                  <a:gd name="T17" fmla="*/ 67 h 134"/>
                  <a:gd name="T18" fmla="*/ 58 w 63"/>
                  <a:gd name="T19" fmla="*/ 68 h 134"/>
                  <a:gd name="T20" fmla="*/ 46 w 63"/>
                  <a:gd name="T21" fmla="*/ 73 h 134"/>
                  <a:gd name="T22" fmla="*/ 35 w 63"/>
                  <a:gd name="T23" fmla="*/ 80 h 134"/>
                  <a:gd name="T24" fmla="*/ 26 w 63"/>
                  <a:gd name="T25" fmla="*/ 90 h 134"/>
                  <a:gd name="T26" fmla="*/ 34 w 63"/>
                  <a:gd name="T27" fmla="*/ 84 h 134"/>
                  <a:gd name="T28" fmla="*/ 39 w 63"/>
                  <a:gd name="T29" fmla="*/ 82 h 134"/>
                  <a:gd name="T30" fmla="*/ 43 w 63"/>
                  <a:gd name="T31" fmla="*/ 82 h 134"/>
                  <a:gd name="T32" fmla="*/ 46 w 63"/>
                  <a:gd name="T33" fmla="*/ 83 h 134"/>
                  <a:gd name="T34" fmla="*/ 47 w 63"/>
                  <a:gd name="T35" fmla="*/ 84 h 134"/>
                  <a:gd name="T36" fmla="*/ 40 w 63"/>
                  <a:gd name="T37" fmla="*/ 87 h 134"/>
                  <a:gd name="T38" fmla="*/ 34 w 63"/>
                  <a:gd name="T39" fmla="*/ 91 h 134"/>
                  <a:gd name="T40" fmla="*/ 29 w 63"/>
                  <a:gd name="T41" fmla="*/ 97 h 134"/>
                  <a:gd name="T42" fmla="*/ 26 w 63"/>
                  <a:gd name="T43" fmla="*/ 100 h 134"/>
                  <a:gd name="T44" fmla="*/ 26 w 63"/>
                  <a:gd name="T45" fmla="*/ 101 h 134"/>
                  <a:gd name="T46" fmla="*/ 25 w 63"/>
                  <a:gd name="T47" fmla="*/ 101 h 134"/>
                  <a:gd name="T48" fmla="*/ 18 w 63"/>
                  <a:gd name="T49" fmla="*/ 118 h 134"/>
                  <a:gd name="T50" fmla="*/ 13 w 63"/>
                  <a:gd name="T51" fmla="*/ 134 h 134"/>
                  <a:gd name="T52" fmla="*/ 0 w 63"/>
                  <a:gd name="T53" fmla="*/ 63 h 134"/>
                  <a:gd name="T54" fmla="*/ 15 w 63"/>
                  <a:gd name="T55" fmla="*/ 54 h 134"/>
                  <a:gd name="T56" fmla="*/ 28 w 63"/>
                  <a:gd name="T57" fmla="*/ 42 h 134"/>
                  <a:gd name="T58" fmla="*/ 46 w 63"/>
                  <a:gd name="T59" fmla="*/ 23 h 134"/>
                  <a:gd name="T60" fmla="*/ 61 w 63"/>
                  <a:gd name="T61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3" h="134">
                    <a:moveTo>
                      <a:pt x="61" y="0"/>
                    </a:moveTo>
                    <a:lnTo>
                      <a:pt x="63" y="18"/>
                    </a:lnTo>
                    <a:lnTo>
                      <a:pt x="59" y="38"/>
                    </a:lnTo>
                    <a:lnTo>
                      <a:pt x="52" y="50"/>
                    </a:lnTo>
                    <a:lnTo>
                      <a:pt x="43" y="60"/>
                    </a:lnTo>
                    <a:lnTo>
                      <a:pt x="31" y="67"/>
                    </a:lnTo>
                    <a:lnTo>
                      <a:pt x="42" y="65"/>
                    </a:lnTo>
                    <a:lnTo>
                      <a:pt x="50" y="65"/>
                    </a:lnTo>
                    <a:lnTo>
                      <a:pt x="55" y="67"/>
                    </a:lnTo>
                    <a:lnTo>
                      <a:pt x="58" y="68"/>
                    </a:lnTo>
                    <a:lnTo>
                      <a:pt x="46" y="73"/>
                    </a:lnTo>
                    <a:lnTo>
                      <a:pt x="35" y="80"/>
                    </a:lnTo>
                    <a:lnTo>
                      <a:pt x="26" y="90"/>
                    </a:lnTo>
                    <a:lnTo>
                      <a:pt x="34" y="84"/>
                    </a:lnTo>
                    <a:lnTo>
                      <a:pt x="39" y="82"/>
                    </a:lnTo>
                    <a:lnTo>
                      <a:pt x="43" y="82"/>
                    </a:lnTo>
                    <a:lnTo>
                      <a:pt x="46" y="83"/>
                    </a:lnTo>
                    <a:lnTo>
                      <a:pt x="47" y="84"/>
                    </a:lnTo>
                    <a:lnTo>
                      <a:pt x="40" y="87"/>
                    </a:lnTo>
                    <a:lnTo>
                      <a:pt x="34" y="91"/>
                    </a:lnTo>
                    <a:lnTo>
                      <a:pt x="29" y="97"/>
                    </a:lnTo>
                    <a:lnTo>
                      <a:pt x="26" y="100"/>
                    </a:lnTo>
                    <a:lnTo>
                      <a:pt x="26" y="101"/>
                    </a:lnTo>
                    <a:lnTo>
                      <a:pt x="25" y="101"/>
                    </a:lnTo>
                    <a:lnTo>
                      <a:pt x="18" y="118"/>
                    </a:lnTo>
                    <a:lnTo>
                      <a:pt x="13" y="134"/>
                    </a:lnTo>
                    <a:lnTo>
                      <a:pt x="0" y="63"/>
                    </a:lnTo>
                    <a:lnTo>
                      <a:pt x="15" y="54"/>
                    </a:lnTo>
                    <a:lnTo>
                      <a:pt x="28" y="42"/>
                    </a:lnTo>
                    <a:lnTo>
                      <a:pt x="46" y="23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7" name="Freeform 945"/>
              <p:cNvSpPr/>
              <p:nvPr/>
            </p:nvSpPr>
            <p:spPr bwMode="auto">
              <a:xfrm>
                <a:off x="7659688" y="2414588"/>
                <a:ext cx="107950" cy="268288"/>
              </a:xfrm>
              <a:custGeom>
                <a:avLst/>
                <a:gdLst>
                  <a:gd name="T0" fmla="*/ 61 w 68"/>
                  <a:gd name="T1" fmla="*/ 0 h 169"/>
                  <a:gd name="T2" fmla="*/ 67 w 68"/>
                  <a:gd name="T3" fmla="*/ 20 h 169"/>
                  <a:gd name="T4" fmla="*/ 68 w 68"/>
                  <a:gd name="T5" fmla="*/ 41 h 169"/>
                  <a:gd name="T6" fmla="*/ 64 w 68"/>
                  <a:gd name="T7" fmla="*/ 61 h 169"/>
                  <a:gd name="T8" fmla="*/ 57 w 68"/>
                  <a:gd name="T9" fmla="*/ 80 h 169"/>
                  <a:gd name="T10" fmla="*/ 59 w 68"/>
                  <a:gd name="T11" fmla="*/ 79 h 169"/>
                  <a:gd name="T12" fmla="*/ 60 w 68"/>
                  <a:gd name="T13" fmla="*/ 77 h 169"/>
                  <a:gd name="T14" fmla="*/ 62 w 68"/>
                  <a:gd name="T15" fmla="*/ 75 h 169"/>
                  <a:gd name="T16" fmla="*/ 63 w 68"/>
                  <a:gd name="T17" fmla="*/ 74 h 169"/>
                  <a:gd name="T18" fmla="*/ 64 w 68"/>
                  <a:gd name="T19" fmla="*/ 73 h 169"/>
                  <a:gd name="T20" fmla="*/ 66 w 68"/>
                  <a:gd name="T21" fmla="*/ 72 h 169"/>
                  <a:gd name="T22" fmla="*/ 67 w 68"/>
                  <a:gd name="T23" fmla="*/ 89 h 169"/>
                  <a:gd name="T24" fmla="*/ 63 w 68"/>
                  <a:gd name="T25" fmla="*/ 106 h 169"/>
                  <a:gd name="T26" fmla="*/ 57 w 68"/>
                  <a:gd name="T27" fmla="*/ 121 h 169"/>
                  <a:gd name="T28" fmla="*/ 47 w 68"/>
                  <a:gd name="T29" fmla="*/ 134 h 169"/>
                  <a:gd name="T30" fmla="*/ 35 w 68"/>
                  <a:gd name="T31" fmla="*/ 146 h 169"/>
                  <a:gd name="T32" fmla="*/ 9 w 68"/>
                  <a:gd name="T33" fmla="*/ 169 h 169"/>
                  <a:gd name="T34" fmla="*/ 3 w 68"/>
                  <a:gd name="T35" fmla="*/ 121 h 169"/>
                  <a:gd name="T36" fmla="*/ 0 w 68"/>
                  <a:gd name="T37" fmla="*/ 73 h 169"/>
                  <a:gd name="T38" fmla="*/ 13 w 68"/>
                  <a:gd name="T39" fmla="*/ 64 h 169"/>
                  <a:gd name="T40" fmla="*/ 26 w 68"/>
                  <a:gd name="T41" fmla="*/ 54 h 169"/>
                  <a:gd name="T42" fmla="*/ 39 w 68"/>
                  <a:gd name="T43" fmla="*/ 42 h 169"/>
                  <a:gd name="T44" fmla="*/ 50 w 68"/>
                  <a:gd name="T45" fmla="*/ 29 h 169"/>
                  <a:gd name="T46" fmla="*/ 58 w 68"/>
                  <a:gd name="T47" fmla="*/ 15 h 169"/>
                  <a:gd name="T48" fmla="*/ 61 w 68"/>
                  <a:gd name="T4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169">
                    <a:moveTo>
                      <a:pt x="61" y="0"/>
                    </a:moveTo>
                    <a:lnTo>
                      <a:pt x="67" y="20"/>
                    </a:lnTo>
                    <a:lnTo>
                      <a:pt x="68" y="41"/>
                    </a:lnTo>
                    <a:lnTo>
                      <a:pt x="64" y="61"/>
                    </a:lnTo>
                    <a:lnTo>
                      <a:pt x="57" y="80"/>
                    </a:lnTo>
                    <a:lnTo>
                      <a:pt x="59" y="79"/>
                    </a:lnTo>
                    <a:lnTo>
                      <a:pt x="60" y="77"/>
                    </a:lnTo>
                    <a:lnTo>
                      <a:pt x="62" y="75"/>
                    </a:lnTo>
                    <a:lnTo>
                      <a:pt x="63" y="74"/>
                    </a:lnTo>
                    <a:lnTo>
                      <a:pt x="64" y="73"/>
                    </a:lnTo>
                    <a:lnTo>
                      <a:pt x="66" y="72"/>
                    </a:lnTo>
                    <a:lnTo>
                      <a:pt x="67" y="89"/>
                    </a:lnTo>
                    <a:lnTo>
                      <a:pt x="63" y="106"/>
                    </a:lnTo>
                    <a:lnTo>
                      <a:pt x="57" y="121"/>
                    </a:lnTo>
                    <a:lnTo>
                      <a:pt x="47" y="134"/>
                    </a:lnTo>
                    <a:lnTo>
                      <a:pt x="35" y="146"/>
                    </a:lnTo>
                    <a:lnTo>
                      <a:pt x="9" y="169"/>
                    </a:lnTo>
                    <a:lnTo>
                      <a:pt x="3" y="121"/>
                    </a:lnTo>
                    <a:lnTo>
                      <a:pt x="0" y="73"/>
                    </a:lnTo>
                    <a:lnTo>
                      <a:pt x="13" y="64"/>
                    </a:lnTo>
                    <a:lnTo>
                      <a:pt x="26" y="54"/>
                    </a:lnTo>
                    <a:lnTo>
                      <a:pt x="39" y="42"/>
                    </a:lnTo>
                    <a:lnTo>
                      <a:pt x="50" y="29"/>
                    </a:lnTo>
                    <a:lnTo>
                      <a:pt x="58" y="15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8" name="Freeform 946"/>
              <p:cNvSpPr/>
              <p:nvPr/>
            </p:nvSpPr>
            <p:spPr bwMode="auto">
              <a:xfrm>
                <a:off x="7659688" y="2376488"/>
                <a:ext cx="88900" cy="239713"/>
              </a:xfrm>
              <a:custGeom>
                <a:avLst/>
                <a:gdLst>
                  <a:gd name="T0" fmla="*/ 45 w 56"/>
                  <a:gd name="T1" fmla="*/ 0 h 151"/>
                  <a:gd name="T2" fmla="*/ 51 w 56"/>
                  <a:gd name="T3" fmla="*/ 11 h 151"/>
                  <a:gd name="T4" fmla="*/ 55 w 56"/>
                  <a:gd name="T5" fmla="*/ 23 h 151"/>
                  <a:gd name="T6" fmla="*/ 56 w 56"/>
                  <a:gd name="T7" fmla="*/ 36 h 151"/>
                  <a:gd name="T8" fmla="*/ 54 w 56"/>
                  <a:gd name="T9" fmla="*/ 53 h 151"/>
                  <a:gd name="T10" fmla="*/ 46 w 56"/>
                  <a:gd name="T11" fmla="*/ 71 h 151"/>
                  <a:gd name="T12" fmla="*/ 35 w 56"/>
                  <a:gd name="T13" fmla="*/ 88 h 151"/>
                  <a:gd name="T14" fmla="*/ 22 w 56"/>
                  <a:gd name="T15" fmla="*/ 102 h 151"/>
                  <a:gd name="T16" fmla="*/ 9 w 56"/>
                  <a:gd name="T17" fmla="*/ 115 h 151"/>
                  <a:gd name="T18" fmla="*/ 15 w 56"/>
                  <a:gd name="T19" fmla="*/ 112 h 151"/>
                  <a:gd name="T20" fmla="*/ 22 w 56"/>
                  <a:gd name="T21" fmla="*/ 107 h 151"/>
                  <a:gd name="T22" fmla="*/ 26 w 56"/>
                  <a:gd name="T23" fmla="*/ 102 h 151"/>
                  <a:gd name="T24" fmla="*/ 30 w 56"/>
                  <a:gd name="T25" fmla="*/ 99 h 151"/>
                  <a:gd name="T26" fmla="*/ 31 w 56"/>
                  <a:gd name="T27" fmla="*/ 97 h 151"/>
                  <a:gd name="T28" fmla="*/ 22 w 56"/>
                  <a:gd name="T29" fmla="*/ 114 h 151"/>
                  <a:gd name="T30" fmla="*/ 11 w 56"/>
                  <a:gd name="T31" fmla="*/ 130 h 151"/>
                  <a:gd name="T32" fmla="*/ 26 w 56"/>
                  <a:gd name="T33" fmla="*/ 116 h 151"/>
                  <a:gd name="T34" fmla="*/ 39 w 56"/>
                  <a:gd name="T35" fmla="*/ 101 h 151"/>
                  <a:gd name="T36" fmla="*/ 50 w 56"/>
                  <a:gd name="T37" fmla="*/ 84 h 151"/>
                  <a:gd name="T38" fmla="*/ 43 w 56"/>
                  <a:gd name="T39" fmla="*/ 103 h 151"/>
                  <a:gd name="T40" fmla="*/ 32 w 56"/>
                  <a:gd name="T41" fmla="*/ 121 h 151"/>
                  <a:gd name="T42" fmla="*/ 19 w 56"/>
                  <a:gd name="T43" fmla="*/ 136 h 151"/>
                  <a:gd name="T44" fmla="*/ 4 w 56"/>
                  <a:gd name="T45" fmla="*/ 151 h 151"/>
                  <a:gd name="T46" fmla="*/ 0 w 56"/>
                  <a:gd name="T47" fmla="*/ 76 h 151"/>
                  <a:gd name="T48" fmla="*/ 15 w 56"/>
                  <a:gd name="T49" fmla="*/ 65 h 151"/>
                  <a:gd name="T50" fmla="*/ 27 w 56"/>
                  <a:gd name="T51" fmla="*/ 52 h 151"/>
                  <a:gd name="T52" fmla="*/ 37 w 56"/>
                  <a:gd name="T53" fmla="*/ 38 h 151"/>
                  <a:gd name="T54" fmla="*/ 42 w 56"/>
                  <a:gd name="T55" fmla="*/ 26 h 151"/>
                  <a:gd name="T56" fmla="*/ 44 w 56"/>
                  <a:gd name="T57" fmla="*/ 13 h 151"/>
                  <a:gd name="T58" fmla="*/ 45 w 56"/>
                  <a:gd name="T5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6" h="151">
                    <a:moveTo>
                      <a:pt x="45" y="0"/>
                    </a:moveTo>
                    <a:lnTo>
                      <a:pt x="51" y="11"/>
                    </a:lnTo>
                    <a:lnTo>
                      <a:pt x="55" y="23"/>
                    </a:lnTo>
                    <a:lnTo>
                      <a:pt x="56" y="36"/>
                    </a:lnTo>
                    <a:lnTo>
                      <a:pt x="54" y="53"/>
                    </a:lnTo>
                    <a:lnTo>
                      <a:pt x="46" y="71"/>
                    </a:lnTo>
                    <a:lnTo>
                      <a:pt x="35" y="88"/>
                    </a:lnTo>
                    <a:lnTo>
                      <a:pt x="22" y="102"/>
                    </a:lnTo>
                    <a:lnTo>
                      <a:pt x="9" y="115"/>
                    </a:lnTo>
                    <a:lnTo>
                      <a:pt x="15" y="112"/>
                    </a:lnTo>
                    <a:lnTo>
                      <a:pt x="22" y="107"/>
                    </a:lnTo>
                    <a:lnTo>
                      <a:pt x="26" y="102"/>
                    </a:lnTo>
                    <a:lnTo>
                      <a:pt x="30" y="99"/>
                    </a:lnTo>
                    <a:lnTo>
                      <a:pt x="31" y="97"/>
                    </a:lnTo>
                    <a:lnTo>
                      <a:pt x="22" y="114"/>
                    </a:lnTo>
                    <a:lnTo>
                      <a:pt x="11" y="130"/>
                    </a:lnTo>
                    <a:lnTo>
                      <a:pt x="26" y="116"/>
                    </a:lnTo>
                    <a:lnTo>
                      <a:pt x="39" y="101"/>
                    </a:lnTo>
                    <a:lnTo>
                      <a:pt x="50" y="84"/>
                    </a:lnTo>
                    <a:lnTo>
                      <a:pt x="43" y="103"/>
                    </a:lnTo>
                    <a:lnTo>
                      <a:pt x="32" y="121"/>
                    </a:lnTo>
                    <a:lnTo>
                      <a:pt x="19" y="136"/>
                    </a:lnTo>
                    <a:lnTo>
                      <a:pt x="4" y="151"/>
                    </a:lnTo>
                    <a:lnTo>
                      <a:pt x="0" y="76"/>
                    </a:lnTo>
                    <a:lnTo>
                      <a:pt x="15" y="65"/>
                    </a:lnTo>
                    <a:lnTo>
                      <a:pt x="27" y="52"/>
                    </a:lnTo>
                    <a:lnTo>
                      <a:pt x="37" y="38"/>
                    </a:lnTo>
                    <a:lnTo>
                      <a:pt x="42" y="26"/>
                    </a:lnTo>
                    <a:lnTo>
                      <a:pt x="44" y="1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39" name="Freeform 947"/>
              <p:cNvSpPr/>
              <p:nvPr/>
            </p:nvSpPr>
            <p:spPr bwMode="auto">
              <a:xfrm>
                <a:off x="7659688" y="2287588"/>
                <a:ext cx="66675" cy="223838"/>
              </a:xfrm>
              <a:custGeom>
                <a:avLst/>
                <a:gdLst>
                  <a:gd name="T0" fmla="*/ 9 w 42"/>
                  <a:gd name="T1" fmla="*/ 0 h 141"/>
                  <a:gd name="T2" fmla="*/ 28 w 42"/>
                  <a:gd name="T3" fmla="*/ 32 h 141"/>
                  <a:gd name="T4" fmla="*/ 34 w 42"/>
                  <a:gd name="T5" fmla="*/ 45 h 141"/>
                  <a:gd name="T6" fmla="*/ 35 w 42"/>
                  <a:gd name="T7" fmla="*/ 60 h 141"/>
                  <a:gd name="T8" fmla="*/ 31 w 42"/>
                  <a:gd name="T9" fmla="*/ 74 h 141"/>
                  <a:gd name="T10" fmla="*/ 25 w 42"/>
                  <a:gd name="T11" fmla="*/ 88 h 141"/>
                  <a:gd name="T12" fmla="*/ 18 w 42"/>
                  <a:gd name="T13" fmla="*/ 102 h 141"/>
                  <a:gd name="T14" fmla="*/ 28 w 42"/>
                  <a:gd name="T15" fmla="*/ 91 h 141"/>
                  <a:gd name="T16" fmla="*/ 36 w 42"/>
                  <a:gd name="T17" fmla="*/ 76 h 141"/>
                  <a:gd name="T18" fmla="*/ 39 w 42"/>
                  <a:gd name="T19" fmla="*/ 61 h 141"/>
                  <a:gd name="T20" fmla="*/ 42 w 42"/>
                  <a:gd name="T21" fmla="*/ 78 h 141"/>
                  <a:gd name="T22" fmla="*/ 39 w 42"/>
                  <a:gd name="T23" fmla="*/ 93 h 141"/>
                  <a:gd name="T24" fmla="*/ 34 w 42"/>
                  <a:gd name="T25" fmla="*/ 107 h 141"/>
                  <a:gd name="T26" fmla="*/ 24 w 42"/>
                  <a:gd name="T27" fmla="*/ 120 h 141"/>
                  <a:gd name="T28" fmla="*/ 13 w 42"/>
                  <a:gd name="T29" fmla="*/ 132 h 141"/>
                  <a:gd name="T30" fmla="*/ 0 w 42"/>
                  <a:gd name="T31" fmla="*/ 141 h 141"/>
                  <a:gd name="T32" fmla="*/ 1 w 42"/>
                  <a:gd name="T33" fmla="*/ 71 h 141"/>
                  <a:gd name="T34" fmla="*/ 9 w 42"/>
                  <a:gd name="T3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" h="141">
                    <a:moveTo>
                      <a:pt x="9" y="0"/>
                    </a:moveTo>
                    <a:lnTo>
                      <a:pt x="28" y="32"/>
                    </a:lnTo>
                    <a:lnTo>
                      <a:pt x="34" y="45"/>
                    </a:lnTo>
                    <a:lnTo>
                      <a:pt x="35" y="60"/>
                    </a:lnTo>
                    <a:lnTo>
                      <a:pt x="31" y="74"/>
                    </a:lnTo>
                    <a:lnTo>
                      <a:pt x="25" y="88"/>
                    </a:lnTo>
                    <a:lnTo>
                      <a:pt x="18" y="102"/>
                    </a:lnTo>
                    <a:lnTo>
                      <a:pt x="28" y="91"/>
                    </a:lnTo>
                    <a:lnTo>
                      <a:pt x="36" y="76"/>
                    </a:lnTo>
                    <a:lnTo>
                      <a:pt x="39" y="61"/>
                    </a:lnTo>
                    <a:lnTo>
                      <a:pt x="42" y="78"/>
                    </a:lnTo>
                    <a:lnTo>
                      <a:pt x="39" y="93"/>
                    </a:lnTo>
                    <a:lnTo>
                      <a:pt x="34" y="107"/>
                    </a:lnTo>
                    <a:lnTo>
                      <a:pt x="24" y="120"/>
                    </a:lnTo>
                    <a:lnTo>
                      <a:pt x="13" y="132"/>
                    </a:lnTo>
                    <a:lnTo>
                      <a:pt x="0" y="141"/>
                    </a:lnTo>
                    <a:lnTo>
                      <a:pt x="1" y="7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0" name="Freeform 948"/>
              <p:cNvSpPr/>
              <p:nvPr/>
            </p:nvSpPr>
            <p:spPr bwMode="auto">
              <a:xfrm>
                <a:off x="7588251" y="2287588"/>
                <a:ext cx="80963" cy="223838"/>
              </a:xfrm>
              <a:custGeom>
                <a:avLst/>
                <a:gdLst>
                  <a:gd name="T0" fmla="*/ 51 w 51"/>
                  <a:gd name="T1" fmla="*/ 0 h 141"/>
                  <a:gd name="T2" fmla="*/ 44 w 51"/>
                  <a:gd name="T3" fmla="*/ 70 h 141"/>
                  <a:gd name="T4" fmla="*/ 42 w 51"/>
                  <a:gd name="T5" fmla="*/ 141 h 141"/>
                  <a:gd name="T6" fmla="*/ 28 w 51"/>
                  <a:gd name="T7" fmla="*/ 133 h 141"/>
                  <a:gd name="T8" fmla="*/ 17 w 51"/>
                  <a:gd name="T9" fmla="*/ 122 h 141"/>
                  <a:gd name="T10" fmla="*/ 8 w 51"/>
                  <a:gd name="T11" fmla="*/ 108 h 141"/>
                  <a:gd name="T12" fmla="*/ 3 w 51"/>
                  <a:gd name="T13" fmla="*/ 94 h 141"/>
                  <a:gd name="T14" fmla="*/ 0 w 51"/>
                  <a:gd name="T15" fmla="*/ 72 h 141"/>
                  <a:gd name="T16" fmla="*/ 4 w 51"/>
                  <a:gd name="T17" fmla="*/ 50 h 141"/>
                  <a:gd name="T18" fmla="*/ 6 w 51"/>
                  <a:gd name="T19" fmla="*/ 59 h 141"/>
                  <a:gd name="T20" fmla="*/ 9 w 51"/>
                  <a:gd name="T21" fmla="*/ 67 h 141"/>
                  <a:gd name="T22" fmla="*/ 12 w 51"/>
                  <a:gd name="T23" fmla="*/ 72 h 141"/>
                  <a:gd name="T24" fmla="*/ 15 w 51"/>
                  <a:gd name="T25" fmla="*/ 74 h 141"/>
                  <a:gd name="T26" fmla="*/ 10 w 51"/>
                  <a:gd name="T27" fmla="*/ 62 h 141"/>
                  <a:gd name="T28" fmla="*/ 11 w 51"/>
                  <a:gd name="T29" fmla="*/ 49 h 141"/>
                  <a:gd name="T30" fmla="*/ 16 w 51"/>
                  <a:gd name="T31" fmla="*/ 36 h 141"/>
                  <a:gd name="T32" fmla="*/ 23 w 51"/>
                  <a:gd name="T33" fmla="*/ 25 h 141"/>
                  <a:gd name="T34" fmla="*/ 51 w 51"/>
                  <a:gd name="T3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141">
                    <a:moveTo>
                      <a:pt x="51" y="0"/>
                    </a:moveTo>
                    <a:lnTo>
                      <a:pt x="44" y="70"/>
                    </a:lnTo>
                    <a:lnTo>
                      <a:pt x="42" y="141"/>
                    </a:lnTo>
                    <a:lnTo>
                      <a:pt x="28" y="133"/>
                    </a:lnTo>
                    <a:lnTo>
                      <a:pt x="17" y="122"/>
                    </a:lnTo>
                    <a:lnTo>
                      <a:pt x="8" y="108"/>
                    </a:lnTo>
                    <a:lnTo>
                      <a:pt x="3" y="94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6" y="59"/>
                    </a:lnTo>
                    <a:lnTo>
                      <a:pt x="9" y="67"/>
                    </a:lnTo>
                    <a:lnTo>
                      <a:pt x="12" y="72"/>
                    </a:lnTo>
                    <a:lnTo>
                      <a:pt x="15" y="74"/>
                    </a:lnTo>
                    <a:lnTo>
                      <a:pt x="10" y="62"/>
                    </a:lnTo>
                    <a:lnTo>
                      <a:pt x="11" y="49"/>
                    </a:lnTo>
                    <a:lnTo>
                      <a:pt x="16" y="36"/>
                    </a:lnTo>
                    <a:lnTo>
                      <a:pt x="23" y="25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1" name="Freeform 949"/>
              <p:cNvSpPr/>
              <p:nvPr/>
            </p:nvSpPr>
            <p:spPr bwMode="auto">
              <a:xfrm>
                <a:off x="7567613" y="2392363"/>
                <a:ext cx="90488" cy="185738"/>
              </a:xfrm>
              <a:custGeom>
                <a:avLst/>
                <a:gdLst>
                  <a:gd name="T0" fmla="*/ 8 w 57"/>
                  <a:gd name="T1" fmla="*/ 0 h 117"/>
                  <a:gd name="T2" fmla="*/ 14 w 57"/>
                  <a:gd name="T3" fmla="*/ 17 h 117"/>
                  <a:gd name="T4" fmla="*/ 24 w 57"/>
                  <a:gd name="T5" fmla="*/ 31 h 117"/>
                  <a:gd name="T6" fmla="*/ 38 w 57"/>
                  <a:gd name="T7" fmla="*/ 42 h 117"/>
                  <a:gd name="T8" fmla="*/ 55 w 57"/>
                  <a:gd name="T9" fmla="*/ 50 h 117"/>
                  <a:gd name="T10" fmla="*/ 56 w 57"/>
                  <a:gd name="T11" fmla="*/ 94 h 117"/>
                  <a:gd name="T12" fmla="*/ 56 w 57"/>
                  <a:gd name="T13" fmla="*/ 106 h 117"/>
                  <a:gd name="T14" fmla="*/ 57 w 57"/>
                  <a:gd name="T15" fmla="*/ 117 h 117"/>
                  <a:gd name="T16" fmla="*/ 41 w 57"/>
                  <a:gd name="T17" fmla="*/ 106 h 117"/>
                  <a:gd name="T18" fmla="*/ 26 w 57"/>
                  <a:gd name="T19" fmla="*/ 93 h 117"/>
                  <a:gd name="T20" fmla="*/ 14 w 57"/>
                  <a:gd name="T21" fmla="*/ 78 h 117"/>
                  <a:gd name="T22" fmla="*/ 5 w 57"/>
                  <a:gd name="T23" fmla="*/ 62 h 117"/>
                  <a:gd name="T24" fmla="*/ 0 w 57"/>
                  <a:gd name="T25" fmla="*/ 43 h 117"/>
                  <a:gd name="T26" fmla="*/ 0 w 57"/>
                  <a:gd name="T27" fmla="*/ 24 h 117"/>
                  <a:gd name="T28" fmla="*/ 2 w 57"/>
                  <a:gd name="T29" fmla="*/ 27 h 117"/>
                  <a:gd name="T30" fmla="*/ 5 w 57"/>
                  <a:gd name="T31" fmla="*/ 30 h 117"/>
                  <a:gd name="T32" fmla="*/ 7 w 57"/>
                  <a:gd name="T33" fmla="*/ 31 h 117"/>
                  <a:gd name="T34" fmla="*/ 8 w 57"/>
                  <a:gd name="T35" fmla="*/ 32 h 117"/>
                  <a:gd name="T36" fmla="*/ 9 w 57"/>
                  <a:gd name="T37" fmla="*/ 32 h 117"/>
                  <a:gd name="T38" fmla="*/ 5 w 57"/>
                  <a:gd name="T39" fmla="*/ 22 h 117"/>
                  <a:gd name="T40" fmla="*/ 5 w 57"/>
                  <a:gd name="T41" fmla="*/ 10 h 117"/>
                  <a:gd name="T42" fmla="*/ 8 w 57"/>
                  <a:gd name="T4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7" h="117">
                    <a:moveTo>
                      <a:pt x="8" y="0"/>
                    </a:moveTo>
                    <a:lnTo>
                      <a:pt x="14" y="17"/>
                    </a:lnTo>
                    <a:lnTo>
                      <a:pt x="24" y="31"/>
                    </a:lnTo>
                    <a:lnTo>
                      <a:pt x="38" y="42"/>
                    </a:lnTo>
                    <a:lnTo>
                      <a:pt x="55" y="50"/>
                    </a:lnTo>
                    <a:lnTo>
                      <a:pt x="56" y="94"/>
                    </a:lnTo>
                    <a:lnTo>
                      <a:pt x="56" y="106"/>
                    </a:lnTo>
                    <a:lnTo>
                      <a:pt x="57" y="117"/>
                    </a:lnTo>
                    <a:lnTo>
                      <a:pt x="41" y="106"/>
                    </a:lnTo>
                    <a:lnTo>
                      <a:pt x="26" y="93"/>
                    </a:lnTo>
                    <a:lnTo>
                      <a:pt x="14" y="78"/>
                    </a:lnTo>
                    <a:lnTo>
                      <a:pt x="5" y="62"/>
                    </a:lnTo>
                    <a:lnTo>
                      <a:pt x="0" y="43"/>
                    </a:lnTo>
                    <a:lnTo>
                      <a:pt x="0" y="24"/>
                    </a:lnTo>
                    <a:lnTo>
                      <a:pt x="2" y="27"/>
                    </a:lnTo>
                    <a:lnTo>
                      <a:pt x="5" y="30"/>
                    </a:lnTo>
                    <a:lnTo>
                      <a:pt x="7" y="31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5" y="22"/>
                    </a:lnTo>
                    <a:lnTo>
                      <a:pt x="5" y="1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2" name="Freeform 950"/>
              <p:cNvSpPr/>
              <p:nvPr/>
            </p:nvSpPr>
            <p:spPr bwMode="auto">
              <a:xfrm>
                <a:off x="7558088" y="2465388"/>
                <a:ext cx="111125" cy="217488"/>
              </a:xfrm>
              <a:custGeom>
                <a:avLst/>
                <a:gdLst>
                  <a:gd name="T0" fmla="*/ 1 w 70"/>
                  <a:gd name="T1" fmla="*/ 0 h 137"/>
                  <a:gd name="T2" fmla="*/ 11 w 70"/>
                  <a:gd name="T3" fmla="*/ 19 h 137"/>
                  <a:gd name="T4" fmla="*/ 24 w 70"/>
                  <a:gd name="T5" fmla="*/ 35 h 137"/>
                  <a:gd name="T6" fmla="*/ 42 w 70"/>
                  <a:gd name="T7" fmla="*/ 47 h 137"/>
                  <a:gd name="T8" fmla="*/ 62 w 70"/>
                  <a:gd name="T9" fmla="*/ 54 h 137"/>
                  <a:gd name="T10" fmla="*/ 63 w 70"/>
                  <a:gd name="T11" fmla="*/ 64 h 137"/>
                  <a:gd name="T12" fmla="*/ 63 w 70"/>
                  <a:gd name="T13" fmla="*/ 72 h 137"/>
                  <a:gd name="T14" fmla="*/ 64 w 70"/>
                  <a:gd name="T15" fmla="*/ 81 h 137"/>
                  <a:gd name="T16" fmla="*/ 70 w 70"/>
                  <a:gd name="T17" fmla="*/ 137 h 137"/>
                  <a:gd name="T18" fmla="*/ 52 w 70"/>
                  <a:gd name="T19" fmla="*/ 130 h 137"/>
                  <a:gd name="T20" fmla="*/ 37 w 70"/>
                  <a:gd name="T21" fmla="*/ 119 h 137"/>
                  <a:gd name="T22" fmla="*/ 24 w 70"/>
                  <a:gd name="T23" fmla="*/ 106 h 137"/>
                  <a:gd name="T24" fmla="*/ 13 w 70"/>
                  <a:gd name="T25" fmla="*/ 91 h 137"/>
                  <a:gd name="T26" fmla="*/ 5 w 70"/>
                  <a:gd name="T27" fmla="*/ 75 h 137"/>
                  <a:gd name="T28" fmla="*/ 0 w 70"/>
                  <a:gd name="T29" fmla="*/ 56 h 137"/>
                  <a:gd name="T30" fmla="*/ 6 w 70"/>
                  <a:gd name="T31" fmla="*/ 63 h 137"/>
                  <a:gd name="T32" fmla="*/ 13 w 70"/>
                  <a:gd name="T33" fmla="*/ 67 h 137"/>
                  <a:gd name="T34" fmla="*/ 18 w 70"/>
                  <a:gd name="T35" fmla="*/ 69 h 137"/>
                  <a:gd name="T36" fmla="*/ 20 w 70"/>
                  <a:gd name="T37" fmla="*/ 70 h 137"/>
                  <a:gd name="T38" fmla="*/ 11 w 70"/>
                  <a:gd name="T39" fmla="*/ 59 h 137"/>
                  <a:gd name="T40" fmla="*/ 4 w 70"/>
                  <a:gd name="T41" fmla="*/ 45 h 137"/>
                  <a:gd name="T42" fmla="*/ 1 w 70"/>
                  <a:gd name="T43" fmla="*/ 31 h 137"/>
                  <a:gd name="T44" fmla="*/ 0 w 70"/>
                  <a:gd name="T45" fmla="*/ 15 h 137"/>
                  <a:gd name="T46" fmla="*/ 1 w 70"/>
                  <a:gd name="T4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0" h="137">
                    <a:moveTo>
                      <a:pt x="1" y="0"/>
                    </a:moveTo>
                    <a:lnTo>
                      <a:pt x="11" y="19"/>
                    </a:lnTo>
                    <a:lnTo>
                      <a:pt x="24" y="35"/>
                    </a:lnTo>
                    <a:lnTo>
                      <a:pt x="42" y="47"/>
                    </a:lnTo>
                    <a:lnTo>
                      <a:pt x="62" y="54"/>
                    </a:lnTo>
                    <a:lnTo>
                      <a:pt x="63" y="64"/>
                    </a:lnTo>
                    <a:lnTo>
                      <a:pt x="63" y="72"/>
                    </a:lnTo>
                    <a:lnTo>
                      <a:pt x="64" y="81"/>
                    </a:lnTo>
                    <a:lnTo>
                      <a:pt x="70" y="137"/>
                    </a:lnTo>
                    <a:lnTo>
                      <a:pt x="52" y="130"/>
                    </a:lnTo>
                    <a:lnTo>
                      <a:pt x="37" y="119"/>
                    </a:lnTo>
                    <a:lnTo>
                      <a:pt x="24" y="106"/>
                    </a:lnTo>
                    <a:lnTo>
                      <a:pt x="13" y="91"/>
                    </a:lnTo>
                    <a:lnTo>
                      <a:pt x="5" y="75"/>
                    </a:lnTo>
                    <a:lnTo>
                      <a:pt x="0" y="56"/>
                    </a:lnTo>
                    <a:lnTo>
                      <a:pt x="6" y="63"/>
                    </a:lnTo>
                    <a:lnTo>
                      <a:pt x="13" y="67"/>
                    </a:lnTo>
                    <a:lnTo>
                      <a:pt x="18" y="69"/>
                    </a:lnTo>
                    <a:lnTo>
                      <a:pt x="20" y="70"/>
                    </a:lnTo>
                    <a:lnTo>
                      <a:pt x="11" y="59"/>
                    </a:lnTo>
                    <a:lnTo>
                      <a:pt x="4" y="45"/>
                    </a:lnTo>
                    <a:lnTo>
                      <a:pt x="1" y="31"/>
                    </a:lnTo>
                    <a:lnTo>
                      <a:pt x="0" y="1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3" name="Freeform 951"/>
              <p:cNvSpPr/>
              <p:nvPr/>
            </p:nvSpPr>
            <p:spPr bwMode="auto">
              <a:xfrm>
                <a:off x="7554913" y="2590801"/>
                <a:ext cx="134938" cy="196850"/>
              </a:xfrm>
              <a:custGeom>
                <a:avLst/>
                <a:gdLst>
                  <a:gd name="T0" fmla="*/ 0 w 85"/>
                  <a:gd name="T1" fmla="*/ 0 h 124"/>
                  <a:gd name="T2" fmla="*/ 9 w 85"/>
                  <a:gd name="T3" fmla="*/ 13 h 124"/>
                  <a:gd name="T4" fmla="*/ 22 w 85"/>
                  <a:gd name="T5" fmla="*/ 24 h 124"/>
                  <a:gd name="T6" fmla="*/ 38 w 85"/>
                  <a:gd name="T7" fmla="*/ 32 h 124"/>
                  <a:gd name="T8" fmla="*/ 53 w 85"/>
                  <a:gd name="T9" fmla="*/ 36 h 124"/>
                  <a:gd name="T10" fmla="*/ 69 w 85"/>
                  <a:gd name="T11" fmla="*/ 39 h 124"/>
                  <a:gd name="T12" fmla="*/ 70 w 85"/>
                  <a:gd name="T13" fmla="*/ 49 h 124"/>
                  <a:gd name="T14" fmla="*/ 73 w 85"/>
                  <a:gd name="T15" fmla="*/ 58 h 124"/>
                  <a:gd name="T16" fmla="*/ 74 w 85"/>
                  <a:gd name="T17" fmla="*/ 68 h 124"/>
                  <a:gd name="T18" fmla="*/ 85 w 85"/>
                  <a:gd name="T19" fmla="*/ 124 h 124"/>
                  <a:gd name="T20" fmla="*/ 78 w 85"/>
                  <a:gd name="T21" fmla="*/ 113 h 124"/>
                  <a:gd name="T22" fmla="*/ 69 w 85"/>
                  <a:gd name="T23" fmla="*/ 104 h 124"/>
                  <a:gd name="T24" fmla="*/ 58 w 85"/>
                  <a:gd name="T25" fmla="*/ 97 h 124"/>
                  <a:gd name="T26" fmla="*/ 48 w 85"/>
                  <a:gd name="T27" fmla="*/ 91 h 124"/>
                  <a:gd name="T28" fmla="*/ 36 w 85"/>
                  <a:gd name="T29" fmla="*/ 87 h 124"/>
                  <a:gd name="T30" fmla="*/ 39 w 85"/>
                  <a:gd name="T31" fmla="*/ 85 h 124"/>
                  <a:gd name="T32" fmla="*/ 42 w 85"/>
                  <a:gd name="T33" fmla="*/ 84 h 124"/>
                  <a:gd name="T34" fmla="*/ 45 w 85"/>
                  <a:gd name="T35" fmla="*/ 84 h 124"/>
                  <a:gd name="T36" fmla="*/ 49 w 85"/>
                  <a:gd name="T37" fmla="*/ 84 h 124"/>
                  <a:gd name="T38" fmla="*/ 51 w 85"/>
                  <a:gd name="T39" fmla="*/ 84 h 124"/>
                  <a:gd name="T40" fmla="*/ 51 w 85"/>
                  <a:gd name="T41" fmla="*/ 84 h 124"/>
                  <a:gd name="T42" fmla="*/ 41 w 85"/>
                  <a:gd name="T43" fmla="*/ 79 h 124"/>
                  <a:gd name="T44" fmla="*/ 32 w 85"/>
                  <a:gd name="T45" fmla="*/ 75 h 124"/>
                  <a:gd name="T46" fmla="*/ 26 w 85"/>
                  <a:gd name="T47" fmla="*/ 74 h 124"/>
                  <a:gd name="T48" fmla="*/ 24 w 85"/>
                  <a:gd name="T49" fmla="*/ 73 h 124"/>
                  <a:gd name="T50" fmla="*/ 33 w 85"/>
                  <a:gd name="T51" fmla="*/ 71 h 124"/>
                  <a:gd name="T52" fmla="*/ 40 w 85"/>
                  <a:gd name="T53" fmla="*/ 70 h 124"/>
                  <a:gd name="T54" fmla="*/ 42 w 85"/>
                  <a:gd name="T55" fmla="*/ 71 h 124"/>
                  <a:gd name="T56" fmla="*/ 30 w 85"/>
                  <a:gd name="T57" fmla="*/ 63 h 124"/>
                  <a:gd name="T58" fmla="*/ 21 w 85"/>
                  <a:gd name="T59" fmla="*/ 52 h 124"/>
                  <a:gd name="T60" fmla="*/ 14 w 85"/>
                  <a:gd name="T61" fmla="*/ 40 h 124"/>
                  <a:gd name="T62" fmla="*/ 7 w 85"/>
                  <a:gd name="T63" fmla="*/ 27 h 124"/>
                  <a:gd name="T64" fmla="*/ 3 w 85"/>
                  <a:gd name="T65" fmla="*/ 13 h 124"/>
                  <a:gd name="T66" fmla="*/ 0 w 85"/>
                  <a:gd name="T67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5" h="124">
                    <a:moveTo>
                      <a:pt x="0" y="0"/>
                    </a:moveTo>
                    <a:lnTo>
                      <a:pt x="9" y="13"/>
                    </a:lnTo>
                    <a:lnTo>
                      <a:pt x="22" y="24"/>
                    </a:lnTo>
                    <a:lnTo>
                      <a:pt x="38" y="32"/>
                    </a:lnTo>
                    <a:lnTo>
                      <a:pt x="53" y="36"/>
                    </a:lnTo>
                    <a:lnTo>
                      <a:pt x="69" y="39"/>
                    </a:lnTo>
                    <a:lnTo>
                      <a:pt x="70" y="49"/>
                    </a:lnTo>
                    <a:lnTo>
                      <a:pt x="73" y="58"/>
                    </a:lnTo>
                    <a:lnTo>
                      <a:pt x="74" y="68"/>
                    </a:lnTo>
                    <a:lnTo>
                      <a:pt x="85" y="124"/>
                    </a:lnTo>
                    <a:lnTo>
                      <a:pt x="78" y="113"/>
                    </a:lnTo>
                    <a:lnTo>
                      <a:pt x="69" y="104"/>
                    </a:lnTo>
                    <a:lnTo>
                      <a:pt x="58" y="97"/>
                    </a:lnTo>
                    <a:lnTo>
                      <a:pt x="48" y="91"/>
                    </a:lnTo>
                    <a:lnTo>
                      <a:pt x="36" y="87"/>
                    </a:lnTo>
                    <a:lnTo>
                      <a:pt x="39" y="85"/>
                    </a:lnTo>
                    <a:lnTo>
                      <a:pt x="42" y="84"/>
                    </a:lnTo>
                    <a:lnTo>
                      <a:pt x="45" y="84"/>
                    </a:lnTo>
                    <a:lnTo>
                      <a:pt x="49" y="84"/>
                    </a:lnTo>
                    <a:lnTo>
                      <a:pt x="51" y="84"/>
                    </a:lnTo>
                    <a:lnTo>
                      <a:pt x="51" y="84"/>
                    </a:lnTo>
                    <a:lnTo>
                      <a:pt x="41" y="79"/>
                    </a:lnTo>
                    <a:lnTo>
                      <a:pt x="32" y="75"/>
                    </a:lnTo>
                    <a:lnTo>
                      <a:pt x="26" y="74"/>
                    </a:lnTo>
                    <a:lnTo>
                      <a:pt x="24" y="73"/>
                    </a:lnTo>
                    <a:lnTo>
                      <a:pt x="33" y="71"/>
                    </a:lnTo>
                    <a:lnTo>
                      <a:pt x="40" y="70"/>
                    </a:lnTo>
                    <a:lnTo>
                      <a:pt x="42" y="71"/>
                    </a:lnTo>
                    <a:lnTo>
                      <a:pt x="30" y="63"/>
                    </a:lnTo>
                    <a:lnTo>
                      <a:pt x="21" y="52"/>
                    </a:lnTo>
                    <a:lnTo>
                      <a:pt x="14" y="40"/>
                    </a:lnTo>
                    <a:lnTo>
                      <a:pt x="7" y="27"/>
                    </a:lnTo>
                    <a:lnTo>
                      <a:pt x="3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4" name="Freeform 952"/>
              <p:cNvSpPr/>
              <p:nvPr/>
            </p:nvSpPr>
            <p:spPr bwMode="auto">
              <a:xfrm>
                <a:off x="7577138" y="2689226"/>
                <a:ext cx="161925" cy="265113"/>
              </a:xfrm>
              <a:custGeom>
                <a:avLst/>
                <a:gdLst>
                  <a:gd name="T0" fmla="*/ 0 w 102"/>
                  <a:gd name="T1" fmla="*/ 0 h 167"/>
                  <a:gd name="T2" fmla="*/ 4 w 102"/>
                  <a:gd name="T3" fmla="*/ 11 h 167"/>
                  <a:gd name="T4" fmla="*/ 12 w 102"/>
                  <a:gd name="T5" fmla="*/ 20 h 167"/>
                  <a:gd name="T6" fmla="*/ 23 w 102"/>
                  <a:gd name="T7" fmla="*/ 25 h 167"/>
                  <a:gd name="T8" fmla="*/ 34 w 102"/>
                  <a:gd name="T9" fmla="*/ 26 h 167"/>
                  <a:gd name="T10" fmla="*/ 50 w 102"/>
                  <a:gd name="T11" fmla="*/ 27 h 167"/>
                  <a:gd name="T12" fmla="*/ 64 w 102"/>
                  <a:gd name="T13" fmla="*/ 34 h 167"/>
                  <a:gd name="T14" fmla="*/ 75 w 102"/>
                  <a:gd name="T15" fmla="*/ 79 h 167"/>
                  <a:gd name="T16" fmla="*/ 87 w 102"/>
                  <a:gd name="T17" fmla="*/ 123 h 167"/>
                  <a:gd name="T18" fmla="*/ 102 w 102"/>
                  <a:gd name="T19" fmla="*/ 167 h 167"/>
                  <a:gd name="T20" fmla="*/ 97 w 102"/>
                  <a:gd name="T21" fmla="*/ 165 h 167"/>
                  <a:gd name="T22" fmla="*/ 94 w 102"/>
                  <a:gd name="T23" fmla="*/ 159 h 167"/>
                  <a:gd name="T24" fmla="*/ 90 w 102"/>
                  <a:gd name="T25" fmla="*/ 152 h 167"/>
                  <a:gd name="T26" fmla="*/ 89 w 102"/>
                  <a:gd name="T27" fmla="*/ 145 h 167"/>
                  <a:gd name="T28" fmla="*/ 87 w 102"/>
                  <a:gd name="T29" fmla="*/ 140 h 167"/>
                  <a:gd name="T30" fmla="*/ 82 w 102"/>
                  <a:gd name="T31" fmla="*/ 116 h 167"/>
                  <a:gd name="T32" fmla="*/ 75 w 102"/>
                  <a:gd name="T33" fmla="*/ 93 h 167"/>
                  <a:gd name="T34" fmla="*/ 71 w 102"/>
                  <a:gd name="T35" fmla="*/ 84 h 167"/>
                  <a:gd name="T36" fmla="*/ 63 w 102"/>
                  <a:gd name="T37" fmla="*/ 79 h 167"/>
                  <a:gd name="T38" fmla="*/ 54 w 102"/>
                  <a:gd name="T39" fmla="*/ 75 h 167"/>
                  <a:gd name="T40" fmla="*/ 46 w 102"/>
                  <a:gd name="T41" fmla="*/ 74 h 167"/>
                  <a:gd name="T42" fmla="*/ 37 w 102"/>
                  <a:gd name="T43" fmla="*/ 77 h 167"/>
                  <a:gd name="T44" fmla="*/ 32 w 102"/>
                  <a:gd name="T45" fmla="*/ 78 h 167"/>
                  <a:gd name="T46" fmla="*/ 29 w 102"/>
                  <a:gd name="T47" fmla="*/ 78 h 167"/>
                  <a:gd name="T48" fmla="*/ 27 w 102"/>
                  <a:gd name="T49" fmla="*/ 77 h 167"/>
                  <a:gd name="T50" fmla="*/ 25 w 102"/>
                  <a:gd name="T51" fmla="*/ 75 h 167"/>
                  <a:gd name="T52" fmla="*/ 24 w 102"/>
                  <a:gd name="T53" fmla="*/ 74 h 167"/>
                  <a:gd name="T54" fmla="*/ 23 w 102"/>
                  <a:gd name="T55" fmla="*/ 73 h 167"/>
                  <a:gd name="T56" fmla="*/ 22 w 102"/>
                  <a:gd name="T57" fmla="*/ 72 h 167"/>
                  <a:gd name="T58" fmla="*/ 28 w 102"/>
                  <a:gd name="T59" fmla="*/ 74 h 167"/>
                  <a:gd name="T60" fmla="*/ 35 w 102"/>
                  <a:gd name="T61" fmla="*/ 72 h 167"/>
                  <a:gd name="T62" fmla="*/ 43 w 102"/>
                  <a:gd name="T63" fmla="*/ 68 h 167"/>
                  <a:gd name="T64" fmla="*/ 53 w 102"/>
                  <a:gd name="T65" fmla="*/ 65 h 167"/>
                  <a:gd name="T66" fmla="*/ 60 w 102"/>
                  <a:gd name="T67" fmla="*/ 66 h 167"/>
                  <a:gd name="T68" fmla="*/ 62 w 102"/>
                  <a:gd name="T69" fmla="*/ 66 h 167"/>
                  <a:gd name="T70" fmla="*/ 54 w 102"/>
                  <a:gd name="T71" fmla="*/ 59 h 167"/>
                  <a:gd name="T72" fmla="*/ 44 w 102"/>
                  <a:gd name="T73" fmla="*/ 55 h 167"/>
                  <a:gd name="T74" fmla="*/ 35 w 102"/>
                  <a:gd name="T75" fmla="*/ 53 h 167"/>
                  <a:gd name="T76" fmla="*/ 43 w 102"/>
                  <a:gd name="T77" fmla="*/ 50 h 167"/>
                  <a:gd name="T78" fmla="*/ 51 w 102"/>
                  <a:gd name="T79" fmla="*/ 51 h 167"/>
                  <a:gd name="T80" fmla="*/ 55 w 102"/>
                  <a:gd name="T81" fmla="*/ 53 h 167"/>
                  <a:gd name="T82" fmla="*/ 58 w 102"/>
                  <a:gd name="T83" fmla="*/ 54 h 167"/>
                  <a:gd name="T84" fmla="*/ 50 w 102"/>
                  <a:gd name="T85" fmla="*/ 46 h 167"/>
                  <a:gd name="T86" fmla="*/ 39 w 102"/>
                  <a:gd name="T87" fmla="*/ 41 h 167"/>
                  <a:gd name="T88" fmla="*/ 28 w 102"/>
                  <a:gd name="T89" fmla="*/ 36 h 167"/>
                  <a:gd name="T90" fmla="*/ 17 w 102"/>
                  <a:gd name="T91" fmla="*/ 32 h 167"/>
                  <a:gd name="T92" fmla="*/ 10 w 102"/>
                  <a:gd name="T93" fmla="*/ 27 h 167"/>
                  <a:gd name="T94" fmla="*/ 4 w 102"/>
                  <a:gd name="T95" fmla="*/ 20 h 167"/>
                  <a:gd name="T96" fmla="*/ 1 w 102"/>
                  <a:gd name="T97" fmla="*/ 10 h 167"/>
                  <a:gd name="T98" fmla="*/ 0 w 102"/>
                  <a:gd name="T9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2" h="167">
                    <a:moveTo>
                      <a:pt x="0" y="0"/>
                    </a:moveTo>
                    <a:lnTo>
                      <a:pt x="4" y="11"/>
                    </a:lnTo>
                    <a:lnTo>
                      <a:pt x="12" y="20"/>
                    </a:lnTo>
                    <a:lnTo>
                      <a:pt x="23" y="25"/>
                    </a:lnTo>
                    <a:lnTo>
                      <a:pt x="34" y="26"/>
                    </a:lnTo>
                    <a:lnTo>
                      <a:pt x="50" y="27"/>
                    </a:lnTo>
                    <a:lnTo>
                      <a:pt x="64" y="34"/>
                    </a:lnTo>
                    <a:lnTo>
                      <a:pt x="75" y="79"/>
                    </a:lnTo>
                    <a:lnTo>
                      <a:pt x="87" y="123"/>
                    </a:lnTo>
                    <a:lnTo>
                      <a:pt x="102" y="167"/>
                    </a:lnTo>
                    <a:lnTo>
                      <a:pt x="97" y="165"/>
                    </a:lnTo>
                    <a:lnTo>
                      <a:pt x="94" y="159"/>
                    </a:lnTo>
                    <a:lnTo>
                      <a:pt x="90" y="152"/>
                    </a:lnTo>
                    <a:lnTo>
                      <a:pt x="89" y="145"/>
                    </a:lnTo>
                    <a:lnTo>
                      <a:pt x="87" y="140"/>
                    </a:lnTo>
                    <a:lnTo>
                      <a:pt x="82" y="116"/>
                    </a:lnTo>
                    <a:lnTo>
                      <a:pt x="75" y="93"/>
                    </a:lnTo>
                    <a:lnTo>
                      <a:pt x="71" y="84"/>
                    </a:lnTo>
                    <a:lnTo>
                      <a:pt x="63" y="79"/>
                    </a:lnTo>
                    <a:lnTo>
                      <a:pt x="54" y="75"/>
                    </a:lnTo>
                    <a:lnTo>
                      <a:pt x="46" y="74"/>
                    </a:lnTo>
                    <a:lnTo>
                      <a:pt x="37" y="77"/>
                    </a:lnTo>
                    <a:lnTo>
                      <a:pt x="32" y="78"/>
                    </a:lnTo>
                    <a:lnTo>
                      <a:pt x="29" y="78"/>
                    </a:lnTo>
                    <a:lnTo>
                      <a:pt x="27" y="77"/>
                    </a:lnTo>
                    <a:lnTo>
                      <a:pt x="25" y="75"/>
                    </a:lnTo>
                    <a:lnTo>
                      <a:pt x="24" y="74"/>
                    </a:lnTo>
                    <a:lnTo>
                      <a:pt x="23" y="73"/>
                    </a:lnTo>
                    <a:lnTo>
                      <a:pt x="22" y="72"/>
                    </a:lnTo>
                    <a:lnTo>
                      <a:pt x="28" y="74"/>
                    </a:lnTo>
                    <a:lnTo>
                      <a:pt x="35" y="72"/>
                    </a:lnTo>
                    <a:lnTo>
                      <a:pt x="43" y="68"/>
                    </a:lnTo>
                    <a:lnTo>
                      <a:pt x="53" y="65"/>
                    </a:lnTo>
                    <a:lnTo>
                      <a:pt x="60" y="66"/>
                    </a:lnTo>
                    <a:lnTo>
                      <a:pt x="62" y="66"/>
                    </a:lnTo>
                    <a:lnTo>
                      <a:pt x="54" y="59"/>
                    </a:lnTo>
                    <a:lnTo>
                      <a:pt x="44" y="55"/>
                    </a:lnTo>
                    <a:lnTo>
                      <a:pt x="35" y="53"/>
                    </a:lnTo>
                    <a:lnTo>
                      <a:pt x="43" y="50"/>
                    </a:lnTo>
                    <a:lnTo>
                      <a:pt x="51" y="51"/>
                    </a:lnTo>
                    <a:lnTo>
                      <a:pt x="55" y="53"/>
                    </a:lnTo>
                    <a:lnTo>
                      <a:pt x="58" y="54"/>
                    </a:lnTo>
                    <a:lnTo>
                      <a:pt x="50" y="46"/>
                    </a:lnTo>
                    <a:lnTo>
                      <a:pt x="39" y="41"/>
                    </a:lnTo>
                    <a:lnTo>
                      <a:pt x="28" y="36"/>
                    </a:lnTo>
                    <a:lnTo>
                      <a:pt x="17" y="32"/>
                    </a:lnTo>
                    <a:lnTo>
                      <a:pt x="10" y="27"/>
                    </a:lnTo>
                    <a:lnTo>
                      <a:pt x="4" y="20"/>
                    </a:lnTo>
                    <a:lnTo>
                      <a:pt x="1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5" name="Freeform 953"/>
              <p:cNvSpPr/>
              <p:nvPr/>
            </p:nvSpPr>
            <p:spPr bwMode="auto">
              <a:xfrm>
                <a:off x="8037513" y="3968751"/>
                <a:ext cx="114300" cy="166688"/>
              </a:xfrm>
              <a:custGeom>
                <a:avLst/>
                <a:gdLst>
                  <a:gd name="T0" fmla="*/ 46 w 72"/>
                  <a:gd name="T1" fmla="*/ 0 h 105"/>
                  <a:gd name="T2" fmla="*/ 72 w 72"/>
                  <a:gd name="T3" fmla="*/ 52 h 105"/>
                  <a:gd name="T4" fmla="*/ 72 w 72"/>
                  <a:gd name="T5" fmla="*/ 55 h 105"/>
                  <a:gd name="T6" fmla="*/ 71 w 72"/>
                  <a:gd name="T7" fmla="*/ 58 h 105"/>
                  <a:gd name="T8" fmla="*/ 68 w 72"/>
                  <a:gd name="T9" fmla="*/ 63 h 105"/>
                  <a:gd name="T10" fmla="*/ 64 w 72"/>
                  <a:gd name="T11" fmla="*/ 67 h 105"/>
                  <a:gd name="T12" fmla="*/ 58 w 72"/>
                  <a:gd name="T13" fmla="*/ 72 h 105"/>
                  <a:gd name="T14" fmla="*/ 52 w 72"/>
                  <a:gd name="T15" fmla="*/ 77 h 105"/>
                  <a:gd name="T16" fmla="*/ 47 w 72"/>
                  <a:gd name="T17" fmla="*/ 81 h 105"/>
                  <a:gd name="T18" fmla="*/ 41 w 72"/>
                  <a:gd name="T19" fmla="*/ 85 h 105"/>
                  <a:gd name="T20" fmla="*/ 33 w 72"/>
                  <a:gd name="T21" fmla="*/ 92 h 105"/>
                  <a:gd name="T22" fmla="*/ 28 w 72"/>
                  <a:gd name="T23" fmla="*/ 99 h 105"/>
                  <a:gd name="T24" fmla="*/ 26 w 72"/>
                  <a:gd name="T25" fmla="*/ 104 h 105"/>
                  <a:gd name="T26" fmla="*/ 25 w 72"/>
                  <a:gd name="T27" fmla="*/ 105 h 105"/>
                  <a:gd name="T28" fmla="*/ 25 w 72"/>
                  <a:gd name="T29" fmla="*/ 94 h 105"/>
                  <a:gd name="T30" fmla="*/ 26 w 72"/>
                  <a:gd name="T31" fmla="*/ 81 h 105"/>
                  <a:gd name="T32" fmla="*/ 28 w 72"/>
                  <a:gd name="T33" fmla="*/ 70 h 105"/>
                  <a:gd name="T34" fmla="*/ 34 w 72"/>
                  <a:gd name="T35" fmla="*/ 59 h 105"/>
                  <a:gd name="T36" fmla="*/ 44 w 72"/>
                  <a:gd name="T37" fmla="*/ 46 h 105"/>
                  <a:gd name="T38" fmla="*/ 51 w 72"/>
                  <a:gd name="T39" fmla="*/ 31 h 105"/>
                  <a:gd name="T40" fmla="*/ 48 w 72"/>
                  <a:gd name="T41" fmla="*/ 35 h 105"/>
                  <a:gd name="T42" fmla="*/ 45 w 72"/>
                  <a:gd name="T43" fmla="*/ 39 h 105"/>
                  <a:gd name="T44" fmla="*/ 42 w 72"/>
                  <a:gd name="T45" fmla="*/ 42 h 105"/>
                  <a:gd name="T46" fmla="*/ 39 w 72"/>
                  <a:gd name="T47" fmla="*/ 43 h 105"/>
                  <a:gd name="T48" fmla="*/ 38 w 72"/>
                  <a:gd name="T49" fmla="*/ 44 h 105"/>
                  <a:gd name="T50" fmla="*/ 37 w 72"/>
                  <a:gd name="T51" fmla="*/ 45 h 105"/>
                  <a:gd name="T52" fmla="*/ 40 w 72"/>
                  <a:gd name="T53" fmla="*/ 42 h 105"/>
                  <a:gd name="T54" fmla="*/ 41 w 72"/>
                  <a:gd name="T55" fmla="*/ 39 h 105"/>
                  <a:gd name="T56" fmla="*/ 42 w 72"/>
                  <a:gd name="T57" fmla="*/ 35 h 105"/>
                  <a:gd name="T58" fmla="*/ 44 w 72"/>
                  <a:gd name="T59" fmla="*/ 32 h 105"/>
                  <a:gd name="T60" fmla="*/ 44 w 72"/>
                  <a:gd name="T61" fmla="*/ 30 h 105"/>
                  <a:gd name="T62" fmla="*/ 44 w 72"/>
                  <a:gd name="T63" fmla="*/ 29 h 105"/>
                  <a:gd name="T64" fmla="*/ 34 w 72"/>
                  <a:gd name="T65" fmla="*/ 36 h 105"/>
                  <a:gd name="T66" fmla="*/ 22 w 72"/>
                  <a:gd name="T67" fmla="*/ 39 h 105"/>
                  <a:gd name="T68" fmla="*/ 10 w 72"/>
                  <a:gd name="T69" fmla="*/ 36 h 105"/>
                  <a:gd name="T70" fmla="*/ 0 w 72"/>
                  <a:gd name="T71" fmla="*/ 31 h 105"/>
                  <a:gd name="T72" fmla="*/ 12 w 72"/>
                  <a:gd name="T73" fmla="*/ 33 h 105"/>
                  <a:gd name="T74" fmla="*/ 24 w 72"/>
                  <a:gd name="T75" fmla="*/ 32 h 105"/>
                  <a:gd name="T76" fmla="*/ 34 w 72"/>
                  <a:gd name="T77" fmla="*/ 29 h 105"/>
                  <a:gd name="T78" fmla="*/ 41 w 72"/>
                  <a:gd name="T79" fmla="*/ 21 h 105"/>
                  <a:gd name="T80" fmla="*/ 47 w 72"/>
                  <a:gd name="T81" fmla="*/ 9 h 105"/>
                  <a:gd name="T82" fmla="*/ 39 w 72"/>
                  <a:gd name="T83" fmla="*/ 15 h 105"/>
                  <a:gd name="T84" fmla="*/ 29 w 72"/>
                  <a:gd name="T85" fmla="*/ 16 h 105"/>
                  <a:gd name="T86" fmla="*/ 18 w 72"/>
                  <a:gd name="T87" fmla="*/ 13 h 105"/>
                  <a:gd name="T88" fmla="*/ 29 w 72"/>
                  <a:gd name="T89" fmla="*/ 12 h 105"/>
                  <a:gd name="T90" fmla="*/ 39 w 72"/>
                  <a:gd name="T91" fmla="*/ 8 h 105"/>
                  <a:gd name="T92" fmla="*/ 46 w 72"/>
                  <a:gd name="T9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2" h="105">
                    <a:moveTo>
                      <a:pt x="46" y="0"/>
                    </a:moveTo>
                    <a:lnTo>
                      <a:pt x="72" y="52"/>
                    </a:lnTo>
                    <a:lnTo>
                      <a:pt x="72" y="55"/>
                    </a:lnTo>
                    <a:lnTo>
                      <a:pt x="71" y="58"/>
                    </a:lnTo>
                    <a:lnTo>
                      <a:pt x="68" y="63"/>
                    </a:lnTo>
                    <a:lnTo>
                      <a:pt x="64" y="67"/>
                    </a:lnTo>
                    <a:lnTo>
                      <a:pt x="58" y="72"/>
                    </a:lnTo>
                    <a:lnTo>
                      <a:pt x="52" y="77"/>
                    </a:lnTo>
                    <a:lnTo>
                      <a:pt x="47" y="81"/>
                    </a:lnTo>
                    <a:lnTo>
                      <a:pt x="41" y="85"/>
                    </a:lnTo>
                    <a:lnTo>
                      <a:pt x="33" y="92"/>
                    </a:lnTo>
                    <a:lnTo>
                      <a:pt x="28" y="99"/>
                    </a:lnTo>
                    <a:lnTo>
                      <a:pt x="26" y="104"/>
                    </a:lnTo>
                    <a:lnTo>
                      <a:pt x="25" y="105"/>
                    </a:lnTo>
                    <a:lnTo>
                      <a:pt x="25" y="94"/>
                    </a:lnTo>
                    <a:lnTo>
                      <a:pt x="26" y="81"/>
                    </a:lnTo>
                    <a:lnTo>
                      <a:pt x="28" y="70"/>
                    </a:lnTo>
                    <a:lnTo>
                      <a:pt x="34" y="59"/>
                    </a:lnTo>
                    <a:lnTo>
                      <a:pt x="44" y="46"/>
                    </a:lnTo>
                    <a:lnTo>
                      <a:pt x="51" y="31"/>
                    </a:lnTo>
                    <a:lnTo>
                      <a:pt x="48" y="35"/>
                    </a:lnTo>
                    <a:lnTo>
                      <a:pt x="45" y="39"/>
                    </a:lnTo>
                    <a:lnTo>
                      <a:pt x="42" y="42"/>
                    </a:lnTo>
                    <a:lnTo>
                      <a:pt x="39" y="43"/>
                    </a:lnTo>
                    <a:lnTo>
                      <a:pt x="38" y="44"/>
                    </a:lnTo>
                    <a:lnTo>
                      <a:pt x="37" y="45"/>
                    </a:lnTo>
                    <a:lnTo>
                      <a:pt x="40" y="42"/>
                    </a:lnTo>
                    <a:lnTo>
                      <a:pt x="41" y="39"/>
                    </a:lnTo>
                    <a:lnTo>
                      <a:pt x="42" y="35"/>
                    </a:lnTo>
                    <a:lnTo>
                      <a:pt x="44" y="32"/>
                    </a:lnTo>
                    <a:lnTo>
                      <a:pt x="44" y="30"/>
                    </a:lnTo>
                    <a:lnTo>
                      <a:pt x="44" y="29"/>
                    </a:lnTo>
                    <a:lnTo>
                      <a:pt x="34" y="36"/>
                    </a:lnTo>
                    <a:lnTo>
                      <a:pt x="22" y="39"/>
                    </a:lnTo>
                    <a:lnTo>
                      <a:pt x="10" y="36"/>
                    </a:lnTo>
                    <a:lnTo>
                      <a:pt x="0" y="31"/>
                    </a:lnTo>
                    <a:lnTo>
                      <a:pt x="12" y="33"/>
                    </a:lnTo>
                    <a:lnTo>
                      <a:pt x="24" y="32"/>
                    </a:lnTo>
                    <a:lnTo>
                      <a:pt x="34" y="29"/>
                    </a:lnTo>
                    <a:lnTo>
                      <a:pt x="41" y="21"/>
                    </a:lnTo>
                    <a:lnTo>
                      <a:pt x="47" y="9"/>
                    </a:lnTo>
                    <a:lnTo>
                      <a:pt x="39" y="15"/>
                    </a:lnTo>
                    <a:lnTo>
                      <a:pt x="29" y="16"/>
                    </a:lnTo>
                    <a:lnTo>
                      <a:pt x="18" y="13"/>
                    </a:lnTo>
                    <a:lnTo>
                      <a:pt x="29" y="12"/>
                    </a:lnTo>
                    <a:lnTo>
                      <a:pt x="39" y="8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6" name="Freeform 954"/>
              <p:cNvSpPr/>
              <p:nvPr/>
            </p:nvSpPr>
            <p:spPr bwMode="auto">
              <a:xfrm>
                <a:off x="8088313" y="4011613"/>
                <a:ext cx="90488" cy="223838"/>
              </a:xfrm>
              <a:custGeom>
                <a:avLst/>
                <a:gdLst>
                  <a:gd name="T0" fmla="*/ 28 w 57"/>
                  <a:gd name="T1" fmla="*/ 0 h 141"/>
                  <a:gd name="T2" fmla="*/ 57 w 57"/>
                  <a:gd name="T3" fmla="*/ 65 h 141"/>
                  <a:gd name="T4" fmla="*/ 45 w 57"/>
                  <a:gd name="T5" fmla="*/ 77 h 141"/>
                  <a:gd name="T6" fmla="*/ 36 w 57"/>
                  <a:gd name="T7" fmla="*/ 91 h 141"/>
                  <a:gd name="T8" fmla="*/ 22 w 57"/>
                  <a:gd name="T9" fmla="*/ 115 h 141"/>
                  <a:gd name="T10" fmla="*/ 14 w 57"/>
                  <a:gd name="T11" fmla="*/ 141 h 141"/>
                  <a:gd name="T12" fmla="*/ 7 w 57"/>
                  <a:gd name="T13" fmla="*/ 123 h 141"/>
                  <a:gd name="T14" fmla="*/ 6 w 57"/>
                  <a:gd name="T15" fmla="*/ 104 h 141"/>
                  <a:gd name="T16" fmla="*/ 9 w 57"/>
                  <a:gd name="T17" fmla="*/ 91 h 141"/>
                  <a:gd name="T18" fmla="*/ 16 w 57"/>
                  <a:gd name="T19" fmla="*/ 79 h 141"/>
                  <a:gd name="T20" fmla="*/ 26 w 57"/>
                  <a:gd name="T21" fmla="*/ 68 h 141"/>
                  <a:gd name="T22" fmla="*/ 16 w 57"/>
                  <a:gd name="T23" fmla="*/ 74 h 141"/>
                  <a:gd name="T24" fmla="*/ 8 w 57"/>
                  <a:gd name="T25" fmla="*/ 75 h 141"/>
                  <a:gd name="T26" fmla="*/ 2 w 57"/>
                  <a:gd name="T27" fmla="*/ 74 h 141"/>
                  <a:gd name="T28" fmla="*/ 0 w 57"/>
                  <a:gd name="T29" fmla="*/ 74 h 141"/>
                  <a:gd name="T30" fmla="*/ 12 w 57"/>
                  <a:gd name="T31" fmla="*/ 67 h 141"/>
                  <a:gd name="T32" fmla="*/ 19 w 57"/>
                  <a:gd name="T33" fmla="*/ 56 h 141"/>
                  <a:gd name="T34" fmla="*/ 26 w 57"/>
                  <a:gd name="T35" fmla="*/ 44 h 141"/>
                  <a:gd name="T36" fmla="*/ 20 w 57"/>
                  <a:gd name="T37" fmla="*/ 53 h 141"/>
                  <a:gd name="T38" fmla="*/ 15 w 57"/>
                  <a:gd name="T39" fmla="*/ 56 h 141"/>
                  <a:gd name="T40" fmla="*/ 10 w 57"/>
                  <a:gd name="T41" fmla="*/ 57 h 141"/>
                  <a:gd name="T42" fmla="*/ 8 w 57"/>
                  <a:gd name="T43" fmla="*/ 57 h 141"/>
                  <a:gd name="T44" fmla="*/ 7 w 57"/>
                  <a:gd name="T45" fmla="*/ 56 h 141"/>
                  <a:gd name="T46" fmla="*/ 15 w 57"/>
                  <a:gd name="T47" fmla="*/ 50 h 141"/>
                  <a:gd name="T48" fmla="*/ 20 w 57"/>
                  <a:gd name="T49" fmla="*/ 41 h 141"/>
                  <a:gd name="T50" fmla="*/ 22 w 57"/>
                  <a:gd name="T51" fmla="*/ 36 h 141"/>
                  <a:gd name="T52" fmla="*/ 24 w 57"/>
                  <a:gd name="T53" fmla="*/ 34 h 141"/>
                  <a:gd name="T54" fmla="*/ 24 w 57"/>
                  <a:gd name="T55" fmla="*/ 34 h 141"/>
                  <a:gd name="T56" fmla="*/ 27 w 57"/>
                  <a:gd name="T57" fmla="*/ 17 h 141"/>
                  <a:gd name="T58" fmla="*/ 28 w 57"/>
                  <a:gd name="T59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7" h="141">
                    <a:moveTo>
                      <a:pt x="28" y="0"/>
                    </a:moveTo>
                    <a:lnTo>
                      <a:pt x="57" y="65"/>
                    </a:lnTo>
                    <a:lnTo>
                      <a:pt x="45" y="77"/>
                    </a:lnTo>
                    <a:lnTo>
                      <a:pt x="36" y="91"/>
                    </a:lnTo>
                    <a:lnTo>
                      <a:pt x="22" y="115"/>
                    </a:lnTo>
                    <a:lnTo>
                      <a:pt x="14" y="141"/>
                    </a:lnTo>
                    <a:lnTo>
                      <a:pt x="7" y="123"/>
                    </a:lnTo>
                    <a:lnTo>
                      <a:pt x="6" y="104"/>
                    </a:lnTo>
                    <a:lnTo>
                      <a:pt x="9" y="91"/>
                    </a:lnTo>
                    <a:lnTo>
                      <a:pt x="16" y="79"/>
                    </a:lnTo>
                    <a:lnTo>
                      <a:pt x="26" y="68"/>
                    </a:lnTo>
                    <a:lnTo>
                      <a:pt x="16" y="74"/>
                    </a:lnTo>
                    <a:lnTo>
                      <a:pt x="8" y="75"/>
                    </a:lnTo>
                    <a:lnTo>
                      <a:pt x="2" y="74"/>
                    </a:lnTo>
                    <a:lnTo>
                      <a:pt x="0" y="74"/>
                    </a:lnTo>
                    <a:lnTo>
                      <a:pt x="12" y="67"/>
                    </a:lnTo>
                    <a:lnTo>
                      <a:pt x="19" y="56"/>
                    </a:lnTo>
                    <a:lnTo>
                      <a:pt x="26" y="44"/>
                    </a:lnTo>
                    <a:lnTo>
                      <a:pt x="20" y="53"/>
                    </a:lnTo>
                    <a:lnTo>
                      <a:pt x="15" y="56"/>
                    </a:lnTo>
                    <a:lnTo>
                      <a:pt x="10" y="57"/>
                    </a:lnTo>
                    <a:lnTo>
                      <a:pt x="8" y="57"/>
                    </a:lnTo>
                    <a:lnTo>
                      <a:pt x="7" y="56"/>
                    </a:lnTo>
                    <a:lnTo>
                      <a:pt x="15" y="50"/>
                    </a:lnTo>
                    <a:lnTo>
                      <a:pt x="20" y="41"/>
                    </a:lnTo>
                    <a:lnTo>
                      <a:pt x="22" y="36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27" y="1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7" name="Freeform 955"/>
              <p:cNvSpPr/>
              <p:nvPr/>
            </p:nvSpPr>
            <p:spPr bwMode="auto">
              <a:xfrm>
                <a:off x="8113713" y="4100513"/>
                <a:ext cx="111125" cy="279400"/>
              </a:xfrm>
              <a:custGeom>
                <a:avLst/>
                <a:gdLst>
                  <a:gd name="T0" fmla="*/ 38 w 70"/>
                  <a:gd name="T1" fmla="*/ 0 h 176"/>
                  <a:gd name="T2" fmla="*/ 54 w 70"/>
                  <a:gd name="T3" fmla="*/ 45 h 176"/>
                  <a:gd name="T4" fmla="*/ 70 w 70"/>
                  <a:gd name="T5" fmla="*/ 91 h 176"/>
                  <a:gd name="T6" fmla="*/ 60 w 70"/>
                  <a:gd name="T7" fmla="*/ 103 h 176"/>
                  <a:gd name="T8" fmla="*/ 49 w 70"/>
                  <a:gd name="T9" fmla="*/ 116 h 176"/>
                  <a:gd name="T10" fmla="*/ 39 w 70"/>
                  <a:gd name="T11" fmla="*/ 130 h 176"/>
                  <a:gd name="T12" fmla="*/ 32 w 70"/>
                  <a:gd name="T13" fmla="*/ 145 h 176"/>
                  <a:gd name="T14" fmla="*/ 27 w 70"/>
                  <a:gd name="T15" fmla="*/ 161 h 176"/>
                  <a:gd name="T16" fmla="*/ 28 w 70"/>
                  <a:gd name="T17" fmla="*/ 176 h 176"/>
                  <a:gd name="T18" fmla="*/ 18 w 70"/>
                  <a:gd name="T19" fmla="*/ 157 h 176"/>
                  <a:gd name="T20" fmla="*/ 12 w 70"/>
                  <a:gd name="T21" fmla="*/ 139 h 176"/>
                  <a:gd name="T22" fmla="*/ 10 w 70"/>
                  <a:gd name="T23" fmla="*/ 118 h 176"/>
                  <a:gd name="T24" fmla="*/ 13 w 70"/>
                  <a:gd name="T25" fmla="*/ 97 h 176"/>
                  <a:gd name="T26" fmla="*/ 12 w 70"/>
                  <a:gd name="T27" fmla="*/ 100 h 176"/>
                  <a:gd name="T28" fmla="*/ 10 w 70"/>
                  <a:gd name="T29" fmla="*/ 102 h 176"/>
                  <a:gd name="T30" fmla="*/ 9 w 70"/>
                  <a:gd name="T31" fmla="*/ 104 h 176"/>
                  <a:gd name="T32" fmla="*/ 8 w 70"/>
                  <a:gd name="T33" fmla="*/ 105 h 176"/>
                  <a:gd name="T34" fmla="*/ 6 w 70"/>
                  <a:gd name="T35" fmla="*/ 107 h 176"/>
                  <a:gd name="T36" fmla="*/ 6 w 70"/>
                  <a:gd name="T37" fmla="*/ 107 h 176"/>
                  <a:gd name="T38" fmla="*/ 1 w 70"/>
                  <a:gd name="T39" fmla="*/ 91 h 176"/>
                  <a:gd name="T40" fmla="*/ 0 w 70"/>
                  <a:gd name="T41" fmla="*/ 74 h 176"/>
                  <a:gd name="T42" fmla="*/ 3 w 70"/>
                  <a:gd name="T43" fmla="*/ 58 h 176"/>
                  <a:gd name="T44" fmla="*/ 10 w 70"/>
                  <a:gd name="T45" fmla="*/ 43 h 176"/>
                  <a:gd name="T46" fmla="*/ 18 w 70"/>
                  <a:gd name="T47" fmla="*/ 29 h 176"/>
                  <a:gd name="T48" fmla="*/ 38 w 70"/>
                  <a:gd name="T49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" h="176">
                    <a:moveTo>
                      <a:pt x="38" y="0"/>
                    </a:moveTo>
                    <a:lnTo>
                      <a:pt x="54" y="45"/>
                    </a:lnTo>
                    <a:lnTo>
                      <a:pt x="70" y="91"/>
                    </a:lnTo>
                    <a:lnTo>
                      <a:pt x="60" y="103"/>
                    </a:lnTo>
                    <a:lnTo>
                      <a:pt x="49" y="116"/>
                    </a:lnTo>
                    <a:lnTo>
                      <a:pt x="39" y="130"/>
                    </a:lnTo>
                    <a:lnTo>
                      <a:pt x="32" y="145"/>
                    </a:lnTo>
                    <a:lnTo>
                      <a:pt x="27" y="161"/>
                    </a:lnTo>
                    <a:lnTo>
                      <a:pt x="28" y="176"/>
                    </a:lnTo>
                    <a:lnTo>
                      <a:pt x="18" y="157"/>
                    </a:lnTo>
                    <a:lnTo>
                      <a:pt x="12" y="139"/>
                    </a:lnTo>
                    <a:lnTo>
                      <a:pt x="10" y="118"/>
                    </a:lnTo>
                    <a:lnTo>
                      <a:pt x="13" y="97"/>
                    </a:lnTo>
                    <a:lnTo>
                      <a:pt x="12" y="100"/>
                    </a:lnTo>
                    <a:lnTo>
                      <a:pt x="10" y="102"/>
                    </a:lnTo>
                    <a:lnTo>
                      <a:pt x="9" y="104"/>
                    </a:lnTo>
                    <a:lnTo>
                      <a:pt x="8" y="105"/>
                    </a:lnTo>
                    <a:lnTo>
                      <a:pt x="6" y="107"/>
                    </a:lnTo>
                    <a:lnTo>
                      <a:pt x="6" y="107"/>
                    </a:lnTo>
                    <a:lnTo>
                      <a:pt x="1" y="91"/>
                    </a:lnTo>
                    <a:lnTo>
                      <a:pt x="0" y="74"/>
                    </a:lnTo>
                    <a:lnTo>
                      <a:pt x="3" y="58"/>
                    </a:lnTo>
                    <a:lnTo>
                      <a:pt x="10" y="43"/>
                    </a:lnTo>
                    <a:lnTo>
                      <a:pt x="18" y="29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8" name="Freeform 956"/>
              <p:cNvSpPr/>
              <p:nvPr/>
            </p:nvSpPr>
            <p:spPr bwMode="auto">
              <a:xfrm>
                <a:off x="8153401" y="4160838"/>
                <a:ext cx="79375" cy="250825"/>
              </a:xfrm>
              <a:custGeom>
                <a:avLst/>
                <a:gdLst>
                  <a:gd name="T0" fmla="*/ 28 w 50"/>
                  <a:gd name="T1" fmla="*/ 0 h 158"/>
                  <a:gd name="T2" fmla="*/ 50 w 50"/>
                  <a:gd name="T3" fmla="*/ 74 h 158"/>
                  <a:gd name="T4" fmla="*/ 38 w 50"/>
                  <a:gd name="T5" fmla="*/ 87 h 158"/>
                  <a:gd name="T6" fmla="*/ 29 w 50"/>
                  <a:gd name="T7" fmla="*/ 102 h 158"/>
                  <a:gd name="T8" fmla="*/ 23 w 50"/>
                  <a:gd name="T9" fmla="*/ 119 h 158"/>
                  <a:gd name="T10" fmla="*/ 22 w 50"/>
                  <a:gd name="T11" fmla="*/ 131 h 158"/>
                  <a:gd name="T12" fmla="*/ 22 w 50"/>
                  <a:gd name="T13" fmla="*/ 144 h 158"/>
                  <a:gd name="T14" fmla="*/ 24 w 50"/>
                  <a:gd name="T15" fmla="*/ 158 h 158"/>
                  <a:gd name="T16" fmla="*/ 15 w 50"/>
                  <a:gd name="T17" fmla="*/ 149 h 158"/>
                  <a:gd name="T18" fmla="*/ 10 w 50"/>
                  <a:gd name="T19" fmla="*/ 138 h 158"/>
                  <a:gd name="T20" fmla="*/ 5 w 50"/>
                  <a:gd name="T21" fmla="*/ 126 h 158"/>
                  <a:gd name="T22" fmla="*/ 3 w 50"/>
                  <a:gd name="T23" fmla="*/ 107 h 158"/>
                  <a:gd name="T24" fmla="*/ 7 w 50"/>
                  <a:gd name="T25" fmla="*/ 89 h 158"/>
                  <a:gd name="T26" fmla="*/ 13 w 50"/>
                  <a:gd name="T27" fmla="*/ 70 h 158"/>
                  <a:gd name="T28" fmla="*/ 22 w 50"/>
                  <a:gd name="T29" fmla="*/ 53 h 158"/>
                  <a:gd name="T30" fmla="*/ 32 w 50"/>
                  <a:gd name="T31" fmla="*/ 36 h 158"/>
                  <a:gd name="T32" fmla="*/ 25 w 50"/>
                  <a:gd name="T33" fmla="*/ 43 h 158"/>
                  <a:gd name="T34" fmla="*/ 20 w 50"/>
                  <a:gd name="T35" fmla="*/ 51 h 158"/>
                  <a:gd name="T36" fmla="*/ 16 w 50"/>
                  <a:gd name="T37" fmla="*/ 57 h 158"/>
                  <a:gd name="T38" fmla="*/ 15 w 50"/>
                  <a:gd name="T39" fmla="*/ 59 h 158"/>
                  <a:gd name="T40" fmla="*/ 19 w 50"/>
                  <a:gd name="T41" fmla="*/ 41 h 158"/>
                  <a:gd name="T42" fmla="*/ 26 w 50"/>
                  <a:gd name="T43" fmla="*/ 23 h 158"/>
                  <a:gd name="T44" fmla="*/ 14 w 50"/>
                  <a:gd name="T45" fmla="*/ 40 h 158"/>
                  <a:gd name="T46" fmla="*/ 5 w 50"/>
                  <a:gd name="T47" fmla="*/ 58 h 158"/>
                  <a:gd name="T48" fmla="*/ 0 w 50"/>
                  <a:gd name="T49" fmla="*/ 78 h 158"/>
                  <a:gd name="T50" fmla="*/ 2 w 50"/>
                  <a:gd name="T51" fmla="*/ 57 h 158"/>
                  <a:gd name="T52" fmla="*/ 9 w 50"/>
                  <a:gd name="T53" fmla="*/ 38 h 158"/>
                  <a:gd name="T54" fmla="*/ 17 w 50"/>
                  <a:gd name="T55" fmla="*/ 19 h 158"/>
                  <a:gd name="T56" fmla="*/ 28 w 50"/>
                  <a:gd name="T5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158">
                    <a:moveTo>
                      <a:pt x="28" y="0"/>
                    </a:moveTo>
                    <a:lnTo>
                      <a:pt x="50" y="74"/>
                    </a:lnTo>
                    <a:lnTo>
                      <a:pt x="38" y="87"/>
                    </a:lnTo>
                    <a:lnTo>
                      <a:pt x="29" y="102"/>
                    </a:lnTo>
                    <a:lnTo>
                      <a:pt x="23" y="119"/>
                    </a:lnTo>
                    <a:lnTo>
                      <a:pt x="22" y="131"/>
                    </a:lnTo>
                    <a:lnTo>
                      <a:pt x="22" y="144"/>
                    </a:lnTo>
                    <a:lnTo>
                      <a:pt x="24" y="158"/>
                    </a:lnTo>
                    <a:lnTo>
                      <a:pt x="15" y="149"/>
                    </a:lnTo>
                    <a:lnTo>
                      <a:pt x="10" y="138"/>
                    </a:lnTo>
                    <a:lnTo>
                      <a:pt x="5" y="126"/>
                    </a:lnTo>
                    <a:lnTo>
                      <a:pt x="3" y="107"/>
                    </a:lnTo>
                    <a:lnTo>
                      <a:pt x="7" y="89"/>
                    </a:lnTo>
                    <a:lnTo>
                      <a:pt x="13" y="70"/>
                    </a:lnTo>
                    <a:lnTo>
                      <a:pt x="22" y="53"/>
                    </a:lnTo>
                    <a:lnTo>
                      <a:pt x="32" y="36"/>
                    </a:lnTo>
                    <a:lnTo>
                      <a:pt x="25" y="43"/>
                    </a:lnTo>
                    <a:lnTo>
                      <a:pt x="20" y="51"/>
                    </a:lnTo>
                    <a:lnTo>
                      <a:pt x="16" y="57"/>
                    </a:lnTo>
                    <a:lnTo>
                      <a:pt x="15" y="59"/>
                    </a:lnTo>
                    <a:lnTo>
                      <a:pt x="19" y="41"/>
                    </a:lnTo>
                    <a:lnTo>
                      <a:pt x="26" y="23"/>
                    </a:lnTo>
                    <a:lnTo>
                      <a:pt x="14" y="40"/>
                    </a:lnTo>
                    <a:lnTo>
                      <a:pt x="5" y="58"/>
                    </a:lnTo>
                    <a:lnTo>
                      <a:pt x="0" y="78"/>
                    </a:lnTo>
                    <a:lnTo>
                      <a:pt x="2" y="57"/>
                    </a:lnTo>
                    <a:lnTo>
                      <a:pt x="9" y="38"/>
                    </a:lnTo>
                    <a:lnTo>
                      <a:pt x="17" y="19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49" name="Freeform 957"/>
              <p:cNvSpPr/>
              <p:nvPr/>
            </p:nvSpPr>
            <p:spPr bwMode="auto">
              <a:xfrm>
                <a:off x="8186738" y="4262438"/>
                <a:ext cx="82550" cy="219075"/>
              </a:xfrm>
              <a:custGeom>
                <a:avLst/>
                <a:gdLst>
                  <a:gd name="T0" fmla="*/ 27 w 52"/>
                  <a:gd name="T1" fmla="*/ 0 h 138"/>
                  <a:gd name="T2" fmla="*/ 42 w 52"/>
                  <a:gd name="T3" fmla="*/ 68 h 138"/>
                  <a:gd name="T4" fmla="*/ 52 w 52"/>
                  <a:gd name="T5" fmla="*/ 138 h 138"/>
                  <a:gd name="T6" fmla="*/ 25 w 52"/>
                  <a:gd name="T7" fmla="*/ 113 h 138"/>
                  <a:gd name="T8" fmla="*/ 18 w 52"/>
                  <a:gd name="T9" fmla="*/ 103 h 138"/>
                  <a:gd name="T10" fmla="*/ 14 w 52"/>
                  <a:gd name="T11" fmla="*/ 92 h 138"/>
                  <a:gd name="T12" fmla="*/ 13 w 52"/>
                  <a:gd name="T13" fmla="*/ 79 h 138"/>
                  <a:gd name="T14" fmla="*/ 13 w 52"/>
                  <a:gd name="T15" fmla="*/ 67 h 138"/>
                  <a:gd name="T16" fmla="*/ 16 w 52"/>
                  <a:gd name="T17" fmla="*/ 54 h 138"/>
                  <a:gd name="T18" fmla="*/ 19 w 52"/>
                  <a:gd name="T19" fmla="*/ 42 h 138"/>
                  <a:gd name="T20" fmla="*/ 11 w 52"/>
                  <a:gd name="T21" fmla="*/ 56 h 138"/>
                  <a:gd name="T22" fmla="*/ 6 w 52"/>
                  <a:gd name="T23" fmla="*/ 72 h 138"/>
                  <a:gd name="T24" fmla="*/ 8 w 52"/>
                  <a:gd name="T25" fmla="*/ 87 h 138"/>
                  <a:gd name="T26" fmla="*/ 2 w 52"/>
                  <a:gd name="T27" fmla="*/ 72 h 138"/>
                  <a:gd name="T28" fmla="*/ 0 w 52"/>
                  <a:gd name="T29" fmla="*/ 56 h 138"/>
                  <a:gd name="T30" fmla="*/ 2 w 52"/>
                  <a:gd name="T31" fmla="*/ 41 h 138"/>
                  <a:gd name="T32" fmla="*/ 7 w 52"/>
                  <a:gd name="T33" fmla="*/ 26 h 138"/>
                  <a:gd name="T34" fmla="*/ 16 w 52"/>
                  <a:gd name="T35" fmla="*/ 13 h 138"/>
                  <a:gd name="T36" fmla="*/ 27 w 52"/>
                  <a:gd name="T3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138">
                    <a:moveTo>
                      <a:pt x="27" y="0"/>
                    </a:moveTo>
                    <a:lnTo>
                      <a:pt x="42" y="68"/>
                    </a:lnTo>
                    <a:lnTo>
                      <a:pt x="52" y="138"/>
                    </a:lnTo>
                    <a:lnTo>
                      <a:pt x="25" y="113"/>
                    </a:lnTo>
                    <a:lnTo>
                      <a:pt x="18" y="103"/>
                    </a:lnTo>
                    <a:lnTo>
                      <a:pt x="14" y="92"/>
                    </a:lnTo>
                    <a:lnTo>
                      <a:pt x="13" y="79"/>
                    </a:lnTo>
                    <a:lnTo>
                      <a:pt x="13" y="67"/>
                    </a:lnTo>
                    <a:lnTo>
                      <a:pt x="16" y="54"/>
                    </a:lnTo>
                    <a:lnTo>
                      <a:pt x="19" y="42"/>
                    </a:lnTo>
                    <a:lnTo>
                      <a:pt x="11" y="56"/>
                    </a:lnTo>
                    <a:lnTo>
                      <a:pt x="6" y="72"/>
                    </a:lnTo>
                    <a:lnTo>
                      <a:pt x="8" y="87"/>
                    </a:lnTo>
                    <a:lnTo>
                      <a:pt x="2" y="72"/>
                    </a:lnTo>
                    <a:lnTo>
                      <a:pt x="0" y="56"/>
                    </a:lnTo>
                    <a:lnTo>
                      <a:pt x="2" y="41"/>
                    </a:lnTo>
                    <a:lnTo>
                      <a:pt x="7" y="26"/>
                    </a:lnTo>
                    <a:lnTo>
                      <a:pt x="16" y="13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0" name="Freeform 958"/>
              <p:cNvSpPr/>
              <p:nvPr/>
            </p:nvSpPr>
            <p:spPr bwMode="auto">
              <a:xfrm>
                <a:off x="8232776" y="4262438"/>
                <a:ext cx="93663" cy="219075"/>
              </a:xfrm>
              <a:custGeom>
                <a:avLst/>
                <a:gdLst>
                  <a:gd name="T0" fmla="*/ 0 w 59"/>
                  <a:gd name="T1" fmla="*/ 0 h 138"/>
                  <a:gd name="T2" fmla="*/ 17 w 59"/>
                  <a:gd name="T3" fmla="*/ 3 h 138"/>
                  <a:gd name="T4" fmla="*/ 31 w 59"/>
                  <a:gd name="T5" fmla="*/ 12 h 138"/>
                  <a:gd name="T6" fmla="*/ 42 w 59"/>
                  <a:gd name="T7" fmla="*/ 24 h 138"/>
                  <a:gd name="T8" fmla="*/ 50 w 59"/>
                  <a:gd name="T9" fmla="*/ 36 h 138"/>
                  <a:gd name="T10" fmla="*/ 56 w 59"/>
                  <a:gd name="T11" fmla="*/ 49 h 138"/>
                  <a:gd name="T12" fmla="*/ 59 w 59"/>
                  <a:gd name="T13" fmla="*/ 64 h 138"/>
                  <a:gd name="T14" fmla="*/ 59 w 59"/>
                  <a:gd name="T15" fmla="*/ 78 h 138"/>
                  <a:gd name="T16" fmla="*/ 56 w 59"/>
                  <a:gd name="T17" fmla="*/ 71 h 138"/>
                  <a:gd name="T18" fmla="*/ 50 w 59"/>
                  <a:gd name="T19" fmla="*/ 63 h 138"/>
                  <a:gd name="T20" fmla="*/ 46 w 59"/>
                  <a:gd name="T21" fmla="*/ 59 h 138"/>
                  <a:gd name="T22" fmla="*/ 44 w 59"/>
                  <a:gd name="T23" fmla="*/ 58 h 138"/>
                  <a:gd name="T24" fmla="*/ 50 w 59"/>
                  <a:gd name="T25" fmla="*/ 68 h 138"/>
                  <a:gd name="T26" fmla="*/ 53 w 59"/>
                  <a:gd name="T27" fmla="*/ 82 h 138"/>
                  <a:gd name="T28" fmla="*/ 53 w 59"/>
                  <a:gd name="T29" fmla="*/ 95 h 138"/>
                  <a:gd name="T30" fmla="*/ 47 w 59"/>
                  <a:gd name="T31" fmla="*/ 107 h 138"/>
                  <a:gd name="T32" fmla="*/ 26 w 59"/>
                  <a:gd name="T33" fmla="*/ 138 h 138"/>
                  <a:gd name="T34" fmla="*/ 15 w 59"/>
                  <a:gd name="T35" fmla="*/ 68 h 138"/>
                  <a:gd name="T36" fmla="*/ 0 w 59"/>
                  <a:gd name="T3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138">
                    <a:moveTo>
                      <a:pt x="0" y="0"/>
                    </a:moveTo>
                    <a:lnTo>
                      <a:pt x="17" y="3"/>
                    </a:lnTo>
                    <a:lnTo>
                      <a:pt x="31" y="12"/>
                    </a:lnTo>
                    <a:lnTo>
                      <a:pt x="42" y="24"/>
                    </a:lnTo>
                    <a:lnTo>
                      <a:pt x="50" y="36"/>
                    </a:lnTo>
                    <a:lnTo>
                      <a:pt x="56" y="49"/>
                    </a:lnTo>
                    <a:lnTo>
                      <a:pt x="59" y="64"/>
                    </a:lnTo>
                    <a:lnTo>
                      <a:pt x="59" y="78"/>
                    </a:lnTo>
                    <a:lnTo>
                      <a:pt x="56" y="71"/>
                    </a:lnTo>
                    <a:lnTo>
                      <a:pt x="50" y="63"/>
                    </a:lnTo>
                    <a:lnTo>
                      <a:pt x="46" y="59"/>
                    </a:lnTo>
                    <a:lnTo>
                      <a:pt x="44" y="58"/>
                    </a:lnTo>
                    <a:lnTo>
                      <a:pt x="50" y="68"/>
                    </a:lnTo>
                    <a:lnTo>
                      <a:pt x="53" y="82"/>
                    </a:lnTo>
                    <a:lnTo>
                      <a:pt x="53" y="95"/>
                    </a:lnTo>
                    <a:lnTo>
                      <a:pt x="47" y="107"/>
                    </a:lnTo>
                    <a:lnTo>
                      <a:pt x="26" y="138"/>
                    </a:lnTo>
                    <a:lnTo>
                      <a:pt x="15" y="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1" name="Freeform 959"/>
              <p:cNvSpPr/>
              <p:nvPr/>
            </p:nvSpPr>
            <p:spPr bwMode="auto">
              <a:xfrm>
                <a:off x="8213726" y="4197351"/>
                <a:ext cx="123825" cy="161925"/>
              </a:xfrm>
              <a:custGeom>
                <a:avLst/>
                <a:gdLst>
                  <a:gd name="T0" fmla="*/ 0 w 78"/>
                  <a:gd name="T1" fmla="*/ 0 h 102"/>
                  <a:gd name="T2" fmla="*/ 19 w 78"/>
                  <a:gd name="T3" fmla="*/ 7 h 102"/>
                  <a:gd name="T4" fmla="*/ 36 w 78"/>
                  <a:gd name="T5" fmla="*/ 16 h 102"/>
                  <a:gd name="T6" fmla="*/ 51 w 78"/>
                  <a:gd name="T7" fmla="*/ 28 h 102"/>
                  <a:gd name="T8" fmla="*/ 65 w 78"/>
                  <a:gd name="T9" fmla="*/ 42 h 102"/>
                  <a:gd name="T10" fmla="*/ 73 w 78"/>
                  <a:gd name="T11" fmla="*/ 58 h 102"/>
                  <a:gd name="T12" fmla="*/ 78 w 78"/>
                  <a:gd name="T13" fmla="*/ 78 h 102"/>
                  <a:gd name="T14" fmla="*/ 75 w 78"/>
                  <a:gd name="T15" fmla="*/ 75 h 102"/>
                  <a:gd name="T16" fmla="*/ 72 w 78"/>
                  <a:gd name="T17" fmla="*/ 72 h 102"/>
                  <a:gd name="T18" fmla="*/ 70 w 78"/>
                  <a:gd name="T19" fmla="*/ 71 h 102"/>
                  <a:gd name="T20" fmla="*/ 69 w 78"/>
                  <a:gd name="T21" fmla="*/ 70 h 102"/>
                  <a:gd name="T22" fmla="*/ 68 w 78"/>
                  <a:gd name="T23" fmla="*/ 70 h 102"/>
                  <a:gd name="T24" fmla="*/ 73 w 78"/>
                  <a:gd name="T25" fmla="*/ 77 h 102"/>
                  <a:gd name="T26" fmla="*/ 75 w 78"/>
                  <a:gd name="T27" fmla="*/ 85 h 102"/>
                  <a:gd name="T28" fmla="*/ 77 w 78"/>
                  <a:gd name="T29" fmla="*/ 93 h 102"/>
                  <a:gd name="T30" fmla="*/ 77 w 78"/>
                  <a:gd name="T31" fmla="*/ 102 h 102"/>
                  <a:gd name="T32" fmla="*/ 67 w 78"/>
                  <a:gd name="T33" fmla="*/ 88 h 102"/>
                  <a:gd name="T34" fmla="*/ 53 w 78"/>
                  <a:gd name="T35" fmla="*/ 76 h 102"/>
                  <a:gd name="T36" fmla="*/ 36 w 78"/>
                  <a:gd name="T37" fmla="*/ 69 h 102"/>
                  <a:gd name="T38" fmla="*/ 19 w 78"/>
                  <a:gd name="T39" fmla="*/ 65 h 102"/>
                  <a:gd name="T40" fmla="*/ 7 w 78"/>
                  <a:gd name="T41" fmla="*/ 22 h 102"/>
                  <a:gd name="T42" fmla="*/ 3 w 78"/>
                  <a:gd name="T43" fmla="*/ 11 h 102"/>
                  <a:gd name="T44" fmla="*/ 0 w 78"/>
                  <a:gd name="T4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8" h="102">
                    <a:moveTo>
                      <a:pt x="0" y="0"/>
                    </a:moveTo>
                    <a:lnTo>
                      <a:pt x="19" y="7"/>
                    </a:lnTo>
                    <a:lnTo>
                      <a:pt x="36" y="16"/>
                    </a:lnTo>
                    <a:lnTo>
                      <a:pt x="51" y="28"/>
                    </a:lnTo>
                    <a:lnTo>
                      <a:pt x="65" y="42"/>
                    </a:lnTo>
                    <a:lnTo>
                      <a:pt x="73" y="58"/>
                    </a:lnTo>
                    <a:lnTo>
                      <a:pt x="78" y="78"/>
                    </a:lnTo>
                    <a:lnTo>
                      <a:pt x="75" y="75"/>
                    </a:lnTo>
                    <a:lnTo>
                      <a:pt x="72" y="72"/>
                    </a:lnTo>
                    <a:lnTo>
                      <a:pt x="70" y="71"/>
                    </a:lnTo>
                    <a:lnTo>
                      <a:pt x="69" y="70"/>
                    </a:lnTo>
                    <a:lnTo>
                      <a:pt x="68" y="70"/>
                    </a:lnTo>
                    <a:lnTo>
                      <a:pt x="73" y="77"/>
                    </a:lnTo>
                    <a:lnTo>
                      <a:pt x="75" y="85"/>
                    </a:lnTo>
                    <a:lnTo>
                      <a:pt x="77" y="93"/>
                    </a:lnTo>
                    <a:lnTo>
                      <a:pt x="77" y="102"/>
                    </a:lnTo>
                    <a:lnTo>
                      <a:pt x="67" y="88"/>
                    </a:lnTo>
                    <a:lnTo>
                      <a:pt x="53" y="76"/>
                    </a:lnTo>
                    <a:lnTo>
                      <a:pt x="36" y="69"/>
                    </a:lnTo>
                    <a:lnTo>
                      <a:pt x="19" y="65"/>
                    </a:lnTo>
                    <a:lnTo>
                      <a:pt x="7" y="22"/>
                    </a:lnTo>
                    <a:lnTo>
                      <a:pt x="3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DBDA"/>
              </a:solidFill>
              <a:ln w="0">
                <a:solidFill>
                  <a:srgbClr val="B3DBDA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2" name="Freeform 960"/>
              <p:cNvSpPr/>
              <p:nvPr/>
            </p:nvSpPr>
            <p:spPr bwMode="auto">
              <a:xfrm>
                <a:off x="8178801" y="4098926"/>
                <a:ext cx="158750" cy="184150"/>
              </a:xfrm>
              <a:custGeom>
                <a:avLst/>
                <a:gdLst>
                  <a:gd name="T0" fmla="*/ 0 w 100"/>
                  <a:gd name="T1" fmla="*/ 0 h 116"/>
                  <a:gd name="T2" fmla="*/ 22 w 100"/>
                  <a:gd name="T3" fmla="*/ 3 h 116"/>
                  <a:gd name="T4" fmla="*/ 43 w 100"/>
                  <a:gd name="T5" fmla="*/ 12 h 116"/>
                  <a:gd name="T6" fmla="*/ 60 w 100"/>
                  <a:gd name="T7" fmla="*/ 25 h 116"/>
                  <a:gd name="T8" fmla="*/ 76 w 100"/>
                  <a:gd name="T9" fmla="*/ 42 h 116"/>
                  <a:gd name="T10" fmla="*/ 88 w 100"/>
                  <a:gd name="T11" fmla="*/ 61 h 116"/>
                  <a:gd name="T12" fmla="*/ 80 w 100"/>
                  <a:gd name="T13" fmla="*/ 57 h 116"/>
                  <a:gd name="T14" fmla="*/ 72 w 100"/>
                  <a:gd name="T15" fmla="*/ 55 h 116"/>
                  <a:gd name="T16" fmla="*/ 66 w 100"/>
                  <a:gd name="T17" fmla="*/ 53 h 116"/>
                  <a:gd name="T18" fmla="*/ 64 w 100"/>
                  <a:gd name="T19" fmla="*/ 53 h 116"/>
                  <a:gd name="T20" fmla="*/ 76 w 100"/>
                  <a:gd name="T21" fmla="*/ 61 h 116"/>
                  <a:gd name="T22" fmla="*/ 85 w 100"/>
                  <a:gd name="T23" fmla="*/ 73 h 116"/>
                  <a:gd name="T24" fmla="*/ 92 w 100"/>
                  <a:gd name="T25" fmla="*/ 86 h 116"/>
                  <a:gd name="T26" fmla="*/ 97 w 100"/>
                  <a:gd name="T27" fmla="*/ 102 h 116"/>
                  <a:gd name="T28" fmla="*/ 100 w 100"/>
                  <a:gd name="T29" fmla="*/ 116 h 116"/>
                  <a:gd name="T30" fmla="*/ 90 w 100"/>
                  <a:gd name="T31" fmla="*/ 103 h 116"/>
                  <a:gd name="T32" fmla="*/ 76 w 100"/>
                  <a:gd name="T33" fmla="*/ 92 h 116"/>
                  <a:gd name="T34" fmla="*/ 61 w 100"/>
                  <a:gd name="T35" fmla="*/ 84 h 116"/>
                  <a:gd name="T36" fmla="*/ 45 w 100"/>
                  <a:gd name="T37" fmla="*/ 80 h 116"/>
                  <a:gd name="T38" fmla="*/ 28 w 100"/>
                  <a:gd name="T39" fmla="*/ 79 h 116"/>
                  <a:gd name="T40" fmla="*/ 24 w 100"/>
                  <a:gd name="T41" fmla="*/ 69 h 116"/>
                  <a:gd name="T42" fmla="*/ 22 w 100"/>
                  <a:gd name="T43" fmla="*/ 61 h 116"/>
                  <a:gd name="T44" fmla="*/ 19 w 100"/>
                  <a:gd name="T45" fmla="*/ 53 h 116"/>
                  <a:gd name="T46" fmla="*/ 0 w 100"/>
                  <a:gd name="T47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116">
                    <a:moveTo>
                      <a:pt x="0" y="0"/>
                    </a:moveTo>
                    <a:lnTo>
                      <a:pt x="22" y="3"/>
                    </a:lnTo>
                    <a:lnTo>
                      <a:pt x="43" y="12"/>
                    </a:lnTo>
                    <a:lnTo>
                      <a:pt x="60" y="25"/>
                    </a:lnTo>
                    <a:lnTo>
                      <a:pt x="76" y="42"/>
                    </a:lnTo>
                    <a:lnTo>
                      <a:pt x="88" y="61"/>
                    </a:lnTo>
                    <a:lnTo>
                      <a:pt x="80" y="57"/>
                    </a:lnTo>
                    <a:lnTo>
                      <a:pt x="72" y="55"/>
                    </a:lnTo>
                    <a:lnTo>
                      <a:pt x="66" y="53"/>
                    </a:lnTo>
                    <a:lnTo>
                      <a:pt x="64" y="53"/>
                    </a:lnTo>
                    <a:lnTo>
                      <a:pt x="76" y="61"/>
                    </a:lnTo>
                    <a:lnTo>
                      <a:pt x="85" y="73"/>
                    </a:lnTo>
                    <a:lnTo>
                      <a:pt x="92" y="86"/>
                    </a:lnTo>
                    <a:lnTo>
                      <a:pt x="97" y="102"/>
                    </a:lnTo>
                    <a:lnTo>
                      <a:pt x="100" y="116"/>
                    </a:lnTo>
                    <a:lnTo>
                      <a:pt x="90" y="103"/>
                    </a:lnTo>
                    <a:lnTo>
                      <a:pt x="76" y="92"/>
                    </a:lnTo>
                    <a:lnTo>
                      <a:pt x="61" y="84"/>
                    </a:lnTo>
                    <a:lnTo>
                      <a:pt x="45" y="80"/>
                    </a:lnTo>
                    <a:lnTo>
                      <a:pt x="28" y="79"/>
                    </a:lnTo>
                    <a:lnTo>
                      <a:pt x="24" y="69"/>
                    </a:lnTo>
                    <a:lnTo>
                      <a:pt x="22" y="61"/>
                    </a:lnTo>
                    <a:lnTo>
                      <a:pt x="19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3" name="Freeform 961"/>
              <p:cNvSpPr/>
              <p:nvPr/>
            </p:nvSpPr>
            <p:spPr bwMode="auto">
              <a:xfrm>
                <a:off x="8134351" y="4002088"/>
                <a:ext cx="177800" cy="157163"/>
              </a:xfrm>
              <a:custGeom>
                <a:avLst/>
                <a:gdLst>
                  <a:gd name="T0" fmla="*/ 0 w 112"/>
                  <a:gd name="T1" fmla="*/ 0 h 99"/>
                  <a:gd name="T2" fmla="*/ 9 w 112"/>
                  <a:gd name="T3" fmla="*/ 9 h 99"/>
                  <a:gd name="T4" fmla="*/ 19 w 112"/>
                  <a:gd name="T5" fmla="*/ 15 h 99"/>
                  <a:gd name="T6" fmla="*/ 32 w 112"/>
                  <a:gd name="T7" fmla="*/ 21 h 99"/>
                  <a:gd name="T8" fmla="*/ 44 w 112"/>
                  <a:gd name="T9" fmla="*/ 23 h 99"/>
                  <a:gd name="T10" fmla="*/ 57 w 112"/>
                  <a:gd name="T11" fmla="*/ 24 h 99"/>
                  <a:gd name="T12" fmla="*/ 53 w 112"/>
                  <a:gd name="T13" fmla="*/ 26 h 99"/>
                  <a:gd name="T14" fmla="*/ 50 w 112"/>
                  <a:gd name="T15" fmla="*/ 28 h 99"/>
                  <a:gd name="T16" fmla="*/ 47 w 112"/>
                  <a:gd name="T17" fmla="*/ 30 h 99"/>
                  <a:gd name="T18" fmla="*/ 45 w 112"/>
                  <a:gd name="T19" fmla="*/ 31 h 99"/>
                  <a:gd name="T20" fmla="*/ 43 w 112"/>
                  <a:gd name="T21" fmla="*/ 31 h 99"/>
                  <a:gd name="T22" fmla="*/ 41 w 112"/>
                  <a:gd name="T23" fmla="*/ 31 h 99"/>
                  <a:gd name="T24" fmla="*/ 53 w 112"/>
                  <a:gd name="T25" fmla="*/ 34 h 99"/>
                  <a:gd name="T26" fmla="*/ 62 w 112"/>
                  <a:gd name="T27" fmla="*/ 35 h 99"/>
                  <a:gd name="T28" fmla="*/ 69 w 112"/>
                  <a:gd name="T29" fmla="*/ 35 h 99"/>
                  <a:gd name="T30" fmla="*/ 71 w 112"/>
                  <a:gd name="T31" fmla="*/ 34 h 99"/>
                  <a:gd name="T32" fmla="*/ 65 w 112"/>
                  <a:gd name="T33" fmla="*/ 38 h 99"/>
                  <a:gd name="T34" fmla="*/ 61 w 112"/>
                  <a:gd name="T35" fmla="*/ 39 h 99"/>
                  <a:gd name="T36" fmla="*/ 58 w 112"/>
                  <a:gd name="T37" fmla="*/ 42 h 99"/>
                  <a:gd name="T38" fmla="*/ 55 w 112"/>
                  <a:gd name="T39" fmla="*/ 42 h 99"/>
                  <a:gd name="T40" fmla="*/ 53 w 112"/>
                  <a:gd name="T41" fmla="*/ 42 h 99"/>
                  <a:gd name="T42" fmla="*/ 69 w 112"/>
                  <a:gd name="T43" fmla="*/ 47 h 99"/>
                  <a:gd name="T44" fmla="*/ 83 w 112"/>
                  <a:gd name="T45" fmla="*/ 58 h 99"/>
                  <a:gd name="T46" fmla="*/ 95 w 112"/>
                  <a:gd name="T47" fmla="*/ 71 h 99"/>
                  <a:gd name="T48" fmla="*/ 104 w 112"/>
                  <a:gd name="T49" fmla="*/ 85 h 99"/>
                  <a:gd name="T50" fmla="*/ 112 w 112"/>
                  <a:gd name="T51" fmla="*/ 99 h 99"/>
                  <a:gd name="T52" fmla="*/ 99 w 112"/>
                  <a:gd name="T53" fmla="*/ 90 h 99"/>
                  <a:gd name="T54" fmla="*/ 84 w 112"/>
                  <a:gd name="T55" fmla="*/ 82 h 99"/>
                  <a:gd name="T56" fmla="*/ 68 w 112"/>
                  <a:gd name="T57" fmla="*/ 79 h 99"/>
                  <a:gd name="T58" fmla="*/ 51 w 112"/>
                  <a:gd name="T59" fmla="*/ 78 h 99"/>
                  <a:gd name="T60" fmla="*/ 35 w 112"/>
                  <a:gd name="T61" fmla="*/ 79 h 99"/>
                  <a:gd name="T62" fmla="*/ 31 w 112"/>
                  <a:gd name="T63" fmla="*/ 69 h 99"/>
                  <a:gd name="T64" fmla="*/ 27 w 112"/>
                  <a:gd name="T65" fmla="*/ 61 h 99"/>
                  <a:gd name="T66" fmla="*/ 24 w 112"/>
                  <a:gd name="T67" fmla="*/ 52 h 99"/>
                  <a:gd name="T68" fmla="*/ 0 w 112"/>
                  <a:gd name="T6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2" h="99">
                    <a:moveTo>
                      <a:pt x="0" y="0"/>
                    </a:moveTo>
                    <a:lnTo>
                      <a:pt x="9" y="9"/>
                    </a:lnTo>
                    <a:lnTo>
                      <a:pt x="19" y="15"/>
                    </a:lnTo>
                    <a:lnTo>
                      <a:pt x="32" y="21"/>
                    </a:lnTo>
                    <a:lnTo>
                      <a:pt x="44" y="23"/>
                    </a:lnTo>
                    <a:lnTo>
                      <a:pt x="57" y="24"/>
                    </a:lnTo>
                    <a:lnTo>
                      <a:pt x="53" y="26"/>
                    </a:lnTo>
                    <a:lnTo>
                      <a:pt x="50" y="28"/>
                    </a:lnTo>
                    <a:lnTo>
                      <a:pt x="47" y="30"/>
                    </a:lnTo>
                    <a:lnTo>
                      <a:pt x="45" y="31"/>
                    </a:lnTo>
                    <a:lnTo>
                      <a:pt x="43" y="31"/>
                    </a:lnTo>
                    <a:lnTo>
                      <a:pt x="41" y="31"/>
                    </a:lnTo>
                    <a:lnTo>
                      <a:pt x="53" y="34"/>
                    </a:lnTo>
                    <a:lnTo>
                      <a:pt x="62" y="35"/>
                    </a:lnTo>
                    <a:lnTo>
                      <a:pt x="69" y="35"/>
                    </a:lnTo>
                    <a:lnTo>
                      <a:pt x="71" y="34"/>
                    </a:lnTo>
                    <a:lnTo>
                      <a:pt x="65" y="38"/>
                    </a:lnTo>
                    <a:lnTo>
                      <a:pt x="61" y="39"/>
                    </a:lnTo>
                    <a:lnTo>
                      <a:pt x="58" y="42"/>
                    </a:lnTo>
                    <a:lnTo>
                      <a:pt x="55" y="42"/>
                    </a:lnTo>
                    <a:lnTo>
                      <a:pt x="53" y="42"/>
                    </a:lnTo>
                    <a:lnTo>
                      <a:pt x="69" y="47"/>
                    </a:lnTo>
                    <a:lnTo>
                      <a:pt x="83" y="58"/>
                    </a:lnTo>
                    <a:lnTo>
                      <a:pt x="95" y="71"/>
                    </a:lnTo>
                    <a:lnTo>
                      <a:pt x="104" y="85"/>
                    </a:lnTo>
                    <a:lnTo>
                      <a:pt x="112" y="99"/>
                    </a:lnTo>
                    <a:lnTo>
                      <a:pt x="99" y="90"/>
                    </a:lnTo>
                    <a:lnTo>
                      <a:pt x="84" y="82"/>
                    </a:lnTo>
                    <a:lnTo>
                      <a:pt x="68" y="79"/>
                    </a:lnTo>
                    <a:lnTo>
                      <a:pt x="51" y="78"/>
                    </a:lnTo>
                    <a:lnTo>
                      <a:pt x="35" y="79"/>
                    </a:lnTo>
                    <a:lnTo>
                      <a:pt x="31" y="69"/>
                    </a:lnTo>
                    <a:lnTo>
                      <a:pt x="27" y="61"/>
                    </a:lnTo>
                    <a:lnTo>
                      <a:pt x="24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4" name="Freeform 962"/>
              <p:cNvSpPr/>
              <p:nvPr/>
            </p:nvSpPr>
            <p:spPr bwMode="auto">
              <a:xfrm>
                <a:off x="8043863" y="3852863"/>
                <a:ext cx="222250" cy="217488"/>
              </a:xfrm>
              <a:custGeom>
                <a:avLst/>
                <a:gdLst>
                  <a:gd name="T0" fmla="*/ 0 w 140"/>
                  <a:gd name="T1" fmla="*/ 0 h 137"/>
                  <a:gd name="T2" fmla="*/ 7 w 140"/>
                  <a:gd name="T3" fmla="*/ 1 h 137"/>
                  <a:gd name="T4" fmla="*/ 13 w 140"/>
                  <a:gd name="T5" fmla="*/ 8 h 137"/>
                  <a:gd name="T6" fmla="*/ 18 w 140"/>
                  <a:gd name="T7" fmla="*/ 17 h 137"/>
                  <a:gd name="T8" fmla="*/ 21 w 140"/>
                  <a:gd name="T9" fmla="*/ 23 h 137"/>
                  <a:gd name="T10" fmla="*/ 33 w 140"/>
                  <a:gd name="T11" fmla="*/ 44 h 137"/>
                  <a:gd name="T12" fmla="*/ 45 w 140"/>
                  <a:gd name="T13" fmla="*/ 66 h 137"/>
                  <a:gd name="T14" fmla="*/ 52 w 140"/>
                  <a:gd name="T15" fmla="*/ 72 h 137"/>
                  <a:gd name="T16" fmla="*/ 59 w 140"/>
                  <a:gd name="T17" fmla="*/ 76 h 137"/>
                  <a:gd name="T18" fmla="*/ 69 w 140"/>
                  <a:gd name="T19" fmla="*/ 77 h 137"/>
                  <a:gd name="T20" fmla="*/ 78 w 140"/>
                  <a:gd name="T21" fmla="*/ 76 h 137"/>
                  <a:gd name="T22" fmla="*/ 86 w 140"/>
                  <a:gd name="T23" fmla="*/ 71 h 137"/>
                  <a:gd name="T24" fmla="*/ 90 w 140"/>
                  <a:gd name="T25" fmla="*/ 70 h 137"/>
                  <a:gd name="T26" fmla="*/ 93 w 140"/>
                  <a:gd name="T27" fmla="*/ 69 h 137"/>
                  <a:gd name="T28" fmla="*/ 95 w 140"/>
                  <a:gd name="T29" fmla="*/ 69 h 137"/>
                  <a:gd name="T30" fmla="*/ 97 w 140"/>
                  <a:gd name="T31" fmla="*/ 70 h 137"/>
                  <a:gd name="T32" fmla="*/ 100 w 140"/>
                  <a:gd name="T33" fmla="*/ 71 h 137"/>
                  <a:gd name="T34" fmla="*/ 101 w 140"/>
                  <a:gd name="T35" fmla="*/ 72 h 137"/>
                  <a:gd name="T36" fmla="*/ 101 w 140"/>
                  <a:gd name="T37" fmla="*/ 72 h 137"/>
                  <a:gd name="T38" fmla="*/ 94 w 140"/>
                  <a:gd name="T39" fmla="*/ 72 h 137"/>
                  <a:gd name="T40" fmla="*/ 89 w 140"/>
                  <a:gd name="T41" fmla="*/ 76 h 137"/>
                  <a:gd name="T42" fmla="*/ 81 w 140"/>
                  <a:gd name="T43" fmla="*/ 82 h 137"/>
                  <a:gd name="T44" fmla="*/ 73 w 140"/>
                  <a:gd name="T45" fmla="*/ 88 h 137"/>
                  <a:gd name="T46" fmla="*/ 66 w 140"/>
                  <a:gd name="T47" fmla="*/ 89 h 137"/>
                  <a:gd name="T48" fmla="*/ 64 w 140"/>
                  <a:gd name="T49" fmla="*/ 88 h 137"/>
                  <a:gd name="T50" fmla="*/ 73 w 140"/>
                  <a:gd name="T51" fmla="*/ 93 h 137"/>
                  <a:gd name="T52" fmla="*/ 83 w 140"/>
                  <a:gd name="T53" fmla="*/ 95 h 137"/>
                  <a:gd name="T54" fmla="*/ 94 w 140"/>
                  <a:gd name="T55" fmla="*/ 95 h 137"/>
                  <a:gd name="T56" fmla="*/ 85 w 140"/>
                  <a:gd name="T57" fmla="*/ 98 h 137"/>
                  <a:gd name="T58" fmla="*/ 79 w 140"/>
                  <a:gd name="T59" fmla="*/ 100 h 137"/>
                  <a:gd name="T60" fmla="*/ 73 w 140"/>
                  <a:gd name="T61" fmla="*/ 100 h 137"/>
                  <a:gd name="T62" fmla="*/ 71 w 140"/>
                  <a:gd name="T63" fmla="*/ 98 h 137"/>
                  <a:gd name="T64" fmla="*/ 81 w 140"/>
                  <a:gd name="T65" fmla="*/ 105 h 137"/>
                  <a:gd name="T66" fmla="*/ 92 w 140"/>
                  <a:gd name="T67" fmla="*/ 107 h 137"/>
                  <a:gd name="T68" fmla="*/ 104 w 140"/>
                  <a:gd name="T69" fmla="*/ 109 h 137"/>
                  <a:gd name="T70" fmla="*/ 115 w 140"/>
                  <a:gd name="T71" fmla="*/ 110 h 137"/>
                  <a:gd name="T72" fmla="*/ 125 w 140"/>
                  <a:gd name="T73" fmla="*/ 113 h 137"/>
                  <a:gd name="T74" fmla="*/ 131 w 140"/>
                  <a:gd name="T75" fmla="*/ 119 h 137"/>
                  <a:gd name="T76" fmla="*/ 137 w 140"/>
                  <a:gd name="T77" fmla="*/ 127 h 137"/>
                  <a:gd name="T78" fmla="*/ 140 w 140"/>
                  <a:gd name="T79" fmla="*/ 137 h 137"/>
                  <a:gd name="T80" fmla="*/ 133 w 140"/>
                  <a:gd name="T81" fmla="*/ 127 h 137"/>
                  <a:gd name="T82" fmla="*/ 124 w 140"/>
                  <a:gd name="T83" fmla="*/ 120 h 137"/>
                  <a:gd name="T84" fmla="*/ 113 w 140"/>
                  <a:gd name="T85" fmla="*/ 118 h 137"/>
                  <a:gd name="T86" fmla="*/ 101 w 140"/>
                  <a:gd name="T87" fmla="*/ 120 h 137"/>
                  <a:gd name="T88" fmla="*/ 91 w 140"/>
                  <a:gd name="T89" fmla="*/ 122 h 137"/>
                  <a:gd name="T90" fmla="*/ 80 w 140"/>
                  <a:gd name="T91" fmla="*/ 122 h 137"/>
                  <a:gd name="T92" fmla="*/ 69 w 140"/>
                  <a:gd name="T93" fmla="*/ 119 h 137"/>
                  <a:gd name="T94" fmla="*/ 48 w 140"/>
                  <a:gd name="T95" fmla="*/ 79 h 137"/>
                  <a:gd name="T96" fmla="*/ 25 w 140"/>
                  <a:gd name="T97" fmla="*/ 38 h 137"/>
                  <a:gd name="T98" fmla="*/ 0 w 140"/>
                  <a:gd name="T9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0" h="137">
                    <a:moveTo>
                      <a:pt x="0" y="0"/>
                    </a:moveTo>
                    <a:lnTo>
                      <a:pt x="7" y="1"/>
                    </a:lnTo>
                    <a:lnTo>
                      <a:pt x="13" y="8"/>
                    </a:lnTo>
                    <a:lnTo>
                      <a:pt x="18" y="17"/>
                    </a:lnTo>
                    <a:lnTo>
                      <a:pt x="21" y="23"/>
                    </a:lnTo>
                    <a:lnTo>
                      <a:pt x="33" y="44"/>
                    </a:lnTo>
                    <a:lnTo>
                      <a:pt x="45" y="66"/>
                    </a:lnTo>
                    <a:lnTo>
                      <a:pt x="52" y="72"/>
                    </a:lnTo>
                    <a:lnTo>
                      <a:pt x="59" y="76"/>
                    </a:lnTo>
                    <a:lnTo>
                      <a:pt x="69" y="77"/>
                    </a:lnTo>
                    <a:lnTo>
                      <a:pt x="78" y="76"/>
                    </a:lnTo>
                    <a:lnTo>
                      <a:pt x="86" y="71"/>
                    </a:lnTo>
                    <a:lnTo>
                      <a:pt x="90" y="70"/>
                    </a:lnTo>
                    <a:lnTo>
                      <a:pt x="93" y="69"/>
                    </a:lnTo>
                    <a:lnTo>
                      <a:pt x="95" y="69"/>
                    </a:lnTo>
                    <a:lnTo>
                      <a:pt x="97" y="70"/>
                    </a:lnTo>
                    <a:lnTo>
                      <a:pt x="100" y="71"/>
                    </a:lnTo>
                    <a:lnTo>
                      <a:pt x="101" y="72"/>
                    </a:lnTo>
                    <a:lnTo>
                      <a:pt x="101" y="72"/>
                    </a:lnTo>
                    <a:lnTo>
                      <a:pt x="94" y="72"/>
                    </a:lnTo>
                    <a:lnTo>
                      <a:pt x="89" y="76"/>
                    </a:lnTo>
                    <a:lnTo>
                      <a:pt x="81" y="82"/>
                    </a:lnTo>
                    <a:lnTo>
                      <a:pt x="73" y="88"/>
                    </a:lnTo>
                    <a:lnTo>
                      <a:pt x="66" y="89"/>
                    </a:lnTo>
                    <a:lnTo>
                      <a:pt x="64" y="88"/>
                    </a:lnTo>
                    <a:lnTo>
                      <a:pt x="73" y="93"/>
                    </a:lnTo>
                    <a:lnTo>
                      <a:pt x="83" y="95"/>
                    </a:lnTo>
                    <a:lnTo>
                      <a:pt x="94" y="95"/>
                    </a:lnTo>
                    <a:lnTo>
                      <a:pt x="85" y="98"/>
                    </a:lnTo>
                    <a:lnTo>
                      <a:pt x="79" y="100"/>
                    </a:lnTo>
                    <a:lnTo>
                      <a:pt x="73" y="100"/>
                    </a:lnTo>
                    <a:lnTo>
                      <a:pt x="71" y="98"/>
                    </a:lnTo>
                    <a:lnTo>
                      <a:pt x="81" y="105"/>
                    </a:lnTo>
                    <a:lnTo>
                      <a:pt x="92" y="107"/>
                    </a:lnTo>
                    <a:lnTo>
                      <a:pt x="104" y="109"/>
                    </a:lnTo>
                    <a:lnTo>
                      <a:pt x="115" y="110"/>
                    </a:lnTo>
                    <a:lnTo>
                      <a:pt x="125" y="113"/>
                    </a:lnTo>
                    <a:lnTo>
                      <a:pt x="131" y="119"/>
                    </a:lnTo>
                    <a:lnTo>
                      <a:pt x="137" y="127"/>
                    </a:lnTo>
                    <a:lnTo>
                      <a:pt x="140" y="137"/>
                    </a:lnTo>
                    <a:lnTo>
                      <a:pt x="133" y="127"/>
                    </a:lnTo>
                    <a:lnTo>
                      <a:pt x="124" y="120"/>
                    </a:lnTo>
                    <a:lnTo>
                      <a:pt x="113" y="118"/>
                    </a:lnTo>
                    <a:lnTo>
                      <a:pt x="101" y="120"/>
                    </a:lnTo>
                    <a:lnTo>
                      <a:pt x="91" y="122"/>
                    </a:lnTo>
                    <a:lnTo>
                      <a:pt x="80" y="122"/>
                    </a:lnTo>
                    <a:lnTo>
                      <a:pt x="69" y="119"/>
                    </a:lnTo>
                    <a:lnTo>
                      <a:pt x="48" y="79"/>
                    </a:lnTo>
                    <a:lnTo>
                      <a:pt x="25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9A199"/>
              </a:solidFill>
              <a:ln w="0">
                <a:solidFill>
                  <a:srgbClr val="A9A199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5" name="Freeform 963"/>
              <p:cNvSpPr>
                <a:spLocks noEditPoints="1"/>
              </p:cNvSpPr>
              <p:nvPr/>
            </p:nvSpPr>
            <p:spPr bwMode="auto">
              <a:xfrm>
                <a:off x="6411913" y="3413126"/>
                <a:ext cx="873125" cy="231775"/>
              </a:xfrm>
              <a:custGeom>
                <a:avLst/>
                <a:gdLst>
                  <a:gd name="T0" fmla="*/ 8 w 550"/>
                  <a:gd name="T1" fmla="*/ 128 h 146"/>
                  <a:gd name="T2" fmla="*/ 40 w 550"/>
                  <a:gd name="T3" fmla="*/ 95 h 146"/>
                  <a:gd name="T4" fmla="*/ 45 w 550"/>
                  <a:gd name="T5" fmla="*/ 85 h 146"/>
                  <a:gd name="T6" fmla="*/ 127 w 550"/>
                  <a:gd name="T7" fmla="*/ 106 h 146"/>
                  <a:gd name="T8" fmla="*/ 118 w 550"/>
                  <a:gd name="T9" fmla="*/ 93 h 146"/>
                  <a:gd name="T10" fmla="*/ 470 w 550"/>
                  <a:gd name="T11" fmla="*/ 83 h 146"/>
                  <a:gd name="T12" fmla="*/ 456 w 550"/>
                  <a:gd name="T13" fmla="*/ 84 h 146"/>
                  <a:gd name="T14" fmla="*/ 241 w 550"/>
                  <a:gd name="T15" fmla="*/ 60 h 146"/>
                  <a:gd name="T16" fmla="*/ 345 w 550"/>
                  <a:gd name="T17" fmla="*/ 68 h 146"/>
                  <a:gd name="T18" fmla="*/ 232 w 550"/>
                  <a:gd name="T19" fmla="*/ 50 h 146"/>
                  <a:gd name="T20" fmla="*/ 237 w 550"/>
                  <a:gd name="T21" fmla="*/ 51 h 146"/>
                  <a:gd name="T22" fmla="*/ 142 w 550"/>
                  <a:gd name="T23" fmla="*/ 56 h 146"/>
                  <a:gd name="T24" fmla="*/ 339 w 550"/>
                  <a:gd name="T25" fmla="*/ 56 h 146"/>
                  <a:gd name="T26" fmla="*/ 152 w 550"/>
                  <a:gd name="T27" fmla="*/ 44 h 146"/>
                  <a:gd name="T28" fmla="*/ 442 w 550"/>
                  <a:gd name="T29" fmla="*/ 42 h 146"/>
                  <a:gd name="T30" fmla="*/ 450 w 550"/>
                  <a:gd name="T31" fmla="*/ 42 h 146"/>
                  <a:gd name="T32" fmla="*/ 317 w 550"/>
                  <a:gd name="T33" fmla="*/ 29 h 146"/>
                  <a:gd name="T34" fmla="*/ 267 w 550"/>
                  <a:gd name="T35" fmla="*/ 35 h 146"/>
                  <a:gd name="T36" fmla="*/ 324 w 550"/>
                  <a:gd name="T37" fmla="*/ 18 h 146"/>
                  <a:gd name="T38" fmla="*/ 261 w 550"/>
                  <a:gd name="T39" fmla="*/ 14 h 146"/>
                  <a:gd name="T40" fmla="*/ 388 w 550"/>
                  <a:gd name="T41" fmla="*/ 21 h 146"/>
                  <a:gd name="T42" fmla="*/ 385 w 550"/>
                  <a:gd name="T43" fmla="*/ 18 h 146"/>
                  <a:gd name="T44" fmla="*/ 369 w 550"/>
                  <a:gd name="T45" fmla="*/ 17 h 146"/>
                  <a:gd name="T46" fmla="*/ 428 w 550"/>
                  <a:gd name="T47" fmla="*/ 19 h 146"/>
                  <a:gd name="T48" fmla="*/ 478 w 550"/>
                  <a:gd name="T49" fmla="*/ 61 h 146"/>
                  <a:gd name="T50" fmla="*/ 504 w 550"/>
                  <a:gd name="T51" fmla="*/ 48 h 146"/>
                  <a:gd name="T52" fmla="*/ 489 w 550"/>
                  <a:gd name="T53" fmla="*/ 48 h 146"/>
                  <a:gd name="T54" fmla="*/ 490 w 550"/>
                  <a:gd name="T55" fmla="*/ 39 h 146"/>
                  <a:gd name="T56" fmla="*/ 549 w 550"/>
                  <a:gd name="T57" fmla="*/ 104 h 146"/>
                  <a:gd name="T58" fmla="*/ 451 w 550"/>
                  <a:gd name="T59" fmla="*/ 71 h 146"/>
                  <a:gd name="T60" fmla="*/ 401 w 550"/>
                  <a:gd name="T61" fmla="*/ 73 h 146"/>
                  <a:gd name="T62" fmla="*/ 411 w 550"/>
                  <a:gd name="T63" fmla="*/ 66 h 146"/>
                  <a:gd name="T64" fmla="*/ 406 w 550"/>
                  <a:gd name="T65" fmla="*/ 82 h 146"/>
                  <a:gd name="T66" fmla="*/ 338 w 550"/>
                  <a:gd name="T67" fmla="*/ 71 h 146"/>
                  <a:gd name="T68" fmla="*/ 284 w 550"/>
                  <a:gd name="T69" fmla="*/ 46 h 146"/>
                  <a:gd name="T70" fmla="*/ 302 w 550"/>
                  <a:gd name="T71" fmla="*/ 63 h 146"/>
                  <a:gd name="T72" fmla="*/ 297 w 550"/>
                  <a:gd name="T73" fmla="*/ 49 h 146"/>
                  <a:gd name="T74" fmla="*/ 282 w 550"/>
                  <a:gd name="T75" fmla="*/ 66 h 146"/>
                  <a:gd name="T76" fmla="*/ 230 w 550"/>
                  <a:gd name="T77" fmla="*/ 72 h 146"/>
                  <a:gd name="T78" fmla="*/ 181 w 550"/>
                  <a:gd name="T79" fmla="*/ 81 h 146"/>
                  <a:gd name="T80" fmla="*/ 186 w 550"/>
                  <a:gd name="T81" fmla="*/ 69 h 146"/>
                  <a:gd name="T82" fmla="*/ 197 w 550"/>
                  <a:gd name="T83" fmla="*/ 83 h 146"/>
                  <a:gd name="T84" fmla="*/ 177 w 550"/>
                  <a:gd name="T85" fmla="*/ 60 h 146"/>
                  <a:gd name="T86" fmla="*/ 129 w 550"/>
                  <a:gd name="T87" fmla="*/ 110 h 146"/>
                  <a:gd name="T88" fmla="*/ 73 w 550"/>
                  <a:gd name="T89" fmla="*/ 118 h 146"/>
                  <a:gd name="T90" fmla="*/ 87 w 550"/>
                  <a:gd name="T91" fmla="*/ 107 h 146"/>
                  <a:gd name="T92" fmla="*/ 90 w 550"/>
                  <a:gd name="T93" fmla="*/ 103 h 146"/>
                  <a:gd name="T94" fmla="*/ 67 w 550"/>
                  <a:gd name="T95" fmla="*/ 116 h 146"/>
                  <a:gd name="T96" fmla="*/ 1 w 550"/>
                  <a:gd name="T97" fmla="*/ 130 h 146"/>
                  <a:gd name="T98" fmla="*/ 32 w 550"/>
                  <a:gd name="T99" fmla="*/ 86 h 146"/>
                  <a:gd name="T100" fmla="*/ 63 w 550"/>
                  <a:gd name="T101" fmla="*/ 98 h 146"/>
                  <a:gd name="T102" fmla="*/ 100 w 550"/>
                  <a:gd name="T103" fmla="*/ 47 h 146"/>
                  <a:gd name="T104" fmla="*/ 93 w 550"/>
                  <a:gd name="T105" fmla="*/ 61 h 146"/>
                  <a:gd name="T106" fmla="*/ 100 w 550"/>
                  <a:gd name="T107" fmla="*/ 53 h 146"/>
                  <a:gd name="T108" fmla="*/ 124 w 550"/>
                  <a:gd name="T109" fmla="*/ 71 h 146"/>
                  <a:gd name="T110" fmla="*/ 147 w 550"/>
                  <a:gd name="T111" fmla="*/ 36 h 146"/>
                  <a:gd name="T112" fmla="*/ 195 w 550"/>
                  <a:gd name="T113" fmla="*/ 29 h 146"/>
                  <a:gd name="T114" fmla="*/ 207 w 550"/>
                  <a:gd name="T115" fmla="*/ 27 h 146"/>
                  <a:gd name="T116" fmla="*/ 206 w 550"/>
                  <a:gd name="T117" fmla="*/ 17 h 146"/>
                  <a:gd name="T118" fmla="*/ 262 w 550"/>
                  <a:gd name="T119" fmla="*/ 37 h 146"/>
                  <a:gd name="T120" fmla="*/ 271 w 550"/>
                  <a:gd name="T121" fmla="*/ 36 h 146"/>
                  <a:gd name="T122" fmla="*/ 334 w 550"/>
                  <a:gd name="T123" fmla="*/ 3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0" h="146">
                    <a:moveTo>
                      <a:pt x="29" y="125"/>
                    </a:moveTo>
                    <a:lnTo>
                      <a:pt x="7" y="140"/>
                    </a:lnTo>
                    <a:lnTo>
                      <a:pt x="8" y="141"/>
                    </a:lnTo>
                    <a:lnTo>
                      <a:pt x="15" y="141"/>
                    </a:lnTo>
                    <a:lnTo>
                      <a:pt x="21" y="138"/>
                    </a:lnTo>
                    <a:lnTo>
                      <a:pt x="26" y="131"/>
                    </a:lnTo>
                    <a:lnTo>
                      <a:pt x="29" y="125"/>
                    </a:lnTo>
                    <a:close/>
                    <a:moveTo>
                      <a:pt x="22" y="122"/>
                    </a:moveTo>
                    <a:lnTo>
                      <a:pt x="18" y="123"/>
                    </a:lnTo>
                    <a:lnTo>
                      <a:pt x="13" y="125"/>
                    </a:lnTo>
                    <a:lnTo>
                      <a:pt x="10" y="126"/>
                    </a:lnTo>
                    <a:lnTo>
                      <a:pt x="8" y="128"/>
                    </a:lnTo>
                    <a:lnTo>
                      <a:pt x="6" y="130"/>
                    </a:lnTo>
                    <a:lnTo>
                      <a:pt x="5" y="132"/>
                    </a:lnTo>
                    <a:lnTo>
                      <a:pt x="4" y="135"/>
                    </a:lnTo>
                    <a:lnTo>
                      <a:pt x="4" y="138"/>
                    </a:lnTo>
                    <a:lnTo>
                      <a:pt x="28" y="123"/>
                    </a:lnTo>
                    <a:lnTo>
                      <a:pt x="22" y="122"/>
                    </a:lnTo>
                    <a:close/>
                    <a:moveTo>
                      <a:pt x="39" y="81"/>
                    </a:moveTo>
                    <a:lnTo>
                      <a:pt x="38" y="83"/>
                    </a:lnTo>
                    <a:lnTo>
                      <a:pt x="37" y="86"/>
                    </a:lnTo>
                    <a:lnTo>
                      <a:pt x="37" y="90"/>
                    </a:lnTo>
                    <a:lnTo>
                      <a:pt x="38" y="93"/>
                    </a:lnTo>
                    <a:lnTo>
                      <a:pt x="40" y="95"/>
                    </a:lnTo>
                    <a:lnTo>
                      <a:pt x="42" y="97"/>
                    </a:lnTo>
                    <a:lnTo>
                      <a:pt x="45" y="99"/>
                    </a:lnTo>
                    <a:lnTo>
                      <a:pt x="49" y="101"/>
                    </a:lnTo>
                    <a:lnTo>
                      <a:pt x="52" y="101"/>
                    </a:lnTo>
                    <a:lnTo>
                      <a:pt x="56" y="99"/>
                    </a:lnTo>
                    <a:lnTo>
                      <a:pt x="46" y="92"/>
                    </a:lnTo>
                    <a:lnTo>
                      <a:pt x="39" y="81"/>
                    </a:lnTo>
                    <a:close/>
                    <a:moveTo>
                      <a:pt x="46" y="79"/>
                    </a:moveTo>
                    <a:lnTo>
                      <a:pt x="43" y="79"/>
                    </a:lnTo>
                    <a:lnTo>
                      <a:pt x="40" y="80"/>
                    </a:lnTo>
                    <a:lnTo>
                      <a:pt x="41" y="80"/>
                    </a:lnTo>
                    <a:lnTo>
                      <a:pt x="45" y="85"/>
                    </a:lnTo>
                    <a:lnTo>
                      <a:pt x="51" y="91"/>
                    </a:lnTo>
                    <a:lnTo>
                      <a:pt x="56" y="95"/>
                    </a:lnTo>
                    <a:lnTo>
                      <a:pt x="57" y="92"/>
                    </a:lnTo>
                    <a:lnTo>
                      <a:pt x="56" y="87"/>
                    </a:lnTo>
                    <a:lnTo>
                      <a:pt x="55" y="84"/>
                    </a:lnTo>
                    <a:lnTo>
                      <a:pt x="53" y="81"/>
                    </a:lnTo>
                    <a:lnTo>
                      <a:pt x="50" y="80"/>
                    </a:lnTo>
                    <a:lnTo>
                      <a:pt x="46" y="79"/>
                    </a:lnTo>
                    <a:close/>
                    <a:moveTo>
                      <a:pt x="134" y="75"/>
                    </a:moveTo>
                    <a:lnTo>
                      <a:pt x="130" y="92"/>
                    </a:lnTo>
                    <a:lnTo>
                      <a:pt x="125" y="107"/>
                    </a:lnTo>
                    <a:lnTo>
                      <a:pt x="127" y="106"/>
                    </a:lnTo>
                    <a:lnTo>
                      <a:pt x="129" y="105"/>
                    </a:lnTo>
                    <a:lnTo>
                      <a:pt x="133" y="101"/>
                    </a:lnTo>
                    <a:lnTo>
                      <a:pt x="136" y="94"/>
                    </a:lnTo>
                    <a:lnTo>
                      <a:pt x="138" y="87"/>
                    </a:lnTo>
                    <a:lnTo>
                      <a:pt x="137" y="82"/>
                    </a:lnTo>
                    <a:lnTo>
                      <a:pt x="136" y="79"/>
                    </a:lnTo>
                    <a:lnTo>
                      <a:pt x="134" y="75"/>
                    </a:lnTo>
                    <a:close/>
                    <a:moveTo>
                      <a:pt x="130" y="73"/>
                    </a:moveTo>
                    <a:lnTo>
                      <a:pt x="127" y="78"/>
                    </a:lnTo>
                    <a:lnTo>
                      <a:pt x="124" y="83"/>
                    </a:lnTo>
                    <a:lnTo>
                      <a:pt x="121" y="87"/>
                    </a:lnTo>
                    <a:lnTo>
                      <a:pt x="118" y="93"/>
                    </a:lnTo>
                    <a:lnTo>
                      <a:pt x="118" y="95"/>
                    </a:lnTo>
                    <a:lnTo>
                      <a:pt x="117" y="97"/>
                    </a:lnTo>
                    <a:lnTo>
                      <a:pt x="117" y="101"/>
                    </a:lnTo>
                    <a:lnTo>
                      <a:pt x="118" y="104"/>
                    </a:lnTo>
                    <a:lnTo>
                      <a:pt x="120" y="106"/>
                    </a:lnTo>
                    <a:lnTo>
                      <a:pt x="121" y="107"/>
                    </a:lnTo>
                    <a:lnTo>
                      <a:pt x="130" y="73"/>
                    </a:lnTo>
                    <a:close/>
                    <a:moveTo>
                      <a:pt x="475" y="67"/>
                    </a:moveTo>
                    <a:lnTo>
                      <a:pt x="459" y="86"/>
                    </a:lnTo>
                    <a:lnTo>
                      <a:pt x="463" y="86"/>
                    </a:lnTo>
                    <a:lnTo>
                      <a:pt x="466" y="85"/>
                    </a:lnTo>
                    <a:lnTo>
                      <a:pt x="470" y="83"/>
                    </a:lnTo>
                    <a:lnTo>
                      <a:pt x="472" y="81"/>
                    </a:lnTo>
                    <a:lnTo>
                      <a:pt x="474" y="78"/>
                    </a:lnTo>
                    <a:lnTo>
                      <a:pt x="475" y="74"/>
                    </a:lnTo>
                    <a:lnTo>
                      <a:pt x="475" y="70"/>
                    </a:lnTo>
                    <a:lnTo>
                      <a:pt x="475" y="67"/>
                    </a:lnTo>
                    <a:close/>
                    <a:moveTo>
                      <a:pt x="472" y="65"/>
                    </a:moveTo>
                    <a:lnTo>
                      <a:pt x="468" y="65"/>
                    </a:lnTo>
                    <a:lnTo>
                      <a:pt x="463" y="67"/>
                    </a:lnTo>
                    <a:lnTo>
                      <a:pt x="459" y="70"/>
                    </a:lnTo>
                    <a:lnTo>
                      <a:pt x="454" y="74"/>
                    </a:lnTo>
                    <a:lnTo>
                      <a:pt x="453" y="80"/>
                    </a:lnTo>
                    <a:lnTo>
                      <a:pt x="456" y="84"/>
                    </a:lnTo>
                    <a:lnTo>
                      <a:pt x="473" y="66"/>
                    </a:lnTo>
                    <a:lnTo>
                      <a:pt x="472" y="65"/>
                    </a:lnTo>
                    <a:close/>
                    <a:moveTo>
                      <a:pt x="245" y="46"/>
                    </a:moveTo>
                    <a:lnTo>
                      <a:pt x="243" y="50"/>
                    </a:lnTo>
                    <a:lnTo>
                      <a:pt x="241" y="54"/>
                    </a:lnTo>
                    <a:lnTo>
                      <a:pt x="238" y="57"/>
                    </a:lnTo>
                    <a:lnTo>
                      <a:pt x="234" y="62"/>
                    </a:lnTo>
                    <a:lnTo>
                      <a:pt x="230" y="67"/>
                    </a:lnTo>
                    <a:lnTo>
                      <a:pt x="233" y="67"/>
                    </a:lnTo>
                    <a:lnTo>
                      <a:pt x="236" y="66"/>
                    </a:lnTo>
                    <a:lnTo>
                      <a:pt x="238" y="63"/>
                    </a:lnTo>
                    <a:lnTo>
                      <a:pt x="241" y="60"/>
                    </a:lnTo>
                    <a:lnTo>
                      <a:pt x="243" y="58"/>
                    </a:lnTo>
                    <a:lnTo>
                      <a:pt x="244" y="53"/>
                    </a:lnTo>
                    <a:lnTo>
                      <a:pt x="245" y="46"/>
                    </a:lnTo>
                    <a:close/>
                    <a:moveTo>
                      <a:pt x="361" y="45"/>
                    </a:moveTo>
                    <a:lnTo>
                      <a:pt x="358" y="46"/>
                    </a:lnTo>
                    <a:lnTo>
                      <a:pt x="357" y="48"/>
                    </a:lnTo>
                    <a:lnTo>
                      <a:pt x="356" y="49"/>
                    </a:lnTo>
                    <a:lnTo>
                      <a:pt x="356" y="49"/>
                    </a:lnTo>
                    <a:lnTo>
                      <a:pt x="351" y="57"/>
                    </a:lnTo>
                    <a:lnTo>
                      <a:pt x="346" y="62"/>
                    </a:lnTo>
                    <a:lnTo>
                      <a:pt x="342" y="68"/>
                    </a:lnTo>
                    <a:lnTo>
                      <a:pt x="345" y="68"/>
                    </a:lnTo>
                    <a:lnTo>
                      <a:pt x="350" y="67"/>
                    </a:lnTo>
                    <a:lnTo>
                      <a:pt x="353" y="65"/>
                    </a:lnTo>
                    <a:lnTo>
                      <a:pt x="355" y="62"/>
                    </a:lnTo>
                    <a:lnTo>
                      <a:pt x="358" y="59"/>
                    </a:lnTo>
                    <a:lnTo>
                      <a:pt x="360" y="55"/>
                    </a:lnTo>
                    <a:lnTo>
                      <a:pt x="361" y="49"/>
                    </a:lnTo>
                    <a:lnTo>
                      <a:pt x="361" y="45"/>
                    </a:lnTo>
                    <a:close/>
                    <a:moveTo>
                      <a:pt x="245" y="45"/>
                    </a:moveTo>
                    <a:lnTo>
                      <a:pt x="244" y="45"/>
                    </a:lnTo>
                    <a:lnTo>
                      <a:pt x="240" y="46"/>
                    </a:lnTo>
                    <a:lnTo>
                      <a:pt x="236" y="47"/>
                    </a:lnTo>
                    <a:lnTo>
                      <a:pt x="232" y="50"/>
                    </a:lnTo>
                    <a:lnTo>
                      <a:pt x="230" y="51"/>
                    </a:lnTo>
                    <a:lnTo>
                      <a:pt x="228" y="54"/>
                    </a:lnTo>
                    <a:lnTo>
                      <a:pt x="226" y="55"/>
                    </a:lnTo>
                    <a:lnTo>
                      <a:pt x="224" y="57"/>
                    </a:lnTo>
                    <a:lnTo>
                      <a:pt x="223" y="60"/>
                    </a:lnTo>
                    <a:lnTo>
                      <a:pt x="223" y="62"/>
                    </a:lnTo>
                    <a:lnTo>
                      <a:pt x="224" y="63"/>
                    </a:lnTo>
                    <a:lnTo>
                      <a:pt x="226" y="66"/>
                    </a:lnTo>
                    <a:lnTo>
                      <a:pt x="230" y="61"/>
                    </a:lnTo>
                    <a:lnTo>
                      <a:pt x="233" y="58"/>
                    </a:lnTo>
                    <a:lnTo>
                      <a:pt x="236" y="54"/>
                    </a:lnTo>
                    <a:lnTo>
                      <a:pt x="237" y="51"/>
                    </a:lnTo>
                    <a:lnTo>
                      <a:pt x="240" y="49"/>
                    </a:lnTo>
                    <a:lnTo>
                      <a:pt x="242" y="47"/>
                    </a:lnTo>
                    <a:lnTo>
                      <a:pt x="244" y="45"/>
                    </a:lnTo>
                    <a:lnTo>
                      <a:pt x="245" y="45"/>
                    </a:lnTo>
                    <a:lnTo>
                      <a:pt x="245" y="45"/>
                    </a:lnTo>
                    <a:close/>
                    <a:moveTo>
                      <a:pt x="134" y="43"/>
                    </a:moveTo>
                    <a:lnTo>
                      <a:pt x="134" y="45"/>
                    </a:lnTo>
                    <a:lnTo>
                      <a:pt x="134" y="48"/>
                    </a:lnTo>
                    <a:lnTo>
                      <a:pt x="135" y="50"/>
                    </a:lnTo>
                    <a:lnTo>
                      <a:pt x="137" y="53"/>
                    </a:lnTo>
                    <a:lnTo>
                      <a:pt x="139" y="54"/>
                    </a:lnTo>
                    <a:lnTo>
                      <a:pt x="142" y="56"/>
                    </a:lnTo>
                    <a:lnTo>
                      <a:pt x="147" y="58"/>
                    </a:lnTo>
                    <a:lnTo>
                      <a:pt x="156" y="59"/>
                    </a:lnTo>
                    <a:lnTo>
                      <a:pt x="165" y="57"/>
                    </a:lnTo>
                    <a:lnTo>
                      <a:pt x="160" y="55"/>
                    </a:lnTo>
                    <a:lnTo>
                      <a:pt x="151" y="51"/>
                    </a:lnTo>
                    <a:lnTo>
                      <a:pt x="142" y="47"/>
                    </a:lnTo>
                    <a:lnTo>
                      <a:pt x="134" y="43"/>
                    </a:lnTo>
                    <a:close/>
                    <a:moveTo>
                      <a:pt x="357" y="43"/>
                    </a:moveTo>
                    <a:lnTo>
                      <a:pt x="352" y="45"/>
                    </a:lnTo>
                    <a:lnTo>
                      <a:pt x="346" y="48"/>
                    </a:lnTo>
                    <a:lnTo>
                      <a:pt x="342" y="51"/>
                    </a:lnTo>
                    <a:lnTo>
                      <a:pt x="339" y="56"/>
                    </a:lnTo>
                    <a:lnTo>
                      <a:pt x="337" y="61"/>
                    </a:lnTo>
                    <a:lnTo>
                      <a:pt x="339" y="66"/>
                    </a:lnTo>
                    <a:lnTo>
                      <a:pt x="348" y="54"/>
                    </a:lnTo>
                    <a:lnTo>
                      <a:pt x="357" y="43"/>
                    </a:lnTo>
                    <a:close/>
                    <a:moveTo>
                      <a:pt x="140" y="39"/>
                    </a:moveTo>
                    <a:lnTo>
                      <a:pt x="138" y="41"/>
                    </a:lnTo>
                    <a:lnTo>
                      <a:pt x="136" y="41"/>
                    </a:lnTo>
                    <a:lnTo>
                      <a:pt x="159" y="50"/>
                    </a:lnTo>
                    <a:lnTo>
                      <a:pt x="161" y="51"/>
                    </a:lnTo>
                    <a:lnTo>
                      <a:pt x="158" y="48"/>
                    </a:lnTo>
                    <a:lnTo>
                      <a:pt x="154" y="46"/>
                    </a:lnTo>
                    <a:lnTo>
                      <a:pt x="152" y="44"/>
                    </a:lnTo>
                    <a:lnTo>
                      <a:pt x="150" y="43"/>
                    </a:lnTo>
                    <a:lnTo>
                      <a:pt x="147" y="42"/>
                    </a:lnTo>
                    <a:lnTo>
                      <a:pt x="144" y="41"/>
                    </a:lnTo>
                    <a:lnTo>
                      <a:pt x="140" y="39"/>
                    </a:lnTo>
                    <a:close/>
                    <a:moveTo>
                      <a:pt x="432" y="23"/>
                    </a:moveTo>
                    <a:lnTo>
                      <a:pt x="432" y="30"/>
                    </a:lnTo>
                    <a:lnTo>
                      <a:pt x="433" y="36"/>
                    </a:lnTo>
                    <a:lnTo>
                      <a:pt x="436" y="41"/>
                    </a:lnTo>
                    <a:lnTo>
                      <a:pt x="438" y="44"/>
                    </a:lnTo>
                    <a:lnTo>
                      <a:pt x="441" y="46"/>
                    </a:lnTo>
                    <a:lnTo>
                      <a:pt x="446" y="48"/>
                    </a:lnTo>
                    <a:lnTo>
                      <a:pt x="442" y="42"/>
                    </a:lnTo>
                    <a:lnTo>
                      <a:pt x="438" y="36"/>
                    </a:lnTo>
                    <a:lnTo>
                      <a:pt x="435" y="30"/>
                    </a:lnTo>
                    <a:lnTo>
                      <a:pt x="432" y="23"/>
                    </a:lnTo>
                    <a:close/>
                    <a:moveTo>
                      <a:pt x="437" y="21"/>
                    </a:moveTo>
                    <a:lnTo>
                      <a:pt x="435" y="21"/>
                    </a:lnTo>
                    <a:lnTo>
                      <a:pt x="437" y="24"/>
                    </a:lnTo>
                    <a:lnTo>
                      <a:pt x="439" y="29"/>
                    </a:lnTo>
                    <a:lnTo>
                      <a:pt x="441" y="33"/>
                    </a:lnTo>
                    <a:lnTo>
                      <a:pt x="446" y="42"/>
                    </a:lnTo>
                    <a:lnTo>
                      <a:pt x="449" y="49"/>
                    </a:lnTo>
                    <a:lnTo>
                      <a:pt x="449" y="49"/>
                    </a:lnTo>
                    <a:lnTo>
                      <a:pt x="450" y="42"/>
                    </a:lnTo>
                    <a:lnTo>
                      <a:pt x="449" y="33"/>
                    </a:lnTo>
                    <a:lnTo>
                      <a:pt x="446" y="25"/>
                    </a:lnTo>
                    <a:lnTo>
                      <a:pt x="439" y="21"/>
                    </a:lnTo>
                    <a:lnTo>
                      <a:pt x="437" y="21"/>
                    </a:lnTo>
                    <a:close/>
                    <a:moveTo>
                      <a:pt x="310" y="13"/>
                    </a:moveTo>
                    <a:lnTo>
                      <a:pt x="309" y="14"/>
                    </a:lnTo>
                    <a:lnTo>
                      <a:pt x="308" y="17"/>
                    </a:lnTo>
                    <a:lnTo>
                      <a:pt x="308" y="20"/>
                    </a:lnTo>
                    <a:lnTo>
                      <a:pt x="309" y="23"/>
                    </a:lnTo>
                    <a:lnTo>
                      <a:pt x="312" y="25"/>
                    </a:lnTo>
                    <a:lnTo>
                      <a:pt x="314" y="27"/>
                    </a:lnTo>
                    <a:lnTo>
                      <a:pt x="317" y="29"/>
                    </a:lnTo>
                    <a:lnTo>
                      <a:pt x="322" y="32"/>
                    </a:lnTo>
                    <a:lnTo>
                      <a:pt x="328" y="33"/>
                    </a:lnTo>
                    <a:lnTo>
                      <a:pt x="320" y="24"/>
                    </a:lnTo>
                    <a:lnTo>
                      <a:pt x="317" y="21"/>
                    </a:lnTo>
                    <a:lnTo>
                      <a:pt x="314" y="18"/>
                    </a:lnTo>
                    <a:lnTo>
                      <a:pt x="310" y="13"/>
                    </a:lnTo>
                    <a:close/>
                    <a:moveTo>
                      <a:pt x="245" y="13"/>
                    </a:moveTo>
                    <a:lnTo>
                      <a:pt x="244" y="19"/>
                    </a:lnTo>
                    <a:lnTo>
                      <a:pt x="247" y="24"/>
                    </a:lnTo>
                    <a:lnTo>
                      <a:pt x="253" y="29"/>
                    </a:lnTo>
                    <a:lnTo>
                      <a:pt x="260" y="32"/>
                    </a:lnTo>
                    <a:lnTo>
                      <a:pt x="267" y="35"/>
                    </a:lnTo>
                    <a:lnTo>
                      <a:pt x="267" y="34"/>
                    </a:lnTo>
                    <a:lnTo>
                      <a:pt x="245" y="13"/>
                    </a:lnTo>
                    <a:close/>
                    <a:moveTo>
                      <a:pt x="313" y="12"/>
                    </a:moveTo>
                    <a:lnTo>
                      <a:pt x="316" y="14"/>
                    </a:lnTo>
                    <a:lnTo>
                      <a:pt x="319" y="18"/>
                    </a:lnTo>
                    <a:lnTo>
                      <a:pt x="321" y="21"/>
                    </a:lnTo>
                    <a:lnTo>
                      <a:pt x="327" y="27"/>
                    </a:lnTo>
                    <a:lnTo>
                      <a:pt x="330" y="33"/>
                    </a:lnTo>
                    <a:lnTo>
                      <a:pt x="329" y="29"/>
                    </a:lnTo>
                    <a:lnTo>
                      <a:pt x="327" y="23"/>
                    </a:lnTo>
                    <a:lnTo>
                      <a:pt x="326" y="21"/>
                    </a:lnTo>
                    <a:lnTo>
                      <a:pt x="324" y="18"/>
                    </a:lnTo>
                    <a:lnTo>
                      <a:pt x="321" y="15"/>
                    </a:lnTo>
                    <a:lnTo>
                      <a:pt x="318" y="13"/>
                    </a:lnTo>
                    <a:lnTo>
                      <a:pt x="316" y="12"/>
                    </a:lnTo>
                    <a:lnTo>
                      <a:pt x="313" y="12"/>
                    </a:lnTo>
                    <a:close/>
                    <a:moveTo>
                      <a:pt x="253" y="9"/>
                    </a:moveTo>
                    <a:lnTo>
                      <a:pt x="250" y="9"/>
                    </a:lnTo>
                    <a:lnTo>
                      <a:pt x="247" y="10"/>
                    </a:lnTo>
                    <a:lnTo>
                      <a:pt x="267" y="31"/>
                    </a:lnTo>
                    <a:lnTo>
                      <a:pt x="266" y="26"/>
                    </a:lnTo>
                    <a:lnTo>
                      <a:pt x="266" y="22"/>
                    </a:lnTo>
                    <a:lnTo>
                      <a:pt x="264" y="18"/>
                    </a:lnTo>
                    <a:lnTo>
                      <a:pt x="261" y="14"/>
                    </a:lnTo>
                    <a:lnTo>
                      <a:pt x="259" y="12"/>
                    </a:lnTo>
                    <a:lnTo>
                      <a:pt x="256" y="10"/>
                    </a:lnTo>
                    <a:lnTo>
                      <a:pt x="253" y="9"/>
                    </a:lnTo>
                    <a:close/>
                    <a:moveTo>
                      <a:pt x="377" y="0"/>
                    </a:moveTo>
                    <a:lnTo>
                      <a:pt x="381" y="1"/>
                    </a:lnTo>
                    <a:lnTo>
                      <a:pt x="385" y="2"/>
                    </a:lnTo>
                    <a:lnTo>
                      <a:pt x="388" y="5"/>
                    </a:lnTo>
                    <a:lnTo>
                      <a:pt x="390" y="8"/>
                    </a:lnTo>
                    <a:lnTo>
                      <a:pt x="391" y="11"/>
                    </a:lnTo>
                    <a:lnTo>
                      <a:pt x="391" y="15"/>
                    </a:lnTo>
                    <a:lnTo>
                      <a:pt x="390" y="19"/>
                    </a:lnTo>
                    <a:lnTo>
                      <a:pt x="388" y="21"/>
                    </a:lnTo>
                    <a:lnTo>
                      <a:pt x="386" y="22"/>
                    </a:lnTo>
                    <a:lnTo>
                      <a:pt x="384" y="23"/>
                    </a:lnTo>
                    <a:lnTo>
                      <a:pt x="381" y="23"/>
                    </a:lnTo>
                    <a:lnTo>
                      <a:pt x="378" y="23"/>
                    </a:lnTo>
                    <a:lnTo>
                      <a:pt x="377" y="21"/>
                    </a:lnTo>
                    <a:lnTo>
                      <a:pt x="376" y="18"/>
                    </a:lnTo>
                    <a:lnTo>
                      <a:pt x="376" y="17"/>
                    </a:lnTo>
                    <a:lnTo>
                      <a:pt x="377" y="15"/>
                    </a:lnTo>
                    <a:lnTo>
                      <a:pt x="378" y="15"/>
                    </a:lnTo>
                    <a:lnTo>
                      <a:pt x="379" y="17"/>
                    </a:lnTo>
                    <a:lnTo>
                      <a:pt x="382" y="18"/>
                    </a:lnTo>
                    <a:lnTo>
                      <a:pt x="385" y="18"/>
                    </a:lnTo>
                    <a:lnTo>
                      <a:pt x="386" y="15"/>
                    </a:lnTo>
                    <a:lnTo>
                      <a:pt x="387" y="13"/>
                    </a:lnTo>
                    <a:lnTo>
                      <a:pt x="387" y="12"/>
                    </a:lnTo>
                    <a:lnTo>
                      <a:pt x="386" y="9"/>
                    </a:lnTo>
                    <a:lnTo>
                      <a:pt x="384" y="8"/>
                    </a:lnTo>
                    <a:lnTo>
                      <a:pt x="381" y="6"/>
                    </a:lnTo>
                    <a:lnTo>
                      <a:pt x="379" y="6"/>
                    </a:lnTo>
                    <a:lnTo>
                      <a:pt x="376" y="6"/>
                    </a:lnTo>
                    <a:lnTo>
                      <a:pt x="374" y="8"/>
                    </a:lnTo>
                    <a:lnTo>
                      <a:pt x="372" y="10"/>
                    </a:lnTo>
                    <a:lnTo>
                      <a:pt x="370" y="13"/>
                    </a:lnTo>
                    <a:lnTo>
                      <a:pt x="369" y="17"/>
                    </a:lnTo>
                    <a:lnTo>
                      <a:pt x="369" y="20"/>
                    </a:lnTo>
                    <a:lnTo>
                      <a:pt x="370" y="23"/>
                    </a:lnTo>
                    <a:lnTo>
                      <a:pt x="376" y="31"/>
                    </a:lnTo>
                    <a:lnTo>
                      <a:pt x="384" y="37"/>
                    </a:lnTo>
                    <a:lnTo>
                      <a:pt x="392" y="41"/>
                    </a:lnTo>
                    <a:lnTo>
                      <a:pt x="439" y="50"/>
                    </a:lnTo>
                    <a:lnTo>
                      <a:pt x="435" y="47"/>
                    </a:lnTo>
                    <a:lnTo>
                      <a:pt x="432" y="43"/>
                    </a:lnTo>
                    <a:lnTo>
                      <a:pt x="428" y="38"/>
                    </a:lnTo>
                    <a:lnTo>
                      <a:pt x="426" y="32"/>
                    </a:lnTo>
                    <a:lnTo>
                      <a:pt x="426" y="25"/>
                    </a:lnTo>
                    <a:lnTo>
                      <a:pt x="428" y="19"/>
                    </a:lnTo>
                    <a:lnTo>
                      <a:pt x="434" y="15"/>
                    </a:lnTo>
                    <a:lnTo>
                      <a:pt x="440" y="15"/>
                    </a:lnTo>
                    <a:lnTo>
                      <a:pt x="446" y="18"/>
                    </a:lnTo>
                    <a:lnTo>
                      <a:pt x="449" y="23"/>
                    </a:lnTo>
                    <a:lnTo>
                      <a:pt x="452" y="29"/>
                    </a:lnTo>
                    <a:lnTo>
                      <a:pt x="454" y="39"/>
                    </a:lnTo>
                    <a:lnTo>
                      <a:pt x="452" y="51"/>
                    </a:lnTo>
                    <a:lnTo>
                      <a:pt x="452" y="53"/>
                    </a:lnTo>
                    <a:lnTo>
                      <a:pt x="452" y="54"/>
                    </a:lnTo>
                    <a:lnTo>
                      <a:pt x="476" y="61"/>
                    </a:lnTo>
                    <a:lnTo>
                      <a:pt x="477" y="61"/>
                    </a:lnTo>
                    <a:lnTo>
                      <a:pt x="478" y="61"/>
                    </a:lnTo>
                    <a:lnTo>
                      <a:pt x="480" y="62"/>
                    </a:lnTo>
                    <a:lnTo>
                      <a:pt x="483" y="65"/>
                    </a:lnTo>
                    <a:lnTo>
                      <a:pt x="480" y="60"/>
                    </a:lnTo>
                    <a:lnTo>
                      <a:pt x="477" y="57"/>
                    </a:lnTo>
                    <a:lnTo>
                      <a:pt x="476" y="51"/>
                    </a:lnTo>
                    <a:lnTo>
                      <a:pt x="476" y="47"/>
                    </a:lnTo>
                    <a:lnTo>
                      <a:pt x="480" y="39"/>
                    </a:lnTo>
                    <a:lnTo>
                      <a:pt x="486" y="35"/>
                    </a:lnTo>
                    <a:lnTo>
                      <a:pt x="495" y="35"/>
                    </a:lnTo>
                    <a:lnTo>
                      <a:pt x="499" y="38"/>
                    </a:lnTo>
                    <a:lnTo>
                      <a:pt x="502" y="43"/>
                    </a:lnTo>
                    <a:lnTo>
                      <a:pt x="504" y="48"/>
                    </a:lnTo>
                    <a:lnTo>
                      <a:pt x="500" y="54"/>
                    </a:lnTo>
                    <a:lnTo>
                      <a:pt x="498" y="56"/>
                    </a:lnTo>
                    <a:lnTo>
                      <a:pt x="495" y="56"/>
                    </a:lnTo>
                    <a:lnTo>
                      <a:pt x="493" y="56"/>
                    </a:lnTo>
                    <a:lnTo>
                      <a:pt x="489" y="56"/>
                    </a:lnTo>
                    <a:lnTo>
                      <a:pt x="487" y="54"/>
                    </a:lnTo>
                    <a:lnTo>
                      <a:pt x="486" y="51"/>
                    </a:lnTo>
                    <a:lnTo>
                      <a:pt x="485" y="48"/>
                    </a:lnTo>
                    <a:lnTo>
                      <a:pt x="486" y="47"/>
                    </a:lnTo>
                    <a:lnTo>
                      <a:pt x="487" y="47"/>
                    </a:lnTo>
                    <a:lnTo>
                      <a:pt x="488" y="47"/>
                    </a:lnTo>
                    <a:lnTo>
                      <a:pt x="489" y="48"/>
                    </a:lnTo>
                    <a:lnTo>
                      <a:pt x="489" y="49"/>
                    </a:lnTo>
                    <a:lnTo>
                      <a:pt x="492" y="50"/>
                    </a:lnTo>
                    <a:lnTo>
                      <a:pt x="493" y="50"/>
                    </a:lnTo>
                    <a:lnTo>
                      <a:pt x="495" y="50"/>
                    </a:lnTo>
                    <a:lnTo>
                      <a:pt x="497" y="50"/>
                    </a:lnTo>
                    <a:lnTo>
                      <a:pt x="498" y="49"/>
                    </a:lnTo>
                    <a:lnTo>
                      <a:pt x="498" y="47"/>
                    </a:lnTo>
                    <a:lnTo>
                      <a:pt x="498" y="45"/>
                    </a:lnTo>
                    <a:lnTo>
                      <a:pt x="497" y="43"/>
                    </a:lnTo>
                    <a:lnTo>
                      <a:pt x="496" y="41"/>
                    </a:lnTo>
                    <a:lnTo>
                      <a:pt x="494" y="39"/>
                    </a:lnTo>
                    <a:lnTo>
                      <a:pt x="490" y="39"/>
                    </a:lnTo>
                    <a:lnTo>
                      <a:pt x="487" y="39"/>
                    </a:lnTo>
                    <a:lnTo>
                      <a:pt x="484" y="42"/>
                    </a:lnTo>
                    <a:lnTo>
                      <a:pt x="482" y="44"/>
                    </a:lnTo>
                    <a:lnTo>
                      <a:pt x="481" y="47"/>
                    </a:lnTo>
                    <a:lnTo>
                      <a:pt x="482" y="56"/>
                    </a:lnTo>
                    <a:lnTo>
                      <a:pt x="486" y="62"/>
                    </a:lnTo>
                    <a:lnTo>
                      <a:pt x="493" y="68"/>
                    </a:lnTo>
                    <a:lnTo>
                      <a:pt x="522" y="83"/>
                    </a:lnTo>
                    <a:lnTo>
                      <a:pt x="549" y="101"/>
                    </a:lnTo>
                    <a:lnTo>
                      <a:pt x="550" y="102"/>
                    </a:lnTo>
                    <a:lnTo>
                      <a:pt x="550" y="103"/>
                    </a:lnTo>
                    <a:lnTo>
                      <a:pt x="549" y="104"/>
                    </a:lnTo>
                    <a:lnTo>
                      <a:pt x="548" y="105"/>
                    </a:lnTo>
                    <a:lnTo>
                      <a:pt x="547" y="104"/>
                    </a:lnTo>
                    <a:lnTo>
                      <a:pt x="514" y="83"/>
                    </a:lnTo>
                    <a:lnTo>
                      <a:pt x="480" y="68"/>
                    </a:lnTo>
                    <a:lnTo>
                      <a:pt x="480" y="75"/>
                    </a:lnTo>
                    <a:lnTo>
                      <a:pt x="476" y="82"/>
                    </a:lnTo>
                    <a:lnTo>
                      <a:pt x="472" y="87"/>
                    </a:lnTo>
                    <a:lnTo>
                      <a:pt x="465" y="90"/>
                    </a:lnTo>
                    <a:lnTo>
                      <a:pt x="459" y="90"/>
                    </a:lnTo>
                    <a:lnTo>
                      <a:pt x="453" y="86"/>
                    </a:lnTo>
                    <a:lnTo>
                      <a:pt x="450" y="79"/>
                    </a:lnTo>
                    <a:lnTo>
                      <a:pt x="451" y="71"/>
                    </a:lnTo>
                    <a:lnTo>
                      <a:pt x="457" y="66"/>
                    </a:lnTo>
                    <a:lnTo>
                      <a:pt x="460" y="63"/>
                    </a:lnTo>
                    <a:lnTo>
                      <a:pt x="464" y="62"/>
                    </a:lnTo>
                    <a:lnTo>
                      <a:pt x="425" y="51"/>
                    </a:lnTo>
                    <a:lnTo>
                      <a:pt x="425" y="53"/>
                    </a:lnTo>
                    <a:lnTo>
                      <a:pt x="424" y="53"/>
                    </a:lnTo>
                    <a:lnTo>
                      <a:pt x="417" y="54"/>
                    </a:lnTo>
                    <a:lnTo>
                      <a:pt x="410" y="56"/>
                    </a:lnTo>
                    <a:lnTo>
                      <a:pt x="403" y="61"/>
                    </a:lnTo>
                    <a:lnTo>
                      <a:pt x="400" y="68"/>
                    </a:lnTo>
                    <a:lnTo>
                      <a:pt x="400" y="71"/>
                    </a:lnTo>
                    <a:lnTo>
                      <a:pt x="401" y="73"/>
                    </a:lnTo>
                    <a:lnTo>
                      <a:pt x="403" y="75"/>
                    </a:lnTo>
                    <a:lnTo>
                      <a:pt x="406" y="77"/>
                    </a:lnTo>
                    <a:lnTo>
                      <a:pt x="410" y="78"/>
                    </a:lnTo>
                    <a:lnTo>
                      <a:pt x="412" y="78"/>
                    </a:lnTo>
                    <a:lnTo>
                      <a:pt x="414" y="77"/>
                    </a:lnTo>
                    <a:lnTo>
                      <a:pt x="416" y="75"/>
                    </a:lnTo>
                    <a:lnTo>
                      <a:pt x="417" y="73"/>
                    </a:lnTo>
                    <a:lnTo>
                      <a:pt x="417" y="70"/>
                    </a:lnTo>
                    <a:lnTo>
                      <a:pt x="416" y="69"/>
                    </a:lnTo>
                    <a:lnTo>
                      <a:pt x="415" y="67"/>
                    </a:lnTo>
                    <a:lnTo>
                      <a:pt x="413" y="66"/>
                    </a:lnTo>
                    <a:lnTo>
                      <a:pt x="411" y="66"/>
                    </a:lnTo>
                    <a:lnTo>
                      <a:pt x="411" y="65"/>
                    </a:lnTo>
                    <a:lnTo>
                      <a:pt x="411" y="63"/>
                    </a:lnTo>
                    <a:lnTo>
                      <a:pt x="412" y="62"/>
                    </a:lnTo>
                    <a:lnTo>
                      <a:pt x="416" y="62"/>
                    </a:lnTo>
                    <a:lnTo>
                      <a:pt x="418" y="63"/>
                    </a:lnTo>
                    <a:lnTo>
                      <a:pt x="421" y="66"/>
                    </a:lnTo>
                    <a:lnTo>
                      <a:pt x="422" y="69"/>
                    </a:lnTo>
                    <a:lnTo>
                      <a:pt x="422" y="72"/>
                    </a:lnTo>
                    <a:lnTo>
                      <a:pt x="422" y="75"/>
                    </a:lnTo>
                    <a:lnTo>
                      <a:pt x="417" y="80"/>
                    </a:lnTo>
                    <a:lnTo>
                      <a:pt x="412" y="82"/>
                    </a:lnTo>
                    <a:lnTo>
                      <a:pt x="406" y="82"/>
                    </a:lnTo>
                    <a:lnTo>
                      <a:pt x="401" y="80"/>
                    </a:lnTo>
                    <a:lnTo>
                      <a:pt x="396" y="73"/>
                    </a:lnTo>
                    <a:lnTo>
                      <a:pt x="396" y="66"/>
                    </a:lnTo>
                    <a:lnTo>
                      <a:pt x="400" y="58"/>
                    </a:lnTo>
                    <a:lnTo>
                      <a:pt x="406" y="53"/>
                    </a:lnTo>
                    <a:lnTo>
                      <a:pt x="414" y="49"/>
                    </a:lnTo>
                    <a:lnTo>
                      <a:pt x="365" y="43"/>
                    </a:lnTo>
                    <a:lnTo>
                      <a:pt x="365" y="51"/>
                    </a:lnTo>
                    <a:lnTo>
                      <a:pt x="362" y="61"/>
                    </a:lnTo>
                    <a:lnTo>
                      <a:pt x="355" y="69"/>
                    </a:lnTo>
                    <a:lnTo>
                      <a:pt x="346" y="73"/>
                    </a:lnTo>
                    <a:lnTo>
                      <a:pt x="338" y="71"/>
                    </a:lnTo>
                    <a:lnTo>
                      <a:pt x="333" y="67"/>
                    </a:lnTo>
                    <a:lnTo>
                      <a:pt x="332" y="61"/>
                    </a:lnTo>
                    <a:lnTo>
                      <a:pt x="333" y="56"/>
                    </a:lnTo>
                    <a:lnTo>
                      <a:pt x="337" y="50"/>
                    </a:lnTo>
                    <a:lnTo>
                      <a:pt x="340" y="47"/>
                    </a:lnTo>
                    <a:lnTo>
                      <a:pt x="344" y="44"/>
                    </a:lnTo>
                    <a:lnTo>
                      <a:pt x="350" y="41"/>
                    </a:lnTo>
                    <a:lnTo>
                      <a:pt x="344" y="41"/>
                    </a:lnTo>
                    <a:lnTo>
                      <a:pt x="296" y="41"/>
                    </a:lnTo>
                    <a:lnTo>
                      <a:pt x="290" y="43"/>
                    </a:lnTo>
                    <a:lnTo>
                      <a:pt x="288" y="44"/>
                    </a:lnTo>
                    <a:lnTo>
                      <a:pt x="284" y="46"/>
                    </a:lnTo>
                    <a:lnTo>
                      <a:pt x="282" y="49"/>
                    </a:lnTo>
                    <a:lnTo>
                      <a:pt x="280" y="51"/>
                    </a:lnTo>
                    <a:lnTo>
                      <a:pt x="279" y="55"/>
                    </a:lnTo>
                    <a:lnTo>
                      <a:pt x="280" y="58"/>
                    </a:lnTo>
                    <a:lnTo>
                      <a:pt x="282" y="60"/>
                    </a:lnTo>
                    <a:lnTo>
                      <a:pt x="284" y="62"/>
                    </a:lnTo>
                    <a:lnTo>
                      <a:pt x="288" y="63"/>
                    </a:lnTo>
                    <a:lnTo>
                      <a:pt x="291" y="65"/>
                    </a:lnTo>
                    <a:lnTo>
                      <a:pt x="294" y="65"/>
                    </a:lnTo>
                    <a:lnTo>
                      <a:pt x="296" y="65"/>
                    </a:lnTo>
                    <a:lnTo>
                      <a:pt x="300" y="65"/>
                    </a:lnTo>
                    <a:lnTo>
                      <a:pt x="302" y="63"/>
                    </a:lnTo>
                    <a:lnTo>
                      <a:pt x="304" y="61"/>
                    </a:lnTo>
                    <a:lnTo>
                      <a:pt x="305" y="59"/>
                    </a:lnTo>
                    <a:lnTo>
                      <a:pt x="305" y="57"/>
                    </a:lnTo>
                    <a:lnTo>
                      <a:pt x="304" y="55"/>
                    </a:lnTo>
                    <a:lnTo>
                      <a:pt x="303" y="54"/>
                    </a:lnTo>
                    <a:lnTo>
                      <a:pt x="301" y="53"/>
                    </a:lnTo>
                    <a:lnTo>
                      <a:pt x="298" y="54"/>
                    </a:lnTo>
                    <a:lnTo>
                      <a:pt x="297" y="55"/>
                    </a:lnTo>
                    <a:lnTo>
                      <a:pt x="295" y="54"/>
                    </a:lnTo>
                    <a:lnTo>
                      <a:pt x="295" y="53"/>
                    </a:lnTo>
                    <a:lnTo>
                      <a:pt x="295" y="51"/>
                    </a:lnTo>
                    <a:lnTo>
                      <a:pt x="297" y="49"/>
                    </a:lnTo>
                    <a:lnTo>
                      <a:pt x="301" y="48"/>
                    </a:lnTo>
                    <a:lnTo>
                      <a:pt x="303" y="48"/>
                    </a:lnTo>
                    <a:lnTo>
                      <a:pt x="306" y="49"/>
                    </a:lnTo>
                    <a:lnTo>
                      <a:pt x="308" y="51"/>
                    </a:lnTo>
                    <a:lnTo>
                      <a:pt x="310" y="54"/>
                    </a:lnTo>
                    <a:lnTo>
                      <a:pt x="310" y="57"/>
                    </a:lnTo>
                    <a:lnTo>
                      <a:pt x="309" y="63"/>
                    </a:lnTo>
                    <a:lnTo>
                      <a:pt x="305" y="67"/>
                    </a:lnTo>
                    <a:lnTo>
                      <a:pt x="300" y="69"/>
                    </a:lnTo>
                    <a:lnTo>
                      <a:pt x="294" y="69"/>
                    </a:lnTo>
                    <a:lnTo>
                      <a:pt x="288" y="69"/>
                    </a:lnTo>
                    <a:lnTo>
                      <a:pt x="282" y="66"/>
                    </a:lnTo>
                    <a:lnTo>
                      <a:pt x="277" y="61"/>
                    </a:lnTo>
                    <a:lnTo>
                      <a:pt x="274" y="56"/>
                    </a:lnTo>
                    <a:lnTo>
                      <a:pt x="276" y="49"/>
                    </a:lnTo>
                    <a:lnTo>
                      <a:pt x="279" y="46"/>
                    </a:lnTo>
                    <a:lnTo>
                      <a:pt x="281" y="43"/>
                    </a:lnTo>
                    <a:lnTo>
                      <a:pt x="284" y="41"/>
                    </a:lnTo>
                    <a:lnTo>
                      <a:pt x="248" y="44"/>
                    </a:lnTo>
                    <a:lnTo>
                      <a:pt x="248" y="51"/>
                    </a:lnTo>
                    <a:lnTo>
                      <a:pt x="247" y="59"/>
                    </a:lnTo>
                    <a:lnTo>
                      <a:pt x="243" y="66"/>
                    </a:lnTo>
                    <a:lnTo>
                      <a:pt x="237" y="70"/>
                    </a:lnTo>
                    <a:lnTo>
                      <a:pt x="230" y="72"/>
                    </a:lnTo>
                    <a:lnTo>
                      <a:pt x="223" y="70"/>
                    </a:lnTo>
                    <a:lnTo>
                      <a:pt x="219" y="63"/>
                    </a:lnTo>
                    <a:lnTo>
                      <a:pt x="219" y="57"/>
                    </a:lnTo>
                    <a:lnTo>
                      <a:pt x="223" y="51"/>
                    </a:lnTo>
                    <a:lnTo>
                      <a:pt x="225" y="49"/>
                    </a:lnTo>
                    <a:lnTo>
                      <a:pt x="228" y="47"/>
                    </a:lnTo>
                    <a:lnTo>
                      <a:pt x="188" y="55"/>
                    </a:lnTo>
                    <a:lnTo>
                      <a:pt x="183" y="60"/>
                    </a:lnTo>
                    <a:lnTo>
                      <a:pt x="178" y="67"/>
                    </a:lnTo>
                    <a:lnTo>
                      <a:pt x="177" y="74"/>
                    </a:lnTo>
                    <a:lnTo>
                      <a:pt x="178" y="78"/>
                    </a:lnTo>
                    <a:lnTo>
                      <a:pt x="181" y="81"/>
                    </a:lnTo>
                    <a:lnTo>
                      <a:pt x="183" y="83"/>
                    </a:lnTo>
                    <a:lnTo>
                      <a:pt x="186" y="83"/>
                    </a:lnTo>
                    <a:lnTo>
                      <a:pt x="190" y="82"/>
                    </a:lnTo>
                    <a:lnTo>
                      <a:pt x="193" y="81"/>
                    </a:lnTo>
                    <a:lnTo>
                      <a:pt x="195" y="79"/>
                    </a:lnTo>
                    <a:lnTo>
                      <a:pt x="195" y="77"/>
                    </a:lnTo>
                    <a:lnTo>
                      <a:pt x="195" y="73"/>
                    </a:lnTo>
                    <a:lnTo>
                      <a:pt x="195" y="71"/>
                    </a:lnTo>
                    <a:lnTo>
                      <a:pt x="193" y="70"/>
                    </a:lnTo>
                    <a:lnTo>
                      <a:pt x="190" y="69"/>
                    </a:lnTo>
                    <a:lnTo>
                      <a:pt x="187" y="69"/>
                    </a:lnTo>
                    <a:lnTo>
                      <a:pt x="186" y="69"/>
                    </a:lnTo>
                    <a:lnTo>
                      <a:pt x="185" y="68"/>
                    </a:lnTo>
                    <a:lnTo>
                      <a:pt x="185" y="67"/>
                    </a:lnTo>
                    <a:lnTo>
                      <a:pt x="186" y="66"/>
                    </a:lnTo>
                    <a:lnTo>
                      <a:pt x="188" y="65"/>
                    </a:lnTo>
                    <a:lnTo>
                      <a:pt x="192" y="65"/>
                    </a:lnTo>
                    <a:lnTo>
                      <a:pt x="195" y="65"/>
                    </a:lnTo>
                    <a:lnTo>
                      <a:pt x="197" y="67"/>
                    </a:lnTo>
                    <a:lnTo>
                      <a:pt x="199" y="69"/>
                    </a:lnTo>
                    <a:lnTo>
                      <a:pt x="200" y="72"/>
                    </a:lnTo>
                    <a:lnTo>
                      <a:pt x="200" y="77"/>
                    </a:lnTo>
                    <a:lnTo>
                      <a:pt x="199" y="80"/>
                    </a:lnTo>
                    <a:lnTo>
                      <a:pt x="197" y="83"/>
                    </a:lnTo>
                    <a:lnTo>
                      <a:pt x="194" y="86"/>
                    </a:lnTo>
                    <a:lnTo>
                      <a:pt x="189" y="87"/>
                    </a:lnTo>
                    <a:lnTo>
                      <a:pt x="185" y="89"/>
                    </a:lnTo>
                    <a:lnTo>
                      <a:pt x="182" y="87"/>
                    </a:lnTo>
                    <a:lnTo>
                      <a:pt x="178" y="85"/>
                    </a:lnTo>
                    <a:lnTo>
                      <a:pt x="175" y="83"/>
                    </a:lnTo>
                    <a:lnTo>
                      <a:pt x="174" y="80"/>
                    </a:lnTo>
                    <a:lnTo>
                      <a:pt x="173" y="75"/>
                    </a:lnTo>
                    <a:lnTo>
                      <a:pt x="172" y="72"/>
                    </a:lnTo>
                    <a:lnTo>
                      <a:pt x="173" y="68"/>
                    </a:lnTo>
                    <a:lnTo>
                      <a:pt x="175" y="63"/>
                    </a:lnTo>
                    <a:lnTo>
                      <a:pt x="177" y="60"/>
                    </a:lnTo>
                    <a:lnTo>
                      <a:pt x="181" y="57"/>
                    </a:lnTo>
                    <a:lnTo>
                      <a:pt x="166" y="61"/>
                    </a:lnTo>
                    <a:lnTo>
                      <a:pt x="163" y="62"/>
                    </a:lnTo>
                    <a:lnTo>
                      <a:pt x="160" y="63"/>
                    </a:lnTo>
                    <a:lnTo>
                      <a:pt x="136" y="71"/>
                    </a:lnTo>
                    <a:lnTo>
                      <a:pt x="139" y="77"/>
                    </a:lnTo>
                    <a:lnTo>
                      <a:pt x="142" y="82"/>
                    </a:lnTo>
                    <a:lnTo>
                      <a:pt x="142" y="87"/>
                    </a:lnTo>
                    <a:lnTo>
                      <a:pt x="141" y="94"/>
                    </a:lnTo>
                    <a:lnTo>
                      <a:pt x="138" y="101"/>
                    </a:lnTo>
                    <a:lnTo>
                      <a:pt x="135" y="106"/>
                    </a:lnTo>
                    <a:lnTo>
                      <a:pt x="129" y="110"/>
                    </a:lnTo>
                    <a:lnTo>
                      <a:pt x="123" y="111"/>
                    </a:lnTo>
                    <a:lnTo>
                      <a:pt x="117" y="110"/>
                    </a:lnTo>
                    <a:lnTo>
                      <a:pt x="114" y="106"/>
                    </a:lnTo>
                    <a:lnTo>
                      <a:pt x="113" y="101"/>
                    </a:lnTo>
                    <a:lnTo>
                      <a:pt x="113" y="94"/>
                    </a:lnTo>
                    <a:lnTo>
                      <a:pt x="117" y="84"/>
                    </a:lnTo>
                    <a:lnTo>
                      <a:pt x="124" y="75"/>
                    </a:lnTo>
                    <a:lnTo>
                      <a:pt x="82" y="95"/>
                    </a:lnTo>
                    <a:lnTo>
                      <a:pt x="77" y="101"/>
                    </a:lnTo>
                    <a:lnTo>
                      <a:pt x="73" y="108"/>
                    </a:lnTo>
                    <a:lnTo>
                      <a:pt x="72" y="116"/>
                    </a:lnTo>
                    <a:lnTo>
                      <a:pt x="73" y="118"/>
                    </a:lnTo>
                    <a:lnTo>
                      <a:pt x="74" y="120"/>
                    </a:lnTo>
                    <a:lnTo>
                      <a:pt x="75" y="121"/>
                    </a:lnTo>
                    <a:lnTo>
                      <a:pt x="77" y="122"/>
                    </a:lnTo>
                    <a:lnTo>
                      <a:pt x="79" y="122"/>
                    </a:lnTo>
                    <a:lnTo>
                      <a:pt x="82" y="121"/>
                    </a:lnTo>
                    <a:lnTo>
                      <a:pt x="85" y="120"/>
                    </a:lnTo>
                    <a:lnTo>
                      <a:pt x="87" y="117"/>
                    </a:lnTo>
                    <a:lnTo>
                      <a:pt x="89" y="114"/>
                    </a:lnTo>
                    <a:lnTo>
                      <a:pt x="90" y="111"/>
                    </a:lnTo>
                    <a:lnTo>
                      <a:pt x="89" y="109"/>
                    </a:lnTo>
                    <a:lnTo>
                      <a:pt x="88" y="108"/>
                    </a:lnTo>
                    <a:lnTo>
                      <a:pt x="87" y="107"/>
                    </a:lnTo>
                    <a:lnTo>
                      <a:pt x="85" y="107"/>
                    </a:lnTo>
                    <a:lnTo>
                      <a:pt x="84" y="109"/>
                    </a:lnTo>
                    <a:lnTo>
                      <a:pt x="82" y="109"/>
                    </a:lnTo>
                    <a:lnTo>
                      <a:pt x="81" y="109"/>
                    </a:lnTo>
                    <a:lnTo>
                      <a:pt x="80" y="108"/>
                    </a:lnTo>
                    <a:lnTo>
                      <a:pt x="79" y="107"/>
                    </a:lnTo>
                    <a:lnTo>
                      <a:pt x="80" y="105"/>
                    </a:lnTo>
                    <a:lnTo>
                      <a:pt x="81" y="103"/>
                    </a:lnTo>
                    <a:lnTo>
                      <a:pt x="84" y="102"/>
                    </a:lnTo>
                    <a:lnTo>
                      <a:pt x="86" y="102"/>
                    </a:lnTo>
                    <a:lnTo>
                      <a:pt x="88" y="102"/>
                    </a:lnTo>
                    <a:lnTo>
                      <a:pt x="90" y="103"/>
                    </a:lnTo>
                    <a:lnTo>
                      <a:pt x="92" y="104"/>
                    </a:lnTo>
                    <a:lnTo>
                      <a:pt x="93" y="106"/>
                    </a:lnTo>
                    <a:lnTo>
                      <a:pt x="94" y="113"/>
                    </a:lnTo>
                    <a:lnTo>
                      <a:pt x="92" y="119"/>
                    </a:lnTo>
                    <a:lnTo>
                      <a:pt x="88" y="123"/>
                    </a:lnTo>
                    <a:lnTo>
                      <a:pt x="82" y="127"/>
                    </a:lnTo>
                    <a:lnTo>
                      <a:pt x="78" y="128"/>
                    </a:lnTo>
                    <a:lnTo>
                      <a:pt x="75" y="127"/>
                    </a:lnTo>
                    <a:lnTo>
                      <a:pt x="72" y="126"/>
                    </a:lnTo>
                    <a:lnTo>
                      <a:pt x="69" y="123"/>
                    </a:lnTo>
                    <a:lnTo>
                      <a:pt x="67" y="120"/>
                    </a:lnTo>
                    <a:lnTo>
                      <a:pt x="67" y="116"/>
                    </a:lnTo>
                    <a:lnTo>
                      <a:pt x="67" y="110"/>
                    </a:lnTo>
                    <a:lnTo>
                      <a:pt x="69" y="105"/>
                    </a:lnTo>
                    <a:lnTo>
                      <a:pt x="73" y="101"/>
                    </a:lnTo>
                    <a:lnTo>
                      <a:pt x="33" y="120"/>
                    </a:lnTo>
                    <a:lnTo>
                      <a:pt x="33" y="121"/>
                    </a:lnTo>
                    <a:lnTo>
                      <a:pt x="31" y="132"/>
                    </a:lnTo>
                    <a:lnTo>
                      <a:pt x="24" y="142"/>
                    </a:lnTo>
                    <a:lnTo>
                      <a:pt x="17" y="146"/>
                    </a:lnTo>
                    <a:lnTo>
                      <a:pt x="9" y="146"/>
                    </a:lnTo>
                    <a:lnTo>
                      <a:pt x="2" y="143"/>
                    </a:lnTo>
                    <a:lnTo>
                      <a:pt x="0" y="137"/>
                    </a:lnTo>
                    <a:lnTo>
                      <a:pt x="1" y="130"/>
                    </a:lnTo>
                    <a:lnTo>
                      <a:pt x="5" y="125"/>
                    </a:lnTo>
                    <a:lnTo>
                      <a:pt x="13" y="119"/>
                    </a:lnTo>
                    <a:lnTo>
                      <a:pt x="22" y="118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53" y="105"/>
                    </a:lnTo>
                    <a:lnTo>
                      <a:pt x="49" y="105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7" y="99"/>
                    </a:lnTo>
                    <a:lnTo>
                      <a:pt x="33" y="93"/>
                    </a:lnTo>
                    <a:lnTo>
                      <a:pt x="32" y="86"/>
                    </a:lnTo>
                    <a:lnTo>
                      <a:pt x="34" y="79"/>
                    </a:lnTo>
                    <a:lnTo>
                      <a:pt x="40" y="74"/>
                    </a:lnTo>
                    <a:lnTo>
                      <a:pt x="48" y="73"/>
                    </a:lnTo>
                    <a:lnTo>
                      <a:pt x="54" y="75"/>
                    </a:lnTo>
                    <a:lnTo>
                      <a:pt x="60" y="82"/>
                    </a:lnTo>
                    <a:lnTo>
                      <a:pt x="62" y="90"/>
                    </a:lnTo>
                    <a:lnTo>
                      <a:pt x="61" y="98"/>
                    </a:lnTo>
                    <a:lnTo>
                      <a:pt x="60" y="98"/>
                    </a:lnTo>
                    <a:lnTo>
                      <a:pt x="60" y="98"/>
                    </a:lnTo>
                    <a:lnTo>
                      <a:pt x="62" y="98"/>
                    </a:lnTo>
                    <a:lnTo>
                      <a:pt x="63" y="98"/>
                    </a:lnTo>
                    <a:lnTo>
                      <a:pt x="63" y="98"/>
                    </a:lnTo>
                    <a:lnTo>
                      <a:pt x="102" y="80"/>
                    </a:lnTo>
                    <a:lnTo>
                      <a:pt x="99" y="79"/>
                    </a:lnTo>
                    <a:lnTo>
                      <a:pt x="94" y="78"/>
                    </a:lnTo>
                    <a:lnTo>
                      <a:pt x="91" y="75"/>
                    </a:lnTo>
                    <a:lnTo>
                      <a:pt x="88" y="72"/>
                    </a:lnTo>
                    <a:lnTo>
                      <a:pt x="86" y="69"/>
                    </a:lnTo>
                    <a:lnTo>
                      <a:pt x="84" y="63"/>
                    </a:lnTo>
                    <a:lnTo>
                      <a:pt x="85" y="57"/>
                    </a:lnTo>
                    <a:lnTo>
                      <a:pt x="88" y="51"/>
                    </a:lnTo>
                    <a:lnTo>
                      <a:pt x="93" y="48"/>
                    </a:lnTo>
                    <a:lnTo>
                      <a:pt x="97" y="47"/>
                    </a:lnTo>
                    <a:lnTo>
                      <a:pt x="100" y="47"/>
                    </a:lnTo>
                    <a:lnTo>
                      <a:pt x="102" y="49"/>
                    </a:lnTo>
                    <a:lnTo>
                      <a:pt x="104" y="51"/>
                    </a:lnTo>
                    <a:lnTo>
                      <a:pt x="106" y="54"/>
                    </a:lnTo>
                    <a:lnTo>
                      <a:pt x="106" y="57"/>
                    </a:lnTo>
                    <a:lnTo>
                      <a:pt x="105" y="60"/>
                    </a:lnTo>
                    <a:lnTo>
                      <a:pt x="103" y="63"/>
                    </a:lnTo>
                    <a:lnTo>
                      <a:pt x="101" y="65"/>
                    </a:lnTo>
                    <a:lnTo>
                      <a:pt x="97" y="66"/>
                    </a:lnTo>
                    <a:lnTo>
                      <a:pt x="96" y="66"/>
                    </a:lnTo>
                    <a:lnTo>
                      <a:pt x="93" y="65"/>
                    </a:lnTo>
                    <a:lnTo>
                      <a:pt x="93" y="63"/>
                    </a:lnTo>
                    <a:lnTo>
                      <a:pt x="93" y="61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97" y="60"/>
                    </a:lnTo>
                    <a:lnTo>
                      <a:pt x="97" y="61"/>
                    </a:lnTo>
                    <a:lnTo>
                      <a:pt x="97" y="62"/>
                    </a:lnTo>
                    <a:lnTo>
                      <a:pt x="98" y="61"/>
                    </a:lnTo>
                    <a:lnTo>
                      <a:pt x="100" y="60"/>
                    </a:lnTo>
                    <a:lnTo>
                      <a:pt x="101" y="59"/>
                    </a:lnTo>
                    <a:lnTo>
                      <a:pt x="101" y="58"/>
                    </a:lnTo>
                    <a:lnTo>
                      <a:pt x="101" y="57"/>
                    </a:lnTo>
                    <a:lnTo>
                      <a:pt x="100" y="55"/>
                    </a:lnTo>
                    <a:lnTo>
                      <a:pt x="100" y="53"/>
                    </a:lnTo>
                    <a:lnTo>
                      <a:pt x="98" y="51"/>
                    </a:lnTo>
                    <a:lnTo>
                      <a:pt x="96" y="53"/>
                    </a:lnTo>
                    <a:lnTo>
                      <a:pt x="94" y="53"/>
                    </a:lnTo>
                    <a:lnTo>
                      <a:pt x="92" y="54"/>
                    </a:lnTo>
                    <a:lnTo>
                      <a:pt x="90" y="56"/>
                    </a:lnTo>
                    <a:lnTo>
                      <a:pt x="89" y="59"/>
                    </a:lnTo>
                    <a:lnTo>
                      <a:pt x="88" y="62"/>
                    </a:lnTo>
                    <a:lnTo>
                      <a:pt x="89" y="66"/>
                    </a:lnTo>
                    <a:lnTo>
                      <a:pt x="94" y="72"/>
                    </a:lnTo>
                    <a:lnTo>
                      <a:pt x="102" y="75"/>
                    </a:lnTo>
                    <a:lnTo>
                      <a:pt x="110" y="77"/>
                    </a:lnTo>
                    <a:lnTo>
                      <a:pt x="124" y="71"/>
                    </a:lnTo>
                    <a:lnTo>
                      <a:pt x="147" y="62"/>
                    </a:lnTo>
                    <a:lnTo>
                      <a:pt x="144" y="61"/>
                    </a:lnTo>
                    <a:lnTo>
                      <a:pt x="140" y="60"/>
                    </a:lnTo>
                    <a:lnTo>
                      <a:pt x="134" y="56"/>
                    </a:lnTo>
                    <a:lnTo>
                      <a:pt x="129" y="49"/>
                    </a:lnTo>
                    <a:lnTo>
                      <a:pt x="129" y="42"/>
                    </a:lnTo>
                    <a:lnTo>
                      <a:pt x="132" y="38"/>
                    </a:lnTo>
                    <a:lnTo>
                      <a:pt x="134" y="36"/>
                    </a:lnTo>
                    <a:lnTo>
                      <a:pt x="137" y="35"/>
                    </a:lnTo>
                    <a:lnTo>
                      <a:pt x="140" y="35"/>
                    </a:lnTo>
                    <a:lnTo>
                      <a:pt x="144" y="35"/>
                    </a:lnTo>
                    <a:lnTo>
                      <a:pt x="147" y="36"/>
                    </a:lnTo>
                    <a:lnTo>
                      <a:pt x="158" y="43"/>
                    </a:lnTo>
                    <a:lnTo>
                      <a:pt x="168" y="54"/>
                    </a:lnTo>
                    <a:lnTo>
                      <a:pt x="170" y="54"/>
                    </a:lnTo>
                    <a:lnTo>
                      <a:pt x="171" y="55"/>
                    </a:lnTo>
                    <a:lnTo>
                      <a:pt x="190" y="50"/>
                    </a:lnTo>
                    <a:lnTo>
                      <a:pt x="192" y="49"/>
                    </a:lnTo>
                    <a:lnTo>
                      <a:pt x="193" y="49"/>
                    </a:lnTo>
                    <a:lnTo>
                      <a:pt x="208" y="46"/>
                    </a:lnTo>
                    <a:lnTo>
                      <a:pt x="204" y="44"/>
                    </a:lnTo>
                    <a:lnTo>
                      <a:pt x="200" y="42"/>
                    </a:lnTo>
                    <a:lnTo>
                      <a:pt x="197" y="37"/>
                    </a:lnTo>
                    <a:lnTo>
                      <a:pt x="195" y="29"/>
                    </a:lnTo>
                    <a:lnTo>
                      <a:pt x="196" y="20"/>
                    </a:lnTo>
                    <a:lnTo>
                      <a:pt x="201" y="13"/>
                    </a:lnTo>
                    <a:lnTo>
                      <a:pt x="209" y="11"/>
                    </a:lnTo>
                    <a:lnTo>
                      <a:pt x="216" y="12"/>
                    </a:lnTo>
                    <a:lnTo>
                      <a:pt x="220" y="18"/>
                    </a:lnTo>
                    <a:lnTo>
                      <a:pt x="220" y="21"/>
                    </a:lnTo>
                    <a:lnTo>
                      <a:pt x="219" y="24"/>
                    </a:lnTo>
                    <a:lnTo>
                      <a:pt x="217" y="27"/>
                    </a:lnTo>
                    <a:lnTo>
                      <a:pt x="214" y="29"/>
                    </a:lnTo>
                    <a:lnTo>
                      <a:pt x="211" y="30"/>
                    </a:lnTo>
                    <a:lnTo>
                      <a:pt x="208" y="29"/>
                    </a:lnTo>
                    <a:lnTo>
                      <a:pt x="207" y="27"/>
                    </a:lnTo>
                    <a:lnTo>
                      <a:pt x="207" y="26"/>
                    </a:lnTo>
                    <a:lnTo>
                      <a:pt x="208" y="25"/>
                    </a:lnTo>
                    <a:lnTo>
                      <a:pt x="209" y="25"/>
                    </a:lnTo>
                    <a:lnTo>
                      <a:pt x="211" y="25"/>
                    </a:lnTo>
                    <a:lnTo>
                      <a:pt x="213" y="24"/>
                    </a:lnTo>
                    <a:lnTo>
                      <a:pt x="214" y="22"/>
                    </a:lnTo>
                    <a:lnTo>
                      <a:pt x="214" y="21"/>
                    </a:lnTo>
                    <a:lnTo>
                      <a:pt x="214" y="19"/>
                    </a:lnTo>
                    <a:lnTo>
                      <a:pt x="213" y="17"/>
                    </a:lnTo>
                    <a:lnTo>
                      <a:pt x="211" y="15"/>
                    </a:lnTo>
                    <a:lnTo>
                      <a:pt x="209" y="15"/>
                    </a:lnTo>
                    <a:lnTo>
                      <a:pt x="206" y="17"/>
                    </a:lnTo>
                    <a:lnTo>
                      <a:pt x="205" y="18"/>
                    </a:lnTo>
                    <a:lnTo>
                      <a:pt x="201" y="20"/>
                    </a:lnTo>
                    <a:lnTo>
                      <a:pt x="200" y="22"/>
                    </a:lnTo>
                    <a:lnTo>
                      <a:pt x="199" y="25"/>
                    </a:lnTo>
                    <a:lnTo>
                      <a:pt x="199" y="29"/>
                    </a:lnTo>
                    <a:lnTo>
                      <a:pt x="202" y="37"/>
                    </a:lnTo>
                    <a:lnTo>
                      <a:pt x="210" y="43"/>
                    </a:lnTo>
                    <a:lnTo>
                      <a:pt x="219" y="43"/>
                    </a:lnTo>
                    <a:lnTo>
                      <a:pt x="220" y="43"/>
                    </a:lnTo>
                    <a:lnTo>
                      <a:pt x="221" y="44"/>
                    </a:lnTo>
                    <a:lnTo>
                      <a:pt x="225" y="43"/>
                    </a:lnTo>
                    <a:lnTo>
                      <a:pt x="262" y="37"/>
                    </a:lnTo>
                    <a:lnTo>
                      <a:pt x="253" y="34"/>
                    </a:lnTo>
                    <a:lnTo>
                      <a:pt x="245" y="27"/>
                    </a:lnTo>
                    <a:lnTo>
                      <a:pt x="240" y="22"/>
                    </a:lnTo>
                    <a:lnTo>
                      <a:pt x="238" y="14"/>
                    </a:lnTo>
                    <a:lnTo>
                      <a:pt x="243" y="8"/>
                    </a:lnTo>
                    <a:lnTo>
                      <a:pt x="249" y="5"/>
                    </a:lnTo>
                    <a:lnTo>
                      <a:pt x="256" y="5"/>
                    </a:lnTo>
                    <a:lnTo>
                      <a:pt x="262" y="9"/>
                    </a:lnTo>
                    <a:lnTo>
                      <a:pt x="269" y="17"/>
                    </a:lnTo>
                    <a:lnTo>
                      <a:pt x="271" y="25"/>
                    </a:lnTo>
                    <a:lnTo>
                      <a:pt x="271" y="35"/>
                    </a:lnTo>
                    <a:lnTo>
                      <a:pt x="271" y="36"/>
                    </a:lnTo>
                    <a:lnTo>
                      <a:pt x="272" y="36"/>
                    </a:lnTo>
                    <a:lnTo>
                      <a:pt x="273" y="37"/>
                    </a:lnTo>
                    <a:lnTo>
                      <a:pt x="319" y="35"/>
                    </a:lnTo>
                    <a:lnTo>
                      <a:pt x="312" y="31"/>
                    </a:lnTo>
                    <a:lnTo>
                      <a:pt x="305" y="24"/>
                    </a:lnTo>
                    <a:lnTo>
                      <a:pt x="303" y="18"/>
                    </a:lnTo>
                    <a:lnTo>
                      <a:pt x="307" y="9"/>
                    </a:lnTo>
                    <a:lnTo>
                      <a:pt x="313" y="7"/>
                    </a:lnTo>
                    <a:lnTo>
                      <a:pt x="319" y="9"/>
                    </a:lnTo>
                    <a:lnTo>
                      <a:pt x="326" y="13"/>
                    </a:lnTo>
                    <a:lnTo>
                      <a:pt x="332" y="23"/>
                    </a:lnTo>
                    <a:lnTo>
                      <a:pt x="334" y="35"/>
                    </a:lnTo>
                    <a:lnTo>
                      <a:pt x="378" y="39"/>
                    </a:lnTo>
                    <a:lnTo>
                      <a:pt x="373" y="35"/>
                    </a:lnTo>
                    <a:lnTo>
                      <a:pt x="369" y="30"/>
                    </a:lnTo>
                    <a:lnTo>
                      <a:pt x="366" y="24"/>
                    </a:lnTo>
                    <a:lnTo>
                      <a:pt x="365" y="17"/>
                    </a:lnTo>
                    <a:lnTo>
                      <a:pt x="366" y="9"/>
                    </a:lnTo>
                    <a:lnTo>
                      <a:pt x="370" y="3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rgbClr val="FFBFC3"/>
              </a:solidFill>
              <a:ln w="0">
                <a:solidFill>
                  <a:srgbClr val="FFBFC3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6" name="Freeform 964"/>
              <p:cNvSpPr>
                <a:spLocks noEditPoints="1"/>
              </p:cNvSpPr>
              <p:nvPr/>
            </p:nvSpPr>
            <p:spPr bwMode="auto">
              <a:xfrm>
                <a:off x="8081963" y="3178176"/>
                <a:ext cx="725488" cy="534988"/>
              </a:xfrm>
              <a:custGeom>
                <a:avLst/>
                <a:gdLst>
                  <a:gd name="T0" fmla="*/ 385 w 457"/>
                  <a:gd name="T1" fmla="*/ 310 h 337"/>
                  <a:gd name="T2" fmla="*/ 392 w 457"/>
                  <a:gd name="T3" fmla="*/ 309 h 337"/>
                  <a:gd name="T4" fmla="*/ 425 w 457"/>
                  <a:gd name="T5" fmla="*/ 306 h 337"/>
                  <a:gd name="T6" fmla="*/ 280 w 457"/>
                  <a:gd name="T7" fmla="*/ 294 h 337"/>
                  <a:gd name="T8" fmla="*/ 292 w 457"/>
                  <a:gd name="T9" fmla="*/ 303 h 337"/>
                  <a:gd name="T10" fmla="*/ 276 w 457"/>
                  <a:gd name="T11" fmla="*/ 274 h 337"/>
                  <a:gd name="T12" fmla="*/ 342 w 457"/>
                  <a:gd name="T13" fmla="*/ 262 h 337"/>
                  <a:gd name="T14" fmla="*/ 180 w 457"/>
                  <a:gd name="T15" fmla="*/ 231 h 337"/>
                  <a:gd name="T16" fmla="*/ 228 w 457"/>
                  <a:gd name="T17" fmla="*/ 230 h 337"/>
                  <a:gd name="T18" fmla="*/ 222 w 457"/>
                  <a:gd name="T19" fmla="*/ 238 h 337"/>
                  <a:gd name="T20" fmla="*/ 191 w 457"/>
                  <a:gd name="T21" fmla="*/ 249 h 337"/>
                  <a:gd name="T22" fmla="*/ 218 w 457"/>
                  <a:gd name="T23" fmla="*/ 229 h 337"/>
                  <a:gd name="T24" fmla="*/ 138 w 457"/>
                  <a:gd name="T25" fmla="*/ 217 h 337"/>
                  <a:gd name="T26" fmla="*/ 128 w 457"/>
                  <a:gd name="T27" fmla="*/ 201 h 337"/>
                  <a:gd name="T28" fmla="*/ 116 w 457"/>
                  <a:gd name="T29" fmla="*/ 166 h 337"/>
                  <a:gd name="T30" fmla="*/ 115 w 457"/>
                  <a:gd name="T31" fmla="*/ 162 h 337"/>
                  <a:gd name="T32" fmla="*/ 47 w 457"/>
                  <a:gd name="T33" fmla="*/ 129 h 337"/>
                  <a:gd name="T34" fmla="*/ 37 w 457"/>
                  <a:gd name="T35" fmla="*/ 118 h 337"/>
                  <a:gd name="T36" fmla="*/ 38 w 457"/>
                  <a:gd name="T37" fmla="*/ 77 h 337"/>
                  <a:gd name="T38" fmla="*/ 53 w 457"/>
                  <a:gd name="T39" fmla="*/ 65 h 337"/>
                  <a:gd name="T40" fmla="*/ 5 w 457"/>
                  <a:gd name="T41" fmla="*/ 1 h 337"/>
                  <a:gd name="T42" fmla="*/ 66 w 457"/>
                  <a:gd name="T43" fmla="*/ 81 h 337"/>
                  <a:gd name="T44" fmla="*/ 92 w 457"/>
                  <a:gd name="T45" fmla="*/ 123 h 337"/>
                  <a:gd name="T46" fmla="*/ 85 w 457"/>
                  <a:gd name="T47" fmla="*/ 109 h 337"/>
                  <a:gd name="T48" fmla="*/ 83 w 457"/>
                  <a:gd name="T49" fmla="*/ 102 h 337"/>
                  <a:gd name="T50" fmla="*/ 114 w 457"/>
                  <a:gd name="T51" fmla="*/ 155 h 337"/>
                  <a:gd name="T52" fmla="*/ 132 w 457"/>
                  <a:gd name="T53" fmla="*/ 173 h 337"/>
                  <a:gd name="T54" fmla="*/ 185 w 457"/>
                  <a:gd name="T55" fmla="*/ 194 h 337"/>
                  <a:gd name="T56" fmla="*/ 167 w 457"/>
                  <a:gd name="T57" fmla="*/ 193 h 337"/>
                  <a:gd name="T58" fmla="*/ 162 w 457"/>
                  <a:gd name="T59" fmla="*/ 184 h 337"/>
                  <a:gd name="T60" fmla="*/ 210 w 457"/>
                  <a:gd name="T61" fmla="*/ 223 h 337"/>
                  <a:gd name="T62" fmla="*/ 257 w 457"/>
                  <a:gd name="T63" fmla="*/ 261 h 337"/>
                  <a:gd name="T64" fmla="*/ 264 w 457"/>
                  <a:gd name="T65" fmla="*/ 240 h 337"/>
                  <a:gd name="T66" fmla="*/ 258 w 457"/>
                  <a:gd name="T67" fmla="*/ 249 h 337"/>
                  <a:gd name="T68" fmla="*/ 273 w 457"/>
                  <a:gd name="T69" fmla="*/ 262 h 337"/>
                  <a:gd name="T70" fmla="*/ 337 w 457"/>
                  <a:gd name="T71" fmla="*/ 253 h 337"/>
                  <a:gd name="T72" fmla="*/ 388 w 457"/>
                  <a:gd name="T73" fmla="*/ 281 h 337"/>
                  <a:gd name="T74" fmla="*/ 368 w 457"/>
                  <a:gd name="T75" fmla="*/ 281 h 337"/>
                  <a:gd name="T76" fmla="*/ 364 w 457"/>
                  <a:gd name="T77" fmla="*/ 283 h 337"/>
                  <a:gd name="T78" fmla="*/ 380 w 457"/>
                  <a:gd name="T79" fmla="*/ 295 h 337"/>
                  <a:gd name="T80" fmla="*/ 454 w 457"/>
                  <a:gd name="T81" fmla="*/ 315 h 337"/>
                  <a:gd name="T82" fmla="*/ 404 w 457"/>
                  <a:gd name="T83" fmla="*/ 319 h 337"/>
                  <a:gd name="T84" fmla="*/ 383 w 457"/>
                  <a:gd name="T85" fmla="*/ 304 h 337"/>
                  <a:gd name="T86" fmla="*/ 325 w 457"/>
                  <a:gd name="T87" fmla="*/ 307 h 337"/>
                  <a:gd name="T88" fmla="*/ 332 w 457"/>
                  <a:gd name="T89" fmla="*/ 312 h 337"/>
                  <a:gd name="T90" fmla="*/ 334 w 457"/>
                  <a:gd name="T91" fmla="*/ 321 h 337"/>
                  <a:gd name="T92" fmla="*/ 299 w 457"/>
                  <a:gd name="T93" fmla="*/ 303 h 337"/>
                  <a:gd name="T94" fmla="*/ 251 w 457"/>
                  <a:gd name="T95" fmla="*/ 263 h 337"/>
                  <a:gd name="T96" fmla="*/ 210 w 457"/>
                  <a:gd name="T97" fmla="*/ 278 h 337"/>
                  <a:gd name="T98" fmla="*/ 223 w 457"/>
                  <a:gd name="T99" fmla="*/ 271 h 337"/>
                  <a:gd name="T100" fmla="*/ 224 w 457"/>
                  <a:gd name="T101" fmla="*/ 280 h 337"/>
                  <a:gd name="T102" fmla="*/ 196 w 457"/>
                  <a:gd name="T103" fmla="*/ 247 h 337"/>
                  <a:gd name="T104" fmla="*/ 169 w 457"/>
                  <a:gd name="T105" fmla="*/ 252 h 337"/>
                  <a:gd name="T106" fmla="*/ 136 w 457"/>
                  <a:gd name="T107" fmla="*/ 223 h 337"/>
                  <a:gd name="T108" fmla="*/ 97 w 457"/>
                  <a:gd name="T109" fmla="*/ 175 h 337"/>
                  <a:gd name="T110" fmla="*/ 85 w 457"/>
                  <a:gd name="T111" fmla="*/ 167 h 337"/>
                  <a:gd name="T112" fmla="*/ 73 w 457"/>
                  <a:gd name="T113" fmla="*/ 172 h 337"/>
                  <a:gd name="T114" fmla="*/ 92 w 457"/>
                  <a:gd name="T115" fmla="*/ 154 h 337"/>
                  <a:gd name="T116" fmla="*/ 31 w 457"/>
                  <a:gd name="T117" fmla="*/ 125 h 337"/>
                  <a:gd name="T118" fmla="*/ 25 w 457"/>
                  <a:gd name="T119" fmla="*/ 89 h 337"/>
                  <a:gd name="T120" fmla="*/ 20 w 457"/>
                  <a:gd name="T121" fmla="*/ 77 h 337"/>
                  <a:gd name="T122" fmla="*/ 9 w 457"/>
                  <a:gd name="T123" fmla="*/ 74 h 337"/>
                  <a:gd name="T124" fmla="*/ 26 w 457"/>
                  <a:gd name="T125" fmla="*/ 7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57" h="337">
                    <a:moveTo>
                      <a:pt x="385" y="310"/>
                    </a:moveTo>
                    <a:lnTo>
                      <a:pt x="383" y="313"/>
                    </a:lnTo>
                    <a:lnTo>
                      <a:pt x="381" y="316"/>
                    </a:lnTo>
                    <a:lnTo>
                      <a:pt x="379" y="319"/>
                    </a:lnTo>
                    <a:lnTo>
                      <a:pt x="379" y="323"/>
                    </a:lnTo>
                    <a:lnTo>
                      <a:pt x="380" y="326"/>
                    </a:lnTo>
                    <a:lnTo>
                      <a:pt x="382" y="329"/>
                    </a:lnTo>
                    <a:lnTo>
                      <a:pt x="385" y="331"/>
                    </a:lnTo>
                    <a:lnTo>
                      <a:pt x="389" y="333"/>
                    </a:lnTo>
                    <a:lnTo>
                      <a:pt x="389" y="333"/>
                    </a:lnTo>
                    <a:lnTo>
                      <a:pt x="388" y="321"/>
                    </a:lnTo>
                    <a:lnTo>
                      <a:pt x="385" y="310"/>
                    </a:lnTo>
                    <a:close/>
                    <a:moveTo>
                      <a:pt x="389" y="306"/>
                    </a:moveTo>
                    <a:lnTo>
                      <a:pt x="391" y="319"/>
                    </a:lnTo>
                    <a:lnTo>
                      <a:pt x="391" y="333"/>
                    </a:lnTo>
                    <a:lnTo>
                      <a:pt x="393" y="331"/>
                    </a:lnTo>
                    <a:lnTo>
                      <a:pt x="395" y="329"/>
                    </a:lnTo>
                    <a:lnTo>
                      <a:pt x="397" y="327"/>
                    </a:lnTo>
                    <a:lnTo>
                      <a:pt x="398" y="324"/>
                    </a:lnTo>
                    <a:lnTo>
                      <a:pt x="398" y="321"/>
                    </a:lnTo>
                    <a:lnTo>
                      <a:pt x="398" y="317"/>
                    </a:lnTo>
                    <a:lnTo>
                      <a:pt x="396" y="314"/>
                    </a:lnTo>
                    <a:lnTo>
                      <a:pt x="394" y="311"/>
                    </a:lnTo>
                    <a:lnTo>
                      <a:pt x="392" y="309"/>
                    </a:lnTo>
                    <a:lnTo>
                      <a:pt x="389" y="306"/>
                    </a:lnTo>
                    <a:close/>
                    <a:moveTo>
                      <a:pt x="425" y="306"/>
                    </a:moveTo>
                    <a:lnTo>
                      <a:pt x="429" y="310"/>
                    </a:lnTo>
                    <a:lnTo>
                      <a:pt x="433" y="312"/>
                    </a:lnTo>
                    <a:lnTo>
                      <a:pt x="438" y="314"/>
                    </a:lnTo>
                    <a:lnTo>
                      <a:pt x="440" y="314"/>
                    </a:lnTo>
                    <a:lnTo>
                      <a:pt x="443" y="314"/>
                    </a:lnTo>
                    <a:lnTo>
                      <a:pt x="446" y="314"/>
                    </a:lnTo>
                    <a:lnTo>
                      <a:pt x="449" y="313"/>
                    </a:lnTo>
                    <a:lnTo>
                      <a:pt x="451" y="311"/>
                    </a:lnTo>
                    <a:lnTo>
                      <a:pt x="452" y="309"/>
                    </a:lnTo>
                    <a:lnTo>
                      <a:pt x="425" y="306"/>
                    </a:lnTo>
                    <a:close/>
                    <a:moveTo>
                      <a:pt x="439" y="299"/>
                    </a:moveTo>
                    <a:lnTo>
                      <a:pt x="431" y="300"/>
                    </a:lnTo>
                    <a:lnTo>
                      <a:pt x="425" y="303"/>
                    </a:lnTo>
                    <a:lnTo>
                      <a:pt x="452" y="305"/>
                    </a:lnTo>
                    <a:lnTo>
                      <a:pt x="452" y="304"/>
                    </a:lnTo>
                    <a:lnTo>
                      <a:pt x="446" y="299"/>
                    </a:lnTo>
                    <a:lnTo>
                      <a:pt x="439" y="299"/>
                    </a:lnTo>
                    <a:close/>
                    <a:moveTo>
                      <a:pt x="276" y="280"/>
                    </a:moveTo>
                    <a:lnTo>
                      <a:pt x="276" y="285"/>
                    </a:lnTo>
                    <a:lnTo>
                      <a:pt x="277" y="289"/>
                    </a:lnTo>
                    <a:lnTo>
                      <a:pt x="278" y="291"/>
                    </a:lnTo>
                    <a:lnTo>
                      <a:pt x="280" y="294"/>
                    </a:lnTo>
                    <a:lnTo>
                      <a:pt x="281" y="298"/>
                    </a:lnTo>
                    <a:lnTo>
                      <a:pt x="283" y="300"/>
                    </a:lnTo>
                    <a:lnTo>
                      <a:pt x="285" y="302"/>
                    </a:lnTo>
                    <a:lnTo>
                      <a:pt x="287" y="303"/>
                    </a:lnTo>
                    <a:lnTo>
                      <a:pt x="289" y="304"/>
                    </a:lnTo>
                    <a:lnTo>
                      <a:pt x="277" y="282"/>
                    </a:lnTo>
                    <a:lnTo>
                      <a:pt x="276" y="280"/>
                    </a:lnTo>
                    <a:close/>
                    <a:moveTo>
                      <a:pt x="276" y="274"/>
                    </a:moveTo>
                    <a:lnTo>
                      <a:pt x="278" y="278"/>
                    </a:lnTo>
                    <a:lnTo>
                      <a:pt x="284" y="287"/>
                    </a:lnTo>
                    <a:lnTo>
                      <a:pt x="288" y="295"/>
                    </a:lnTo>
                    <a:lnTo>
                      <a:pt x="292" y="303"/>
                    </a:lnTo>
                    <a:lnTo>
                      <a:pt x="294" y="302"/>
                    </a:lnTo>
                    <a:lnTo>
                      <a:pt x="295" y="301"/>
                    </a:lnTo>
                    <a:lnTo>
                      <a:pt x="296" y="299"/>
                    </a:lnTo>
                    <a:lnTo>
                      <a:pt x="296" y="295"/>
                    </a:lnTo>
                    <a:lnTo>
                      <a:pt x="296" y="293"/>
                    </a:lnTo>
                    <a:lnTo>
                      <a:pt x="295" y="292"/>
                    </a:lnTo>
                    <a:lnTo>
                      <a:pt x="294" y="288"/>
                    </a:lnTo>
                    <a:lnTo>
                      <a:pt x="292" y="285"/>
                    </a:lnTo>
                    <a:lnTo>
                      <a:pt x="288" y="280"/>
                    </a:lnTo>
                    <a:lnTo>
                      <a:pt x="285" y="278"/>
                    </a:lnTo>
                    <a:lnTo>
                      <a:pt x="281" y="276"/>
                    </a:lnTo>
                    <a:lnTo>
                      <a:pt x="276" y="274"/>
                    </a:lnTo>
                    <a:close/>
                    <a:moveTo>
                      <a:pt x="342" y="262"/>
                    </a:moveTo>
                    <a:lnTo>
                      <a:pt x="313" y="281"/>
                    </a:lnTo>
                    <a:lnTo>
                      <a:pt x="319" y="280"/>
                    </a:lnTo>
                    <a:lnTo>
                      <a:pt x="324" y="278"/>
                    </a:lnTo>
                    <a:lnTo>
                      <a:pt x="330" y="276"/>
                    </a:lnTo>
                    <a:lnTo>
                      <a:pt x="335" y="274"/>
                    </a:lnTo>
                    <a:lnTo>
                      <a:pt x="336" y="273"/>
                    </a:lnTo>
                    <a:lnTo>
                      <a:pt x="338" y="270"/>
                    </a:lnTo>
                    <a:lnTo>
                      <a:pt x="341" y="268"/>
                    </a:lnTo>
                    <a:lnTo>
                      <a:pt x="342" y="266"/>
                    </a:lnTo>
                    <a:lnTo>
                      <a:pt x="343" y="264"/>
                    </a:lnTo>
                    <a:lnTo>
                      <a:pt x="342" y="262"/>
                    </a:lnTo>
                    <a:close/>
                    <a:moveTo>
                      <a:pt x="334" y="258"/>
                    </a:moveTo>
                    <a:lnTo>
                      <a:pt x="329" y="259"/>
                    </a:lnTo>
                    <a:lnTo>
                      <a:pt x="322" y="262"/>
                    </a:lnTo>
                    <a:lnTo>
                      <a:pt x="317" y="266"/>
                    </a:lnTo>
                    <a:lnTo>
                      <a:pt x="313" y="270"/>
                    </a:lnTo>
                    <a:lnTo>
                      <a:pt x="313" y="275"/>
                    </a:lnTo>
                    <a:lnTo>
                      <a:pt x="313" y="278"/>
                    </a:lnTo>
                    <a:lnTo>
                      <a:pt x="325" y="267"/>
                    </a:lnTo>
                    <a:lnTo>
                      <a:pt x="338" y="258"/>
                    </a:lnTo>
                    <a:lnTo>
                      <a:pt x="336" y="258"/>
                    </a:lnTo>
                    <a:lnTo>
                      <a:pt x="334" y="258"/>
                    </a:lnTo>
                    <a:close/>
                    <a:moveTo>
                      <a:pt x="180" y="231"/>
                    </a:moveTo>
                    <a:lnTo>
                      <a:pt x="178" y="235"/>
                    </a:lnTo>
                    <a:lnTo>
                      <a:pt x="176" y="240"/>
                    </a:lnTo>
                    <a:lnTo>
                      <a:pt x="174" y="244"/>
                    </a:lnTo>
                    <a:lnTo>
                      <a:pt x="174" y="247"/>
                    </a:lnTo>
                    <a:lnTo>
                      <a:pt x="175" y="251"/>
                    </a:lnTo>
                    <a:lnTo>
                      <a:pt x="176" y="254"/>
                    </a:lnTo>
                    <a:lnTo>
                      <a:pt x="177" y="257"/>
                    </a:lnTo>
                    <a:lnTo>
                      <a:pt x="180" y="258"/>
                    </a:lnTo>
                    <a:lnTo>
                      <a:pt x="184" y="259"/>
                    </a:lnTo>
                    <a:lnTo>
                      <a:pt x="180" y="231"/>
                    </a:lnTo>
                    <a:close/>
                    <a:moveTo>
                      <a:pt x="234" y="229"/>
                    </a:moveTo>
                    <a:lnTo>
                      <a:pt x="228" y="230"/>
                    </a:lnTo>
                    <a:lnTo>
                      <a:pt x="224" y="231"/>
                    </a:lnTo>
                    <a:lnTo>
                      <a:pt x="218" y="232"/>
                    </a:lnTo>
                    <a:lnTo>
                      <a:pt x="215" y="233"/>
                    </a:lnTo>
                    <a:lnTo>
                      <a:pt x="211" y="234"/>
                    </a:lnTo>
                    <a:lnTo>
                      <a:pt x="206" y="234"/>
                    </a:lnTo>
                    <a:lnTo>
                      <a:pt x="206" y="233"/>
                    </a:lnTo>
                    <a:lnTo>
                      <a:pt x="205" y="234"/>
                    </a:lnTo>
                    <a:lnTo>
                      <a:pt x="206" y="234"/>
                    </a:lnTo>
                    <a:lnTo>
                      <a:pt x="211" y="237"/>
                    </a:lnTo>
                    <a:lnTo>
                      <a:pt x="215" y="238"/>
                    </a:lnTo>
                    <a:lnTo>
                      <a:pt x="220" y="238"/>
                    </a:lnTo>
                    <a:lnTo>
                      <a:pt x="222" y="238"/>
                    </a:lnTo>
                    <a:lnTo>
                      <a:pt x="224" y="238"/>
                    </a:lnTo>
                    <a:lnTo>
                      <a:pt x="227" y="238"/>
                    </a:lnTo>
                    <a:lnTo>
                      <a:pt x="229" y="237"/>
                    </a:lnTo>
                    <a:lnTo>
                      <a:pt x="232" y="235"/>
                    </a:lnTo>
                    <a:lnTo>
                      <a:pt x="234" y="233"/>
                    </a:lnTo>
                    <a:lnTo>
                      <a:pt x="234" y="231"/>
                    </a:lnTo>
                    <a:lnTo>
                      <a:pt x="234" y="229"/>
                    </a:lnTo>
                    <a:close/>
                    <a:moveTo>
                      <a:pt x="182" y="228"/>
                    </a:moveTo>
                    <a:lnTo>
                      <a:pt x="181" y="229"/>
                    </a:lnTo>
                    <a:lnTo>
                      <a:pt x="187" y="258"/>
                    </a:lnTo>
                    <a:lnTo>
                      <a:pt x="191" y="255"/>
                    </a:lnTo>
                    <a:lnTo>
                      <a:pt x="191" y="249"/>
                    </a:lnTo>
                    <a:lnTo>
                      <a:pt x="190" y="242"/>
                    </a:lnTo>
                    <a:lnTo>
                      <a:pt x="186" y="234"/>
                    </a:lnTo>
                    <a:lnTo>
                      <a:pt x="182" y="228"/>
                    </a:lnTo>
                    <a:close/>
                    <a:moveTo>
                      <a:pt x="222" y="223"/>
                    </a:moveTo>
                    <a:lnTo>
                      <a:pt x="218" y="223"/>
                    </a:lnTo>
                    <a:lnTo>
                      <a:pt x="216" y="225"/>
                    </a:lnTo>
                    <a:lnTo>
                      <a:pt x="212" y="227"/>
                    </a:lnTo>
                    <a:lnTo>
                      <a:pt x="210" y="230"/>
                    </a:lnTo>
                    <a:lnTo>
                      <a:pt x="206" y="232"/>
                    </a:lnTo>
                    <a:lnTo>
                      <a:pt x="211" y="231"/>
                    </a:lnTo>
                    <a:lnTo>
                      <a:pt x="215" y="230"/>
                    </a:lnTo>
                    <a:lnTo>
                      <a:pt x="218" y="229"/>
                    </a:lnTo>
                    <a:lnTo>
                      <a:pt x="225" y="227"/>
                    </a:lnTo>
                    <a:lnTo>
                      <a:pt x="232" y="226"/>
                    </a:lnTo>
                    <a:lnTo>
                      <a:pt x="229" y="223"/>
                    </a:lnTo>
                    <a:lnTo>
                      <a:pt x="226" y="223"/>
                    </a:lnTo>
                    <a:lnTo>
                      <a:pt x="222" y="223"/>
                    </a:lnTo>
                    <a:close/>
                    <a:moveTo>
                      <a:pt x="133" y="192"/>
                    </a:moveTo>
                    <a:lnTo>
                      <a:pt x="133" y="204"/>
                    </a:lnTo>
                    <a:lnTo>
                      <a:pt x="134" y="208"/>
                    </a:lnTo>
                    <a:lnTo>
                      <a:pt x="136" y="214"/>
                    </a:lnTo>
                    <a:lnTo>
                      <a:pt x="136" y="218"/>
                    </a:lnTo>
                    <a:lnTo>
                      <a:pt x="136" y="218"/>
                    </a:lnTo>
                    <a:lnTo>
                      <a:pt x="138" y="217"/>
                    </a:lnTo>
                    <a:lnTo>
                      <a:pt x="140" y="215"/>
                    </a:lnTo>
                    <a:lnTo>
                      <a:pt x="141" y="213"/>
                    </a:lnTo>
                    <a:lnTo>
                      <a:pt x="141" y="210"/>
                    </a:lnTo>
                    <a:lnTo>
                      <a:pt x="141" y="207"/>
                    </a:lnTo>
                    <a:lnTo>
                      <a:pt x="140" y="205"/>
                    </a:lnTo>
                    <a:lnTo>
                      <a:pt x="140" y="202"/>
                    </a:lnTo>
                    <a:lnTo>
                      <a:pt x="138" y="198"/>
                    </a:lnTo>
                    <a:lnTo>
                      <a:pt x="136" y="195"/>
                    </a:lnTo>
                    <a:lnTo>
                      <a:pt x="133" y="192"/>
                    </a:lnTo>
                    <a:close/>
                    <a:moveTo>
                      <a:pt x="131" y="190"/>
                    </a:moveTo>
                    <a:lnTo>
                      <a:pt x="129" y="195"/>
                    </a:lnTo>
                    <a:lnTo>
                      <a:pt x="128" y="201"/>
                    </a:lnTo>
                    <a:lnTo>
                      <a:pt x="128" y="205"/>
                    </a:lnTo>
                    <a:lnTo>
                      <a:pt x="128" y="210"/>
                    </a:lnTo>
                    <a:lnTo>
                      <a:pt x="129" y="215"/>
                    </a:lnTo>
                    <a:lnTo>
                      <a:pt x="132" y="218"/>
                    </a:lnTo>
                    <a:lnTo>
                      <a:pt x="131" y="214"/>
                    </a:lnTo>
                    <a:lnTo>
                      <a:pt x="131" y="209"/>
                    </a:lnTo>
                    <a:lnTo>
                      <a:pt x="131" y="205"/>
                    </a:lnTo>
                    <a:lnTo>
                      <a:pt x="131" y="197"/>
                    </a:lnTo>
                    <a:lnTo>
                      <a:pt x="131" y="190"/>
                    </a:lnTo>
                    <a:close/>
                    <a:moveTo>
                      <a:pt x="145" y="160"/>
                    </a:moveTo>
                    <a:lnTo>
                      <a:pt x="130" y="163"/>
                    </a:lnTo>
                    <a:lnTo>
                      <a:pt x="116" y="166"/>
                    </a:lnTo>
                    <a:lnTo>
                      <a:pt x="121" y="168"/>
                    </a:lnTo>
                    <a:lnTo>
                      <a:pt x="127" y="169"/>
                    </a:lnTo>
                    <a:lnTo>
                      <a:pt x="132" y="169"/>
                    </a:lnTo>
                    <a:lnTo>
                      <a:pt x="139" y="168"/>
                    </a:lnTo>
                    <a:lnTo>
                      <a:pt x="143" y="165"/>
                    </a:lnTo>
                    <a:lnTo>
                      <a:pt x="145" y="160"/>
                    </a:lnTo>
                    <a:close/>
                    <a:moveTo>
                      <a:pt x="132" y="151"/>
                    </a:moveTo>
                    <a:lnTo>
                      <a:pt x="126" y="153"/>
                    </a:lnTo>
                    <a:lnTo>
                      <a:pt x="122" y="155"/>
                    </a:lnTo>
                    <a:lnTo>
                      <a:pt x="119" y="157"/>
                    </a:lnTo>
                    <a:lnTo>
                      <a:pt x="117" y="159"/>
                    </a:lnTo>
                    <a:lnTo>
                      <a:pt x="115" y="162"/>
                    </a:lnTo>
                    <a:lnTo>
                      <a:pt x="117" y="162"/>
                    </a:lnTo>
                    <a:lnTo>
                      <a:pt x="119" y="162"/>
                    </a:lnTo>
                    <a:lnTo>
                      <a:pt x="120" y="161"/>
                    </a:lnTo>
                    <a:lnTo>
                      <a:pt x="121" y="161"/>
                    </a:lnTo>
                    <a:lnTo>
                      <a:pt x="130" y="159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39" y="153"/>
                    </a:lnTo>
                    <a:lnTo>
                      <a:pt x="132" y="151"/>
                    </a:lnTo>
                    <a:close/>
                    <a:moveTo>
                      <a:pt x="49" y="108"/>
                    </a:moveTo>
                    <a:lnTo>
                      <a:pt x="48" y="121"/>
                    </a:lnTo>
                    <a:lnTo>
                      <a:pt x="47" y="129"/>
                    </a:lnTo>
                    <a:lnTo>
                      <a:pt x="45" y="135"/>
                    </a:lnTo>
                    <a:lnTo>
                      <a:pt x="48" y="133"/>
                    </a:lnTo>
                    <a:lnTo>
                      <a:pt x="50" y="130"/>
                    </a:lnTo>
                    <a:lnTo>
                      <a:pt x="52" y="126"/>
                    </a:lnTo>
                    <a:lnTo>
                      <a:pt x="53" y="122"/>
                    </a:lnTo>
                    <a:lnTo>
                      <a:pt x="54" y="120"/>
                    </a:lnTo>
                    <a:lnTo>
                      <a:pt x="53" y="115"/>
                    </a:lnTo>
                    <a:lnTo>
                      <a:pt x="52" y="111"/>
                    </a:lnTo>
                    <a:lnTo>
                      <a:pt x="49" y="108"/>
                    </a:lnTo>
                    <a:close/>
                    <a:moveTo>
                      <a:pt x="48" y="105"/>
                    </a:moveTo>
                    <a:lnTo>
                      <a:pt x="42" y="110"/>
                    </a:lnTo>
                    <a:lnTo>
                      <a:pt x="37" y="118"/>
                    </a:lnTo>
                    <a:lnTo>
                      <a:pt x="35" y="125"/>
                    </a:lnTo>
                    <a:lnTo>
                      <a:pt x="37" y="133"/>
                    </a:lnTo>
                    <a:lnTo>
                      <a:pt x="40" y="134"/>
                    </a:lnTo>
                    <a:lnTo>
                      <a:pt x="41" y="135"/>
                    </a:lnTo>
                    <a:lnTo>
                      <a:pt x="43" y="129"/>
                    </a:lnTo>
                    <a:lnTo>
                      <a:pt x="44" y="122"/>
                    </a:lnTo>
                    <a:lnTo>
                      <a:pt x="46" y="113"/>
                    </a:lnTo>
                    <a:lnTo>
                      <a:pt x="48" y="105"/>
                    </a:lnTo>
                    <a:lnTo>
                      <a:pt x="48" y="105"/>
                    </a:lnTo>
                    <a:close/>
                    <a:moveTo>
                      <a:pt x="64" y="73"/>
                    </a:moveTo>
                    <a:lnTo>
                      <a:pt x="38" y="77"/>
                    </a:lnTo>
                    <a:lnTo>
                      <a:pt x="38" y="77"/>
                    </a:lnTo>
                    <a:lnTo>
                      <a:pt x="42" y="79"/>
                    </a:lnTo>
                    <a:lnTo>
                      <a:pt x="44" y="82"/>
                    </a:lnTo>
                    <a:lnTo>
                      <a:pt x="47" y="83"/>
                    </a:lnTo>
                    <a:lnTo>
                      <a:pt x="50" y="83"/>
                    </a:lnTo>
                    <a:lnTo>
                      <a:pt x="53" y="83"/>
                    </a:lnTo>
                    <a:lnTo>
                      <a:pt x="56" y="83"/>
                    </a:lnTo>
                    <a:lnTo>
                      <a:pt x="59" y="82"/>
                    </a:lnTo>
                    <a:lnTo>
                      <a:pt x="61" y="79"/>
                    </a:lnTo>
                    <a:lnTo>
                      <a:pt x="62" y="78"/>
                    </a:lnTo>
                    <a:lnTo>
                      <a:pt x="64" y="75"/>
                    </a:lnTo>
                    <a:lnTo>
                      <a:pt x="64" y="73"/>
                    </a:lnTo>
                    <a:close/>
                    <a:moveTo>
                      <a:pt x="53" y="65"/>
                    </a:moveTo>
                    <a:lnTo>
                      <a:pt x="49" y="65"/>
                    </a:lnTo>
                    <a:lnTo>
                      <a:pt x="46" y="66"/>
                    </a:lnTo>
                    <a:lnTo>
                      <a:pt x="43" y="69"/>
                    </a:lnTo>
                    <a:lnTo>
                      <a:pt x="41" y="72"/>
                    </a:lnTo>
                    <a:lnTo>
                      <a:pt x="37" y="74"/>
                    </a:lnTo>
                    <a:lnTo>
                      <a:pt x="62" y="69"/>
                    </a:lnTo>
                    <a:lnTo>
                      <a:pt x="60" y="66"/>
                    </a:lnTo>
                    <a:lnTo>
                      <a:pt x="57" y="65"/>
                    </a:lnTo>
                    <a:lnTo>
                      <a:pt x="53" y="65"/>
                    </a:lnTo>
                    <a:close/>
                    <a:moveTo>
                      <a:pt x="2" y="0"/>
                    </a:moveTo>
                    <a:lnTo>
                      <a:pt x="4" y="0"/>
                    </a:lnTo>
                    <a:lnTo>
                      <a:pt x="5" y="1"/>
                    </a:lnTo>
                    <a:lnTo>
                      <a:pt x="18" y="37"/>
                    </a:lnTo>
                    <a:lnTo>
                      <a:pt x="35" y="71"/>
                    </a:lnTo>
                    <a:lnTo>
                      <a:pt x="40" y="65"/>
                    </a:lnTo>
                    <a:lnTo>
                      <a:pt x="46" y="62"/>
                    </a:lnTo>
                    <a:lnTo>
                      <a:pt x="54" y="61"/>
                    </a:lnTo>
                    <a:lnTo>
                      <a:pt x="57" y="62"/>
                    </a:lnTo>
                    <a:lnTo>
                      <a:pt x="61" y="63"/>
                    </a:lnTo>
                    <a:lnTo>
                      <a:pt x="65" y="66"/>
                    </a:lnTo>
                    <a:lnTo>
                      <a:pt x="67" y="70"/>
                    </a:lnTo>
                    <a:lnTo>
                      <a:pt x="68" y="73"/>
                    </a:lnTo>
                    <a:lnTo>
                      <a:pt x="67" y="77"/>
                    </a:lnTo>
                    <a:lnTo>
                      <a:pt x="66" y="81"/>
                    </a:lnTo>
                    <a:lnTo>
                      <a:pt x="62" y="83"/>
                    </a:lnTo>
                    <a:lnTo>
                      <a:pt x="59" y="85"/>
                    </a:lnTo>
                    <a:lnTo>
                      <a:pt x="56" y="86"/>
                    </a:lnTo>
                    <a:lnTo>
                      <a:pt x="52" y="87"/>
                    </a:lnTo>
                    <a:lnTo>
                      <a:pt x="48" y="86"/>
                    </a:lnTo>
                    <a:lnTo>
                      <a:pt x="44" y="85"/>
                    </a:lnTo>
                    <a:lnTo>
                      <a:pt x="68" y="118"/>
                    </a:lnTo>
                    <a:lnTo>
                      <a:pt x="69" y="117"/>
                    </a:lnTo>
                    <a:lnTo>
                      <a:pt x="69" y="118"/>
                    </a:lnTo>
                    <a:lnTo>
                      <a:pt x="76" y="121"/>
                    </a:lnTo>
                    <a:lnTo>
                      <a:pt x="83" y="123"/>
                    </a:lnTo>
                    <a:lnTo>
                      <a:pt x="92" y="123"/>
                    </a:lnTo>
                    <a:lnTo>
                      <a:pt x="98" y="120"/>
                    </a:lnTo>
                    <a:lnTo>
                      <a:pt x="100" y="118"/>
                    </a:lnTo>
                    <a:lnTo>
                      <a:pt x="101" y="114"/>
                    </a:lnTo>
                    <a:lnTo>
                      <a:pt x="100" y="111"/>
                    </a:lnTo>
                    <a:lnTo>
                      <a:pt x="98" y="109"/>
                    </a:lnTo>
                    <a:lnTo>
                      <a:pt x="96" y="107"/>
                    </a:lnTo>
                    <a:lnTo>
                      <a:pt x="94" y="106"/>
                    </a:lnTo>
                    <a:lnTo>
                      <a:pt x="92" y="105"/>
                    </a:lnTo>
                    <a:lnTo>
                      <a:pt x="90" y="105"/>
                    </a:lnTo>
                    <a:lnTo>
                      <a:pt x="88" y="106"/>
                    </a:lnTo>
                    <a:lnTo>
                      <a:pt x="85" y="107"/>
                    </a:lnTo>
                    <a:lnTo>
                      <a:pt x="85" y="109"/>
                    </a:lnTo>
                    <a:lnTo>
                      <a:pt x="85" y="112"/>
                    </a:lnTo>
                    <a:lnTo>
                      <a:pt x="86" y="114"/>
                    </a:lnTo>
                    <a:lnTo>
                      <a:pt x="88" y="115"/>
                    </a:lnTo>
                    <a:lnTo>
                      <a:pt x="86" y="117"/>
                    </a:lnTo>
                    <a:lnTo>
                      <a:pt x="86" y="117"/>
                    </a:lnTo>
                    <a:lnTo>
                      <a:pt x="84" y="117"/>
                    </a:lnTo>
                    <a:lnTo>
                      <a:pt x="82" y="115"/>
                    </a:lnTo>
                    <a:lnTo>
                      <a:pt x="81" y="112"/>
                    </a:lnTo>
                    <a:lnTo>
                      <a:pt x="80" y="110"/>
                    </a:lnTo>
                    <a:lnTo>
                      <a:pt x="81" y="107"/>
                    </a:lnTo>
                    <a:lnTo>
                      <a:pt x="82" y="105"/>
                    </a:lnTo>
                    <a:lnTo>
                      <a:pt x="83" y="102"/>
                    </a:lnTo>
                    <a:lnTo>
                      <a:pt x="86" y="100"/>
                    </a:lnTo>
                    <a:lnTo>
                      <a:pt x="93" y="100"/>
                    </a:lnTo>
                    <a:lnTo>
                      <a:pt x="101" y="103"/>
                    </a:lnTo>
                    <a:lnTo>
                      <a:pt x="104" y="110"/>
                    </a:lnTo>
                    <a:lnTo>
                      <a:pt x="105" y="118"/>
                    </a:lnTo>
                    <a:lnTo>
                      <a:pt x="102" y="123"/>
                    </a:lnTo>
                    <a:lnTo>
                      <a:pt x="96" y="126"/>
                    </a:lnTo>
                    <a:lnTo>
                      <a:pt x="90" y="129"/>
                    </a:lnTo>
                    <a:lnTo>
                      <a:pt x="82" y="127"/>
                    </a:lnTo>
                    <a:lnTo>
                      <a:pt x="76" y="126"/>
                    </a:lnTo>
                    <a:lnTo>
                      <a:pt x="109" y="162"/>
                    </a:lnTo>
                    <a:lnTo>
                      <a:pt x="114" y="155"/>
                    </a:lnTo>
                    <a:lnTo>
                      <a:pt x="121" y="150"/>
                    </a:lnTo>
                    <a:lnTo>
                      <a:pt x="129" y="147"/>
                    </a:lnTo>
                    <a:lnTo>
                      <a:pt x="137" y="147"/>
                    </a:lnTo>
                    <a:lnTo>
                      <a:pt x="144" y="149"/>
                    </a:lnTo>
                    <a:lnTo>
                      <a:pt x="149" y="156"/>
                    </a:lnTo>
                    <a:lnTo>
                      <a:pt x="150" y="160"/>
                    </a:lnTo>
                    <a:lnTo>
                      <a:pt x="149" y="163"/>
                    </a:lnTo>
                    <a:lnTo>
                      <a:pt x="146" y="167"/>
                    </a:lnTo>
                    <a:lnTo>
                      <a:pt x="144" y="170"/>
                    </a:lnTo>
                    <a:lnTo>
                      <a:pt x="141" y="171"/>
                    </a:lnTo>
                    <a:lnTo>
                      <a:pt x="137" y="173"/>
                    </a:lnTo>
                    <a:lnTo>
                      <a:pt x="132" y="173"/>
                    </a:lnTo>
                    <a:lnTo>
                      <a:pt x="127" y="173"/>
                    </a:lnTo>
                    <a:lnTo>
                      <a:pt x="121" y="172"/>
                    </a:lnTo>
                    <a:lnTo>
                      <a:pt x="125" y="175"/>
                    </a:lnTo>
                    <a:lnTo>
                      <a:pt x="163" y="206"/>
                    </a:lnTo>
                    <a:lnTo>
                      <a:pt x="165" y="207"/>
                    </a:lnTo>
                    <a:lnTo>
                      <a:pt x="168" y="207"/>
                    </a:lnTo>
                    <a:lnTo>
                      <a:pt x="174" y="208"/>
                    </a:lnTo>
                    <a:lnTo>
                      <a:pt x="179" y="208"/>
                    </a:lnTo>
                    <a:lnTo>
                      <a:pt x="184" y="206"/>
                    </a:lnTo>
                    <a:lnTo>
                      <a:pt x="186" y="202"/>
                    </a:lnTo>
                    <a:lnTo>
                      <a:pt x="186" y="197"/>
                    </a:lnTo>
                    <a:lnTo>
                      <a:pt x="185" y="194"/>
                    </a:lnTo>
                    <a:lnTo>
                      <a:pt x="182" y="191"/>
                    </a:lnTo>
                    <a:lnTo>
                      <a:pt x="180" y="189"/>
                    </a:lnTo>
                    <a:lnTo>
                      <a:pt x="178" y="186"/>
                    </a:lnTo>
                    <a:lnTo>
                      <a:pt x="175" y="185"/>
                    </a:lnTo>
                    <a:lnTo>
                      <a:pt x="173" y="184"/>
                    </a:lnTo>
                    <a:lnTo>
                      <a:pt x="169" y="184"/>
                    </a:lnTo>
                    <a:lnTo>
                      <a:pt x="167" y="185"/>
                    </a:lnTo>
                    <a:lnTo>
                      <a:pt x="166" y="186"/>
                    </a:lnTo>
                    <a:lnTo>
                      <a:pt x="165" y="189"/>
                    </a:lnTo>
                    <a:lnTo>
                      <a:pt x="165" y="191"/>
                    </a:lnTo>
                    <a:lnTo>
                      <a:pt x="166" y="192"/>
                    </a:lnTo>
                    <a:lnTo>
                      <a:pt x="167" y="193"/>
                    </a:lnTo>
                    <a:lnTo>
                      <a:pt x="169" y="193"/>
                    </a:lnTo>
                    <a:lnTo>
                      <a:pt x="170" y="194"/>
                    </a:lnTo>
                    <a:lnTo>
                      <a:pt x="172" y="195"/>
                    </a:lnTo>
                    <a:lnTo>
                      <a:pt x="172" y="197"/>
                    </a:lnTo>
                    <a:lnTo>
                      <a:pt x="170" y="197"/>
                    </a:lnTo>
                    <a:lnTo>
                      <a:pt x="167" y="198"/>
                    </a:lnTo>
                    <a:lnTo>
                      <a:pt x="164" y="197"/>
                    </a:lnTo>
                    <a:lnTo>
                      <a:pt x="162" y="195"/>
                    </a:lnTo>
                    <a:lnTo>
                      <a:pt x="161" y="193"/>
                    </a:lnTo>
                    <a:lnTo>
                      <a:pt x="160" y="190"/>
                    </a:lnTo>
                    <a:lnTo>
                      <a:pt x="160" y="186"/>
                    </a:lnTo>
                    <a:lnTo>
                      <a:pt x="162" y="184"/>
                    </a:lnTo>
                    <a:lnTo>
                      <a:pt x="167" y="180"/>
                    </a:lnTo>
                    <a:lnTo>
                      <a:pt x="175" y="180"/>
                    </a:lnTo>
                    <a:lnTo>
                      <a:pt x="181" y="183"/>
                    </a:lnTo>
                    <a:lnTo>
                      <a:pt x="187" y="189"/>
                    </a:lnTo>
                    <a:lnTo>
                      <a:pt x="190" y="195"/>
                    </a:lnTo>
                    <a:lnTo>
                      <a:pt x="191" y="201"/>
                    </a:lnTo>
                    <a:lnTo>
                      <a:pt x="189" y="207"/>
                    </a:lnTo>
                    <a:lnTo>
                      <a:pt x="184" y="211"/>
                    </a:lnTo>
                    <a:lnTo>
                      <a:pt x="178" y="213"/>
                    </a:lnTo>
                    <a:lnTo>
                      <a:pt x="172" y="213"/>
                    </a:lnTo>
                    <a:lnTo>
                      <a:pt x="203" y="232"/>
                    </a:lnTo>
                    <a:lnTo>
                      <a:pt x="210" y="223"/>
                    </a:lnTo>
                    <a:lnTo>
                      <a:pt x="221" y="218"/>
                    </a:lnTo>
                    <a:lnTo>
                      <a:pt x="228" y="218"/>
                    </a:lnTo>
                    <a:lnTo>
                      <a:pt x="235" y="221"/>
                    </a:lnTo>
                    <a:lnTo>
                      <a:pt x="238" y="228"/>
                    </a:lnTo>
                    <a:lnTo>
                      <a:pt x="239" y="231"/>
                    </a:lnTo>
                    <a:lnTo>
                      <a:pt x="238" y="234"/>
                    </a:lnTo>
                    <a:lnTo>
                      <a:pt x="236" y="238"/>
                    </a:lnTo>
                    <a:lnTo>
                      <a:pt x="234" y="240"/>
                    </a:lnTo>
                    <a:lnTo>
                      <a:pt x="230" y="241"/>
                    </a:lnTo>
                    <a:lnTo>
                      <a:pt x="227" y="242"/>
                    </a:lnTo>
                    <a:lnTo>
                      <a:pt x="221" y="243"/>
                    </a:lnTo>
                    <a:lnTo>
                      <a:pt x="257" y="261"/>
                    </a:lnTo>
                    <a:lnTo>
                      <a:pt x="264" y="259"/>
                    </a:lnTo>
                    <a:lnTo>
                      <a:pt x="272" y="257"/>
                    </a:lnTo>
                    <a:lnTo>
                      <a:pt x="277" y="252"/>
                    </a:lnTo>
                    <a:lnTo>
                      <a:pt x="278" y="250"/>
                    </a:lnTo>
                    <a:lnTo>
                      <a:pt x="280" y="246"/>
                    </a:lnTo>
                    <a:lnTo>
                      <a:pt x="278" y="243"/>
                    </a:lnTo>
                    <a:lnTo>
                      <a:pt x="277" y="241"/>
                    </a:lnTo>
                    <a:lnTo>
                      <a:pt x="275" y="239"/>
                    </a:lnTo>
                    <a:lnTo>
                      <a:pt x="272" y="238"/>
                    </a:lnTo>
                    <a:lnTo>
                      <a:pt x="270" y="238"/>
                    </a:lnTo>
                    <a:lnTo>
                      <a:pt x="266" y="239"/>
                    </a:lnTo>
                    <a:lnTo>
                      <a:pt x="264" y="240"/>
                    </a:lnTo>
                    <a:lnTo>
                      <a:pt x="263" y="242"/>
                    </a:lnTo>
                    <a:lnTo>
                      <a:pt x="262" y="244"/>
                    </a:lnTo>
                    <a:lnTo>
                      <a:pt x="262" y="246"/>
                    </a:lnTo>
                    <a:lnTo>
                      <a:pt x="263" y="249"/>
                    </a:lnTo>
                    <a:lnTo>
                      <a:pt x="266" y="251"/>
                    </a:lnTo>
                    <a:lnTo>
                      <a:pt x="268" y="251"/>
                    </a:lnTo>
                    <a:lnTo>
                      <a:pt x="268" y="252"/>
                    </a:lnTo>
                    <a:lnTo>
                      <a:pt x="266" y="253"/>
                    </a:lnTo>
                    <a:lnTo>
                      <a:pt x="265" y="254"/>
                    </a:lnTo>
                    <a:lnTo>
                      <a:pt x="262" y="253"/>
                    </a:lnTo>
                    <a:lnTo>
                      <a:pt x="260" y="251"/>
                    </a:lnTo>
                    <a:lnTo>
                      <a:pt x="258" y="249"/>
                    </a:lnTo>
                    <a:lnTo>
                      <a:pt x="257" y="246"/>
                    </a:lnTo>
                    <a:lnTo>
                      <a:pt x="257" y="243"/>
                    </a:lnTo>
                    <a:lnTo>
                      <a:pt x="258" y="240"/>
                    </a:lnTo>
                    <a:lnTo>
                      <a:pt x="262" y="234"/>
                    </a:lnTo>
                    <a:lnTo>
                      <a:pt x="268" y="233"/>
                    </a:lnTo>
                    <a:lnTo>
                      <a:pt x="274" y="233"/>
                    </a:lnTo>
                    <a:lnTo>
                      <a:pt x="280" y="237"/>
                    </a:lnTo>
                    <a:lnTo>
                      <a:pt x="284" y="243"/>
                    </a:lnTo>
                    <a:lnTo>
                      <a:pt x="284" y="250"/>
                    </a:lnTo>
                    <a:lnTo>
                      <a:pt x="280" y="257"/>
                    </a:lnTo>
                    <a:lnTo>
                      <a:pt x="276" y="259"/>
                    </a:lnTo>
                    <a:lnTo>
                      <a:pt x="273" y="262"/>
                    </a:lnTo>
                    <a:lnTo>
                      <a:pt x="269" y="263"/>
                    </a:lnTo>
                    <a:lnTo>
                      <a:pt x="264" y="264"/>
                    </a:lnTo>
                    <a:lnTo>
                      <a:pt x="277" y="269"/>
                    </a:lnTo>
                    <a:lnTo>
                      <a:pt x="281" y="270"/>
                    </a:lnTo>
                    <a:lnTo>
                      <a:pt x="284" y="271"/>
                    </a:lnTo>
                    <a:lnTo>
                      <a:pt x="308" y="280"/>
                    </a:lnTo>
                    <a:lnTo>
                      <a:pt x="309" y="271"/>
                    </a:lnTo>
                    <a:lnTo>
                      <a:pt x="311" y="265"/>
                    </a:lnTo>
                    <a:lnTo>
                      <a:pt x="318" y="258"/>
                    </a:lnTo>
                    <a:lnTo>
                      <a:pt x="323" y="256"/>
                    </a:lnTo>
                    <a:lnTo>
                      <a:pt x="331" y="254"/>
                    </a:lnTo>
                    <a:lnTo>
                      <a:pt x="337" y="253"/>
                    </a:lnTo>
                    <a:lnTo>
                      <a:pt x="343" y="256"/>
                    </a:lnTo>
                    <a:lnTo>
                      <a:pt x="346" y="261"/>
                    </a:lnTo>
                    <a:lnTo>
                      <a:pt x="347" y="266"/>
                    </a:lnTo>
                    <a:lnTo>
                      <a:pt x="344" y="271"/>
                    </a:lnTo>
                    <a:lnTo>
                      <a:pt x="341" y="276"/>
                    </a:lnTo>
                    <a:lnTo>
                      <a:pt x="331" y="281"/>
                    </a:lnTo>
                    <a:lnTo>
                      <a:pt x="320" y="283"/>
                    </a:lnTo>
                    <a:lnTo>
                      <a:pt x="365" y="294"/>
                    </a:lnTo>
                    <a:lnTo>
                      <a:pt x="372" y="293"/>
                    </a:lnTo>
                    <a:lnTo>
                      <a:pt x="380" y="290"/>
                    </a:lnTo>
                    <a:lnTo>
                      <a:pt x="386" y="285"/>
                    </a:lnTo>
                    <a:lnTo>
                      <a:pt x="388" y="281"/>
                    </a:lnTo>
                    <a:lnTo>
                      <a:pt x="388" y="279"/>
                    </a:lnTo>
                    <a:lnTo>
                      <a:pt x="386" y="277"/>
                    </a:lnTo>
                    <a:lnTo>
                      <a:pt x="384" y="275"/>
                    </a:lnTo>
                    <a:lnTo>
                      <a:pt x="382" y="274"/>
                    </a:lnTo>
                    <a:lnTo>
                      <a:pt x="379" y="274"/>
                    </a:lnTo>
                    <a:lnTo>
                      <a:pt x="376" y="274"/>
                    </a:lnTo>
                    <a:lnTo>
                      <a:pt x="373" y="274"/>
                    </a:lnTo>
                    <a:lnTo>
                      <a:pt x="371" y="275"/>
                    </a:lnTo>
                    <a:lnTo>
                      <a:pt x="370" y="276"/>
                    </a:lnTo>
                    <a:lnTo>
                      <a:pt x="369" y="278"/>
                    </a:lnTo>
                    <a:lnTo>
                      <a:pt x="368" y="280"/>
                    </a:lnTo>
                    <a:lnTo>
                      <a:pt x="368" y="281"/>
                    </a:lnTo>
                    <a:lnTo>
                      <a:pt x="369" y="282"/>
                    </a:lnTo>
                    <a:lnTo>
                      <a:pt x="370" y="283"/>
                    </a:lnTo>
                    <a:lnTo>
                      <a:pt x="372" y="283"/>
                    </a:lnTo>
                    <a:lnTo>
                      <a:pt x="373" y="283"/>
                    </a:lnTo>
                    <a:lnTo>
                      <a:pt x="374" y="283"/>
                    </a:lnTo>
                    <a:lnTo>
                      <a:pt x="376" y="285"/>
                    </a:lnTo>
                    <a:lnTo>
                      <a:pt x="374" y="287"/>
                    </a:lnTo>
                    <a:lnTo>
                      <a:pt x="372" y="288"/>
                    </a:lnTo>
                    <a:lnTo>
                      <a:pt x="369" y="289"/>
                    </a:lnTo>
                    <a:lnTo>
                      <a:pt x="367" y="288"/>
                    </a:lnTo>
                    <a:lnTo>
                      <a:pt x="365" y="286"/>
                    </a:lnTo>
                    <a:lnTo>
                      <a:pt x="364" y="283"/>
                    </a:lnTo>
                    <a:lnTo>
                      <a:pt x="362" y="281"/>
                    </a:lnTo>
                    <a:lnTo>
                      <a:pt x="362" y="278"/>
                    </a:lnTo>
                    <a:lnTo>
                      <a:pt x="366" y="273"/>
                    </a:lnTo>
                    <a:lnTo>
                      <a:pt x="371" y="269"/>
                    </a:lnTo>
                    <a:lnTo>
                      <a:pt x="378" y="268"/>
                    </a:lnTo>
                    <a:lnTo>
                      <a:pt x="384" y="269"/>
                    </a:lnTo>
                    <a:lnTo>
                      <a:pt x="391" y="274"/>
                    </a:lnTo>
                    <a:lnTo>
                      <a:pt x="393" y="280"/>
                    </a:lnTo>
                    <a:lnTo>
                      <a:pt x="390" y="288"/>
                    </a:lnTo>
                    <a:lnTo>
                      <a:pt x="388" y="291"/>
                    </a:lnTo>
                    <a:lnTo>
                      <a:pt x="384" y="293"/>
                    </a:lnTo>
                    <a:lnTo>
                      <a:pt x="380" y="295"/>
                    </a:lnTo>
                    <a:lnTo>
                      <a:pt x="376" y="297"/>
                    </a:lnTo>
                    <a:lnTo>
                      <a:pt x="419" y="304"/>
                    </a:lnTo>
                    <a:lnTo>
                      <a:pt x="419" y="304"/>
                    </a:lnTo>
                    <a:lnTo>
                      <a:pt x="425" y="298"/>
                    </a:lnTo>
                    <a:lnTo>
                      <a:pt x="432" y="294"/>
                    </a:lnTo>
                    <a:lnTo>
                      <a:pt x="440" y="293"/>
                    </a:lnTo>
                    <a:lnTo>
                      <a:pt x="448" y="294"/>
                    </a:lnTo>
                    <a:lnTo>
                      <a:pt x="454" y="299"/>
                    </a:lnTo>
                    <a:lnTo>
                      <a:pt x="457" y="306"/>
                    </a:lnTo>
                    <a:lnTo>
                      <a:pt x="457" y="310"/>
                    </a:lnTo>
                    <a:lnTo>
                      <a:pt x="456" y="313"/>
                    </a:lnTo>
                    <a:lnTo>
                      <a:pt x="454" y="315"/>
                    </a:lnTo>
                    <a:lnTo>
                      <a:pt x="451" y="317"/>
                    </a:lnTo>
                    <a:lnTo>
                      <a:pt x="448" y="318"/>
                    </a:lnTo>
                    <a:lnTo>
                      <a:pt x="444" y="319"/>
                    </a:lnTo>
                    <a:lnTo>
                      <a:pt x="434" y="318"/>
                    </a:lnTo>
                    <a:lnTo>
                      <a:pt x="426" y="313"/>
                    </a:lnTo>
                    <a:lnTo>
                      <a:pt x="419" y="306"/>
                    </a:lnTo>
                    <a:lnTo>
                      <a:pt x="419" y="306"/>
                    </a:lnTo>
                    <a:lnTo>
                      <a:pt x="394" y="305"/>
                    </a:lnTo>
                    <a:lnTo>
                      <a:pt x="397" y="307"/>
                    </a:lnTo>
                    <a:lnTo>
                      <a:pt x="401" y="311"/>
                    </a:lnTo>
                    <a:lnTo>
                      <a:pt x="403" y="315"/>
                    </a:lnTo>
                    <a:lnTo>
                      <a:pt x="404" y="319"/>
                    </a:lnTo>
                    <a:lnTo>
                      <a:pt x="403" y="326"/>
                    </a:lnTo>
                    <a:lnTo>
                      <a:pt x="400" y="333"/>
                    </a:lnTo>
                    <a:lnTo>
                      <a:pt x="393" y="337"/>
                    </a:lnTo>
                    <a:lnTo>
                      <a:pt x="385" y="337"/>
                    </a:lnTo>
                    <a:lnTo>
                      <a:pt x="380" y="333"/>
                    </a:lnTo>
                    <a:lnTo>
                      <a:pt x="376" y="327"/>
                    </a:lnTo>
                    <a:lnTo>
                      <a:pt x="374" y="318"/>
                    </a:lnTo>
                    <a:lnTo>
                      <a:pt x="378" y="311"/>
                    </a:lnTo>
                    <a:lnTo>
                      <a:pt x="384" y="305"/>
                    </a:lnTo>
                    <a:lnTo>
                      <a:pt x="384" y="305"/>
                    </a:lnTo>
                    <a:lnTo>
                      <a:pt x="384" y="305"/>
                    </a:lnTo>
                    <a:lnTo>
                      <a:pt x="383" y="304"/>
                    </a:lnTo>
                    <a:lnTo>
                      <a:pt x="382" y="304"/>
                    </a:lnTo>
                    <a:lnTo>
                      <a:pt x="382" y="303"/>
                    </a:lnTo>
                    <a:lnTo>
                      <a:pt x="340" y="294"/>
                    </a:lnTo>
                    <a:lnTo>
                      <a:pt x="345" y="302"/>
                    </a:lnTo>
                    <a:lnTo>
                      <a:pt x="346" y="313"/>
                    </a:lnTo>
                    <a:lnTo>
                      <a:pt x="343" y="321"/>
                    </a:lnTo>
                    <a:lnTo>
                      <a:pt x="336" y="325"/>
                    </a:lnTo>
                    <a:lnTo>
                      <a:pt x="328" y="325"/>
                    </a:lnTo>
                    <a:lnTo>
                      <a:pt x="322" y="322"/>
                    </a:lnTo>
                    <a:lnTo>
                      <a:pt x="320" y="317"/>
                    </a:lnTo>
                    <a:lnTo>
                      <a:pt x="321" y="312"/>
                    </a:lnTo>
                    <a:lnTo>
                      <a:pt x="325" y="307"/>
                    </a:lnTo>
                    <a:lnTo>
                      <a:pt x="328" y="306"/>
                    </a:lnTo>
                    <a:lnTo>
                      <a:pt x="330" y="306"/>
                    </a:lnTo>
                    <a:lnTo>
                      <a:pt x="333" y="307"/>
                    </a:lnTo>
                    <a:lnTo>
                      <a:pt x="335" y="309"/>
                    </a:lnTo>
                    <a:lnTo>
                      <a:pt x="336" y="310"/>
                    </a:lnTo>
                    <a:lnTo>
                      <a:pt x="337" y="312"/>
                    </a:lnTo>
                    <a:lnTo>
                      <a:pt x="336" y="313"/>
                    </a:lnTo>
                    <a:lnTo>
                      <a:pt x="335" y="314"/>
                    </a:lnTo>
                    <a:lnTo>
                      <a:pt x="334" y="314"/>
                    </a:lnTo>
                    <a:lnTo>
                      <a:pt x="333" y="314"/>
                    </a:lnTo>
                    <a:lnTo>
                      <a:pt x="332" y="313"/>
                    </a:lnTo>
                    <a:lnTo>
                      <a:pt x="332" y="312"/>
                    </a:lnTo>
                    <a:lnTo>
                      <a:pt x="333" y="311"/>
                    </a:lnTo>
                    <a:lnTo>
                      <a:pt x="332" y="312"/>
                    </a:lnTo>
                    <a:lnTo>
                      <a:pt x="330" y="312"/>
                    </a:lnTo>
                    <a:lnTo>
                      <a:pt x="329" y="312"/>
                    </a:lnTo>
                    <a:lnTo>
                      <a:pt x="328" y="312"/>
                    </a:lnTo>
                    <a:lnTo>
                      <a:pt x="326" y="313"/>
                    </a:lnTo>
                    <a:lnTo>
                      <a:pt x="325" y="315"/>
                    </a:lnTo>
                    <a:lnTo>
                      <a:pt x="325" y="317"/>
                    </a:lnTo>
                    <a:lnTo>
                      <a:pt x="326" y="318"/>
                    </a:lnTo>
                    <a:lnTo>
                      <a:pt x="328" y="319"/>
                    </a:lnTo>
                    <a:lnTo>
                      <a:pt x="331" y="321"/>
                    </a:lnTo>
                    <a:lnTo>
                      <a:pt x="334" y="321"/>
                    </a:lnTo>
                    <a:lnTo>
                      <a:pt x="337" y="318"/>
                    </a:lnTo>
                    <a:lnTo>
                      <a:pt x="340" y="316"/>
                    </a:lnTo>
                    <a:lnTo>
                      <a:pt x="342" y="313"/>
                    </a:lnTo>
                    <a:lnTo>
                      <a:pt x="342" y="305"/>
                    </a:lnTo>
                    <a:lnTo>
                      <a:pt x="337" y="298"/>
                    </a:lnTo>
                    <a:lnTo>
                      <a:pt x="332" y="292"/>
                    </a:lnTo>
                    <a:lnTo>
                      <a:pt x="317" y="288"/>
                    </a:lnTo>
                    <a:lnTo>
                      <a:pt x="294" y="280"/>
                    </a:lnTo>
                    <a:lnTo>
                      <a:pt x="298" y="286"/>
                    </a:lnTo>
                    <a:lnTo>
                      <a:pt x="300" y="291"/>
                    </a:lnTo>
                    <a:lnTo>
                      <a:pt x="300" y="298"/>
                    </a:lnTo>
                    <a:lnTo>
                      <a:pt x="299" y="303"/>
                    </a:lnTo>
                    <a:lnTo>
                      <a:pt x="295" y="307"/>
                    </a:lnTo>
                    <a:lnTo>
                      <a:pt x="290" y="309"/>
                    </a:lnTo>
                    <a:lnTo>
                      <a:pt x="287" y="309"/>
                    </a:lnTo>
                    <a:lnTo>
                      <a:pt x="284" y="306"/>
                    </a:lnTo>
                    <a:lnTo>
                      <a:pt x="281" y="304"/>
                    </a:lnTo>
                    <a:lnTo>
                      <a:pt x="278" y="301"/>
                    </a:lnTo>
                    <a:lnTo>
                      <a:pt x="273" y="289"/>
                    </a:lnTo>
                    <a:lnTo>
                      <a:pt x="272" y="275"/>
                    </a:lnTo>
                    <a:lnTo>
                      <a:pt x="271" y="273"/>
                    </a:lnTo>
                    <a:lnTo>
                      <a:pt x="271" y="271"/>
                    </a:lnTo>
                    <a:lnTo>
                      <a:pt x="252" y="263"/>
                    </a:lnTo>
                    <a:lnTo>
                      <a:pt x="251" y="263"/>
                    </a:lnTo>
                    <a:lnTo>
                      <a:pt x="250" y="263"/>
                    </a:lnTo>
                    <a:lnTo>
                      <a:pt x="236" y="255"/>
                    </a:lnTo>
                    <a:lnTo>
                      <a:pt x="238" y="259"/>
                    </a:lnTo>
                    <a:lnTo>
                      <a:pt x="239" y="264"/>
                    </a:lnTo>
                    <a:lnTo>
                      <a:pt x="239" y="269"/>
                    </a:lnTo>
                    <a:lnTo>
                      <a:pt x="236" y="278"/>
                    </a:lnTo>
                    <a:lnTo>
                      <a:pt x="229" y="283"/>
                    </a:lnTo>
                    <a:lnTo>
                      <a:pt x="221" y="286"/>
                    </a:lnTo>
                    <a:lnTo>
                      <a:pt x="216" y="285"/>
                    </a:lnTo>
                    <a:lnTo>
                      <a:pt x="213" y="283"/>
                    </a:lnTo>
                    <a:lnTo>
                      <a:pt x="211" y="280"/>
                    </a:lnTo>
                    <a:lnTo>
                      <a:pt x="210" y="278"/>
                    </a:lnTo>
                    <a:lnTo>
                      <a:pt x="209" y="274"/>
                    </a:lnTo>
                    <a:lnTo>
                      <a:pt x="210" y="270"/>
                    </a:lnTo>
                    <a:lnTo>
                      <a:pt x="211" y="268"/>
                    </a:lnTo>
                    <a:lnTo>
                      <a:pt x="213" y="266"/>
                    </a:lnTo>
                    <a:lnTo>
                      <a:pt x="215" y="265"/>
                    </a:lnTo>
                    <a:lnTo>
                      <a:pt x="218" y="265"/>
                    </a:lnTo>
                    <a:lnTo>
                      <a:pt x="221" y="266"/>
                    </a:lnTo>
                    <a:lnTo>
                      <a:pt x="223" y="267"/>
                    </a:lnTo>
                    <a:lnTo>
                      <a:pt x="225" y="269"/>
                    </a:lnTo>
                    <a:lnTo>
                      <a:pt x="225" y="270"/>
                    </a:lnTo>
                    <a:lnTo>
                      <a:pt x="224" y="271"/>
                    </a:lnTo>
                    <a:lnTo>
                      <a:pt x="223" y="271"/>
                    </a:lnTo>
                    <a:lnTo>
                      <a:pt x="222" y="271"/>
                    </a:lnTo>
                    <a:lnTo>
                      <a:pt x="221" y="270"/>
                    </a:lnTo>
                    <a:lnTo>
                      <a:pt x="218" y="270"/>
                    </a:lnTo>
                    <a:lnTo>
                      <a:pt x="216" y="270"/>
                    </a:lnTo>
                    <a:lnTo>
                      <a:pt x="215" y="271"/>
                    </a:lnTo>
                    <a:lnTo>
                      <a:pt x="214" y="273"/>
                    </a:lnTo>
                    <a:lnTo>
                      <a:pt x="214" y="276"/>
                    </a:lnTo>
                    <a:lnTo>
                      <a:pt x="215" y="278"/>
                    </a:lnTo>
                    <a:lnTo>
                      <a:pt x="216" y="279"/>
                    </a:lnTo>
                    <a:lnTo>
                      <a:pt x="218" y="280"/>
                    </a:lnTo>
                    <a:lnTo>
                      <a:pt x="221" y="280"/>
                    </a:lnTo>
                    <a:lnTo>
                      <a:pt x="224" y="280"/>
                    </a:lnTo>
                    <a:lnTo>
                      <a:pt x="227" y="279"/>
                    </a:lnTo>
                    <a:lnTo>
                      <a:pt x="229" y="277"/>
                    </a:lnTo>
                    <a:lnTo>
                      <a:pt x="232" y="275"/>
                    </a:lnTo>
                    <a:lnTo>
                      <a:pt x="235" y="266"/>
                    </a:lnTo>
                    <a:lnTo>
                      <a:pt x="232" y="257"/>
                    </a:lnTo>
                    <a:lnTo>
                      <a:pt x="225" y="251"/>
                    </a:lnTo>
                    <a:lnTo>
                      <a:pt x="225" y="251"/>
                    </a:lnTo>
                    <a:lnTo>
                      <a:pt x="224" y="250"/>
                    </a:lnTo>
                    <a:lnTo>
                      <a:pt x="220" y="247"/>
                    </a:lnTo>
                    <a:lnTo>
                      <a:pt x="187" y="228"/>
                    </a:lnTo>
                    <a:lnTo>
                      <a:pt x="192" y="238"/>
                    </a:lnTo>
                    <a:lnTo>
                      <a:pt x="196" y="247"/>
                    </a:lnTo>
                    <a:lnTo>
                      <a:pt x="196" y="251"/>
                    </a:lnTo>
                    <a:lnTo>
                      <a:pt x="196" y="254"/>
                    </a:lnTo>
                    <a:lnTo>
                      <a:pt x="194" y="257"/>
                    </a:lnTo>
                    <a:lnTo>
                      <a:pt x="193" y="259"/>
                    </a:lnTo>
                    <a:lnTo>
                      <a:pt x="191" y="262"/>
                    </a:lnTo>
                    <a:lnTo>
                      <a:pt x="188" y="264"/>
                    </a:lnTo>
                    <a:lnTo>
                      <a:pt x="185" y="265"/>
                    </a:lnTo>
                    <a:lnTo>
                      <a:pt x="180" y="264"/>
                    </a:lnTo>
                    <a:lnTo>
                      <a:pt x="176" y="263"/>
                    </a:lnTo>
                    <a:lnTo>
                      <a:pt x="173" y="259"/>
                    </a:lnTo>
                    <a:lnTo>
                      <a:pt x="170" y="255"/>
                    </a:lnTo>
                    <a:lnTo>
                      <a:pt x="169" y="252"/>
                    </a:lnTo>
                    <a:lnTo>
                      <a:pt x="169" y="242"/>
                    </a:lnTo>
                    <a:lnTo>
                      <a:pt x="174" y="233"/>
                    </a:lnTo>
                    <a:lnTo>
                      <a:pt x="179" y="225"/>
                    </a:lnTo>
                    <a:lnTo>
                      <a:pt x="179" y="225"/>
                    </a:lnTo>
                    <a:lnTo>
                      <a:pt x="179" y="223"/>
                    </a:lnTo>
                    <a:lnTo>
                      <a:pt x="179" y="222"/>
                    </a:lnTo>
                    <a:lnTo>
                      <a:pt x="142" y="196"/>
                    </a:lnTo>
                    <a:lnTo>
                      <a:pt x="144" y="203"/>
                    </a:lnTo>
                    <a:lnTo>
                      <a:pt x="145" y="209"/>
                    </a:lnTo>
                    <a:lnTo>
                      <a:pt x="145" y="216"/>
                    </a:lnTo>
                    <a:lnTo>
                      <a:pt x="142" y="220"/>
                    </a:lnTo>
                    <a:lnTo>
                      <a:pt x="136" y="223"/>
                    </a:lnTo>
                    <a:lnTo>
                      <a:pt x="132" y="223"/>
                    </a:lnTo>
                    <a:lnTo>
                      <a:pt x="130" y="222"/>
                    </a:lnTo>
                    <a:lnTo>
                      <a:pt x="128" y="220"/>
                    </a:lnTo>
                    <a:lnTo>
                      <a:pt x="126" y="218"/>
                    </a:lnTo>
                    <a:lnTo>
                      <a:pt x="125" y="215"/>
                    </a:lnTo>
                    <a:lnTo>
                      <a:pt x="124" y="213"/>
                    </a:lnTo>
                    <a:lnTo>
                      <a:pt x="122" y="209"/>
                    </a:lnTo>
                    <a:lnTo>
                      <a:pt x="124" y="197"/>
                    </a:lnTo>
                    <a:lnTo>
                      <a:pt x="129" y="185"/>
                    </a:lnTo>
                    <a:lnTo>
                      <a:pt x="97" y="156"/>
                    </a:lnTo>
                    <a:lnTo>
                      <a:pt x="98" y="166"/>
                    </a:lnTo>
                    <a:lnTo>
                      <a:pt x="97" y="175"/>
                    </a:lnTo>
                    <a:lnTo>
                      <a:pt x="92" y="184"/>
                    </a:lnTo>
                    <a:lnTo>
                      <a:pt x="84" y="189"/>
                    </a:lnTo>
                    <a:lnTo>
                      <a:pt x="74" y="186"/>
                    </a:lnTo>
                    <a:lnTo>
                      <a:pt x="70" y="183"/>
                    </a:lnTo>
                    <a:lnTo>
                      <a:pt x="68" y="178"/>
                    </a:lnTo>
                    <a:lnTo>
                      <a:pt x="69" y="171"/>
                    </a:lnTo>
                    <a:lnTo>
                      <a:pt x="72" y="167"/>
                    </a:lnTo>
                    <a:lnTo>
                      <a:pt x="76" y="166"/>
                    </a:lnTo>
                    <a:lnTo>
                      <a:pt x="78" y="165"/>
                    </a:lnTo>
                    <a:lnTo>
                      <a:pt x="81" y="165"/>
                    </a:lnTo>
                    <a:lnTo>
                      <a:pt x="83" y="166"/>
                    </a:lnTo>
                    <a:lnTo>
                      <a:pt x="85" y="167"/>
                    </a:lnTo>
                    <a:lnTo>
                      <a:pt x="86" y="169"/>
                    </a:lnTo>
                    <a:lnTo>
                      <a:pt x="88" y="171"/>
                    </a:lnTo>
                    <a:lnTo>
                      <a:pt x="86" y="174"/>
                    </a:lnTo>
                    <a:lnTo>
                      <a:pt x="85" y="175"/>
                    </a:lnTo>
                    <a:lnTo>
                      <a:pt x="84" y="175"/>
                    </a:lnTo>
                    <a:lnTo>
                      <a:pt x="83" y="174"/>
                    </a:lnTo>
                    <a:lnTo>
                      <a:pt x="83" y="173"/>
                    </a:lnTo>
                    <a:lnTo>
                      <a:pt x="81" y="170"/>
                    </a:lnTo>
                    <a:lnTo>
                      <a:pt x="79" y="169"/>
                    </a:lnTo>
                    <a:lnTo>
                      <a:pt x="77" y="170"/>
                    </a:lnTo>
                    <a:lnTo>
                      <a:pt x="76" y="171"/>
                    </a:lnTo>
                    <a:lnTo>
                      <a:pt x="73" y="172"/>
                    </a:lnTo>
                    <a:lnTo>
                      <a:pt x="73" y="174"/>
                    </a:lnTo>
                    <a:lnTo>
                      <a:pt x="73" y="178"/>
                    </a:lnTo>
                    <a:lnTo>
                      <a:pt x="74" y="180"/>
                    </a:lnTo>
                    <a:lnTo>
                      <a:pt x="76" y="182"/>
                    </a:lnTo>
                    <a:lnTo>
                      <a:pt x="79" y="183"/>
                    </a:lnTo>
                    <a:lnTo>
                      <a:pt x="83" y="183"/>
                    </a:lnTo>
                    <a:lnTo>
                      <a:pt x="86" y="182"/>
                    </a:lnTo>
                    <a:lnTo>
                      <a:pt x="90" y="180"/>
                    </a:lnTo>
                    <a:lnTo>
                      <a:pt x="92" y="177"/>
                    </a:lnTo>
                    <a:lnTo>
                      <a:pt x="93" y="173"/>
                    </a:lnTo>
                    <a:lnTo>
                      <a:pt x="94" y="163"/>
                    </a:lnTo>
                    <a:lnTo>
                      <a:pt x="92" y="154"/>
                    </a:lnTo>
                    <a:lnTo>
                      <a:pt x="88" y="146"/>
                    </a:lnTo>
                    <a:lnTo>
                      <a:pt x="56" y="109"/>
                    </a:lnTo>
                    <a:lnTo>
                      <a:pt x="57" y="114"/>
                    </a:lnTo>
                    <a:lnTo>
                      <a:pt x="58" y="121"/>
                    </a:lnTo>
                    <a:lnTo>
                      <a:pt x="57" y="126"/>
                    </a:lnTo>
                    <a:lnTo>
                      <a:pt x="55" y="132"/>
                    </a:lnTo>
                    <a:lnTo>
                      <a:pt x="50" y="137"/>
                    </a:lnTo>
                    <a:lnTo>
                      <a:pt x="45" y="141"/>
                    </a:lnTo>
                    <a:lnTo>
                      <a:pt x="40" y="141"/>
                    </a:lnTo>
                    <a:lnTo>
                      <a:pt x="34" y="137"/>
                    </a:lnTo>
                    <a:lnTo>
                      <a:pt x="32" y="132"/>
                    </a:lnTo>
                    <a:lnTo>
                      <a:pt x="31" y="125"/>
                    </a:lnTo>
                    <a:lnTo>
                      <a:pt x="32" y="119"/>
                    </a:lnTo>
                    <a:lnTo>
                      <a:pt x="37" y="108"/>
                    </a:lnTo>
                    <a:lnTo>
                      <a:pt x="47" y="100"/>
                    </a:lnTo>
                    <a:lnTo>
                      <a:pt x="47" y="99"/>
                    </a:lnTo>
                    <a:lnTo>
                      <a:pt x="48" y="99"/>
                    </a:lnTo>
                    <a:lnTo>
                      <a:pt x="34" y="78"/>
                    </a:lnTo>
                    <a:lnTo>
                      <a:pt x="33" y="77"/>
                    </a:lnTo>
                    <a:lnTo>
                      <a:pt x="32" y="76"/>
                    </a:lnTo>
                    <a:lnTo>
                      <a:pt x="32" y="75"/>
                    </a:lnTo>
                    <a:lnTo>
                      <a:pt x="31" y="72"/>
                    </a:lnTo>
                    <a:lnTo>
                      <a:pt x="30" y="82"/>
                    </a:lnTo>
                    <a:lnTo>
                      <a:pt x="25" y="89"/>
                    </a:lnTo>
                    <a:lnTo>
                      <a:pt x="18" y="94"/>
                    </a:lnTo>
                    <a:lnTo>
                      <a:pt x="10" y="93"/>
                    </a:lnTo>
                    <a:lnTo>
                      <a:pt x="4" y="88"/>
                    </a:lnTo>
                    <a:lnTo>
                      <a:pt x="1" y="83"/>
                    </a:lnTo>
                    <a:lnTo>
                      <a:pt x="1" y="76"/>
                    </a:lnTo>
                    <a:lnTo>
                      <a:pt x="5" y="72"/>
                    </a:lnTo>
                    <a:lnTo>
                      <a:pt x="10" y="70"/>
                    </a:lnTo>
                    <a:lnTo>
                      <a:pt x="13" y="70"/>
                    </a:lnTo>
                    <a:lnTo>
                      <a:pt x="16" y="71"/>
                    </a:lnTo>
                    <a:lnTo>
                      <a:pt x="18" y="72"/>
                    </a:lnTo>
                    <a:lnTo>
                      <a:pt x="20" y="74"/>
                    </a:lnTo>
                    <a:lnTo>
                      <a:pt x="20" y="77"/>
                    </a:lnTo>
                    <a:lnTo>
                      <a:pt x="20" y="81"/>
                    </a:lnTo>
                    <a:lnTo>
                      <a:pt x="19" y="83"/>
                    </a:lnTo>
                    <a:lnTo>
                      <a:pt x="18" y="84"/>
                    </a:lnTo>
                    <a:lnTo>
                      <a:pt x="17" y="83"/>
                    </a:lnTo>
                    <a:lnTo>
                      <a:pt x="16" y="83"/>
                    </a:lnTo>
                    <a:lnTo>
                      <a:pt x="16" y="81"/>
                    </a:lnTo>
                    <a:lnTo>
                      <a:pt x="16" y="79"/>
                    </a:lnTo>
                    <a:lnTo>
                      <a:pt x="16" y="78"/>
                    </a:lnTo>
                    <a:lnTo>
                      <a:pt x="13" y="76"/>
                    </a:lnTo>
                    <a:lnTo>
                      <a:pt x="12" y="75"/>
                    </a:lnTo>
                    <a:lnTo>
                      <a:pt x="11" y="74"/>
                    </a:lnTo>
                    <a:lnTo>
                      <a:pt x="9" y="74"/>
                    </a:lnTo>
                    <a:lnTo>
                      <a:pt x="8" y="76"/>
                    </a:lnTo>
                    <a:lnTo>
                      <a:pt x="7" y="77"/>
                    </a:lnTo>
                    <a:lnTo>
                      <a:pt x="6" y="81"/>
                    </a:lnTo>
                    <a:lnTo>
                      <a:pt x="6" y="83"/>
                    </a:lnTo>
                    <a:lnTo>
                      <a:pt x="7" y="85"/>
                    </a:lnTo>
                    <a:lnTo>
                      <a:pt x="9" y="87"/>
                    </a:lnTo>
                    <a:lnTo>
                      <a:pt x="12" y="88"/>
                    </a:lnTo>
                    <a:lnTo>
                      <a:pt x="16" y="89"/>
                    </a:lnTo>
                    <a:lnTo>
                      <a:pt x="19" y="88"/>
                    </a:lnTo>
                    <a:lnTo>
                      <a:pt x="21" y="87"/>
                    </a:lnTo>
                    <a:lnTo>
                      <a:pt x="26" y="79"/>
                    </a:lnTo>
                    <a:lnTo>
                      <a:pt x="26" y="72"/>
                    </a:lnTo>
                    <a:lnTo>
                      <a:pt x="25" y="63"/>
                    </a:lnTo>
                    <a:lnTo>
                      <a:pt x="11" y="3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7" name="Freeform 965"/>
              <p:cNvSpPr>
                <a:spLocks noEditPoints="1"/>
              </p:cNvSpPr>
              <p:nvPr/>
            </p:nvSpPr>
            <p:spPr bwMode="auto">
              <a:xfrm>
                <a:off x="6745288" y="2806701"/>
                <a:ext cx="1812925" cy="1289050"/>
              </a:xfrm>
              <a:custGeom>
                <a:avLst/>
                <a:gdLst>
                  <a:gd name="T0" fmla="*/ 519 w 1142"/>
                  <a:gd name="T1" fmla="*/ 48 h 812"/>
                  <a:gd name="T2" fmla="*/ 388 w 1142"/>
                  <a:gd name="T3" fmla="*/ 75 h 812"/>
                  <a:gd name="T4" fmla="*/ 334 w 1142"/>
                  <a:gd name="T5" fmla="*/ 128 h 812"/>
                  <a:gd name="T6" fmla="*/ 277 w 1142"/>
                  <a:gd name="T7" fmla="*/ 97 h 812"/>
                  <a:gd name="T8" fmla="*/ 167 w 1142"/>
                  <a:gd name="T9" fmla="*/ 118 h 812"/>
                  <a:gd name="T10" fmla="*/ 117 w 1142"/>
                  <a:gd name="T11" fmla="*/ 201 h 812"/>
                  <a:gd name="T12" fmla="*/ 119 w 1142"/>
                  <a:gd name="T13" fmla="*/ 227 h 812"/>
                  <a:gd name="T14" fmla="*/ 16 w 1142"/>
                  <a:gd name="T15" fmla="*/ 367 h 812"/>
                  <a:gd name="T16" fmla="*/ 46 w 1142"/>
                  <a:gd name="T17" fmla="*/ 525 h 812"/>
                  <a:gd name="T18" fmla="*/ 116 w 1142"/>
                  <a:gd name="T19" fmla="*/ 575 h 812"/>
                  <a:gd name="T20" fmla="*/ 120 w 1142"/>
                  <a:gd name="T21" fmla="*/ 582 h 812"/>
                  <a:gd name="T22" fmla="*/ 117 w 1142"/>
                  <a:gd name="T23" fmla="*/ 675 h 812"/>
                  <a:gd name="T24" fmla="*/ 246 w 1142"/>
                  <a:gd name="T25" fmla="*/ 733 h 812"/>
                  <a:gd name="T26" fmla="*/ 321 w 1142"/>
                  <a:gd name="T27" fmla="*/ 694 h 812"/>
                  <a:gd name="T28" fmla="*/ 367 w 1142"/>
                  <a:gd name="T29" fmla="*/ 743 h 812"/>
                  <a:gd name="T30" fmla="*/ 487 w 1142"/>
                  <a:gd name="T31" fmla="*/ 771 h 812"/>
                  <a:gd name="T32" fmla="*/ 573 w 1142"/>
                  <a:gd name="T33" fmla="*/ 791 h 812"/>
                  <a:gd name="T34" fmla="*/ 646 w 1142"/>
                  <a:gd name="T35" fmla="*/ 769 h 812"/>
                  <a:gd name="T36" fmla="*/ 772 w 1142"/>
                  <a:gd name="T37" fmla="*/ 751 h 812"/>
                  <a:gd name="T38" fmla="*/ 834 w 1142"/>
                  <a:gd name="T39" fmla="*/ 689 h 812"/>
                  <a:gd name="T40" fmla="*/ 912 w 1142"/>
                  <a:gd name="T41" fmla="*/ 719 h 812"/>
                  <a:gd name="T42" fmla="*/ 1027 w 1142"/>
                  <a:gd name="T43" fmla="*/ 665 h 812"/>
                  <a:gd name="T44" fmla="*/ 1030 w 1142"/>
                  <a:gd name="T45" fmla="*/ 577 h 812"/>
                  <a:gd name="T46" fmla="*/ 1074 w 1142"/>
                  <a:gd name="T47" fmla="*/ 535 h 812"/>
                  <a:gd name="T48" fmla="*/ 1128 w 1142"/>
                  <a:gd name="T49" fmla="*/ 364 h 812"/>
                  <a:gd name="T50" fmla="*/ 1051 w 1142"/>
                  <a:gd name="T51" fmla="*/ 245 h 812"/>
                  <a:gd name="T52" fmla="*/ 1034 w 1142"/>
                  <a:gd name="T53" fmla="*/ 228 h 812"/>
                  <a:gd name="T54" fmla="*/ 999 w 1142"/>
                  <a:gd name="T55" fmla="*/ 108 h 812"/>
                  <a:gd name="T56" fmla="*/ 877 w 1142"/>
                  <a:gd name="T57" fmla="*/ 100 h 812"/>
                  <a:gd name="T58" fmla="*/ 831 w 1142"/>
                  <a:gd name="T59" fmla="*/ 123 h 812"/>
                  <a:gd name="T60" fmla="*/ 705 w 1142"/>
                  <a:gd name="T61" fmla="*/ 55 h 812"/>
                  <a:gd name="T62" fmla="*/ 616 w 1142"/>
                  <a:gd name="T63" fmla="*/ 35 h 812"/>
                  <a:gd name="T64" fmla="*/ 606 w 1142"/>
                  <a:gd name="T65" fmla="*/ 4 h 812"/>
                  <a:gd name="T66" fmla="*/ 681 w 1142"/>
                  <a:gd name="T67" fmla="*/ 43 h 812"/>
                  <a:gd name="T68" fmla="*/ 812 w 1142"/>
                  <a:gd name="T69" fmla="*/ 85 h 812"/>
                  <a:gd name="T70" fmla="*/ 902 w 1142"/>
                  <a:gd name="T71" fmla="*/ 81 h 812"/>
                  <a:gd name="T72" fmla="*/ 1021 w 1142"/>
                  <a:gd name="T73" fmla="*/ 115 h 812"/>
                  <a:gd name="T74" fmla="*/ 1044 w 1142"/>
                  <a:gd name="T75" fmla="*/ 232 h 812"/>
                  <a:gd name="T76" fmla="*/ 1125 w 1142"/>
                  <a:gd name="T77" fmla="*/ 317 h 812"/>
                  <a:gd name="T78" fmla="*/ 1114 w 1142"/>
                  <a:gd name="T79" fmla="*/ 501 h 812"/>
                  <a:gd name="T80" fmla="*/ 1042 w 1142"/>
                  <a:gd name="T81" fmla="*/ 575 h 812"/>
                  <a:gd name="T82" fmla="*/ 1051 w 1142"/>
                  <a:gd name="T83" fmla="*/ 617 h 812"/>
                  <a:gd name="T84" fmla="*/ 995 w 1142"/>
                  <a:gd name="T85" fmla="*/ 715 h 812"/>
                  <a:gd name="T86" fmla="*/ 858 w 1142"/>
                  <a:gd name="T87" fmla="*/ 714 h 812"/>
                  <a:gd name="T88" fmla="*/ 743 w 1142"/>
                  <a:gd name="T89" fmla="*/ 774 h 812"/>
                  <a:gd name="T90" fmla="*/ 620 w 1142"/>
                  <a:gd name="T91" fmla="*/ 784 h 812"/>
                  <a:gd name="T92" fmla="*/ 578 w 1142"/>
                  <a:gd name="T93" fmla="*/ 812 h 812"/>
                  <a:gd name="T94" fmla="*/ 522 w 1142"/>
                  <a:gd name="T95" fmla="*/ 783 h 812"/>
                  <a:gd name="T96" fmla="*/ 374 w 1142"/>
                  <a:gd name="T97" fmla="*/ 761 h 812"/>
                  <a:gd name="T98" fmla="*/ 284 w 1142"/>
                  <a:gd name="T99" fmla="*/ 731 h 812"/>
                  <a:gd name="T100" fmla="*/ 158 w 1142"/>
                  <a:gd name="T101" fmla="*/ 731 h 812"/>
                  <a:gd name="T102" fmla="*/ 95 w 1142"/>
                  <a:gd name="T103" fmla="*/ 624 h 812"/>
                  <a:gd name="T104" fmla="*/ 52 w 1142"/>
                  <a:gd name="T105" fmla="*/ 550 h 812"/>
                  <a:gd name="T106" fmla="*/ 0 w 1142"/>
                  <a:gd name="T107" fmla="*/ 419 h 812"/>
                  <a:gd name="T108" fmla="*/ 85 w 1142"/>
                  <a:gd name="T109" fmla="*/ 238 h 812"/>
                  <a:gd name="T110" fmla="*/ 134 w 1142"/>
                  <a:gd name="T111" fmla="*/ 130 h 812"/>
                  <a:gd name="T112" fmla="*/ 241 w 1142"/>
                  <a:gd name="T113" fmla="*/ 84 h 812"/>
                  <a:gd name="T114" fmla="*/ 343 w 1142"/>
                  <a:gd name="T115" fmla="*/ 99 h 812"/>
                  <a:gd name="T116" fmla="*/ 456 w 1142"/>
                  <a:gd name="T117" fmla="*/ 44 h 812"/>
                  <a:gd name="T118" fmla="*/ 568 w 1142"/>
                  <a:gd name="T119" fmla="*/ 28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42" h="812">
                    <a:moveTo>
                      <a:pt x="599" y="11"/>
                    </a:moveTo>
                    <a:lnTo>
                      <a:pt x="587" y="25"/>
                    </a:lnTo>
                    <a:lnTo>
                      <a:pt x="573" y="36"/>
                    </a:lnTo>
                    <a:lnTo>
                      <a:pt x="556" y="43"/>
                    </a:lnTo>
                    <a:lnTo>
                      <a:pt x="538" y="46"/>
                    </a:lnTo>
                    <a:lnTo>
                      <a:pt x="519" y="48"/>
                    </a:lnTo>
                    <a:lnTo>
                      <a:pt x="501" y="49"/>
                    </a:lnTo>
                    <a:lnTo>
                      <a:pt x="482" y="51"/>
                    </a:lnTo>
                    <a:lnTo>
                      <a:pt x="458" y="54"/>
                    </a:lnTo>
                    <a:lnTo>
                      <a:pt x="434" y="58"/>
                    </a:lnTo>
                    <a:lnTo>
                      <a:pt x="410" y="65"/>
                    </a:lnTo>
                    <a:lnTo>
                      <a:pt x="388" y="75"/>
                    </a:lnTo>
                    <a:lnTo>
                      <a:pt x="369" y="88"/>
                    </a:lnTo>
                    <a:lnTo>
                      <a:pt x="352" y="104"/>
                    </a:lnTo>
                    <a:lnTo>
                      <a:pt x="338" y="125"/>
                    </a:lnTo>
                    <a:lnTo>
                      <a:pt x="337" y="127"/>
                    </a:lnTo>
                    <a:lnTo>
                      <a:pt x="335" y="128"/>
                    </a:lnTo>
                    <a:lnTo>
                      <a:pt x="334" y="128"/>
                    </a:lnTo>
                    <a:lnTo>
                      <a:pt x="332" y="127"/>
                    </a:lnTo>
                    <a:lnTo>
                      <a:pt x="331" y="126"/>
                    </a:lnTo>
                    <a:lnTo>
                      <a:pt x="330" y="126"/>
                    </a:lnTo>
                    <a:lnTo>
                      <a:pt x="314" y="113"/>
                    </a:lnTo>
                    <a:lnTo>
                      <a:pt x="296" y="104"/>
                    </a:lnTo>
                    <a:lnTo>
                      <a:pt x="277" y="97"/>
                    </a:lnTo>
                    <a:lnTo>
                      <a:pt x="256" y="95"/>
                    </a:lnTo>
                    <a:lnTo>
                      <a:pt x="237" y="95"/>
                    </a:lnTo>
                    <a:lnTo>
                      <a:pt x="216" y="99"/>
                    </a:lnTo>
                    <a:lnTo>
                      <a:pt x="198" y="103"/>
                    </a:lnTo>
                    <a:lnTo>
                      <a:pt x="182" y="109"/>
                    </a:lnTo>
                    <a:lnTo>
                      <a:pt x="167" y="118"/>
                    </a:lnTo>
                    <a:lnTo>
                      <a:pt x="153" y="128"/>
                    </a:lnTo>
                    <a:lnTo>
                      <a:pt x="139" y="141"/>
                    </a:lnTo>
                    <a:lnTo>
                      <a:pt x="128" y="154"/>
                    </a:lnTo>
                    <a:lnTo>
                      <a:pt x="120" y="169"/>
                    </a:lnTo>
                    <a:lnTo>
                      <a:pt x="116" y="185"/>
                    </a:lnTo>
                    <a:lnTo>
                      <a:pt x="117" y="201"/>
                    </a:lnTo>
                    <a:lnTo>
                      <a:pt x="124" y="217"/>
                    </a:lnTo>
                    <a:lnTo>
                      <a:pt x="124" y="221"/>
                    </a:lnTo>
                    <a:lnTo>
                      <a:pt x="124" y="223"/>
                    </a:lnTo>
                    <a:lnTo>
                      <a:pt x="122" y="224"/>
                    </a:lnTo>
                    <a:lnTo>
                      <a:pt x="120" y="225"/>
                    </a:lnTo>
                    <a:lnTo>
                      <a:pt x="119" y="227"/>
                    </a:lnTo>
                    <a:lnTo>
                      <a:pt x="98" y="244"/>
                    </a:lnTo>
                    <a:lnTo>
                      <a:pt x="79" y="261"/>
                    </a:lnTo>
                    <a:lnTo>
                      <a:pt x="61" y="281"/>
                    </a:lnTo>
                    <a:lnTo>
                      <a:pt x="45" y="303"/>
                    </a:lnTo>
                    <a:lnTo>
                      <a:pt x="27" y="333"/>
                    </a:lnTo>
                    <a:lnTo>
                      <a:pt x="16" y="367"/>
                    </a:lnTo>
                    <a:lnTo>
                      <a:pt x="11" y="402"/>
                    </a:lnTo>
                    <a:lnTo>
                      <a:pt x="11" y="428"/>
                    </a:lnTo>
                    <a:lnTo>
                      <a:pt x="14" y="454"/>
                    </a:lnTo>
                    <a:lnTo>
                      <a:pt x="22" y="479"/>
                    </a:lnTo>
                    <a:lnTo>
                      <a:pt x="33" y="503"/>
                    </a:lnTo>
                    <a:lnTo>
                      <a:pt x="46" y="525"/>
                    </a:lnTo>
                    <a:lnTo>
                      <a:pt x="62" y="545"/>
                    </a:lnTo>
                    <a:lnTo>
                      <a:pt x="71" y="552"/>
                    </a:lnTo>
                    <a:lnTo>
                      <a:pt x="81" y="561"/>
                    </a:lnTo>
                    <a:lnTo>
                      <a:pt x="92" y="569"/>
                    </a:lnTo>
                    <a:lnTo>
                      <a:pt x="104" y="574"/>
                    </a:lnTo>
                    <a:lnTo>
                      <a:pt x="116" y="575"/>
                    </a:lnTo>
                    <a:lnTo>
                      <a:pt x="117" y="575"/>
                    </a:lnTo>
                    <a:lnTo>
                      <a:pt x="118" y="576"/>
                    </a:lnTo>
                    <a:lnTo>
                      <a:pt x="119" y="577"/>
                    </a:lnTo>
                    <a:lnTo>
                      <a:pt x="119" y="579"/>
                    </a:lnTo>
                    <a:lnTo>
                      <a:pt x="118" y="580"/>
                    </a:lnTo>
                    <a:lnTo>
                      <a:pt x="120" y="582"/>
                    </a:lnTo>
                    <a:lnTo>
                      <a:pt x="120" y="584"/>
                    </a:lnTo>
                    <a:lnTo>
                      <a:pt x="120" y="586"/>
                    </a:lnTo>
                    <a:lnTo>
                      <a:pt x="109" y="609"/>
                    </a:lnTo>
                    <a:lnTo>
                      <a:pt x="106" y="631"/>
                    </a:lnTo>
                    <a:lnTo>
                      <a:pt x="109" y="653"/>
                    </a:lnTo>
                    <a:lnTo>
                      <a:pt x="117" y="675"/>
                    </a:lnTo>
                    <a:lnTo>
                      <a:pt x="130" y="693"/>
                    </a:lnTo>
                    <a:lnTo>
                      <a:pt x="146" y="709"/>
                    </a:lnTo>
                    <a:lnTo>
                      <a:pt x="166" y="723"/>
                    </a:lnTo>
                    <a:lnTo>
                      <a:pt x="192" y="732"/>
                    </a:lnTo>
                    <a:lnTo>
                      <a:pt x="219" y="736"/>
                    </a:lnTo>
                    <a:lnTo>
                      <a:pt x="246" y="733"/>
                    </a:lnTo>
                    <a:lnTo>
                      <a:pt x="271" y="725"/>
                    </a:lnTo>
                    <a:lnTo>
                      <a:pt x="295" y="713"/>
                    </a:lnTo>
                    <a:lnTo>
                      <a:pt x="316" y="695"/>
                    </a:lnTo>
                    <a:lnTo>
                      <a:pt x="318" y="695"/>
                    </a:lnTo>
                    <a:lnTo>
                      <a:pt x="319" y="695"/>
                    </a:lnTo>
                    <a:lnTo>
                      <a:pt x="321" y="694"/>
                    </a:lnTo>
                    <a:lnTo>
                      <a:pt x="323" y="694"/>
                    </a:lnTo>
                    <a:lnTo>
                      <a:pt x="324" y="695"/>
                    </a:lnTo>
                    <a:lnTo>
                      <a:pt x="326" y="696"/>
                    </a:lnTo>
                    <a:lnTo>
                      <a:pt x="337" y="716"/>
                    </a:lnTo>
                    <a:lnTo>
                      <a:pt x="350" y="731"/>
                    </a:lnTo>
                    <a:lnTo>
                      <a:pt x="367" y="743"/>
                    </a:lnTo>
                    <a:lnTo>
                      <a:pt x="384" y="753"/>
                    </a:lnTo>
                    <a:lnTo>
                      <a:pt x="404" y="760"/>
                    </a:lnTo>
                    <a:lnTo>
                      <a:pt x="424" y="765"/>
                    </a:lnTo>
                    <a:lnTo>
                      <a:pt x="445" y="768"/>
                    </a:lnTo>
                    <a:lnTo>
                      <a:pt x="466" y="771"/>
                    </a:lnTo>
                    <a:lnTo>
                      <a:pt x="487" y="771"/>
                    </a:lnTo>
                    <a:lnTo>
                      <a:pt x="506" y="771"/>
                    </a:lnTo>
                    <a:lnTo>
                      <a:pt x="527" y="773"/>
                    </a:lnTo>
                    <a:lnTo>
                      <a:pt x="547" y="777"/>
                    </a:lnTo>
                    <a:lnTo>
                      <a:pt x="555" y="780"/>
                    </a:lnTo>
                    <a:lnTo>
                      <a:pt x="565" y="785"/>
                    </a:lnTo>
                    <a:lnTo>
                      <a:pt x="573" y="791"/>
                    </a:lnTo>
                    <a:lnTo>
                      <a:pt x="578" y="800"/>
                    </a:lnTo>
                    <a:lnTo>
                      <a:pt x="588" y="787"/>
                    </a:lnTo>
                    <a:lnTo>
                      <a:pt x="600" y="778"/>
                    </a:lnTo>
                    <a:lnTo>
                      <a:pt x="614" y="774"/>
                    </a:lnTo>
                    <a:lnTo>
                      <a:pt x="630" y="771"/>
                    </a:lnTo>
                    <a:lnTo>
                      <a:pt x="646" y="769"/>
                    </a:lnTo>
                    <a:lnTo>
                      <a:pt x="662" y="771"/>
                    </a:lnTo>
                    <a:lnTo>
                      <a:pt x="679" y="771"/>
                    </a:lnTo>
                    <a:lnTo>
                      <a:pt x="693" y="771"/>
                    </a:lnTo>
                    <a:lnTo>
                      <a:pt x="721" y="768"/>
                    </a:lnTo>
                    <a:lnTo>
                      <a:pt x="748" y="761"/>
                    </a:lnTo>
                    <a:lnTo>
                      <a:pt x="772" y="751"/>
                    </a:lnTo>
                    <a:lnTo>
                      <a:pt x="794" y="736"/>
                    </a:lnTo>
                    <a:lnTo>
                      <a:pt x="814" y="717"/>
                    </a:lnTo>
                    <a:lnTo>
                      <a:pt x="832" y="695"/>
                    </a:lnTo>
                    <a:lnTo>
                      <a:pt x="831" y="693"/>
                    </a:lnTo>
                    <a:lnTo>
                      <a:pt x="832" y="691"/>
                    </a:lnTo>
                    <a:lnTo>
                      <a:pt x="834" y="689"/>
                    </a:lnTo>
                    <a:lnTo>
                      <a:pt x="837" y="688"/>
                    </a:lnTo>
                    <a:lnTo>
                      <a:pt x="839" y="687"/>
                    </a:lnTo>
                    <a:lnTo>
                      <a:pt x="842" y="689"/>
                    </a:lnTo>
                    <a:lnTo>
                      <a:pt x="864" y="703"/>
                    </a:lnTo>
                    <a:lnTo>
                      <a:pt x="887" y="714"/>
                    </a:lnTo>
                    <a:lnTo>
                      <a:pt x="912" y="719"/>
                    </a:lnTo>
                    <a:lnTo>
                      <a:pt x="937" y="720"/>
                    </a:lnTo>
                    <a:lnTo>
                      <a:pt x="962" y="716"/>
                    </a:lnTo>
                    <a:lnTo>
                      <a:pt x="986" y="705"/>
                    </a:lnTo>
                    <a:lnTo>
                      <a:pt x="1003" y="694"/>
                    </a:lnTo>
                    <a:lnTo>
                      <a:pt x="1016" y="681"/>
                    </a:lnTo>
                    <a:lnTo>
                      <a:pt x="1027" y="665"/>
                    </a:lnTo>
                    <a:lnTo>
                      <a:pt x="1034" y="646"/>
                    </a:lnTo>
                    <a:lnTo>
                      <a:pt x="1038" y="624"/>
                    </a:lnTo>
                    <a:lnTo>
                      <a:pt x="1036" y="603"/>
                    </a:lnTo>
                    <a:lnTo>
                      <a:pt x="1032" y="581"/>
                    </a:lnTo>
                    <a:lnTo>
                      <a:pt x="1031" y="580"/>
                    </a:lnTo>
                    <a:lnTo>
                      <a:pt x="1030" y="577"/>
                    </a:lnTo>
                    <a:lnTo>
                      <a:pt x="1030" y="576"/>
                    </a:lnTo>
                    <a:lnTo>
                      <a:pt x="1033" y="569"/>
                    </a:lnTo>
                    <a:lnTo>
                      <a:pt x="1040" y="563"/>
                    </a:lnTo>
                    <a:lnTo>
                      <a:pt x="1047" y="558"/>
                    </a:lnTo>
                    <a:lnTo>
                      <a:pt x="1054" y="553"/>
                    </a:lnTo>
                    <a:lnTo>
                      <a:pt x="1074" y="535"/>
                    </a:lnTo>
                    <a:lnTo>
                      <a:pt x="1091" y="515"/>
                    </a:lnTo>
                    <a:lnTo>
                      <a:pt x="1110" y="485"/>
                    </a:lnTo>
                    <a:lnTo>
                      <a:pt x="1123" y="453"/>
                    </a:lnTo>
                    <a:lnTo>
                      <a:pt x="1130" y="419"/>
                    </a:lnTo>
                    <a:lnTo>
                      <a:pt x="1131" y="391"/>
                    </a:lnTo>
                    <a:lnTo>
                      <a:pt x="1128" y="364"/>
                    </a:lnTo>
                    <a:lnTo>
                      <a:pt x="1122" y="336"/>
                    </a:lnTo>
                    <a:lnTo>
                      <a:pt x="1112" y="311"/>
                    </a:lnTo>
                    <a:lnTo>
                      <a:pt x="1098" y="287"/>
                    </a:lnTo>
                    <a:lnTo>
                      <a:pt x="1080" y="265"/>
                    </a:lnTo>
                    <a:lnTo>
                      <a:pt x="1066" y="253"/>
                    </a:lnTo>
                    <a:lnTo>
                      <a:pt x="1051" y="245"/>
                    </a:lnTo>
                    <a:lnTo>
                      <a:pt x="1035" y="236"/>
                    </a:lnTo>
                    <a:lnTo>
                      <a:pt x="1034" y="235"/>
                    </a:lnTo>
                    <a:lnTo>
                      <a:pt x="1033" y="234"/>
                    </a:lnTo>
                    <a:lnTo>
                      <a:pt x="1034" y="232"/>
                    </a:lnTo>
                    <a:lnTo>
                      <a:pt x="1034" y="231"/>
                    </a:lnTo>
                    <a:lnTo>
                      <a:pt x="1034" y="228"/>
                    </a:lnTo>
                    <a:lnTo>
                      <a:pt x="1041" y="207"/>
                    </a:lnTo>
                    <a:lnTo>
                      <a:pt x="1042" y="185"/>
                    </a:lnTo>
                    <a:lnTo>
                      <a:pt x="1038" y="163"/>
                    </a:lnTo>
                    <a:lnTo>
                      <a:pt x="1029" y="142"/>
                    </a:lnTo>
                    <a:lnTo>
                      <a:pt x="1016" y="124"/>
                    </a:lnTo>
                    <a:lnTo>
                      <a:pt x="999" y="108"/>
                    </a:lnTo>
                    <a:lnTo>
                      <a:pt x="981" y="96"/>
                    </a:lnTo>
                    <a:lnTo>
                      <a:pt x="961" y="90"/>
                    </a:lnTo>
                    <a:lnTo>
                      <a:pt x="940" y="88"/>
                    </a:lnTo>
                    <a:lnTo>
                      <a:pt x="921" y="89"/>
                    </a:lnTo>
                    <a:lnTo>
                      <a:pt x="900" y="93"/>
                    </a:lnTo>
                    <a:lnTo>
                      <a:pt x="877" y="100"/>
                    </a:lnTo>
                    <a:lnTo>
                      <a:pt x="856" y="108"/>
                    </a:lnTo>
                    <a:lnTo>
                      <a:pt x="837" y="121"/>
                    </a:lnTo>
                    <a:lnTo>
                      <a:pt x="836" y="123"/>
                    </a:lnTo>
                    <a:lnTo>
                      <a:pt x="835" y="124"/>
                    </a:lnTo>
                    <a:lnTo>
                      <a:pt x="832" y="124"/>
                    </a:lnTo>
                    <a:lnTo>
                      <a:pt x="831" y="123"/>
                    </a:lnTo>
                    <a:lnTo>
                      <a:pt x="815" y="104"/>
                    </a:lnTo>
                    <a:lnTo>
                      <a:pt x="798" y="88"/>
                    </a:lnTo>
                    <a:lnTo>
                      <a:pt x="777" y="75"/>
                    </a:lnTo>
                    <a:lnTo>
                      <a:pt x="754" y="65"/>
                    </a:lnTo>
                    <a:lnTo>
                      <a:pt x="730" y="58"/>
                    </a:lnTo>
                    <a:lnTo>
                      <a:pt x="705" y="55"/>
                    </a:lnTo>
                    <a:lnTo>
                      <a:pt x="690" y="54"/>
                    </a:lnTo>
                    <a:lnTo>
                      <a:pt x="674" y="53"/>
                    </a:lnTo>
                    <a:lnTo>
                      <a:pt x="659" y="51"/>
                    </a:lnTo>
                    <a:lnTo>
                      <a:pt x="643" y="47"/>
                    </a:lnTo>
                    <a:lnTo>
                      <a:pt x="628" y="42"/>
                    </a:lnTo>
                    <a:lnTo>
                      <a:pt x="616" y="35"/>
                    </a:lnTo>
                    <a:lnTo>
                      <a:pt x="606" y="24"/>
                    </a:lnTo>
                    <a:lnTo>
                      <a:pt x="599" y="11"/>
                    </a:lnTo>
                    <a:close/>
                    <a:moveTo>
                      <a:pt x="600" y="0"/>
                    </a:moveTo>
                    <a:lnTo>
                      <a:pt x="602" y="0"/>
                    </a:lnTo>
                    <a:lnTo>
                      <a:pt x="604" y="1"/>
                    </a:lnTo>
                    <a:lnTo>
                      <a:pt x="606" y="4"/>
                    </a:lnTo>
                    <a:lnTo>
                      <a:pt x="613" y="18"/>
                    </a:lnTo>
                    <a:lnTo>
                      <a:pt x="623" y="28"/>
                    </a:lnTo>
                    <a:lnTo>
                      <a:pt x="636" y="34"/>
                    </a:lnTo>
                    <a:lnTo>
                      <a:pt x="650" y="40"/>
                    </a:lnTo>
                    <a:lnTo>
                      <a:pt x="666" y="42"/>
                    </a:lnTo>
                    <a:lnTo>
                      <a:pt x="681" y="43"/>
                    </a:lnTo>
                    <a:lnTo>
                      <a:pt x="714" y="46"/>
                    </a:lnTo>
                    <a:lnTo>
                      <a:pt x="745" y="52"/>
                    </a:lnTo>
                    <a:lnTo>
                      <a:pt x="763" y="57"/>
                    </a:lnTo>
                    <a:lnTo>
                      <a:pt x="780" y="65"/>
                    </a:lnTo>
                    <a:lnTo>
                      <a:pt x="796" y="75"/>
                    </a:lnTo>
                    <a:lnTo>
                      <a:pt x="812" y="85"/>
                    </a:lnTo>
                    <a:lnTo>
                      <a:pt x="825" y="99"/>
                    </a:lnTo>
                    <a:lnTo>
                      <a:pt x="835" y="114"/>
                    </a:lnTo>
                    <a:lnTo>
                      <a:pt x="849" y="101"/>
                    </a:lnTo>
                    <a:lnTo>
                      <a:pt x="865" y="92"/>
                    </a:lnTo>
                    <a:lnTo>
                      <a:pt x="884" y="87"/>
                    </a:lnTo>
                    <a:lnTo>
                      <a:pt x="902" y="81"/>
                    </a:lnTo>
                    <a:lnTo>
                      <a:pt x="924" y="78"/>
                    </a:lnTo>
                    <a:lnTo>
                      <a:pt x="946" y="77"/>
                    </a:lnTo>
                    <a:lnTo>
                      <a:pt x="968" y="80"/>
                    </a:lnTo>
                    <a:lnTo>
                      <a:pt x="988" y="89"/>
                    </a:lnTo>
                    <a:lnTo>
                      <a:pt x="1005" y="100"/>
                    </a:lnTo>
                    <a:lnTo>
                      <a:pt x="1021" y="115"/>
                    </a:lnTo>
                    <a:lnTo>
                      <a:pt x="1034" y="131"/>
                    </a:lnTo>
                    <a:lnTo>
                      <a:pt x="1044" y="150"/>
                    </a:lnTo>
                    <a:lnTo>
                      <a:pt x="1051" y="171"/>
                    </a:lnTo>
                    <a:lnTo>
                      <a:pt x="1053" y="191"/>
                    </a:lnTo>
                    <a:lnTo>
                      <a:pt x="1051" y="211"/>
                    </a:lnTo>
                    <a:lnTo>
                      <a:pt x="1044" y="232"/>
                    </a:lnTo>
                    <a:lnTo>
                      <a:pt x="1060" y="237"/>
                    </a:lnTo>
                    <a:lnTo>
                      <a:pt x="1077" y="248"/>
                    </a:lnTo>
                    <a:lnTo>
                      <a:pt x="1091" y="262"/>
                    </a:lnTo>
                    <a:lnTo>
                      <a:pt x="1103" y="276"/>
                    </a:lnTo>
                    <a:lnTo>
                      <a:pt x="1113" y="292"/>
                    </a:lnTo>
                    <a:lnTo>
                      <a:pt x="1125" y="317"/>
                    </a:lnTo>
                    <a:lnTo>
                      <a:pt x="1135" y="343"/>
                    </a:lnTo>
                    <a:lnTo>
                      <a:pt x="1140" y="369"/>
                    </a:lnTo>
                    <a:lnTo>
                      <a:pt x="1142" y="397"/>
                    </a:lnTo>
                    <a:lnTo>
                      <a:pt x="1138" y="433"/>
                    </a:lnTo>
                    <a:lnTo>
                      <a:pt x="1129" y="468"/>
                    </a:lnTo>
                    <a:lnTo>
                      <a:pt x="1114" y="501"/>
                    </a:lnTo>
                    <a:lnTo>
                      <a:pt x="1099" y="523"/>
                    </a:lnTo>
                    <a:lnTo>
                      <a:pt x="1081" y="544"/>
                    </a:lnTo>
                    <a:lnTo>
                      <a:pt x="1060" y="563"/>
                    </a:lnTo>
                    <a:lnTo>
                      <a:pt x="1055" y="567"/>
                    </a:lnTo>
                    <a:lnTo>
                      <a:pt x="1047" y="571"/>
                    </a:lnTo>
                    <a:lnTo>
                      <a:pt x="1042" y="575"/>
                    </a:lnTo>
                    <a:lnTo>
                      <a:pt x="1042" y="576"/>
                    </a:lnTo>
                    <a:lnTo>
                      <a:pt x="1042" y="577"/>
                    </a:lnTo>
                    <a:lnTo>
                      <a:pt x="1041" y="579"/>
                    </a:lnTo>
                    <a:lnTo>
                      <a:pt x="1041" y="581"/>
                    </a:lnTo>
                    <a:lnTo>
                      <a:pt x="1047" y="598"/>
                    </a:lnTo>
                    <a:lnTo>
                      <a:pt x="1051" y="617"/>
                    </a:lnTo>
                    <a:lnTo>
                      <a:pt x="1048" y="636"/>
                    </a:lnTo>
                    <a:lnTo>
                      <a:pt x="1043" y="655"/>
                    </a:lnTo>
                    <a:lnTo>
                      <a:pt x="1034" y="673"/>
                    </a:lnTo>
                    <a:lnTo>
                      <a:pt x="1023" y="689"/>
                    </a:lnTo>
                    <a:lnTo>
                      <a:pt x="1009" y="703"/>
                    </a:lnTo>
                    <a:lnTo>
                      <a:pt x="995" y="715"/>
                    </a:lnTo>
                    <a:lnTo>
                      <a:pt x="972" y="725"/>
                    </a:lnTo>
                    <a:lnTo>
                      <a:pt x="949" y="731"/>
                    </a:lnTo>
                    <a:lnTo>
                      <a:pt x="926" y="732"/>
                    </a:lnTo>
                    <a:lnTo>
                      <a:pt x="902" y="730"/>
                    </a:lnTo>
                    <a:lnTo>
                      <a:pt x="879" y="724"/>
                    </a:lnTo>
                    <a:lnTo>
                      <a:pt x="858" y="714"/>
                    </a:lnTo>
                    <a:lnTo>
                      <a:pt x="838" y="701"/>
                    </a:lnTo>
                    <a:lnTo>
                      <a:pt x="825" y="721"/>
                    </a:lnTo>
                    <a:lnTo>
                      <a:pt x="808" y="740"/>
                    </a:lnTo>
                    <a:lnTo>
                      <a:pt x="789" y="754"/>
                    </a:lnTo>
                    <a:lnTo>
                      <a:pt x="766" y="766"/>
                    </a:lnTo>
                    <a:lnTo>
                      <a:pt x="743" y="774"/>
                    </a:lnTo>
                    <a:lnTo>
                      <a:pt x="717" y="779"/>
                    </a:lnTo>
                    <a:lnTo>
                      <a:pt x="691" y="781"/>
                    </a:lnTo>
                    <a:lnTo>
                      <a:pt x="664" y="780"/>
                    </a:lnTo>
                    <a:lnTo>
                      <a:pt x="649" y="780"/>
                    </a:lnTo>
                    <a:lnTo>
                      <a:pt x="634" y="781"/>
                    </a:lnTo>
                    <a:lnTo>
                      <a:pt x="620" y="784"/>
                    </a:lnTo>
                    <a:lnTo>
                      <a:pt x="606" y="789"/>
                    </a:lnTo>
                    <a:lnTo>
                      <a:pt x="595" y="798"/>
                    </a:lnTo>
                    <a:lnTo>
                      <a:pt x="585" y="810"/>
                    </a:lnTo>
                    <a:lnTo>
                      <a:pt x="583" y="812"/>
                    </a:lnTo>
                    <a:lnTo>
                      <a:pt x="580" y="812"/>
                    </a:lnTo>
                    <a:lnTo>
                      <a:pt x="578" y="812"/>
                    </a:lnTo>
                    <a:lnTo>
                      <a:pt x="577" y="811"/>
                    </a:lnTo>
                    <a:lnTo>
                      <a:pt x="576" y="809"/>
                    </a:lnTo>
                    <a:lnTo>
                      <a:pt x="566" y="800"/>
                    </a:lnTo>
                    <a:lnTo>
                      <a:pt x="556" y="792"/>
                    </a:lnTo>
                    <a:lnTo>
                      <a:pt x="543" y="786"/>
                    </a:lnTo>
                    <a:lnTo>
                      <a:pt x="522" y="783"/>
                    </a:lnTo>
                    <a:lnTo>
                      <a:pt x="499" y="781"/>
                    </a:lnTo>
                    <a:lnTo>
                      <a:pt x="470" y="780"/>
                    </a:lnTo>
                    <a:lnTo>
                      <a:pt x="442" y="778"/>
                    </a:lnTo>
                    <a:lnTo>
                      <a:pt x="414" y="774"/>
                    </a:lnTo>
                    <a:lnTo>
                      <a:pt x="394" y="768"/>
                    </a:lnTo>
                    <a:lnTo>
                      <a:pt x="374" y="761"/>
                    </a:lnTo>
                    <a:lnTo>
                      <a:pt x="357" y="750"/>
                    </a:lnTo>
                    <a:lnTo>
                      <a:pt x="340" y="738"/>
                    </a:lnTo>
                    <a:lnTo>
                      <a:pt x="327" y="723"/>
                    </a:lnTo>
                    <a:lnTo>
                      <a:pt x="318" y="704"/>
                    </a:lnTo>
                    <a:lnTo>
                      <a:pt x="302" y="719"/>
                    </a:lnTo>
                    <a:lnTo>
                      <a:pt x="284" y="731"/>
                    </a:lnTo>
                    <a:lnTo>
                      <a:pt x="264" y="740"/>
                    </a:lnTo>
                    <a:lnTo>
                      <a:pt x="242" y="745"/>
                    </a:lnTo>
                    <a:lnTo>
                      <a:pt x="220" y="747"/>
                    </a:lnTo>
                    <a:lnTo>
                      <a:pt x="199" y="744"/>
                    </a:lnTo>
                    <a:lnTo>
                      <a:pt x="178" y="739"/>
                    </a:lnTo>
                    <a:lnTo>
                      <a:pt x="158" y="731"/>
                    </a:lnTo>
                    <a:lnTo>
                      <a:pt x="140" y="718"/>
                    </a:lnTo>
                    <a:lnTo>
                      <a:pt x="123" y="703"/>
                    </a:lnTo>
                    <a:lnTo>
                      <a:pt x="110" y="685"/>
                    </a:lnTo>
                    <a:lnTo>
                      <a:pt x="102" y="666"/>
                    </a:lnTo>
                    <a:lnTo>
                      <a:pt x="96" y="645"/>
                    </a:lnTo>
                    <a:lnTo>
                      <a:pt x="95" y="624"/>
                    </a:lnTo>
                    <a:lnTo>
                      <a:pt x="99" y="604"/>
                    </a:lnTo>
                    <a:lnTo>
                      <a:pt x="109" y="583"/>
                    </a:lnTo>
                    <a:lnTo>
                      <a:pt x="95" y="581"/>
                    </a:lnTo>
                    <a:lnTo>
                      <a:pt x="80" y="574"/>
                    </a:lnTo>
                    <a:lnTo>
                      <a:pt x="66" y="563"/>
                    </a:lnTo>
                    <a:lnTo>
                      <a:pt x="52" y="550"/>
                    </a:lnTo>
                    <a:lnTo>
                      <a:pt x="43" y="537"/>
                    </a:lnTo>
                    <a:lnTo>
                      <a:pt x="34" y="526"/>
                    </a:lnTo>
                    <a:lnTo>
                      <a:pt x="20" y="501"/>
                    </a:lnTo>
                    <a:lnTo>
                      <a:pt x="9" y="475"/>
                    </a:lnTo>
                    <a:lnTo>
                      <a:pt x="2" y="448"/>
                    </a:lnTo>
                    <a:lnTo>
                      <a:pt x="0" y="419"/>
                    </a:lnTo>
                    <a:lnTo>
                      <a:pt x="2" y="387"/>
                    </a:lnTo>
                    <a:lnTo>
                      <a:pt x="10" y="353"/>
                    </a:lnTo>
                    <a:lnTo>
                      <a:pt x="22" y="320"/>
                    </a:lnTo>
                    <a:lnTo>
                      <a:pt x="39" y="291"/>
                    </a:lnTo>
                    <a:lnTo>
                      <a:pt x="60" y="262"/>
                    </a:lnTo>
                    <a:lnTo>
                      <a:pt x="85" y="238"/>
                    </a:lnTo>
                    <a:lnTo>
                      <a:pt x="112" y="220"/>
                    </a:lnTo>
                    <a:lnTo>
                      <a:pt x="106" y="200"/>
                    </a:lnTo>
                    <a:lnTo>
                      <a:pt x="106" y="181"/>
                    </a:lnTo>
                    <a:lnTo>
                      <a:pt x="111" y="163"/>
                    </a:lnTo>
                    <a:lnTo>
                      <a:pt x="121" y="145"/>
                    </a:lnTo>
                    <a:lnTo>
                      <a:pt x="134" y="130"/>
                    </a:lnTo>
                    <a:lnTo>
                      <a:pt x="150" y="116"/>
                    </a:lnTo>
                    <a:lnTo>
                      <a:pt x="167" y="105"/>
                    </a:lnTo>
                    <a:lnTo>
                      <a:pt x="183" y="96"/>
                    </a:lnTo>
                    <a:lnTo>
                      <a:pt x="201" y="91"/>
                    </a:lnTo>
                    <a:lnTo>
                      <a:pt x="220" y="87"/>
                    </a:lnTo>
                    <a:lnTo>
                      <a:pt x="241" y="84"/>
                    </a:lnTo>
                    <a:lnTo>
                      <a:pt x="262" y="84"/>
                    </a:lnTo>
                    <a:lnTo>
                      <a:pt x="282" y="87"/>
                    </a:lnTo>
                    <a:lnTo>
                      <a:pt x="300" y="93"/>
                    </a:lnTo>
                    <a:lnTo>
                      <a:pt x="316" y="103"/>
                    </a:lnTo>
                    <a:lnTo>
                      <a:pt x="331" y="117"/>
                    </a:lnTo>
                    <a:lnTo>
                      <a:pt x="343" y="99"/>
                    </a:lnTo>
                    <a:lnTo>
                      <a:pt x="358" y="83"/>
                    </a:lnTo>
                    <a:lnTo>
                      <a:pt x="375" y="70"/>
                    </a:lnTo>
                    <a:lnTo>
                      <a:pt x="395" y="59"/>
                    </a:lnTo>
                    <a:lnTo>
                      <a:pt x="416" y="52"/>
                    </a:lnTo>
                    <a:lnTo>
                      <a:pt x="438" y="46"/>
                    </a:lnTo>
                    <a:lnTo>
                      <a:pt x="456" y="44"/>
                    </a:lnTo>
                    <a:lnTo>
                      <a:pt x="475" y="42"/>
                    </a:lnTo>
                    <a:lnTo>
                      <a:pt x="494" y="42"/>
                    </a:lnTo>
                    <a:lnTo>
                      <a:pt x="514" y="41"/>
                    </a:lnTo>
                    <a:lnTo>
                      <a:pt x="534" y="39"/>
                    </a:lnTo>
                    <a:lnTo>
                      <a:pt x="551" y="34"/>
                    </a:lnTo>
                    <a:lnTo>
                      <a:pt x="568" y="28"/>
                    </a:lnTo>
                    <a:lnTo>
                      <a:pt x="584" y="17"/>
                    </a:lnTo>
                    <a:lnTo>
                      <a:pt x="598" y="3"/>
                    </a:lnTo>
                    <a:lnTo>
                      <a:pt x="599" y="1"/>
                    </a:lnTo>
                    <a:lnTo>
                      <a:pt x="600" y="0"/>
                    </a:lnTo>
                    <a:close/>
                  </a:path>
                </a:pathLst>
              </a:custGeom>
              <a:solidFill>
                <a:srgbClr val="A8D1E8"/>
              </a:solidFill>
              <a:ln w="0">
                <a:solidFill>
                  <a:srgbClr val="A8D1E8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8" name="Freeform 966"/>
              <p:cNvSpPr/>
              <p:nvPr/>
            </p:nvSpPr>
            <p:spPr bwMode="auto">
              <a:xfrm>
                <a:off x="6792913" y="2855913"/>
                <a:ext cx="1717675" cy="1181100"/>
              </a:xfrm>
              <a:custGeom>
                <a:avLst/>
                <a:gdLst>
                  <a:gd name="T0" fmla="*/ 569 w 1082"/>
                  <a:gd name="T1" fmla="*/ 0 h 744"/>
                  <a:gd name="T2" fmla="*/ 601 w 1082"/>
                  <a:gd name="T3" fmla="*/ 26 h 744"/>
                  <a:gd name="T4" fmla="*/ 643 w 1082"/>
                  <a:gd name="T5" fmla="*/ 34 h 744"/>
                  <a:gd name="T6" fmla="*/ 711 w 1082"/>
                  <a:gd name="T7" fmla="*/ 45 h 744"/>
                  <a:gd name="T8" fmla="*/ 768 w 1082"/>
                  <a:gd name="T9" fmla="*/ 83 h 744"/>
                  <a:gd name="T10" fmla="*/ 808 w 1082"/>
                  <a:gd name="T11" fmla="*/ 106 h 744"/>
                  <a:gd name="T12" fmla="*/ 878 w 1082"/>
                  <a:gd name="T13" fmla="*/ 76 h 744"/>
                  <a:gd name="T14" fmla="*/ 949 w 1082"/>
                  <a:gd name="T15" fmla="*/ 88 h 744"/>
                  <a:gd name="T16" fmla="*/ 986 w 1082"/>
                  <a:gd name="T17" fmla="*/ 129 h 744"/>
                  <a:gd name="T18" fmla="*/ 990 w 1082"/>
                  <a:gd name="T19" fmla="*/ 183 h 744"/>
                  <a:gd name="T20" fmla="*/ 991 w 1082"/>
                  <a:gd name="T21" fmla="*/ 219 h 744"/>
                  <a:gd name="T22" fmla="*/ 1036 w 1082"/>
                  <a:gd name="T23" fmla="*/ 252 h 744"/>
                  <a:gd name="T24" fmla="*/ 1073 w 1082"/>
                  <a:gd name="T25" fmla="*/ 312 h 744"/>
                  <a:gd name="T26" fmla="*/ 1078 w 1082"/>
                  <a:gd name="T27" fmla="*/ 396 h 744"/>
                  <a:gd name="T28" fmla="*/ 1042 w 1082"/>
                  <a:gd name="T29" fmla="*/ 478 h 744"/>
                  <a:gd name="T30" fmla="*/ 972 w 1082"/>
                  <a:gd name="T31" fmla="*/ 537 h 744"/>
                  <a:gd name="T32" fmla="*/ 987 w 1082"/>
                  <a:gd name="T33" fmla="*/ 566 h 744"/>
                  <a:gd name="T34" fmla="*/ 980 w 1082"/>
                  <a:gd name="T35" fmla="*/ 614 h 744"/>
                  <a:gd name="T36" fmla="*/ 950 w 1082"/>
                  <a:gd name="T37" fmla="*/ 652 h 744"/>
                  <a:gd name="T38" fmla="*/ 889 w 1082"/>
                  <a:gd name="T39" fmla="*/ 669 h 744"/>
                  <a:gd name="T40" fmla="*/ 830 w 1082"/>
                  <a:gd name="T41" fmla="*/ 648 h 744"/>
                  <a:gd name="T42" fmla="*/ 782 w 1082"/>
                  <a:gd name="T43" fmla="*/ 671 h 744"/>
                  <a:gd name="T44" fmla="*/ 725 w 1082"/>
                  <a:gd name="T45" fmla="*/ 709 h 744"/>
                  <a:gd name="T46" fmla="*/ 657 w 1082"/>
                  <a:gd name="T47" fmla="*/ 719 h 744"/>
                  <a:gd name="T48" fmla="*/ 590 w 1082"/>
                  <a:gd name="T49" fmla="*/ 723 h 744"/>
                  <a:gd name="T50" fmla="*/ 547 w 1082"/>
                  <a:gd name="T51" fmla="*/ 744 h 744"/>
                  <a:gd name="T52" fmla="*/ 543 w 1082"/>
                  <a:gd name="T53" fmla="*/ 743 h 744"/>
                  <a:gd name="T54" fmla="*/ 485 w 1082"/>
                  <a:gd name="T55" fmla="*/ 726 h 744"/>
                  <a:gd name="T56" fmla="*/ 424 w 1082"/>
                  <a:gd name="T57" fmla="*/ 729 h 744"/>
                  <a:gd name="T58" fmla="*/ 361 w 1082"/>
                  <a:gd name="T59" fmla="*/ 714 h 744"/>
                  <a:gd name="T60" fmla="*/ 304 w 1082"/>
                  <a:gd name="T61" fmla="*/ 665 h 744"/>
                  <a:gd name="T62" fmla="*/ 258 w 1082"/>
                  <a:gd name="T63" fmla="*/ 669 h 744"/>
                  <a:gd name="T64" fmla="*/ 196 w 1082"/>
                  <a:gd name="T65" fmla="*/ 689 h 744"/>
                  <a:gd name="T66" fmla="*/ 133 w 1082"/>
                  <a:gd name="T67" fmla="*/ 674 h 744"/>
                  <a:gd name="T68" fmla="*/ 98 w 1082"/>
                  <a:gd name="T69" fmla="*/ 628 h 744"/>
                  <a:gd name="T70" fmla="*/ 97 w 1082"/>
                  <a:gd name="T71" fmla="*/ 572 h 744"/>
                  <a:gd name="T72" fmla="*/ 90 w 1082"/>
                  <a:gd name="T73" fmla="*/ 527 h 744"/>
                  <a:gd name="T74" fmla="*/ 31 w 1082"/>
                  <a:gd name="T75" fmla="*/ 478 h 744"/>
                  <a:gd name="T76" fmla="*/ 2 w 1082"/>
                  <a:gd name="T77" fmla="*/ 406 h 744"/>
                  <a:gd name="T78" fmla="*/ 9 w 1082"/>
                  <a:gd name="T79" fmla="*/ 324 h 744"/>
                  <a:gd name="T80" fmla="*/ 48 w 1082"/>
                  <a:gd name="T81" fmla="*/ 256 h 744"/>
                  <a:gd name="T82" fmla="*/ 92 w 1082"/>
                  <a:gd name="T83" fmla="*/ 215 h 744"/>
                  <a:gd name="T84" fmla="*/ 105 w 1082"/>
                  <a:gd name="T85" fmla="*/ 166 h 744"/>
                  <a:gd name="T86" fmla="*/ 127 w 1082"/>
                  <a:gd name="T87" fmla="*/ 109 h 744"/>
                  <a:gd name="T88" fmla="*/ 181 w 1082"/>
                  <a:gd name="T89" fmla="*/ 80 h 744"/>
                  <a:gd name="T90" fmla="*/ 242 w 1082"/>
                  <a:gd name="T91" fmla="*/ 80 h 744"/>
                  <a:gd name="T92" fmla="*/ 294 w 1082"/>
                  <a:gd name="T93" fmla="*/ 110 h 744"/>
                  <a:gd name="T94" fmla="*/ 327 w 1082"/>
                  <a:gd name="T95" fmla="*/ 88 h 744"/>
                  <a:gd name="T96" fmla="*/ 379 w 1082"/>
                  <a:gd name="T97" fmla="*/ 49 h 744"/>
                  <a:gd name="T98" fmla="*/ 453 w 1082"/>
                  <a:gd name="T99" fmla="*/ 33 h 744"/>
                  <a:gd name="T100" fmla="*/ 512 w 1082"/>
                  <a:gd name="T101" fmla="*/ 30 h 744"/>
                  <a:gd name="T102" fmla="*/ 555 w 1082"/>
                  <a:gd name="T103" fmla="*/ 13 h 744"/>
                  <a:gd name="T104" fmla="*/ 567 w 1082"/>
                  <a:gd name="T105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82" h="744">
                    <a:moveTo>
                      <a:pt x="568" y="0"/>
                    </a:moveTo>
                    <a:lnTo>
                      <a:pt x="569" y="0"/>
                    </a:lnTo>
                    <a:lnTo>
                      <a:pt x="569" y="0"/>
                    </a:lnTo>
                    <a:lnTo>
                      <a:pt x="577" y="12"/>
                    </a:lnTo>
                    <a:lnTo>
                      <a:pt x="588" y="21"/>
                    </a:lnTo>
                    <a:lnTo>
                      <a:pt x="601" y="26"/>
                    </a:lnTo>
                    <a:lnTo>
                      <a:pt x="615" y="29"/>
                    </a:lnTo>
                    <a:lnTo>
                      <a:pt x="629" y="32"/>
                    </a:lnTo>
                    <a:lnTo>
                      <a:pt x="643" y="34"/>
                    </a:lnTo>
                    <a:lnTo>
                      <a:pt x="666" y="36"/>
                    </a:lnTo>
                    <a:lnTo>
                      <a:pt x="688" y="39"/>
                    </a:lnTo>
                    <a:lnTo>
                      <a:pt x="711" y="45"/>
                    </a:lnTo>
                    <a:lnTo>
                      <a:pt x="732" y="53"/>
                    </a:lnTo>
                    <a:lnTo>
                      <a:pt x="751" y="66"/>
                    </a:lnTo>
                    <a:lnTo>
                      <a:pt x="768" y="83"/>
                    </a:lnTo>
                    <a:lnTo>
                      <a:pt x="781" y="101"/>
                    </a:lnTo>
                    <a:lnTo>
                      <a:pt x="790" y="122"/>
                    </a:lnTo>
                    <a:lnTo>
                      <a:pt x="808" y="106"/>
                    </a:lnTo>
                    <a:lnTo>
                      <a:pt x="830" y="93"/>
                    </a:lnTo>
                    <a:lnTo>
                      <a:pt x="853" y="83"/>
                    </a:lnTo>
                    <a:lnTo>
                      <a:pt x="878" y="76"/>
                    </a:lnTo>
                    <a:lnTo>
                      <a:pt x="903" y="75"/>
                    </a:lnTo>
                    <a:lnTo>
                      <a:pt x="927" y="80"/>
                    </a:lnTo>
                    <a:lnTo>
                      <a:pt x="949" y="88"/>
                    </a:lnTo>
                    <a:lnTo>
                      <a:pt x="964" y="99"/>
                    </a:lnTo>
                    <a:lnTo>
                      <a:pt x="977" y="113"/>
                    </a:lnTo>
                    <a:lnTo>
                      <a:pt x="986" y="129"/>
                    </a:lnTo>
                    <a:lnTo>
                      <a:pt x="991" y="147"/>
                    </a:lnTo>
                    <a:lnTo>
                      <a:pt x="992" y="165"/>
                    </a:lnTo>
                    <a:lnTo>
                      <a:pt x="990" y="183"/>
                    </a:lnTo>
                    <a:lnTo>
                      <a:pt x="984" y="201"/>
                    </a:lnTo>
                    <a:lnTo>
                      <a:pt x="973" y="217"/>
                    </a:lnTo>
                    <a:lnTo>
                      <a:pt x="991" y="219"/>
                    </a:lnTo>
                    <a:lnTo>
                      <a:pt x="1008" y="227"/>
                    </a:lnTo>
                    <a:lnTo>
                      <a:pt x="1023" y="239"/>
                    </a:lnTo>
                    <a:lnTo>
                      <a:pt x="1036" y="252"/>
                    </a:lnTo>
                    <a:lnTo>
                      <a:pt x="1048" y="265"/>
                    </a:lnTo>
                    <a:lnTo>
                      <a:pt x="1062" y="288"/>
                    </a:lnTo>
                    <a:lnTo>
                      <a:pt x="1073" y="312"/>
                    </a:lnTo>
                    <a:lnTo>
                      <a:pt x="1080" y="338"/>
                    </a:lnTo>
                    <a:lnTo>
                      <a:pt x="1082" y="364"/>
                    </a:lnTo>
                    <a:lnTo>
                      <a:pt x="1078" y="396"/>
                    </a:lnTo>
                    <a:lnTo>
                      <a:pt x="1071" y="425"/>
                    </a:lnTo>
                    <a:lnTo>
                      <a:pt x="1059" y="453"/>
                    </a:lnTo>
                    <a:lnTo>
                      <a:pt x="1042" y="478"/>
                    </a:lnTo>
                    <a:lnTo>
                      <a:pt x="1022" y="501"/>
                    </a:lnTo>
                    <a:lnTo>
                      <a:pt x="998" y="520"/>
                    </a:lnTo>
                    <a:lnTo>
                      <a:pt x="972" y="537"/>
                    </a:lnTo>
                    <a:lnTo>
                      <a:pt x="972" y="537"/>
                    </a:lnTo>
                    <a:lnTo>
                      <a:pt x="981" y="550"/>
                    </a:lnTo>
                    <a:lnTo>
                      <a:pt x="987" y="566"/>
                    </a:lnTo>
                    <a:lnTo>
                      <a:pt x="988" y="581"/>
                    </a:lnTo>
                    <a:lnTo>
                      <a:pt x="986" y="599"/>
                    </a:lnTo>
                    <a:lnTo>
                      <a:pt x="980" y="614"/>
                    </a:lnTo>
                    <a:lnTo>
                      <a:pt x="973" y="629"/>
                    </a:lnTo>
                    <a:lnTo>
                      <a:pt x="962" y="642"/>
                    </a:lnTo>
                    <a:lnTo>
                      <a:pt x="950" y="652"/>
                    </a:lnTo>
                    <a:lnTo>
                      <a:pt x="930" y="663"/>
                    </a:lnTo>
                    <a:lnTo>
                      <a:pt x="909" y="669"/>
                    </a:lnTo>
                    <a:lnTo>
                      <a:pt x="889" y="669"/>
                    </a:lnTo>
                    <a:lnTo>
                      <a:pt x="868" y="665"/>
                    </a:lnTo>
                    <a:lnTo>
                      <a:pt x="848" y="659"/>
                    </a:lnTo>
                    <a:lnTo>
                      <a:pt x="830" y="648"/>
                    </a:lnTo>
                    <a:lnTo>
                      <a:pt x="814" y="633"/>
                    </a:lnTo>
                    <a:lnTo>
                      <a:pt x="799" y="652"/>
                    </a:lnTo>
                    <a:lnTo>
                      <a:pt x="782" y="671"/>
                    </a:lnTo>
                    <a:lnTo>
                      <a:pt x="763" y="686"/>
                    </a:lnTo>
                    <a:lnTo>
                      <a:pt x="745" y="699"/>
                    </a:lnTo>
                    <a:lnTo>
                      <a:pt x="725" y="709"/>
                    </a:lnTo>
                    <a:lnTo>
                      <a:pt x="703" y="716"/>
                    </a:lnTo>
                    <a:lnTo>
                      <a:pt x="680" y="718"/>
                    </a:lnTo>
                    <a:lnTo>
                      <a:pt x="657" y="719"/>
                    </a:lnTo>
                    <a:lnTo>
                      <a:pt x="634" y="719"/>
                    </a:lnTo>
                    <a:lnTo>
                      <a:pt x="613" y="720"/>
                    </a:lnTo>
                    <a:lnTo>
                      <a:pt x="590" y="723"/>
                    </a:lnTo>
                    <a:lnTo>
                      <a:pt x="569" y="730"/>
                    </a:lnTo>
                    <a:lnTo>
                      <a:pt x="549" y="743"/>
                    </a:lnTo>
                    <a:lnTo>
                      <a:pt x="547" y="744"/>
                    </a:lnTo>
                    <a:lnTo>
                      <a:pt x="545" y="743"/>
                    </a:lnTo>
                    <a:lnTo>
                      <a:pt x="544" y="744"/>
                    </a:lnTo>
                    <a:lnTo>
                      <a:pt x="543" y="743"/>
                    </a:lnTo>
                    <a:lnTo>
                      <a:pt x="524" y="733"/>
                    </a:lnTo>
                    <a:lnTo>
                      <a:pt x="506" y="728"/>
                    </a:lnTo>
                    <a:lnTo>
                      <a:pt x="485" y="726"/>
                    </a:lnTo>
                    <a:lnTo>
                      <a:pt x="465" y="726"/>
                    </a:lnTo>
                    <a:lnTo>
                      <a:pt x="445" y="728"/>
                    </a:lnTo>
                    <a:lnTo>
                      <a:pt x="424" y="729"/>
                    </a:lnTo>
                    <a:lnTo>
                      <a:pt x="404" y="728"/>
                    </a:lnTo>
                    <a:lnTo>
                      <a:pt x="384" y="724"/>
                    </a:lnTo>
                    <a:lnTo>
                      <a:pt x="361" y="714"/>
                    </a:lnTo>
                    <a:lnTo>
                      <a:pt x="339" y="701"/>
                    </a:lnTo>
                    <a:lnTo>
                      <a:pt x="319" y="685"/>
                    </a:lnTo>
                    <a:lnTo>
                      <a:pt x="304" y="665"/>
                    </a:lnTo>
                    <a:lnTo>
                      <a:pt x="293" y="644"/>
                    </a:lnTo>
                    <a:lnTo>
                      <a:pt x="277" y="657"/>
                    </a:lnTo>
                    <a:lnTo>
                      <a:pt x="258" y="669"/>
                    </a:lnTo>
                    <a:lnTo>
                      <a:pt x="238" y="680"/>
                    </a:lnTo>
                    <a:lnTo>
                      <a:pt x="218" y="686"/>
                    </a:lnTo>
                    <a:lnTo>
                      <a:pt x="196" y="689"/>
                    </a:lnTo>
                    <a:lnTo>
                      <a:pt x="174" y="689"/>
                    </a:lnTo>
                    <a:lnTo>
                      <a:pt x="153" y="684"/>
                    </a:lnTo>
                    <a:lnTo>
                      <a:pt x="133" y="674"/>
                    </a:lnTo>
                    <a:lnTo>
                      <a:pt x="117" y="661"/>
                    </a:lnTo>
                    <a:lnTo>
                      <a:pt x="105" y="646"/>
                    </a:lnTo>
                    <a:lnTo>
                      <a:pt x="98" y="628"/>
                    </a:lnTo>
                    <a:lnTo>
                      <a:pt x="93" y="610"/>
                    </a:lnTo>
                    <a:lnTo>
                      <a:pt x="93" y="590"/>
                    </a:lnTo>
                    <a:lnTo>
                      <a:pt x="97" y="572"/>
                    </a:lnTo>
                    <a:lnTo>
                      <a:pt x="104" y="553"/>
                    </a:lnTo>
                    <a:lnTo>
                      <a:pt x="114" y="536"/>
                    </a:lnTo>
                    <a:lnTo>
                      <a:pt x="90" y="527"/>
                    </a:lnTo>
                    <a:lnTo>
                      <a:pt x="68" y="514"/>
                    </a:lnTo>
                    <a:lnTo>
                      <a:pt x="49" y="497"/>
                    </a:lnTo>
                    <a:lnTo>
                      <a:pt x="31" y="478"/>
                    </a:lnTo>
                    <a:lnTo>
                      <a:pt x="18" y="455"/>
                    </a:lnTo>
                    <a:lnTo>
                      <a:pt x="8" y="431"/>
                    </a:lnTo>
                    <a:lnTo>
                      <a:pt x="2" y="406"/>
                    </a:lnTo>
                    <a:lnTo>
                      <a:pt x="0" y="381"/>
                    </a:lnTo>
                    <a:lnTo>
                      <a:pt x="2" y="351"/>
                    </a:lnTo>
                    <a:lnTo>
                      <a:pt x="9" y="324"/>
                    </a:lnTo>
                    <a:lnTo>
                      <a:pt x="20" y="298"/>
                    </a:lnTo>
                    <a:lnTo>
                      <a:pt x="36" y="273"/>
                    </a:lnTo>
                    <a:lnTo>
                      <a:pt x="48" y="256"/>
                    </a:lnTo>
                    <a:lnTo>
                      <a:pt x="61" y="240"/>
                    </a:lnTo>
                    <a:lnTo>
                      <a:pt x="76" y="226"/>
                    </a:lnTo>
                    <a:lnTo>
                      <a:pt x="92" y="215"/>
                    </a:lnTo>
                    <a:lnTo>
                      <a:pt x="112" y="207"/>
                    </a:lnTo>
                    <a:lnTo>
                      <a:pt x="106" y="186"/>
                    </a:lnTo>
                    <a:lnTo>
                      <a:pt x="105" y="166"/>
                    </a:lnTo>
                    <a:lnTo>
                      <a:pt x="109" y="145"/>
                    </a:lnTo>
                    <a:lnTo>
                      <a:pt x="116" y="126"/>
                    </a:lnTo>
                    <a:lnTo>
                      <a:pt x="127" y="109"/>
                    </a:lnTo>
                    <a:lnTo>
                      <a:pt x="142" y="95"/>
                    </a:lnTo>
                    <a:lnTo>
                      <a:pt x="161" y="85"/>
                    </a:lnTo>
                    <a:lnTo>
                      <a:pt x="181" y="80"/>
                    </a:lnTo>
                    <a:lnTo>
                      <a:pt x="201" y="76"/>
                    </a:lnTo>
                    <a:lnTo>
                      <a:pt x="222" y="76"/>
                    </a:lnTo>
                    <a:lnTo>
                      <a:pt x="242" y="80"/>
                    </a:lnTo>
                    <a:lnTo>
                      <a:pt x="261" y="86"/>
                    </a:lnTo>
                    <a:lnTo>
                      <a:pt x="279" y="96"/>
                    </a:lnTo>
                    <a:lnTo>
                      <a:pt x="294" y="110"/>
                    </a:lnTo>
                    <a:lnTo>
                      <a:pt x="305" y="128"/>
                    </a:lnTo>
                    <a:lnTo>
                      <a:pt x="314" y="107"/>
                    </a:lnTo>
                    <a:lnTo>
                      <a:pt x="327" y="88"/>
                    </a:lnTo>
                    <a:lnTo>
                      <a:pt x="342" y="73"/>
                    </a:lnTo>
                    <a:lnTo>
                      <a:pt x="360" y="60"/>
                    </a:lnTo>
                    <a:lnTo>
                      <a:pt x="379" y="49"/>
                    </a:lnTo>
                    <a:lnTo>
                      <a:pt x="400" y="41"/>
                    </a:lnTo>
                    <a:lnTo>
                      <a:pt x="427" y="35"/>
                    </a:lnTo>
                    <a:lnTo>
                      <a:pt x="453" y="33"/>
                    </a:lnTo>
                    <a:lnTo>
                      <a:pt x="481" y="33"/>
                    </a:lnTo>
                    <a:lnTo>
                      <a:pt x="497" y="32"/>
                    </a:lnTo>
                    <a:lnTo>
                      <a:pt x="512" y="30"/>
                    </a:lnTo>
                    <a:lnTo>
                      <a:pt x="528" y="27"/>
                    </a:lnTo>
                    <a:lnTo>
                      <a:pt x="542" y="22"/>
                    </a:lnTo>
                    <a:lnTo>
                      <a:pt x="555" y="13"/>
                    </a:lnTo>
                    <a:lnTo>
                      <a:pt x="566" y="1"/>
                    </a:lnTo>
                    <a:lnTo>
                      <a:pt x="566" y="0"/>
                    </a:lnTo>
                    <a:lnTo>
                      <a:pt x="567" y="0"/>
                    </a:lnTo>
                    <a:lnTo>
                      <a:pt x="568" y="0"/>
                    </a:lnTo>
                    <a:close/>
                  </a:path>
                </a:pathLst>
              </a:custGeom>
              <a:solidFill>
                <a:srgbClr val="FDFAF5"/>
              </a:solidFill>
              <a:ln w="0">
                <a:solidFill>
                  <a:srgbClr val="FDFAF5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  <p:sp>
            <p:nvSpPr>
              <p:cNvPr id="259" name="Freeform 967"/>
              <p:cNvSpPr>
                <a:spLocks noEditPoints="1"/>
              </p:cNvSpPr>
              <p:nvPr/>
            </p:nvSpPr>
            <p:spPr bwMode="auto">
              <a:xfrm>
                <a:off x="6786563" y="2851151"/>
                <a:ext cx="1727200" cy="1190625"/>
              </a:xfrm>
              <a:custGeom>
                <a:avLst/>
                <a:gdLst>
                  <a:gd name="T0" fmla="*/ 500 w 1088"/>
                  <a:gd name="T1" fmla="*/ 38 h 750"/>
                  <a:gd name="T2" fmla="*/ 368 w 1088"/>
                  <a:gd name="T3" fmla="*/ 64 h 750"/>
                  <a:gd name="T4" fmla="*/ 306 w 1088"/>
                  <a:gd name="T5" fmla="*/ 132 h 750"/>
                  <a:gd name="T6" fmla="*/ 190 w 1088"/>
                  <a:gd name="T7" fmla="*/ 85 h 750"/>
                  <a:gd name="T8" fmla="*/ 115 w 1088"/>
                  <a:gd name="T9" fmla="*/ 158 h 750"/>
                  <a:gd name="T10" fmla="*/ 97 w 1088"/>
                  <a:gd name="T11" fmla="*/ 221 h 750"/>
                  <a:gd name="T12" fmla="*/ 16 w 1088"/>
                  <a:gd name="T13" fmla="*/ 330 h 750"/>
                  <a:gd name="T14" fmla="*/ 48 w 1088"/>
                  <a:gd name="T15" fmla="*/ 492 h 750"/>
                  <a:gd name="T16" fmla="*/ 110 w 1088"/>
                  <a:gd name="T17" fmla="*/ 558 h 750"/>
                  <a:gd name="T18" fmla="*/ 125 w 1088"/>
                  <a:gd name="T19" fmla="*/ 664 h 750"/>
                  <a:gd name="T20" fmla="*/ 217 w 1088"/>
                  <a:gd name="T21" fmla="*/ 687 h 750"/>
                  <a:gd name="T22" fmla="*/ 310 w 1088"/>
                  <a:gd name="T23" fmla="*/ 666 h 750"/>
                  <a:gd name="T24" fmla="*/ 427 w 1088"/>
                  <a:gd name="T25" fmla="*/ 728 h 750"/>
                  <a:gd name="T26" fmla="*/ 548 w 1088"/>
                  <a:gd name="T27" fmla="*/ 743 h 750"/>
                  <a:gd name="T28" fmla="*/ 611 w 1088"/>
                  <a:gd name="T29" fmla="*/ 720 h 750"/>
                  <a:gd name="T30" fmla="*/ 746 w 1088"/>
                  <a:gd name="T31" fmla="*/ 700 h 750"/>
                  <a:gd name="T32" fmla="*/ 821 w 1088"/>
                  <a:gd name="T33" fmla="*/ 633 h 750"/>
                  <a:gd name="T34" fmla="*/ 935 w 1088"/>
                  <a:gd name="T35" fmla="*/ 662 h 750"/>
                  <a:gd name="T36" fmla="*/ 989 w 1088"/>
                  <a:gd name="T37" fmla="*/ 580 h 750"/>
                  <a:gd name="T38" fmla="*/ 1002 w 1088"/>
                  <a:gd name="T39" fmla="*/ 520 h 750"/>
                  <a:gd name="T40" fmla="*/ 1082 w 1088"/>
                  <a:gd name="T41" fmla="*/ 367 h 750"/>
                  <a:gd name="T42" fmla="*/ 1026 w 1088"/>
                  <a:gd name="T43" fmla="*/ 244 h 750"/>
                  <a:gd name="T44" fmla="*/ 984 w 1088"/>
                  <a:gd name="T45" fmla="*/ 204 h 750"/>
                  <a:gd name="T46" fmla="*/ 966 w 1088"/>
                  <a:gd name="T47" fmla="*/ 104 h 750"/>
                  <a:gd name="T48" fmla="*/ 854 w 1088"/>
                  <a:gd name="T49" fmla="*/ 89 h 750"/>
                  <a:gd name="T50" fmla="*/ 782 w 1088"/>
                  <a:gd name="T51" fmla="*/ 105 h 750"/>
                  <a:gd name="T52" fmla="*/ 659 w 1088"/>
                  <a:gd name="T53" fmla="*/ 41 h 750"/>
                  <a:gd name="T54" fmla="*/ 589 w 1088"/>
                  <a:gd name="T55" fmla="*/ 26 h 750"/>
                  <a:gd name="T56" fmla="*/ 583 w 1088"/>
                  <a:gd name="T57" fmla="*/ 13 h 750"/>
                  <a:gd name="T58" fmla="*/ 647 w 1088"/>
                  <a:gd name="T59" fmla="*/ 33 h 750"/>
                  <a:gd name="T60" fmla="*/ 782 w 1088"/>
                  <a:gd name="T61" fmla="*/ 95 h 750"/>
                  <a:gd name="T62" fmla="*/ 901 w 1088"/>
                  <a:gd name="T63" fmla="*/ 75 h 750"/>
                  <a:gd name="T64" fmla="*/ 992 w 1088"/>
                  <a:gd name="T65" fmla="*/ 131 h 750"/>
                  <a:gd name="T66" fmla="*/ 1001 w 1088"/>
                  <a:gd name="T67" fmla="*/ 221 h 750"/>
                  <a:gd name="T68" fmla="*/ 1079 w 1088"/>
                  <a:gd name="T69" fmla="*/ 315 h 750"/>
                  <a:gd name="T70" fmla="*/ 1051 w 1088"/>
                  <a:gd name="T71" fmla="*/ 479 h 750"/>
                  <a:gd name="T72" fmla="*/ 995 w 1088"/>
                  <a:gd name="T73" fmla="*/ 592 h 750"/>
                  <a:gd name="T74" fmla="*/ 919 w 1088"/>
                  <a:gd name="T75" fmla="*/ 674 h 750"/>
                  <a:gd name="T76" fmla="*/ 804 w 1088"/>
                  <a:gd name="T77" fmla="*/ 660 h 750"/>
                  <a:gd name="T78" fmla="*/ 681 w 1088"/>
                  <a:gd name="T79" fmla="*/ 724 h 750"/>
                  <a:gd name="T80" fmla="*/ 556 w 1088"/>
                  <a:gd name="T81" fmla="*/ 748 h 750"/>
                  <a:gd name="T82" fmla="*/ 529 w 1088"/>
                  <a:gd name="T83" fmla="*/ 740 h 750"/>
                  <a:gd name="T84" fmla="*/ 405 w 1088"/>
                  <a:gd name="T85" fmla="*/ 734 h 750"/>
                  <a:gd name="T86" fmla="*/ 296 w 1088"/>
                  <a:gd name="T87" fmla="*/ 652 h 750"/>
                  <a:gd name="T88" fmla="*/ 170 w 1088"/>
                  <a:gd name="T89" fmla="*/ 695 h 750"/>
                  <a:gd name="T90" fmla="*/ 95 w 1088"/>
                  <a:gd name="T91" fmla="*/ 617 h 750"/>
                  <a:gd name="T92" fmla="*/ 62 w 1088"/>
                  <a:gd name="T93" fmla="*/ 513 h 750"/>
                  <a:gd name="T94" fmla="*/ 2 w 1088"/>
                  <a:gd name="T95" fmla="*/ 356 h 750"/>
                  <a:gd name="T96" fmla="*/ 74 w 1088"/>
                  <a:gd name="T97" fmla="*/ 229 h 750"/>
                  <a:gd name="T98" fmla="*/ 114 w 1088"/>
                  <a:gd name="T99" fmla="*/ 137 h 750"/>
                  <a:gd name="T100" fmla="*/ 214 w 1088"/>
                  <a:gd name="T101" fmla="*/ 76 h 750"/>
                  <a:gd name="T102" fmla="*/ 319 w 1088"/>
                  <a:gd name="T103" fmla="*/ 102 h 750"/>
                  <a:gd name="T104" fmla="*/ 430 w 1088"/>
                  <a:gd name="T105" fmla="*/ 36 h 750"/>
                  <a:gd name="T106" fmla="*/ 544 w 1088"/>
                  <a:gd name="T107" fmla="*/ 23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8" h="750">
                    <a:moveTo>
                      <a:pt x="571" y="6"/>
                    </a:moveTo>
                    <a:lnTo>
                      <a:pt x="560" y="19"/>
                    </a:lnTo>
                    <a:lnTo>
                      <a:pt x="546" y="28"/>
                    </a:lnTo>
                    <a:lnTo>
                      <a:pt x="532" y="33"/>
                    </a:lnTo>
                    <a:lnTo>
                      <a:pt x="516" y="37"/>
                    </a:lnTo>
                    <a:lnTo>
                      <a:pt x="500" y="38"/>
                    </a:lnTo>
                    <a:lnTo>
                      <a:pt x="485" y="38"/>
                    </a:lnTo>
                    <a:lnTo>
                      <a:pt x="458" y="39"/>
                    </a:lnTo>
                    <a:lnTo>
                      <a:pt x="432" y="41"/>
                    </a:lnTo>
                    <a:lnTo>
                      <a:pt x="405" y="48"/>
                    </a:lnTo>
                    <a:lnTo>
                      <a:pt x="386" y="54"/>
                    </a:lnTo>
                    <a:lnTo>
                      <a:pt x="368" y="64"/>
                    </a:lnTo>
                    <a:lnTo>
                      <a:pt x="350" y="76"/>
                    </a:lnTo>
                    <a:lnTo>
                      <a:pt x="334" y="92"/>
                    </a:lnTo>
                    <a:lnTo>
                      <a:pt x="321" y="110"/>
                    </a:lnTo>
                    <a:lnTo>
                      <a:pt x="312" y="131"/>
                    </a:lnTo>
                    <a:lnTo>
                      <a:pt x="310" y="138"/>
                    </a:lnTo>
                    <a:lnTo>
                      <a:pt x="306" y="132"/>
                    </a:lnTo>
                    <a:lnTo>
                      <a:pt x="295" y="114"/>
                    </a:lnTo>
                    <a:lnTo>
                      <a:pt x="280" y="101"/>
                    </a:lnTo>
                    <a:lnTo>
                      <a:pt x="261" y="90"/>
                    </a:lnTo>
                    <a:lnTo>
                      <a:pt x="239" y="84"/>
                    </a:lnTo>
                    <a:lnTo>
                      <a:pt x="214" y="81"/>
                    </a:lnTo>
                    <a:lnTo>
                      <a:pt x="190" y="85"/>
                    </a:lnTo>
                    <a:lnTo>
                      <a:pt x="166" y="91"/>
                    </a:lnTo>
                    <a:lnTo>
                      <a:pt x="150" y="100"/>
                    </a:lnTo>
                    <a:lnTo>
                      <a:pt x="137" y="111"/>
                    </a:lnTo>
                    <a:lnTo>
                      <a:pt x="126" y="125"/>
                    </a:lnTo>
                    <a:lnTo>
                      <a:pt x="119" y="141"/>
                    </a:lnTo>
                    <a:lnTo>
                      <a:pt x="115" y="158"/>
                    </a:lnTo>
                    <a:lnTo>
                      <a:pt x="113" y="175"/>
                    </a:lnTo>
                    <a:lnTo>
                      <a:pt x="115" y="193"/>
                    </a:lnTo>
                    <a:lnTo>
                      <a:pt x="118" y="209"/>
                    </a:lnTo>
                    <a:lnTo>
                      <a:pt x="119" y="212"/>
                    </a:lnTo>
                    <a:lnTo>
                      <a:pt x="116" y="212"/>
                    </a:lnTo>
                    <a:lnTo>
                      <a:pt x="97" y="221"/>
                    </a:lnTo>
                    <a:lnTo>
                      <a:pt x="80" y="233"/>
                    </a:lnTo>
                    <a:lnTo>
                      <a:pt x="65" y="247"/>
                    </a:lnTo>
                    <a:lnTo>
                      <a:pt x="53" y="263"/>
                    </a:lnTo>
                    <a:lnTo>
                      <a:pt x="42" y="278"/>
                    </a:lnTo>
                    <a:lnTo>
                      <a:pt x="26" y="304"/>
                    </a:lnTo>
                    <a:lnTo>
                      <a:pt x="16" y="330"/>
                    </a:lnTo>
                    <a:lnTo>
                      <a:pt x="9" y="357"/>
                    </a:lnTo>
                    <a:lnTo>
                      <a:pt x="7" y="384"/>
                    </a:lnTo>
                    <a:lnTo>
                      <a:pt x="10" y="413"/>
                    </a:lnTo>
                    <a:lnTo>
                      <a:pt x="18" y="441"/>
                    </a:lnTo>
                    <a:lnTo>
                      <a:pt x="31" y="468"/>
                    </a:lnTo>
                    <a:lnTo>
                      <a:pt x="48" y="492"/>
                    </a:lnTo>
                    <a:lnTo>
                      <a:pt x="69" y="510"/>
                    </a:lnTo>
                    <a:lnTo>
                      <a:pt x="93" y="525"/>
                    </a:lnTo>
                    <a:lnTo>
                      <a:pt x="119" y="536"/>
                    </a:lnTo>
                    <a:lnTo>
                      <a:pt x="124" y="537"/>
                    </a:lnTo>
                    <a:lnTo>
                      <a:pt x="121" y="541"/>
                    </a:lnTo>
                    <a:lnTo>
                      <a:pt x="110" y="558"/>
                    </a:lnTo>
                    <a:lnTo>
                      <a:pt x="103" y="577"/>
                    </a:lnTo>
                    <a:lnTo>
                      <a:pt x="100" y="596"/>
                    </a:lnTo>
                    <a:lnTo>
                      <a:pt x="101" y="616"/>
                    </a:lnTo>
                    <a:lnTo>
                      <a:pt x="106" y="633"/>
                    </a:lnTo>
                    <a:lnTo>
                      <a:pt x="114" y="650"/>
                    </a:lnTo>
                    <a:lnTo>
                      <a:pt x="125" y="664"/>
                    </a:lnTo>
                    <a:lnTo>
                      <a:pt x="139" y="675"/>
                    </a:lnTo>
                    <a:lnTo>
                      <a:pt x="154" y="684"/>
                    </a:lnTo>
                    <a:lnTo>
                      <a:pt x="172" y="688"/>
                    </a:lnTo>
                    <a:lnTo>
                      <a:pt x="190" y="690"/>
                    </a:lnTo>
                    <a:lnTo>
                      <a:pt x="190" y="690"/>
                    </a:lnTo>
                    <a:lnTo>
                      <a:pt x="217" y="687"/>
                    </a:lnTo>
                    <a:lnTo>
                      <a:pt x="245" y="677"/>
                    </a:lnTo>
                    <a:lnTo>
                      <a:pt x="271" y="663"/>
                    </a:lnTo>
                    <a:lnTo>
                      <a:pt x="295" y="644"/>
                    </a:lnTo>
                    <a:lnTo>
                      <a:pt x="298" y="641"/>
                    </a:lnTo>
                    <a:lnTo>
                      <a:pt x="300" y="645"/>
                    </a:lnTo>
                    <a:lnTo>
                      <a:pt x="310" y="666"/>
                    </a:lnTo>
                    <a:lnTo>
                      <a:pt x="324" y="685"/>
                    </a:lnTo>
                    <a:lnTo>
                      <a:pt x="343" y="701"/>
                    </a:lnTo>
                    <a:lnTo>
                      <a:pt x="365" y="714"/>
                    </a:lnTo>
                    <a:lnTo>
                      <a:pt x="389" y="724"/>
                    </a:lnTo>
                    <a:lnTo>
                      <a:pt x="406" y="727"/>
                    </a:lnTo>
                    <a:lnTo>
                      <a:pt x="427" y="728"/>
                    </a:lnTo>
                    <a:lnTo>
                      <a:pt x="456" y="727"/>
                    </a:lnTo>
                    <a:lnTo>
                      <a:pt x="485" y="726"/>
                    </a:lnTo>
                    <a:lnTo>
                      <a:pt x="499" y="726"/>
                    </a:lnTo>
                    <a:lnTo>
                      <a:pt x="515" y="729"/>
                    </a:lnTo>
                    <a:lnTo>
                      <a:pt x="532" y="734"/>
                    </a:lnTo>
                    <a:lnTo>
                      <a:pt x="548" y="743"/>
                    </a:lnTo>
                    <a:lnTo>
                      <a:pt x="549" y="743"/>
                    </a:lnTo>
                    <a:lnTo>
                      <a:pt x="550" y="744"/>
                    </a:lnTo>
                    <a:lnTo>
                      <a:pt x="551" y="744"/>
                    </a:lnTo>
                    <a:lnTo>
                      <a:pt x="571" y="731"/>
                    </a:lnTo>
                    <a:lnTo>
                      <a:pt x="590" y="724"/>
                    </a:lnTo>
                    <a:lnTo>
                      <a:pt x="611" y="720"/>
                    </a:lnTo>
                    <a:lnTo>
                      <a:pt x="633" y="719"/>
                    </a:lnTo>
                    <a:lnTo>
                      <a:pt x="655" y="719"/>
                    </a:lnTo>
                    <a:lnTo>
                      <a:pt x="681" y="717"/>
                    </a:lnTo>
                    <a:lnTo>
                      <a:pt x="707" y="715"/>
                    </a:lnTo>
                    <a:lnTo>
                      <a:pt x="727" y="710"/>
                    </a:lnTo>
                    <a:lnTo>
                      <a:pt x="746" y="700"/>
                    </a:lnTo>
                    <a:lnTo>
                      <a:pt x="766" y="687"/>
                    </a:lnTo>
                    <a:lnTo>
                      <a:pt x="784" y="672"/>
                    </a:lnTo>
                    <a:lnTo>
                      <a:pt x="801" y="654"/>
                    </a:lnTo>
                    <a:lnTo>
                      <a:pt x="815" y="635"/>
                    </a:lnTo>
                    <a:lnTo>
                      <a:pt x="817" y="630"/>
                    </a:lnTo>
                    <a:lnTo>
                      <a:pt x="821" y="633"/>
                    </a:lnTo>
                    <a:lnTo>
                      <a:pt x="836" y="649"/>
                    </a:lnTo>
                    <a:lnTo>
                      <a:pt x="856" y="660"/>
                    </a:lnTo>
                    <a:lnTo>
                      <a:pt x="876" y="667"/>
                    </a:lnTo>
                    <a:lnTo>
                      <a:pt x="898" y="669"/>
                    </a:lnTo>
                    <a:lnTo>
                      <a:pt x="918" y="667"/>
                    </a:lnTo>
                    <a:lnTo>
                      <a:pt x="935" y="662"/>
                    </a:lnTo>
                    <a:lnTo>
                      <a:pt x="952" y="653"/>
                    </a:lnTo>
                    <a:lnTo>
                      <a:pt x="966" y="641"/>
                    </a:lnTo>
                    <a:lnTo>
                      <a:pt x="977" y="626"/>
                    </a:lnTo>
                    <a:lnTo>
                      <a:pt x="984" y="609"/>
                    </a:lnTo>
                    <a:lnTo>
                      <a:pt x="989" y="591"/>
                    </a:lnTo>
                    <a:lnTo>
                      <a:pt x="989" y="580"/>
                    </a:lnTo>
                    <a:lnTo>
                      <a:pt x="988" y="567"/>
                    </a:lnTo>
                    <a:lnTo>
                      <a:pt x="983" y="554"/>
                    </a:lnTo>
                    <a:lnTo>
                      <a:pt x="973" y="542"/>
                    </a:lnTo>
                    <a:lnTo>
                      <a:pt x="971" y="539"/>
                    </a:lnTo>
                    <a:lnTo>
                      <a:pt x="974" y="536"/>
                    </a:lnTo>
                    <a:lnTo>
                      <a:pt x="1002" y="520"/>
                    </a:lnTo>
                    <a:lnTo>
                      <a:pt x="1025" y="499"/>
                    </a:lnTo>
                    <a:lnTo>
                      <a:pt x="1045" y="477"/>
                    </a:lnTo>
                    <a:lnTo>
                      <a:pt x="1061" y="452"/>
                    </a:lnTo>
                    <a:lnTo>
                      <a:pt x="1073" y="425"/>
                    </a:lnTo>
                    <a:lnTo>
                      <a:pt x="1080" y="397"/>
                    </a:lnTo>
                    <a:lnTo>
                      <a:pt x="1082" y="367"/>
                    </a:lnTo>
                    <a:lnTo>
                      <a:pt x="1080" y="342"/>
                    </a:lnTo>
                    <a:lnTo>
                      <a:pt x="1074" y="316"/>
                    </a:lnTo>
                    <a:lnTo>
                      <a:pt x="1064" y="292"/>
                    </a:lnTo>
                    <a:lnTo>
                      <a:pt x="1050" y="270"/>
                    </a:lnTo>
                    <a:lnTo>
                      <a:pt x="1039" y="257"/>
                    </a:lnTo>
                    <a:lnTo>
                      <a:pt x="1026" y="244"/>
                    </a:lnTo>
                    <a:lnTo>
                      <a:pt x="1012" y="233"/>
                    </a:lnTo>
                    <a:lnTo>
                      <a:pt x="995" y="225"/>
                    </a:lnTo>
                    <a:lnTo>
                      <a:pt x="977" y="223"/>
                    </a:lnTo>
                    <a:lnTo>
                      <a:pt x="970" y="223"/>
                    </a:lnTo>
                    <a:lnTo>
                      <a:pt x="974" y="218"/>
                    </a:lnTo>
                    <a:lnTo>
                      <a:pt x="984" y="204"/>
                    </a:lnTo>
                    <a:lnTo>
                      <a:pt x="991" y="186"/>
                    </a:lnTo>
                    <a:lnTo>
                      <a:pt x="993" y="169"/>
                    </a:lnTo>
                    <a:lnTo>
                      <a:pt x="992" y="151"/>
                    </a:lnTo>
                    <a:lnTo>
                      <a:pt x="986" y="133"/>
                    </a:lnTo>
                    <a:lnTo>
                      <a:pt x="978" y="117"/>
                    </a:lnTo>
                    <a:lnTo>
                      <a:pt x="966" y="104"/>
                    </a:lnTo>
                    <a:lnTo>
                      <a:pt x="952" y="93"/>
                    </a:lnTo>
                    <a:lnTo>
                      <a:pt x="936" y="87"/>
                    </a:lnTo>
                    <a:lnTo>
                      <a:pt x="919" y="83"/>
                    </a:lnTo>
                    <a:lnTo>
                      <a:pt x="901" y="81"/>
                    </a:lnTo>
                    <a:lnTo>
                      <a:pt x="877" y="84"/>
                    </a:lnTo>
                    <a:lnTo>
                      <a:pt x="854" y="89"/>
                    </a:lnTo>
                    <a:lnTo>
                      <a:pt x="833" y="99"/>
                    </a:lnTo>
                    <a:lnTo>
                      <a:pt x="813" y="112"/>
                    </a:lnTo>
                    <a:lnTo>
                      <a:pt x="798" y="127"/>
                    </a:lnTo>
                    <a:lnTo>
                      <a:pt x="793" y="131"/>
                    </a:lnTo>
                    <a:lnTo>
                      <a:pt x="792" y="126"/>
                    </a:lnTo>
                    <a:lnTo>
                      <a:pt x="782" y="105"/>
                    </a:lnTo>
                    <a:lnTo>
                      <a:pt x="769" y="87"/>
                    </a:lnTo>
                    <a:lnTo>
                      <a:pt x="753" y="72"/>
                    </a:lnTo>
                    <a:lnTo>
                      <a:pt x="734" y="60"/>
                    </a:lnTo>
                    <a:lnTo>
                      <a:pt x="714" y="51"/>
                    </a:lnTo>
                    <a:lnTo>
                      <a:pt x="686" y="44"/>
                    </a:lnTo>
                    <a:lnTo>
                      <a:pt x="659" y="41"/>
                    </a:lnTo>
                    <a:lnTo>
                      <a:pt x="647" y="40"/>
                    </a:lnTo>
                    <a:lnTo>
                      <a:pt x="642" y="39"/>
                    </a:lnTo>
                    <a:lnTo>
                      <a:pt x="629" y="38"/>
                    </a:lnTo>
                    <a:lnTo>
                      <a:pt x="616" y="35"/>
                    </a:lnTo>
                    <a:lnTo>
                      <a:pt x="602" y="31"/>
                    </a:lnTo>
                    <a:lnTo>
                      <a:pt x="589" y="26"/>
                    </a:lnTo>
                    <a:lnTo>
                      <a:pt x="580" y="18"/>
                    </a:lnTo>
                    <a:lnTo>
                      <a:pt x="571" y="6"/>
                    </a:lnTo>
                    <a:close/>
                    <a:moveTo>
                      <a:pt x="573" y="0"/>
                    </a:moveTo>
                    <a:lnTo>
                      <a:pt x="574" y="1"/>
                    </a:lnTo>
                    <a:lnTo>
                      <a:pt x="576" y="2"/>
                    </a:lnTo>
                    <a:lnTo>
                      <a:pt x="583" y="13"/>
                    </a:lnTo>
                    <a:lnTo>
                      <a:pt x="593" y="20"/>
                    </a:lnTo>
                    <a:lnTo>
                      <a:pt x="604" y="26"/>
                    </a:lnTo>
                    <a:lnTo>
                      <a:pt x="617" y="29"/>
                    </a:lnTo>
                    <a:lnTo>
                      <a:pt x="630" y="31"/>
                    </a:lnTo>
                    <a:lnTo>
                      <a:pt x="643" y="32"/>
                    </a:lnTo>
                    <a:lnTo>
                      <a:pt x="647" y="33"/>
                    </a:lnTo>
                    <a:lnTo>
                      <a:pt x="660" y="35"/>
                    </a:lnTo>
                    <a:lnTo>
                      <a:pt x="688" y="39"/>
                    </a:lnTo>
                    <a:lnTo>
                      <a:pt x="716" y="44"/>
                    </a:lnTo>
                    <a:lnTo>
                      <a:pt x="741" y="56"/>
                    </a:lnTo>
                    <a:lnTo>
                      <a:pt x="764" y="73"/>
                    </a:lnTo>
                    <a:lnTo>
                      <a:pt x="782" y="95"/>
                    </a:lnTo>
                    <a:lnTo>
                      <a:pt x="796" y="119"/>
                    </a:lnTo>
                    <a:lnTo>
                      <a:pt x="813" y="104"/>
                    </a:lnTo>
                    <a:lnTo>
                      <a:pt x="833" y="92"/>
                    </a:lnTo>
                    <a:lnTo>
                      <a:pt x="854" y="83"/>
                    </a:lnTo>
                    <a:lnTo>
                      <a:pt x="877" y="77"/>
                    </a:lnTo>
                    <a:lnTo>
                      <a:pt x="901" y="75"/>
                    </a:lnTo>
                    <a:lnTo>
                      <a:pt x="920" y="77"/>
                    </a:lnTo>
                    <a:lnTo>
                      <a:pt x="938" y="81"/>
                    </a:lnTo>
                    <a:lnTo>
                      <a:pt x="954" y="88"/>
                    </a:lnTo>
                    <a:lnTo>
                      <a:pt x="970" y="99"/>
                    </a:lnTo>
                    <a:lnTo>
                      <a:pt x="983" y="114"/>
                    </a:lnTo>
                    <a:lnTo>
                      <a:pt x="992" y="131"/>
                    </a:lnTo>
                    <a:lnTo>
                      <a:pt x="997" y="150"/>
                    </a:lnTo>
                    <a:lnTo>
                      <a:pt x="1000" y="168"/>
                    </a:lnTo>
                    <a:lnTo>
                      <a:pt x="997" y="185"/>
                    </a:lnTo>
                    <a:lnTo>
                      <a:pt x="992" y="201"/>
                    </a:lnTo>
                    <a:lnTo>
                      <a:pt x="983" y="217"/>
                    </a:lnTo>
                    <a:lnTo>
                      <a:pt x="1001" y="221"/>
                    </a:lnTo>
                    <a:lnTo>
                      <a:pt x="1017" y="230"/>
                    </a:lnTo>
                    <a:lnTo>
                      <a:pt x="1031" y="241"/>
                    </a:lnTo>
                    <a:lnTo>
                      <a:pt x="1044" y="254"/>
                    </a:lnTo>
                    <a:lnTo>
                      <a:pt x="1054" y="267"/>
                    </a:lnTo>
                    <a:lnTo>
                      <a:pt x="1069" y="290"/>
                    </a:lnTo>
                    <a:lnTo>
                      <a:pt x="1079" y="315"/>
                    </a:lnTo>
                    <a:lnTo>
                      <a:pt x="1086" y="341"/>
                    </a:lnTo>
                    <a:lnTo>
                      <a:pt x="1088" y="367"/>
                    </a:lnTo>
                    <a:lnTo>
                      <a:pt x="1086" y="398"/>
                    </a:lnTo>
                    <a:lnTo>
                      <a:pt x="1079" y="426"/>
                    </a:lnTo>
                    <a:lnTo>
                      <a:pt x="1067" y="453"/>
                    </a:lnTo>
                    <a:lnTo>
                      <a:pt x="1051" y="479"/>
                    </a:lnTo>
                    <a:lnTo>
                      <a:pt x="1031" y="503"/>
                    </a:lnTo>
                    <a:lnTo>
                      <a:pt x="1008" y="522"/>
                    </a:lnTo>
                    <a:lnTo>
                      <a:pt x="981" y="540"/>
                    </a:lnTo>
                    <a:lnTo>
                      <a:pt x="990" y="555"/>
                    </a:lnTo>
                    <a:lnTo>
                      <a:pt x="995" y="572"/>
                    </a:lnTo>
                    <a:lnTo>
                      <a:pt x="995" y="592"/>
                    </a:lnTo>
                    <a:lnTo>
                      <a:pt x="991" y="612"/>
                    </a:lnTo>
                    <a:lnTo>
                      <a:pt x="982" y="629"/>
                    </a:lnTo>
                    <a:lnTo>
                      <a:pt x="970" y="645"/>
                    </a:lnTo>
                    <a:lnTo>
                      <a:pt x="955" y="659"/>
                    </a:lnTo>
                    <a:lnTo>
                      <a:pt x="937" y="667"/>
                    </a:lnTo>
                    <a:lnTo>
                      <a:pt x="919" y="674"/>
                    </a:lnTo>
                    <a:lnTo>
                      <a:pt x="898" y="675"/>
                    </a:lnTo>
                    <a:lnTo>
                      <a:pt x="876" y="673"/>
                    </a:lnTo>
                    <a:lnTo>
                      <a:pt x="854" y="666"/>
                    </a:lnTo>
                    <a:lnTo>
                      <a:pt x="835" y="655"/>
                    </a:lnTo>
                    <a:lnTo>
                      <a:pt x="818" y="641"/>
                    </a:lnTo>
                    <a:lnTo>
                      <a:pt x="804" y="660"/>
                    </a:lnTo>
                    <a:lnTo>
                      <a:pt x="787" y="677"/>
                    </a:lnTo>
                    <a:lnTo>
                      <a:pt x="769" y="691"/>
                    </a:lnTo>
                    <a:lnTo>
                      <a:pt x="750" y="705"/>
                    </a:lnTo>
                    <a:lnTo>
                      <a:pt x="729" y="715"/>
                    </a:lnTo>
                    <a:lnTo>
                      <a:pt x="708" y="722"/>
                    </a:lnTo>
                    <a:lnTo>
                      <a:pt x="681" y="724"/>
                    </a:lnTo>
                    <a:lnTo>
                      <a:pt x="655" y="724"/>
                    </a:lnTo>
                    <a:lnTo>
                      <a:pt x="633" y="725"/>
                    </a:lnTo>
                    <a:lnTo>
                      <a:pt x="612" y="726"/>
                    </a:lnTo>
                    <a:lnTo>
                      <a:pt x="593" y="729"/>
                    </a:lnTo>
                    <a:lnTo>
                      <a:pt x="573" y="736"/>
                    </a:lnTo>
                    <a:lnTo>
                      <a:pt x="556" y="748"/>
                    </a:lnTo>
                    <a:lnTo>
                      <a:pt x="553" y="749"/>
                    </a:lnTo>
                    <a:lnTo>
                      <a:pt x="550" y="750"/>
                    </a:lnTo>
                    <a:lnTo>
                      <a:pt x="549" y="749"/>
                    </a:lnTo>
                    <a:lnTo>
                      <a:pt x="547" y="749"/>
                    </a:lnTo>
                    <a:lnTo>
                      <a:pt x="546" y="749"/>
                    </a:lnTo>
                    <a:lnTo>
                      <a:pt x="529" y="740"/>
                    </a:lnTo>
                    <a:lnTo>
                      <a:pt x="514" y="735"/>
                    </a:lnTo>
                    <a:lnTo>
                      <a:pt x="499" y="733"/>
                    </a:lnTo>
                    <a:lnTo>
                      <a:pt x="485" y="733"/>
                    </a:lnTo>
                    <a:lnTo>
                      <a:pt x="456" y="734"/>
                    </a:lnTo>
                    <a:lnTo>
                      <a:pt x="427" y="735"/>
                    </a:lnTo>
                    <a:lnTo>
                      <a:pt x="405" y="734"/>
                    </a:lnTo>
                    <a:lnTo>
                      <a:pt x="386" y="729"/>
                    </a:lnTo>
                    <a:lnTo>
                      <a:pt x="362" y="721"/>
                    </a:lnTo>
                    <a:lnTo>
                      <a:pt x="341" y="708"/>
                    </a:lnTo>
                    <a:lnTo>
                      <a:pt x="322" y="691"/>
                    </a:lnTo>
                    <a:lnTo>
                      <a:pt x="307" y="672"/>
                    </a:lnTo>
                    <a:lnTo>
                      <a:pt x="296" y="652"/>
                    </a:lnTo>
                    <a:lnTo>
                      <a:pt x="272" y="671"/>
                    </a:lnTo>
                    <a:lnTo>
                      <a:pt x="245" y="685"/>
                    </a:lnTo>
                    <a:lnTo>
                      <a:pt x="217" y="693"/>
                    </a:lnTo>
                    <a:lnTo>
                      <a:pt x="190" y="696"/>
                    </a:lnTo>
                    <a:lnTo>
                      <a:pt x="190" y="696"/>
                    </a:lnTo>
                    <a:lnTo>
                      <a:pt x="170" y="695"/>
                    </a:lnTo>
                    <a:lnTo>
                      <a:pt x="152" y="689"/>
                    </a:lnTo>
                    <a:lnTo>
                      <a:pt x="136" y="680"/>
                    </a:lnTo>
                    <a:lnTo>
                      <a:pt x="120" y="668"/>
                    </a:lnTo>
                    <a:lnTo>
                      <a:pt x="108" y="653"/>
                    </a:lnTo>
                    <a:lnTo>
                      <a:pt x="100" y="636"/>
                    </a:lnTo>
                    <a:lnTo>
                      <a:pt x="95" y="617"/>
                    </a:lnTo>
                    <a:lnTo>
                      <a:pt x="94" y="597"/>
                    </a:lnTo>
                    <a:lnTo>
                      <a:pt x="96" y="578"/>
                    </a:lnTo>
                    <a:lnTo>
                      <a:pt x="103" y="558"/>
                    </a:lnTo>
                    <a:lnTo>
                      <a:pt x="114" y="541"/>
                    </a:lnTo>
                    <a:lnTo>
                      <a:pt x="86" y="530"/>
                    </a:lnTo>
                    <a:lnTo>
                      <a:pt x="62" y="513"/>
                    </a:lnTo>
                    <a:lnTo>
                      <a:pt x="42" y="494"/>
                    </a:lnTo>
                    <a:lnTo>
                      <a:pt x="24" y="470"/>
                    </a:lnTo>
                    <a:lnTo>
                      <a:pt x="11" y="443"/>
                    </a:lnTo>
                    <a:lnTo>
                      <a:pt x="4" y="414"/>
                    </a:lnTo>
                    <a:lnTo>
                      <a:pt x="0" y="384"/>
                    </a:lnTo>
                    <a:lnTo>
                      <a:pt x="2" y="356"/>
                    </a:lnTo>
                    <a:lnTo>
                      <a:pt x="9" y="329"/>
                    </a:lnTo>
                    <a:lnTo>
                      <a:pt x="21" y="302"/>
                    </a:lnTo>
                    <a:lnTo>
                      <a:pt x="36" y="273"/>
                    </a:lnTo>
                    <a:lnTo>
                      <a:pt x="47" y="259"/>
                    </a:lnTo>
                    <a:lnTo>
                      <a:pt x="60" y="243"/>
                    </a:lnTo>
                    <a:lnTo>
                      <a:pt x="74" y="229"/>
                    </a:lnTo>
                    <a:lnTo>
                      <a:pt x="92" y="217"/>
                    </a:lnTo>
                    <a:lnTo>
                      <a:pt x="112" y="208"/>
                    </a:lnTo>
                    <a:lnTo>
                      <a:pt x="107" y="191"/>
                    </a:lnTo>
                    <a:lnTo>
                      <a:pt x="107" y="173"/>
                    </a:lnTo>
                    <a:lnTo>
                      <a:pt x="108" y="155"/>
                    </a:lnTo>
                    <a:lnTo>
                      <a:pt x="114" y="137"/>
                    </a:lnTo>
                    <a:lnTo>
                      <a:pt x="121" y="121"/>
                    </a:lnTo>
                    <a:lnTo>
                      <a:pt x="132" y="107"/>
                    </a:lnTo>
                    <a:lnTo>
                      <a:pt x="146" y="95"/>
                    </a:lnTo>
                    <a:lnTo>
                      <a:pt x="164" y="85"/>
                    </a:lnTo>
                    <a:lnTo>
                      <a:pt x="189" y="78"/>
                    </a:lnTo>
                    <a:lnTo>
                      <a:pt x="214" y="76"/>
                    </a:lnTo>
                    <a:lnTo>
                      <a:pt x="238" y="78"/>
                    </a:lnTo>
                    <a:lnTo>
                      <a:pt x="260" y="84"/>
                    </a:lnTo>
                    <a:lnTo>
                      <a:pt x="280" y="93"/>
                    </a:lnTo>
                    <a:lnTo>
                      <a:pt x="296" y="107"/>
                    </a:lnTo>
                    <a:lnTo>
                      <a:pt x="308" y="123"/>
                    </a:lnTo>
                    <a:lnTo>
                      <a:pt x="319" y="102"/>
                    </a:lnTo>
                    <a:lnTo>
                      <a:pt x="332" y="85"/>
                    </a:lnTo>
                    <a:lnTo>
                      <a:pt x="348" y="69"/>
                    </a:lnTo>
                    <a:lnTo>
                      <a:pt x="367" y="57"/>
                    </a:lnTo>
                    <a:lnTo>
                      <a:pt x="385" y="48"/>
                    </a:lnTo>
                    <a:lnTo>
                      <a:pt x="403" y="41"/>
                    </a:lnTo>
                    <a:lnTo>
                      <a:pt x="430" y="36"/>
                    </a:lnTo>
                    <a:lnTo>
                      <a:pt x="457" y="32"/>
                    </a:lnTo>
                    <a:lnTo>
                      <a:pt x="485" y="32"/>
                    </a:lnTo>
                    <a:lnTo>
                      <a:pt x="500" y="32"/>
                    </a:lnTo>
                    <a:lnTo>
                      <a:pt x="515" y="30"/>
                    </a:lnTo>
                    <a:lnTo>
                      <a:pt x="529" y="28"/>
                    </a:lnTo>
                    <a:lnTo>
                      <a:pt x="544" y="23"/>
                    </a:lnTo>
                    <a:lnTo>
                      <a:pt x="556" y="14"/>
                    </a:lnTo>
                    <a:lnTo>
                      <a:pt x="566" y="2"/>
                    </a:lnTo>
                    <a:lnTo>
                      <a:pt x="569" y="1"/>
                    </a:lnTo>
                    <a:lnTo>
                      <a:pt x="571" y="0"/>
                    </a:lnTo>
                    <a:lnTo>
                      <a:pt x="573" y="0"/>
                    </a:lnTo>
                    <a:close/>
                  </a:path>
                </a:pathLst>
              </a:custGeom>
              <a:solidFill>
                <a:srgbClr val="FEE5E0"/>
              </a:solidFill>
              <a:ln w="0">
                <a:solidFill>
                  <a:srgbClr val="FEE5E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3765"/>
                <a:endParaRPr lang="zh-CN" altLang="en-US" sz="1350">
                  <a:solidFill>
                    <a:prstClr val="black"/>
                  </a:solidFill>
                  <a:latin typeface="Calibri" panose="020F0502020204030204"/>
                  <a:ea typeface="DengXian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9"/>
          <p:cNvSpPr>
            <a:spLocks noGrp="1"/>
          </p:cNvSpPr>
          <p:nvPr>
            <p:ph type="sldNum" sz="quarter" idx="4"/>
          </p:nvPr>
        </p:nvSpPr>
        <p:spPr>
          <a:xfrm>
            <a:off x="8970433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765"/>
            <a:fld id="{5F7F2F4C-3B30-FC42-B0C0-57477CE036D2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7000"/>
            <a:ext cx="12192000" cy="121920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3132219" y="465221"/>
            <a:ext cx="5927558" cy="592755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408945" y="741947"/>
            <a:ext cx="5374106" cy="53741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矩形 184"/>
          <p:cNvSpPr/>
          <p:nvPr/>
        </p:nvSpPr>
        <p:spPr>
          <a:xfrm>
            <a:off x="4500049" y="2141377"/>
            <a:ext cx="3191899" cy="1898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kumimoji="1" lang="zh-CN" altLang="en-US" sz="5865" b="1" dirty="0" smtClean="0">
                <a:solidFill>
                  <a:schemeClr val="accent2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欧美</a:t>
            </a:r>
            <a:r>
              <a:rPr kumimoji="1" lang="zh-CN" altLang="en-US" sz="5865" b="1" dirty="0" smtClean="0">
                <a:solidFill>
                  <a:schemeClr val="accent3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复古</a:t>
            </a:r>
            <a:endParaRPr kumimoji="1" lang="en-US" altLang="zh-CN" sz="5865" b="1" dirty="0" smtClean="0">
              <a:solidFill>
                <a:schemeClr val="accent3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  <a:p>
            <a:pPr algn="ctr" defTabSz="913765"/>
            <a:r>
              <a:rPr kumimoji="1" lang="zh-CN" altLang="en-US" sz="5865" b="1" dirty="0" smtClean="0">
                <a:solidFill>
                  <a:schemeClr val="accent4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清新</a:t>
            </a:r>
            <a:r>
              <a:rPr kumimoji="1" lang="zh-CN" altLang="en-US" sz="5865" b="1" dirty="0" smtClean="0">
                <a:solidFill>
                  <a:schemeClr val="accent5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模板</a:t>
            </a:r>
            <a:endParaRPr kumimoji="1" lang="en-US" altLang="zh-CN" sz="5865" b="1" dirty="0">
              <a:solidFill>
                <a:schemeClr val="accent5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060139" y="4197625"/>
            <a:ext cx="20717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kumimoji="1" lang="en-US" altLang="zh-CN" sz="1600" dirty="0" smtClean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PRESENTED</a:t>
            </a:r>
            <a:r>
              <a:rPr kumimoji="1" lang="zh-CN" altLang="en-US" sz="1600" dirty="0" smtClean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 </a:t>
            </a:r>
            <a:r>
              <a:rPr kumimoji="1" lang="en-US" altLang="zh-CN" sz="1600" dirty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BY</a:t>
            </a:r>
            <a:r>
              <a:rPr kumimoji="1" lang="zh-CN" altLang="en-US" sz="1600" dirty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 </a:t>
            </a:r>
            <a:r>
              <a:rPr kumimoji="1" lang="zh-CN" altLang="en-US" sz="1600" dirty="0" smtClean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汇报人</a:t>
            </a:r>
            <a:endParaRPr kumimoji="1" lang="en-US" altLang="zh-CN" sz="1600" dirty="0">
              <a:solidFill>
                <a:schemeClr val="accent1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187" name="Conector recto 6"/>
          <p:cNvCxnSpPr/>
          <p:nvPr/>
        </p:nvCxnSpPr>
        <p:spPr>
          <a:xfrm>
            <a:off x="4764636" y="4070111"/>
            <a:ext cx="2662728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616831" y="530492"/>
            <a:ext cx="1386917" cy="150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195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 Light" panose="02000503000000020004" pitchFamily="2" charset="0"/>
                <a:ea typeface="A-OTF Shin Go Pro L" panose="020B0300000000000000" pitchFamily="34" charset="-128"/>
              </a:rPr>
              <a:t>01</a:t>
            </a:r>
            <a:endParaRPr lang="zh-CN" altLang="en-US" sz="9195" b="1" dirty="0" err="1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ler Light" panose="02000503000000020004" pitchFamily="2" charset="0"/>
              <a:ea typeface="A-OTF Shin Go Pro L" panose="020B0300000000000000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25530" y="792559"/>
            <a:ext cx="4118435" cy="55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accent1"/>
                </a:solidFill>
              </a:rPr>
              <a:t>请在此处输入你的标题</a:t>
            </a:r>
            <a:r>
              <a:rPr lang="en-US" altLang="zh-CN" sz="3000" b="1" dirty="0" smtClean="0">
                <a:solidFill>
                  <a:schemeClr val="accent1"/>
                </a:solidFill>
              </a:rPr>
              <a:t> </a:t>
            </a:r>
            <a:endParaRPr lang="en-US" altLang="zh-CN" sz="293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25530" y="1209255"/>
            <a:ext cx="4152099" cy="953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Lorem ipsum dolor sit amet Lorem </a:t>
            </a:r>
          </a:p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ipsum dolor sit amet</a:t>
            </a:r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  <a:p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16831" y="1931336"/>
            <a:ext cx="1386918" cy="1507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195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 Light" panose="02000503000000020004" pitchFamily="2" charset="0"/>
                <a:ea typeface="A-OTF Shin Go Pro L" panose="020B0300000000000000" pitchFamily="34" charset="-128"/>
              </a:rPr>
              <a:t>02</a:t>
            </a:r>
            <a:endParaRPr lang="zh-CN" altLang="en-US" sz="9195" b="1" dirty="0" err="1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ler Light" panose="02000503000000020004" pitchFamily="2" charset="0"/>
              <a:ea typeface="A-OTF Shin Go Pro L" panose="020B0300000000000000" pitchFamily="34" charset="-128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25530" y="2188647"/>
            <a:ext cx="4031873" cy="55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accent1"/>
                </a:solidFill>
              </a:rPr>
              <a:t>请在此处输入你的标题</a:t>
            </a:r>
            <a:endParaRPr lang="en-US" altLang="zh-CN" sz="293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925530" y="2625235"/>
            <a:ext cx="4152099" cy="953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Lorem ipsum dolor sit amet Lorem </a:t>
            </a:r>
          </a:p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ipsum dolor sit amet</a:t>
            </a:r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  <a:p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16831" y="3347314"/>
            <a:ext cx="1386918" cy="1507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195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 Light" panose="02000503000000020004" pitchFamily="2" charset="0"/>
                <a:ea typeface="A-OTF Shin Go Pro L" panose="020B0300000000000000" pitchFamily="34" charset="-128"/>
              </a:rPr>
              <a:t>03</a:t>
            </a:r>
            <a:endParaRPr lang="zh-CN" altLang="en-US" sz="9195" b="1" dirty="0" err="1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ler Light" panose="02000503000000020004" pitchFamily="2" charset="0"/>
              <a:ea typeface="A-OTF Shin Go Pro L" panose="020B0300000000000000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925530" y="3599869"/>
            <a:ext cx="4031873" cy="55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accent1"/>
                </a:solidFill>
              </a:rPr>
              <a:t>请在此处输入你的标题</a:t>
            </a:r>
            <a:endParaRPr lang="en-US" altLang="zh-CN" sz="293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25530" y="4056347"/>
            <a:ext cx="4152099" cy="953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Lorem ipsum dolor sit amet Lorem </a:t>
            </a:r>
          </a:p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ipsum dolor sit amet</a:t>
            </a:r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  <a:p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16831" y="4778427"/>
            <a:ext cx="1386918" cy="15074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195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 Light" panose="02000503000000020004" pitchFamily="2" charset="0"/>
                <a:ea typeface="A-OTF Shin Go Pro L" panose="020B0300000000000000" pitchFamily="34" charset="-128"/>
              </a:rPr>
              <a:t>04</a:t>
            </a:r>
            <a:endParaRPr lang="zh-CN" altLang="en-US" sz="9195" b="1" dirty="0" err="1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ler Light" panose="02000503000000020004" pitchFamily="2" charset="0"/>
              <a:ea typeface="A-OTF Shin Go Pro L" panose="020B03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25530" y="5030982"/>
            <a:ext cx="4031873" cy="55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accent1"/>
                </a:solidFill>
              </a:rPr>
              <a:t>请在此处输入你的标题</a:t>
            </a:r>
            <a:endParaRPr lang="en-US" altLang="zh-CN" sz="293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25530" y="5487460"/>
            <a:ext cx="4152099" cy="953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Lorem ipsum dolor sit amet Lorem </a:t>
            </a:r>
          </a:p>
          <a:p>
            <a:r>
              <a:rPr lang="da-DK" altLang="zh-CN" sz="1865" dirty="0">
                <a:solidFill>
                  <a:schemeClr val="tx2"/>
                </a:solidFill>
                <a:cs typeface="+mn-ea"/>
                <a:sym typeface="+mn-lt"/>
              </a:rPr>
              <a:t>ipsum dolor sit amet</a:t>
            </a:r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  <a:p>
            <a:endParaRPr lang="en-US" altLang="zh-CN" sz="1865" dirty="0">
              <a:solidFill>
                <a:schemeClr val="tx2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文本框 20"/>
          <p:cNvSpPr txBox="1">
            <a:spLocks noChangeArrowheads="1"/>
          </p:cNvSpPr>
          <p:nvPr/>
        </p:nvSpPr>
        <p:spPr bwMode="auto">
          <a:xfrm>
            <a:off x="3693546" y="2725982"/>
            <a:ext cx="12234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0" b="1" dirty="0" smtClean="0">
                <a:solidFill>
                  <a:schemeClr val="accent2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01</a:t>
            </a:r>
            <a:endParaRPr lang="zh-CN" altLang="en-US" sz="8000" b="1" dirty="0">
              <a:solidFill>
                <a:schemeClr val="accent2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7" name="文本框 22"/>
          <p:cNvSpPr txBox="1">
            <a:spLocks noChangeArrowheads="1"/>
          </p:cNvSpPr>
          <p:nvPr/>
        </p:nvSpPr>
        <p:spPr bwMode="auto">
          <a:xfrm>
            <a:off x="6005514" y="2725739"/>
            <a:ext cx="38779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2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请输入</a:t>
            </a:r>
            <a:endParaRPr lang="en-US" altLang="zh-CN" sz="4800" b="1" dirty="0">
              <a:solidFill>
                <a:schemeClr val="accent2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2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你的章节标题</a:t>
            </a:r>
            <a:endParaRPr lang="zh-CN" altLang="en-US" sz="4800" b="1" dirty="0">
              <a:solidFill>
                <a:schemeClr val="accent2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/>
              <a:t>WELCOME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/>
              <a:t>ULTIMATE POWERPOINT TEMPLATE</a:t>
            </a:r>
            <a:endParaRPr lang="es-ES_tradnl" dirty="0"/>
          </a:p>
        </p:txBody>
      </p:sp>
      <p:sp>
        <p:nvSpPr>
          <p:cNvPr id="7" name="Text Placeholder 23"/>
          <p:cNvSpPr txBox="1"/>
          <p:nvPr/>
        </p:nvSpPr>
        <p:spPr>
          <a:xfrm>
            <a:off x="2450124" y="3677184"/>
            <a:ext cx="7496091" cy="1246512"/>
          </a:xfrm>
          <a:prstGeom prst="rect">
            <a:avLst/>
          </a:prstGeom>
        </p:spPr>
        <p:txBody>
          <a:bodyPr lIns="0" tIns="0" rIns="0" bIns="0" numCol="2" spcCol="36000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viverra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ultricies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diam.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sodales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volutpat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aliquam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Proin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arcu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nisi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6" y="703873"/>
            <a:ext cx="5823601" cy="796680"/>
          </a:xfrm>
        </p:spPr>
        <p:txBody>
          <a:bodyPr/>
          <a:lstStyle/>
          <a:p>
            <a:r>
              <a:rPr lang="es-ES_tradnl" dirty="0"/>
              <a:t>01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>
          <a:xfrm>
            <a:off x="670984" y="1123501"/>
            <a:ext cx="3514155" cy="564619"/>
          </a:xfrm>
        </p:spPr>
        <p:txBody>
          <a:bodyPr/>
          <a:lstStyle/>
          <a:p>
            <a:r>
              <a:rPr lang="es-ES_tradnl" dirty="0"/>
              <a:t>ABOUT US / HISTORY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5" y="1125587"/>
            <a:ext cx="11042649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0"/>
          <p:cNvSpPr txBox="1"/>
          <p:nvPr/>
        </p:nvSpPr>
        <p:spPr>
          <a:xfrm>
            <a:off x="682707" y="3619866"/>
            <a:ext cx="3623733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8" name="Text Placeholder 23"/>
          <p:cNvSpPr txBox="1"/>
          <p:nvPr/>
        </p:nvSpPr>
        <p:spPr>
          <a:xfrm>
            <a:off x="682707" y="2211792"/>
            <a:ext cx="4981493" cy="103549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19" name="Text Placeholder 23"/>
          <p:cNvSpPr txBox="1"/>
          <p:nvPr/>
        </p:nvSpPr>
        <p:spPr>
          <a:xfrm>
            <a:off x="682707" y="4106401"/>
            <a:ext cx="4981493" cy="103549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20" name="Text Placeholder 20"/>
          <p:cNvSpPr txBox="1"/>
          <p:nvPr/>
        </p:nvSpPr>
        <p:spPr>
          <a:xfrm>
            <a:off x="6732140" y="3619866"/>
            <a:ext cx="3623733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1" name="Text Placeholder 23"/>
          <p:cNvSpPr txBox="1"/>
          <p:nvPr/>
        </p:nvSpPr>
        <p:spPr>
          <a:xfrm>
            <a:off x="6732140" y="2211792"/>
            <a:ext cx="4981493" cy="103549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22" name="Text Placeholder 23"/>
          <p:cNvSpPr txBox="1"/>
          <p:nvPr/>
        </p:nvSpPr>
        <p:spPr>
          <a:xfrm>
            <a:off x="6732140" y="4106401"/>
            <a:ext cx="4981493" cy="103549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 dirty="0"/>
              <a:t>01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ABOUT US / HISTORY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5" y="1125587"/>
            <a:ext cx="11042649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0"/>
          <p:cNvSpPr txBox="1"/>
          <p:nvPr/>
        </p:nvSpPr>
        <p:spPr>
          <a:xfrm>
            <a:off x="682707" y="4522542"/>
            <a:ext cx="3623733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9" name="Text Placeholder 23"/>
          <p:cNvSpPr txBox="1"/>
          <p:nvPr/>
        </p:nvSpPr>
        <p:spPr>
          <a:xfrm>
            <a:off x="682707" y="5009077"/>
            <a:ext cx="4981493" cy="103549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20" name="Text Placeholder 20"/>
          <p:cNvSpPr txBox="1"/>
          <p:nvPr/>
        </p:nvSpPr>
        <p:spPr>
          <a:xfrm>
            <a:off x="6732140" y="4522542"/>
            <a:ext cx="3623733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2" name="Text Placeholder 23"/>
          <p:cNvSpPr txBox="1"/>
          <p:nvPr/>
        </p:nvSpPr>
        <p:spPr>
          <a:xfrm>
            <a:off x="6732140" y="5009077"/>
            <a:ext cx="4981493" cy="103549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70" b="3127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/>
              <a:t>MISION</a:t>
            </a:r>
            <a:endParaRPr lang="es-ES_tradnl" dirty="0"/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/>
              <a:t>MISION</a:t>
            </a:r>
            <a:endParaRPr lang="es-ES_tradnl" dirty="0"/>
          </a:p>
        </p:txBody>
      </p:sp>
      <p:sp>
        <p:nvSpPr>
          <p:cNvPr id="6" name="Text Placeholder 23"/>
          <p:cNvSpPr txBox="1"/>
          <p:nvPr/>
        </p:nvSpPr>
        <p:spPr>
          <a:xfrm>
            <a:off x="682707" y="2035951"/>
            <a:ext cx="4981493" cy="403253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viverra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ultricies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diam.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sodales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volutpat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aliquam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Proin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arcu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nisi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Curabitur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pulvinar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massa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lacinia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laoreet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massa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nunc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Phasellus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lobortis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Sed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id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mollis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iaculis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Nam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auctor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arcu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molestie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orci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orci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pulvinar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ac,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ultrices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dui.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Praesent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odio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ullamcorper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eleifend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magna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porttitor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2" name="Paralelogramo 1"/>
          <p:cNvSpPr/>
          <p:nvPr/>
        </p:nvSpPr>
        <p:spPr>
          <a:xfrm>
            <a:off x="7997371" y="1641232"/>
            <a:ext cx="1814891" cy="3723373"/>
          </a:xfrm>
          <a:prstGeom prst="parallelogram">
            <a:avLst>
              <a:gd name="adj" fmla="val 8214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s-ES_tradnl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867680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6" r="13876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_tradnl"/>
              <a:t>JOHANA</a:t>
            </a:r>
            <a:endParaRPr lang="es-ES_tradnl" dirty="0"/>
          </a:p>
        </p:txBody>
      </p:sp>
      <p:sp>
        <p:nvSpPr>
          <p:cNvPr id="29" name="Marcador de texto 2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MEET JOHANA</a:t>
            </a:r>
          </a:p>
        </p:txBody>
      </p:sp>
      <p:sp>
        <p:nvSpPr>
          <p:cNvPr id="6" name="Text Placeholder 23"/>
          <p:cNvSpPr txBox="1"/>
          <p:nvPr/>
        </p:nvSpPr>
        <p:spPr>
          <a:xfrm>
            <a:off x="682707" y="2035952"/>
            <a:ext cx="4981493" cy="177404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viverra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ultricies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diam.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sodales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volutpat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aliquam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Proin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arcu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nisi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10" name="Text Placeholder 20"/>
          <p:cNvSpPr txBox="1"/>
          <p:nvPr/>
        </p:nvSpPr>
        <p:spPr>
          <a:xfrm>
            <a:off x="682708" y="4159129"/>
            <a:ext cx="688893" cy="4616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3335" dirty="0">
                <a:solidFill>
                  <a:srgbClr val="4B3959"/>
                </a:solidFill>
                <a:latin typeface="FontAwesome" pitchFamily="2" charset="0"/>
              </a:rPr>
              <a:t></a:t>
            </a:r>
            <a:endParaRPr lang="en-US" sz="3335" dirty="0">
              <a:solidFill>
                <a:srgbClr val="4B3959"/>
              </a:solidFill>
              <a:latin typeface="FontAwesome" pitchFamily="2" charset="0"/>
              <a:ea typeface="FontAwesome" pitchFamily="2" charset="0"/>
              <a:cs typeface="FontAwesome" pitchFamily="2" charset="0"/>
            </a:endParaRPr>
          </a:p>
        </p:txBody>
      </p:sp>
      <p:sp>
        <p:nvSpPr>
          <p:cNvPr id="11" name="Text Placeholder 23"/>
          <p:cNvSpPr txBox="1"/>
          <p:nvPr/>
        </p:nvSpPr>
        <p:spPr>
          <a:xfrm>
            <a:off x="682707" y="4798065"/>
            <a:ext cx="4981493" cy="1040028"/>
          </a:xfrm>
          <a:prstGeom prst="rect">
            <a:avLst/>
          </a:prstGeom>
        </p:spPr>
        <p:txBody>
          <a:bodyPr lIns="0" tIns="0" rIns="0" bIns="0" numCol="2" spcCol="36000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semper semper. </a:t>
            </a:r>
          </a:p>
        </p:txBody>
      </p:sp>
      <p:sp>
        <p:nvSpPr>
          <p:cNvPr id="12" name="Text Placeholder 20"/>
          <p:cNvSpPr txBox="1"/>
          <p:nvPr/>
        </p:nvSpPr>
        <p:spPr>
          <a:xfrm>
            <a:off x="1194065" y="4290244"/>
            <a:ext cx="1522929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 dirty="0">
                <a:solidFill>
                  <a:srgbClr val="4B3959"/>
                </a:solidFill>
              </a:rPr>
              <a:t>/johana.19</a:t>
            </a:r>
          </a:p>
        </p:txBody>
      </p:sp>
      <p:sp>
        <p:nvSpPr>
          <p:cNvPr id="13" name="Text Placeholder 20"/>
          <p:cNvSpPr txBox="1"/>
          <p:nvPr/>
        </p:nvSpPr>
        <p:spPr>
          <a:xfrm>
            <a:off x="3400228" y="4159129"/>
            <a:ext cx="688893" cy="4616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3335" dirty="0">
                <a:solidFill>
                  <a:srgbClr val="42648A"/>
                </a:solidFill>
                <a:latin typeface="FontAwesome" pitchFamily="2" charset="0"/>
              </a:rPr>
              <a:t></a:t>
            </a:r>
            <a:endParaRPr lang="en-US" sz="3335" dirty="0">
              <a:solidFill>
                <a:srgbClr val="42648A"/>
              </a:solidFill>
              <a:latin typeface="FontAwesome" pitchFamily="2" charset="0"/>
              <a:ea typeface="FontAwesome" pitchFamily="2" charset="0"/>
              <a:cs typeface="FontAwesome" pitchFamily="2" charset="0"/>
            </a:endParaRPr>
          </a:p>
        </p:txBody>
      </p:sp>
      <p:sp>
        <p:nvSpPr>
          <p:cNvPr id="14" name="Text Placeholder 20"/>
          <p:cNvSpPr txBox="1"/>
          <p:nvPr/>
        </p:nvSpPr>
        <p:spPr>
          <a:xfrm>
            <a:off x="3911585" y="4290244"/>
            <a:ext cx="1522929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 dirty="0">
                <a:solidFill>
                  <a:srgbClr val="42648A"/>
                </a:solidFill>
              </a:rPr>
              <a:t>@johana19</a:t>
            </a:r>
          </a:p>
        </p:txBody>
      </p:sp>
      <p:cxnSp>
        <p:nvCxnSpPr>
          <p:cNvPr id="18" name="Conector recto 17"/>
          <p:cNvCxnSpPr/>
          <p:nvPr/>
        </p:nvCxnSpPr>
        <p:spPr>
          <a:xfrm>
            <a:off x="670984" y="867680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r="1382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文本框 20"/>
          <p:cNvSpPr txBox="1">
            <a:spLocks noChangeArrowheads="1"/>
          </p:cNvSpPr>
          <p:nvPr/>
        </p:nvSpPr>
        <p:spPr bwMode="auto">
          <a:xfrm>
            <a:off x="3693546" y="2725982"/>
            <a:ext cx="12234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0" b="1" dirty="0" smtClean="0">
                <a:solidFill>
                  <a:schemeClr val="accent3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02</a:t>
            </a:r>
            <a:endParaRPr lang="zh-CN" altLang="en-US" sz="8000" b="1" dirty="0">
              <a:solidFill>
                <a:schemeClr val="accent3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7" name="文本框 22"/>
          <p:cNvSpPr txBox="1">
            <a:spLocks noChangeArrowheads="1"/>
          </p:cNvSpPr>
          <p:nvPr/>
        </p:nvSpPr>
        <p:spPr bwMode="auto">
          <a:xfrm>
            <a:off x="6005514" y="2725739"/>
            <a:ext cx="38779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3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请输入</a:t>
            </a:r>
            <a:endParaRPr lang="en-US" altLang="zh-CN" sz="4800" b="1" dirty="0">
              <a:solidFill>
                <a:schemeClr val="accent3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3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你的章节标题</a:t>
            </a:r>
            <a:endParaRPr lang="zh-CN" altLang="en-US" sz="4800" b="1" dirty="0">
              <a:solidFill>
                <a:schemeClr val="accent3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91767"/>
            <a:ext cx="1697077" cy="796680"/>
          </a:xfrm>
        </p:spPr>
        <p:txBody>
          <a:bodyPr/>
          <a:lstStyle/>
          <a:p>
            <a:r>
              <a:rPr lang="es-ES_tradnl" dirty="0"/>
              <a:t>02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OUR SERVICES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5" y="1125587"/>
            <a:ext cx="11042649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0"/>
          <p:cNvSpPr txBox="1"/>
          <p:nvPr/>
        </p:nvSpPr>
        <p:spPr>
          <a:xfrm>
            <a:off x="682708" y="4581150"/>
            <a:ext cx="2869385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9" name="Text Placeholder 23"/>
          <p:cNvSpPr txBox="1"/>
          <p:nvPr/>
        </p:nvSpPr>
        <p:spPr>
          <a:xfrm>
            <a:off x="682708" y="5067685"/>
            <a:ext cx="2869385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11" name="Text Placeholder 20"/>
          <p:cNvSpPr txBox="1"/>
          <p:nvPr/>
        </p:nvSpPr>
        <p:spPr>
          <a:xfrm>
            <a:off x="4661308" y="4581150"/>
            <a:ext cx="2869385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</a:p>
        </p:txBody>
      </p:sp>
      <p:sp>
        <p:nvSpPr>
          <p:cNvPr id="12" name="Text Placeholder 23"/>
          <p:cNvSpPr txBox="1"/>
          <p:nvPr/>
        </p:nvSpPr>
        <p:spPr>
          <a:xfrm>
            <a:off x="4661308" y="5067685"/>
            <a:ext cx="2869385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13" name="Text Placeholder 20"/>
          <p:cNvSpPr txBox="1"/>
          <p:nvPr/>
        </p:nvSpPr>
        <p:spPr>
          <a:xfrm>
            <a:off x="8844249" y="4581150"/>
            <a:ext cx="2869385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</a:p>
        </p:txBody>
      </p:sp>
      <p:sp>
        <p:nvSpPr>
          <p:cNvPr id="14" name="Text Placeholder 23"/>
          <p:cNvSpPr txBox="1"/>
          <p:nvPr/>
        </p:nvSpPr>
        <p:spPr>
          <a:xfrm>
            <a:off x="8844249" y="5067685"/>
            <a:ext cx="2869385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b="1586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" r="1977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 r="176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91767"/>
            <a:ext cx="1697077" cy="796680"/>
          </a:xfrm>
        </p:spPr>
        <p:txBody>
          <a:bodyPr/>
          <a:lstStyle/>
          <a:p>
            <a:r>
              <a:rPr lang="es-ES_tradnl" dirty="0"/>
              <a:t>02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OUR SERVICES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5" y="1125587"/>
            <a:ext cx="11042649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0"/>
          <p:cNvSpPr txBox="1"/>
          <p:nvPr/>
        </p:nvSpPr>
        <p:spPr>
          <a:xfrm>
            <a:off x="682708" y="4545982"/>
            <a:ext cx="5061601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9" name="Text Placeholder 23"/>
          <p:cNvSpPr txBox="1"/>
          <p:nvPr/>
        </p:nvSpPr>
        <p:spPr>
          <a:xfrm>
            <a:off x="682708" y="5032517"/>
            <a:ext cx="5061601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</a:p>
        </p:txBody>
      </p:sp>
      <p:sp>
        <p:nvSpPr>
          <p:cNvPr id="18" name="Text Placeholder 20"/>
          <p:cNvSpPr txBox="1"/>
          <p:nvPr/>
        </p:nvSpPr>
        <p:spPr>
          <a:xfrm>
            <a:off x="6445496" y="4545982"/>
            <a:ext cx="5061601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</a:p>
        </p:txBody>
      </p:sp>
      <p:sp>
        <p:nvSpPr>
          <p:cNvPr id="20" name="Text Placeholder 23"/>
          <p:cNvSpPr txBox="1"/>
          <p:nvPr/>
        </p:nvSpPr>
        <p:spPr>
          <a:xfrm>
            <a:off x="6445496" y="5032517"/>
            <a:ext cx="5061601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0" b="29630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8" b="1883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文本框 20"/>
          <p:cNvSpPr txBox="1">
            <a:spLocks noChangeArrowheads="1"/>
          </p:cNvSpPr>
          <p:nvPr/>
        </p:nvSpPr>
        <p:spPr bwMode="auto">
          <a:xfrm>
            <a:off x="3693546" y="2725982"/>
            <a:ext cx="12234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0" b="1" dirty="0" smtClean="0">
                <a:solidFill>
                  <a:schemeClr val="accent4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03</a:t>
            </a:r>
            <a:endParaRPr lang="zh-CN" altLang="en-US" sz="8000" b="1" dirty="0">
              <a:solidFill>
                <a:schemeClr val="accent4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7" name="文本框 22"/>
          <p:cNvSpPr txBox="1">
            <a:spLocks noChangeArrowheads="1"/>
          </p:cNvSpPr>
          <p:nvPr/>
        </p:nvSpPr>
        <p:spPr bwMode="auto">
          <a:xfrm>
            <a:off x="6005514" y="2725739"/>
            <a:ext cx="38779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4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请输入</a:t>
            </a:r>
            <a:endParaRPr lang="en-US" altLang="zh-CN" sz="4800" b="1" dirty="0">
              <a:solidFill>
                <a:schemeClr val="accent4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4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你的章节标题</a:t>
            </a:r>
            <a:endParaRPr lang="zh-CN" altLang="en-US" sz="4800" b="1" dirty="0">
              <a:solidFill>
                <a:schemeClr val="accent4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121933"/>
            <a:ext cx="5413293" cy="1384995"/>
          </a:xfrm>
        </p:spPr>
        <p:txBody>
          <a:bodyPr/>
          <a:lstStyle/>
          <a:p>
            <a:r>
              <a:rPr lang="es-ES_tradnl"/>
              <a:t>03</a:t>
            </a:r>
            <a:endParaRPr lang="es-ES_tradnl" dirty="0"/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OUR WORK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879405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3"/>
          <p:cNvSpPr txBox="1"/>
          <p:nvPr/>
        </p:nvSpPr>
        <p:spPr>
          <a:xfrm>
            <a:off x="682707" y="2035952"/>
            <a:ext cx="4981493" cy="177404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viverra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ultricies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diam.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sodales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volutpat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aliquam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Proin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arcu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nisi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54" name="Text Placeholder 5"/>
          <p:cNvSpPr txBox="1"/>
          <p:nvPr/>
        </p:nvSpPr>
        <p:spPr>
          <a:xfrm>
            <a:off x="682705" y="4291226"/>
            <a:ext cx="2576943" cy="284793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MAN MEDIA SAMPLE</a:t>
            </a:r>
          </a:p>
        </p:txBody>
      </p:sp>
      <p:sp>
        <p:nvSpPr>
          <p:cNvPr id="55" name="Text Placeholder 5"/>
          <p:cNvSpPr txBox="1"/>
          <p:nvPr/>
        </p:nvSpPr>
        <p:spPr>
          <a:xfrm>
            <a:off x="682706" y="4584735"/>
            <a:ext cx="2576943" cy="62312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con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diam.</a:t>
            </a:r>
          </a:p>
        </p:txBody>
      </p:sp>
      <p:sp>
        <p:nvSpPr>
          <p:cNvPr id="57" name="Text Placeholder 5"/>
          <p:cNvSpPr txBox="1"/>
          <p:nvPr/>
        </p:nvSpPr>
        <p:spPr>
          <a:xfrm>
            <a:off x="3376246" y="4296820"/>
            <a:ext cx="2603159" cy="284793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WOMAN MEDIA SAMPLE</a:t>
            </a:r>
          </a:p>
        </p:txBody>
      </p:sp>
      <p:sp>
        <p:nvSpPr>
          <p:cNvPr id="58" name="Text Placeholder 5"/>
          <p:cNvSpPr txBox="1"/>
          <p:nvPr/>
        </p:nvSpPr>
        <p:spPr>
          <a:xfrm>
            <a:off x="3376247" y="4590329"/>
            <a:ext cx="2603159" cy="618775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con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diam.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5" r="14015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633537"/>
            <a:ext cx="5383448" cy="796680"/>
          </a:xfrm>
        </p:spPr>
        <p:txBody>
          <a:bodyPr/>
          <a:lstStyle/>
          <a:p>
            <a:r>
              <a:rPr lang="es-ES_tradnl"/>
              <a:t>03</a:t>
            </a:r>
            <a:endParaRPr lang="es-ES_tradnl" dirty="0"/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OUR WORK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23501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5" b="20725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633537"/>
            <a:ext cx="1697077" cy="796680"/>
          </a:xfrm>
        </p:spPr>
        <p:txBody>
          <a:bodyPr/>
          <a:lstStyle/>
          <a:p>
            <a:r>
              <a:rPr lang="es-ES_tradnl"/>
              <a:t>03</a:t>
            </a:r>
            <a:endParaRPr lang="es-ES_tradnl" dirty="0"/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OUR WORK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23501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r="7639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r="763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633537"/>
            <a:ext cx="1697077" cy="796680"/>
          </a:xfrm>
        </p:spPr>
        <p:txBody>
          <a:bodyPr/>
          <a:lstStyle/>
          <a:p>
            <a:r>
              <a:rPr lang="es-ES_tradnl"/>
              <a:t>03</a:t>
            </a:r>
            <a:endParaRPr lang="es-ES_tradnl" dirty="0"/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OUR WORK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23501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2" r="24482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2" r="24482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2" r="2448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633537"/>
            <a:ext cx="1697077" cy="796680"/>
          </a:xfrm>
        </p:spPr>
        <p:txBody>
          <a:bodyPr/>
          <a:lstStyle/>
          <a:p>
            <a:r>
              <a:rPr lang="es-ES_tradnl"/>
              <a:t>03</a:t>
            </a:r>
            <a:endParaRPr lang="es-ES_tradnl" dirty="0"/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OUR WORK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5" y="1125587"/>
            <a:ext cx="11042649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20"/>
          <p:cNvSpPr txBox="1"/>
          <p:nvPr/>
        </p:nvSpPr>
        <p:spPr>
          <a:xfrm>
            <a:off x="682708" y="4581150"/>
            <a:ext cx="2869385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9" name="Text Placeholder 23"/>
          <p:cNvSpPr txBox="1"/>
          <p:nvPr/>
        </p:nvSpPr>
        <p:spPr>
          <a:xfrm>
            <a:off x="682708" y="5067685"/>
            <a:ext cx="2869385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11" name="Text Placeholder 20"/>
          <p:cNvSpPr txBox="1"/>
          <p:nvPr/>
        </p:nvSpPr>
        <p:spPr>
          <a:xfrm>
            <a:off x="4661308" y="4581150"/>
            <a:ext cx="2869385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  <a:endParaRPr lang="en-US" sz="16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2" name="Text Placeholder 23"/>
          <p:cNvSpPr txBox="1"/>
          <p:nvPr/>
        </p:nvSpPr>
        <p:spPr>
          <a:xfrm>
            <a:off x="4661308" y="5067685"/>
            <a:ext cx="2869385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sp>
        <p:nvSpPr>
          <p:cNvPr id="13" name="Text Placeholder 20"/>
          <p:cNvSpPr txBox="1"/>
          <p:nvPr/>
        </p:nvSpPr>
        <p:spPr>
          <a:xfrm>
            <a:off x="8844249" y="4581150"/>
            <a:ext cx="2869385" cy="2215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None/>
              <a:defRPr sz="3500" b="1" i="0" kern="1200">
                <a:solidFill>
                  <a:srgbClr val="E8E7E9"/>
                </a:solidFill>
                <a:latin typeface="Raleway Black" charset="0"/>
                <a:ea typeface="Raleway Black" charset="0"/>
                <a:cs typeface="Raleway Black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SUBTITLE EXAMPLE</a:t>
            </a:r>
          </a:p>
        </p:txBody>
      </p:sp>
      <p:sp>
        <p:nvSpPr>
          <p:cNvPr id="14" name="Text Placeholder 23"/>
          <p:cNvSpPr txBox="1"/>
          <p:nvPr/>
        </p:nvSpPr>
        <p:spPr>
          <a:xfrm>
            <a:off x="8844249" y="5067685"/>
            <a:ext cx="2869385" cy="81729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" charset="0"/>
                <a:ea typeface="Lato" charset="0"/>
                <a:cs typeface="Lato" charset="0"/>
              </a:rPr>
              <a:t>. 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482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482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r="482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文本框 20"/>
          <p:cNvSpPr txBox="1">
            <a:spLocks noChangeArrowheads="1"/>
          </p:cNvSpPr>
          <p:nvPr/>
        </p:nvSpPr>
        <p:spPr bwMode="auto">
          <a:xfrm>
            <a:off x="3693546" y="2725982"/>
            <a:ext cx="12234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8000" b="1" dirty="0" smtClean="0">
                <a:solidFill>
                  <a:schemeClr val="accent5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04</a:t>
            </a:r>
            <a:endParaRPr lang="zh-CN" altLang="en-US" sz="8000" b="1" dirty="0">
              <a:solidFill>
                <a:schemeClr val="accent5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7" name="文本框 22"/>
          <p:cNvSpPr txBox="1">
            <a:spLocks noChangeArrowheads="1"/>
          </p:cNvSpPr>
          <p:nvPr/>
        </p:nvSpPr>
        <p:spPr bwMode="auto">
          <a:xfrm>
            <a:off x="6005514" y="2725739"/>
            <a:ext cx="38779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5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请输入</a:t>
            </a:r>
            <a:endParaRPr lang="en-US" altLang="zh-CN" sz="4800" b="1" dirty="0">
              <a:solidFill>
                <a:schemeClr val="accent5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  <a:p>
            <a:pPr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800" b="1" dirty="0" smtClean="0">
                <a:solidFill>
                  <a:schemeClr val="accent5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你的章节标题</a:t>
            </a:r>
            <a:endParaRPr lang="zh-CN" altLang="en-US" sz="4800" b="1" dirty="0">
              <a:solidFill>
                <a:schemeClr val="accent5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2"/>
          <p:cNvSpPr txBox="1"/>
          <p:nvPr/>
        </p:nvSpPr>
        <p:spPr>
          <a:xfrm>
            <a:off x="399990" y="5205795"/>
            <a:ext cx="2879625" cy="9601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6858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/>
              <a:buNone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Zorem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color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met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71992" y="1881316"/>
            <a:ext cx="2087049" cy="3204387"/>
            <a:chOff x="857994" y="1430825"/>
            <a:chExt cx="1565287" cy="2403290"/>
          </a:xfrm>
        </p:grpSpPr>
        <p:sp>
          <p:nvSpPr>
            <p:cNvPr id="42" name="Rounded Rectangle 41"/>
            <p:cNvSpPr>
              <a:spLocks noChangeAspect="1"/>
            </p:cNvSpPr>
            <p:nvPr/>
          </p:nvSpPr>
          <p:spPr>
            <a:xfrm>
              <a:off x="967594" y="1537358"/>
              <a:ext cx="1362375" cy="136237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44" name="Rounded Rectangle 43"/>
            <p:cNvSpPr>
              <a:spLocks noChangeAspect="1"/>
            </p:cNvSpPr>
            <p:nvPr/>
          </p:nvSpPr>
          <p:spPr>
            <a:xfrm>
              <a:off x="857994" y="1430825"/>
              <a:ext cx="1565287" cy="1565284"/>
            </a:xfrm>
            <a:prstGeom prst="roundRect">
              <a:avLst>
                <a:gd name="adj" fmla="val 50000"/>
              </a:avLst>
            </a:prstGeom>
            <a:noFill/>
            <a:ln w="38100" cmpd="sng">
              <a:solidFill>
                <a:schemeClr val="accent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45" name="Text Placeholder 7"/>
            <p:cNvSpPr txBox="1"/>
            <p:nvPr/>
          </p:nvSpPr>
          <p:spPr>
            <a:xfrm>
              <a:off x="1318680" y="1863700"/>
              <a:ext cx="611404" cy="452934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5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3335" dirty="0">
                  <a:solidFill>
                    <a:srgbClr val="FFFFFF"/>
                  </a:solidFill>
                </a:rPr>
                <a:t></a:t>
              </a:r>
              <a:endParaRPr lang="en-US" sz="3335" dirty="0">
                <a:solidFill>
                  <a:prstClr val="white"/>
                </a:solidFill>
              </a:endParaRPr>
            </a:p>
          </p:txBody>
        </p:sp>
        <p:sp>
          <p:nvSpPr>
            <p:cNvPr id="46" name="Text Placeholder 7"/>
            <p:cNvSpPr txBox="1"/>
            <p:nvPr/>
          </p:nvSpPr>
          <p:spPr>
            <a:xfrm>
              <a:off x="920587" y="2221247"/>
              <a:ext cx="1440099" cy="338359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/>
                <a:buNone/>
                <a:defRPr sz="1200" b="1" kern="1200">
                  <a:solidFill>
                    <a:schemeClr val="accent1">
                      <a:lumMod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s-ES_tradnl" dirty="0" err="1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Strengths</a:t>
              </a:r>
              <a:endParaRPr lang="es-ES_tradnl" dirty="0">
                <a:solidFill>
                  <a:prstClr val="white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cxnSp>
          <p:nvCxnSpPr>
            <p:cNvPr id="47" name="Straight Connector 46"/>
            <p:cNvCxnSpPr>
              <a:stCxn id="44" idx="2"/>
            </p:cNvCxnSpPr>
            <p:nvPr/>
          </p:nvCxnSpPr>
          <p:spPr>
            <a:xfrm>
              <a:off x="1640638" y="2996109"/>
              <a:ext cx="0" cy="587511"/>
            </a:xfrm>
            <a:prstGeom prst="line">
              <a:avLst/>
            </a:prstGeom>
            <a:ln w="38100" cmpd="sng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ounded Rectangle 47"/>
            <p:cNvSpPr>
              <a:spLocks noChangeAspect="1"/>
            </p:cNvSpPr>
            <p:nvPr/>
          </p:nvSpPr>
          <p:spPr>
            <a:xfrm>
              <a:off x="1492786" y="3532461"/>
              <a:ext cx="301655" cy="30165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 rot="10800000">
            <a:off x="3616690" y="2632815"/>
            <a:ext cx="2087049" cy="3204387"/>
            <a:chOff x="857994" y="1430825"/>
            <a:chExt cx="1565287" cy="2403290"/>
          </a:xfrm>
        </p:grpSpPr>
        <p:sp>
          <p:nvSpPr>
            <p:cNvPr id="71" name="Rounded Rectangle 70"/>
            <p:cNvSpPr>
              <a:spLocks noChangeAspect="1"/>
            </p:cNvSpPr>
            <p:nvPr/>
          </p:nvSpPr>
          <p:spPr>
            <a:xfrm>
              <a:off x="949076" y="1537358"/>
              <a:ext cx="1362375" cy="1362373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72" name="Rounded Rectangle 71"/>
            <p:cNvSpPr>
              <a:spLocks noChangeAspect="1"/>
            </p:cNvSpPr>
            <p:nvPr/>
          </p:nvSpPr>
          <p:spPr>
            <a:xfrm>
              <a:off x="857994" y="1430825"/>
              <a:ext cx="1565287" cy="1565284"/>
            </a:xfrm>
            <a:prstGeom prst="roundRect">
              <a:avLst>
                <a:gd name="adj" fmla="val 50000"/>
              </a:avLst>
            </a:prstGeom>
            <a:noFill/>
            <a:ln w="38100" cmpd="sng">
              <a:solidFill>
                <a:schemeClr val="accent5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73" name="Text Placeholder 7"/>
            <p:cNvSpPr txBox="1"/>
            <p:nvPr/>
          </p:nvSpPr>
          <p:spPr>
            <a:xfrm>
              <a:off x="1318680" y="1863700"/>
              <a:ext cx="611404" cy="452934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5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3335" dirty="0">
                  <a:solidFill>
                    <a:srgbClr val="FFFFFF"/>
                  </a:solidFill>
                </a:rPr>
                <a:t></a:t>
              </a:r>
              <a:endParaRPr lang="en-US" sz="3335" dirty="0">
                <a:solidFill>
                  <a:prstClr val="white"/>
                </a:solidFill>
              </a:endParaRPr>
            </a:p>
          </p:txBody>
        </p:sp>
        <p:sp>
          <p:nvSpPr>
            <p:cNvPr id="74" name="Text Placeholder 7"/>
            <p:cNvSpPr txBox="1"/>
            <p:nvPr/>
          </p:nvSpPr>
          <p:spPr>
            <a:xfrm rot="10800000">
              <a:off x="920587" y="2221247"/>
              <a:ext cx="1440099" cy="338359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/>
                <a:buNone/>
                <a:defRPr sz="1200" b="1" kern="1200">
                  <a:solidFill>
                    <a:schemeClr val="accent1">
                      <a:lumMod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s-ES_tradnl" dirty="0" err="1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Weaknesses</a:t>
              </a:r>
              <a:endParaRPr lang="es-ES_tradnl" dirty="0">
                <a:solidFill>
                  <a:prstClr val="white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cxnSp>
          <p:nvCxnSpPr>
            <p:cNvPr id="75" name="Straight Connector 74"/>
            <p:cNvCxnSpPr>
              <a:stCxn id="72" idx="2"/>
            </p:cNvCxnSpPr>
            <p:nvPr/>
          </p:nvCxnSpPr>
          <p:spPr>
            <a:xfrm>
              <a:off x="1640638" y="2996109"/>
              <a:ext cx="0" cy="587511"/>
            </a:xfrm>
            <a:prstGeom prst="line">
              <a:avLst/>
            </a:prstGeom>
            <a:ln w="38100" cmpd="sng">
              <a:solidFill>
                <a:schemeClr val="accent5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ounded Rectangle 75"/>
            <p:cNvSpPr>
              <a:spLocks noChangeAspect="1"/>
            </p:cNvSpPr>
            <p:nvPr/>
          </p:nvSpPr>
          <p:spPr>
            <a:xfrm>
              <a:off x="1485166" y="3532461"/>
              <a:ext cx="301655" cy="301654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</p:grpSp>
      <p:sp>
        <p:nvSpPr>
          <p:cNvPr id="77" name="Text Placeholder 2"/>
          <p:cNvSpPr txBox="1"/>
          <p:nvPr/>
        </p:nvSpPr>
        <p:spPr>
          <a:xfrm>
            <a:off x="3220400" y="1831051"/>
            <a:ext cx="2879625" cy="9601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6858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/>
              <a:buNone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Zorem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color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met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78" name="Text Placeholder 2"/>
          <p:cNvSpPr txBox="1"/>
          <p:nvPr/>
        </p:nvSpPr>
        <p:spPr>
          <a:xfrm>
            <a:off x="6165777" y="5155529"/>
            <a:ext cx="2879625" cy="9601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6858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/>
              <a:buNone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Zorem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color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met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6537778" y="1831051"/>
            <a:ext cx="2087049" cy="3204387"/>
            <a:chOff x="857994" y="1430825"/>
            <a:chExt cx="1565287" cy="2403290"/>
          </a:xfrm>
        </p:grpSpPr>
        <p:sp>
          <p:nvSpPr>
            <p:cNvPr id="80" name="Rounded Rectangle 79"/>
            <p:cNvSpPr>
              <a:spLocks noChangeAspect="1"/>
            </p:cNvSpPr>
            <p:nvPr/>
          </p:nvSpPr>
          <p:spPr>
            <a:xfrm>
              <a:off x="978104" y="1537358"/>
              <a:ext cx="1362375" cy="1362373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81" name="Rounded Rectangle 80"/>
            <p:cNvSpPr>
              <a:spLocks noChangeAspect="1"/>
            </p:cNvSpPr>
            <p:nvPr/>
          </p:nvSpPr>
          <p:spPr>
            <a:xfrm>
              <a:off x="857994" y="1430825"/>
              <a:ext cx="1565287" cy="1565284"/>
            </a:xfrm>
            <a:prstGeom prst="roundRect">
              <a:avLst>
                <a:gd name="adj" fmla="val 50000"/>
              </a:avLst>
            </a:prstGeom>
            <a:noFill/>
            <a:ln w="38100" cmpd="sng">
              <a:solidFill>
                <a:schemeClr val="accent4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82" name="Text Placeholder 7"/>
            <p:cNvSpPr txBox="1"/>
            <p:nvPr/>
          </p:nvSpPr>
          <p:spPr>
            <a:xfrm>
              <a:off x="1318680" y="1863700"/>
              <a:ext cx="611404" cy="452934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5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3335" dirty="0">
                  <a:solidFill>
                    <a:srgbClr val="FFFFFF"/>
                  </a:solidFill>
                </a:rPr>
                <a:t></a:t>
              </a:r>
              <a:endParaRPr lang="en-US" sz="3335" dirty="0">
                <a:solidFill>
                  <a:prstClr val="white"/>
                </a:solidFill>
              </a:endParaRPr>
            </a:p>
          </p:txBody>
        </p:sp>
        <p:sp>
          <p:nvSpPr>
            <p:cNvPr id="83" name="Text Placeholder 7"/>
            <p:cNvSpPr txBox="1"/>
            <p:nvPr/>
          </p:nvSpPr>
          <p:spPr>
            <a:xfrm>
              <a:off x="920587" y="2221247"/>
              <a:ext cx="1440099" cy="338359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/>
                <a:buNone/>
                <a:defRPr sz="1200" b="1" kern="1200">
                  <a:solidFill>
                    <a:schemeClr val="accent1">
                      <a:lumMod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s-ES_tradnl" dirty="0" err="1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Threats</a:t>
              </a:r>
              <a:endParaRPr lang="es-ES_tradnl" dirty="0">
                <a:solidFill>
                  <a:prstClr val="white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cxnSp>
          <p:nvCxnSpPr>
            <p:cNvPr id="84" name="Straight Connector 83"/>
            <p:cNvCxnSpPr>
              <a:stCxn id="81" idx="2"/>
            </p:cNvCxnSpPr>
            <p:nvPr/>
          </p:nvCxnSpPr>
          <p:spPr>
            <a:xfrm>
              <a:off x="1640638" y="2996109"/>
              <a:ext cx="0" cy="587511"/>
            </a:xfrm>
            <a:prstGeom prst="line">
              <a:avLst/>
            </a:prstGeom>
            <a:ln w="38100" cmpd="sng">
              <a:solidFill>
                <a:schemeClr val="accent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ounded Rectangle 84"/>
            <p:cNvSpPr>
              <a:spLocks noChangeAspect="1"/>
            </p:cNvSpPr>
            <p:nvPr/>
          </p:nvSpPr>
          <p:spPr>
            <a:xfrm>
              <a:off x="1492786" y="3532461"/>
              <a:ext cx="301655" cy="30165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 rot="10800000">
            <a:off x="9197081" y="2632815"/>
            <a:ext cx="2087049" cy="3204387"/>
            <a:chOff x="857994" y="1430825"/>
            <a:chExt cx="1565287" cy="2403290"/>
          </a:xfrm>
        </p:grpSpPr>
        <p:sp>
          <p:nvSpPr>
            <p:cNvPr id="87" name="Rounded Rectangle 86"/>
            <p:cNvSpPr>
              <a:spLocks noChangeAspect="1"/>
            </p:cNvSpPr>
            <p:nvPr/>
          </p:nvSpPr>
          <p:spPr>
            <a:xfrm>
              <a:off x="949076" y="1537358"/>
              <a:ext cx="1362375" cy="136237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88" name="Rounded Rectangle 87"/>
            <p:cNvSpPr>
              <a:spLocks noChangeAspect="1"/>
            </p:cNvSpPr>
            <p:nvPr/>
          </p:nvSpPr>
          <p:spPr>
            <a:xfrm>
              <a:off x="857994" y="1430825"/>
              <a:ext cx="1565287" cy="1565284"/>
            </a:xfrm>
            <a:prstGeom prst="roundRect">
              <a:avLst>
                <a:gd name="adj" fmla="val 50000"/>
              </a:avLst>
            </a:prstGeom>
            <a:noFill/>
            <a:ln w="38100" cmpd="sng">
              <a:solidFill>
                <a:schemeClr val="accent2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89" name="Text Placeholder 7"/>
            <p:cNvSpPr txBox="1"/>
            <p:nvPr/>
          </p:nvSpPr>
          <p:spPr>
            <a:xfrm>
              <a:off x="1318680" y="1863700"/>
              <a:ext cx="611404" cy="452934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5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3335" dirty="0">
                  <a:solidFill>
                    <a:srgbClr val="FFFFFF"/>
                  </a:solidFill>
                </a:rPr>
                <a:t></a:t>
              </a:r>
              <a:endParaRPr lang="en-US" sz="3335" dirty="0">
                <a:solidFill>
                  <a:prstClr val="white"/>
                </a:solidFill>
              </a:endParaRPr>
            </a:p>
          </p:txBody>
        </p:sp>
        <p:sp>
          <p:nvSpPr>
            <p:cNvPr id="90" name="Text Placeholder 7"/>
            <p:cNvSpPr txBox="1"/>
            <p:nvPr/>
          </p:nvSpPr>
          <p:spPr>
            <a:xfrm rot="10800000">
              <a:off x="920587" y="2221247"/>
              <a:ext cx="1440099" cy="338359"/>
            </a:xfrm>
            <a:prstGeom prst="rect">
              <a:avLst/>
            </a:prstGeom>
          </p:spPr>
          <p:txBody>
            <a:bodyPr vert="horz" lIns="0" tIns="138488" rIns="0" bIns="138488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/>
                <a:buNone/>
                <a:defRPr sz="1200" b="1" kern="1200">
                  <a:solidFill>
                    <a:schemeClr val="accent1">
                      <a:lumMod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s-ES_tradnl" dirty="0" err="1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Opportunities</a:t>
              </a:r>
              <a:endParaRPr lang="es-ES_tradnl" dirty="0">
                <a:solidFill>
                  <a:prstClr val="white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cxnSp>
          <p:nvCxnSpPr>
            <p:cNvPr id="91" name="Straight Connector 90"/>
            <p:cNvCxnSpPr>
              <a:stCxn id="88" idx="2"/>
            </p:cNvCxnSpPr>
            <p:nvPr/>
          </p:nvCxnSpPr>
          <p:spPr>
            <a:xfrm>
              <a:off x="1640638" y="2996109"/>
              <a:ext cx="0" cy="587511"/>
            </a:xfrm>
            <a:prstGeom prst="line">
              <a:avLst/>
            </a:prstGeom>
            <a:ln w="3810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ounded Rectangle 91"/>
            <p:cNvSpPr>
              <a:spLocks noChangeAspect="1"/>
            </p:cNvSpPr>
            <p:nvPr/>
          </p:nvSpPr>
          <p:spPr>
            <a:xfrm>
              <a:off x="1485166" y="3532461"/>
              <a:ext cx="301655" cy="30165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</p:grpSp>
      <p:sp>
        <p:nvSpPr>
          <p:cNvPr id="93" name="Text Placeholder 2"/>
          <p:cNvSpPr txBox="1"/>
          <p:nvPr/>
        </p:nvSpPr>
        <p:spPr>
          <a:xfrm>
            <a:off x="8800790" y="1831051"/>
            <a:ext cx="2879625" cy="9601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6858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/>
              <a:buNone/>
              <a:defRPr sz="95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Zorem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color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oit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met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hart 4984"/>
          <p:cNvGraphicFramePr/>
          <p:nvPr/>
        </p:nvGraphicFramePr>
        <p:xfrm>
          <a:off x="1225489" y="1652189"/>
          <a:ext cx="3756617" cy="291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9" name="Chart 5004"/>
          <p:cNvGraphicFramePr/>
          <p:nvPr/>
        </p:nvGraphicFramePr>
        <p:xfrm>
          <a:off x="6650505" y="1666896"/>
          <a:ext cx="3541713" cy="291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Text Placeholder 2"/>
          <p:cNvSpPr txBox="1"/>
          <p:nvPr/>
        </p:nvSpPr>
        <p:spPr>
          <a:xfrm>
            <a:off x="2208514" y="5001641"/>
            <a:ext cx="2857503" cy="61278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8565"/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Donec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risus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vulputate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placerat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in at ligula.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Donec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auctor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magna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393310" y="4930416"/>
            <a:ext cx="647385" cy="65804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2511" tIns="81256" rIns="162511" bIns="81256" rtlCol="0" anchor="ctr"/>
          <a:lstStyle/>
          <a:p>
            <a:pPr algn="ctr" defTabSz="913765"/>
            <a:endParaRPr lang="en-US" sz="1400" dirty="0">
              <a:solidFill>
                <a:srgbClr val="7F7F7F"/>
              </a:solidFill>
              <a:latin typeface="Calibri" panose="020F0502020204030204"/>
            </a:endParaRPr>
          </a:p>
        </p:txBody>
      </p:sp>
      <p:sp>
        <p:nvSpPr>
          <p:cNvPr id="42" name="Text Placeholder 7"/>
          <p:cNvSpPr txBox="1"/>
          <p:nvPr/>
        </p:nvSpPr>
        <p:spPr>
          <a:xfrm>
            <a:off x="1309399" y="4930415"/>
            <a:ext cx="815204" cy="603912"/>
          </a:xfrm>
          <a:prstGeom prst="rect">
            <a:avLst/>
          </a:prstGeom>
        </p:spPr>
        <p:txBody>
          <a:bodyPr vert="horz" lIns="0" tIns="138512" rIns="0" bIns="138512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90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/>
            <a:r>
              <a:rPr lang="en-US" sz="2665" dirty="0">
                <a:solidFill>
                  <a:prstClr val="white"/>
                </a:solidFill>
                <a:latin typeface="FontAwesome" pitchFamily="2" charset="0"/>
                <a:ea typeface="Lato Regular" panose="020F0502020204030203" pitchFamily="34" charset="0"/>
                <a:cs typeface="Lato Regular" panose="020F0502020204030203" pitchFamily="34" charset="0"/>
              </a:rPr>
              <a:t></a:t>
            </a:r>
          </a:p>
        </p:txBody>
      </p:sp>
      <p:sp>
        <p:nvSpPr>
          <p:cNvPr id="56" name="Text Placeholder 2"/>
          <p:cNvSpPr txBox="1"/>
          <p:nvPr/>
        </p:nvSpPr>
        <p:spPr>
          <a:xfrm>
            <a:off x="7549619" y="5001641"/>
            <a:ext cx="2857503" cy="61278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8565"/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Donec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risus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vulputate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placerat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in at ligula.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Donec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auctor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magna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734416" y="4930416"/>
            <a:ext cx="647385" cy="65804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2511" tIns="81256" rIns="162511" bIns="81256" rtlCol="0" anchor="ctr"/>
          <a:lstStyle/>
          <a:p>
            <a:pPr algn="ctr" defTabSz="913765"/>
            <a:endParaRPr lang="en-US" sz="1400" dirty="0">
              <a:solidFill>
                <a:srgbClr val="7F7F7F"/>
              </a:solidFill>
              <a:latin typeface="Calibri" panose="020F0502020204030204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6650505" y="4930415"/>
            <a:ext cx="815204" cy="603912"/>
          </a:xfrm>
          <a:prstGeom prst="rect">
            <a:avLst/>
          </a:prstGeom>
        </p:spPr>
        <p:txBody>
          <a:bodyPr vert="horz" lIns="0" tIns="138512" rIns="0" bIns="138512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90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8565"/>
            <a:r>
              <a:rPr lang="en-US" sz="2665" dirty="0">
                <a:solidFill>
                  <a:prstClr val="white"/>
                </a:solidFill>
                <a:latin typeface="FontAwesome" pitchFamily="2" charset="0"/>
                <a:ea typeface="Lato Regular" panose="020F0502020204030203" pitchFamily="34" charset="0"/>
                <a:cs typeface="Lato Regular" panose="020F0502020204030203" pitchFamily="34" charset="0"/>
              </a:rPr>
              <a:t></a:t>
            </a:r>
            <a:endParaRPr lang="es-ES_tradnl" sz="24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 txBox="1"/>
          <p:nvPr/>
        </p:nvSpPr>
        <p:spPr>
          <a:xfrm>
            <a:off x="637550" y="1846259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FIRST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 Placeholder 5"/>
          <p:cNvSpPr txBox="1"/>
          <p:nvPr/>
        </p:nvSpPr>
        <p:spPr>
          <a:xfrm>
            <a:off x="637549" y="2038424"/>
            <a:ext cx="4696180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17" name="Text Placeholder 5"/>
          <p:cNvSpPr txBox="1"/>
          <p:nvPr/>
        </p:nvSpPr>
        <p:spPr>
          <a:xfrm>
            <a:off x="637550" y="2956158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SECOND</a:t>
            </a:r>
          </a:p>
        </p:txBody>
      </p:sp>
      <p:sp>
        <p:nvSpPr>
          <p:cNvPr id="18" name="Text Placeholder 5"/>
          <p:cNvSpPr txBox="1"/>
          <p:nvPr/>
        </p:nvSpPr>
        <p:spPr>
          <a:xfrm>
            <a:off x="637547" y="3128451"/>
            <a:ext cx="4696180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433405" y="1820113"/>
            <a:ext cx="4302328" cy="4580688"/>
            <a:chOff x="4025560" y="558616"/>
            <a:chExt cx="4213906" cy="4472508"/>
          </a:xfrm>
        </p:grpSpPr>
        <p:grpSp>
          <p:nvGrpSpPr>
            <p:cNvPr id="26" name="Group 25"/>
            <p:cNvGrpSpPr/>
            <p:nvPr/>
          </p:nvGrpSpPr>
          <p:grpSpPr>
            <a:xfrm>
              <a:off x="4025560" y="817226"/>
              <a:ext cx="4213906" cy="4213898"/>
              <a:chOff x="4474739" y="1561260"/>
              <a:chExt cx="4213906" cy="4213898"/>
            </a:xfrm>
          </p:grpSpPr>
          <p:sp>
            <p:nvSpPr>
              <p:cNvPr id="31" name="Arc 30"/>
              <p:cNvSpPr>
                <a:spLocks noChangeAspect="1"/>
              </p:cNvSpPr>
              <p:nvPr/>
            </p:nvSpPr>
            <p:spPr>
              <a:xfrm>
                <a:off x="4474739" y="1561260"/>
                <a:ext cx="4213906" cy="4213898"/>
              </a:xfrm>
              <a:prstGeom prst="arc">
                <a:avLst>
                  <a:gd name="adj1" fmla="val 16200000"/>
                  <a:gd name="adj2" fmla="val 9861123"/>
                </a:avLst>
              </a:prstGeom>
              <a:ln w="50800" cap="rnd" cmpd="sng">
                <a:solidFill>
                  <a:schemeClr val="accent2"/>
                </a:solidFill>
                <a:headEnd type="none" w="sm" len="sm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13765"/>
                <a:endParaRPr lang="en-US">
                  <a:solidFill>
                    <a:prstClr val="black"/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endParaRPr>
              </a:p>
            </p:txBody>
          </p:sp>
          <p:sp>
            <p:nvSpPr>
              <p:cNvPr id="32" name="Arc 31"/>
              <p:cNvSpPr>
                <a:spLocks noChangeAspect="1"/>
              </p:cNvSpPr>
              <p:nvPr/>
            </p:nvSpPr>
            <p:spPr>
              <a:xfrm>
                <a:off x="4821489" y="1908009"/>
                <a:ext cx="3520406" cy="3520400"/>
              </a:xfrm>
              <a:prstGeom prst="arc">
                <a:avLst>
                  <a:gd name="adj1" fmla="val 16200000"/>
                  <a:gd name="adj2" fmla="val 5969384"/>
                </a:avLst>
              </a:prstGeom>
              <a:ln w="50800" cap="rnd" cmpd="sng">
                <a:solidFill>
                  <a:schemeClr val="accent5"/>
                </a:solidFill>
                <a:headEnd type="none" w="sm" len="sm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13765"/>
                <a:endParaRPr lang="en-US">
                  <a:solidFill>
                    <a:prstClr val="black"/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endParaRPr>
              </a:p>
            </p:txBody>
          </p:sp>
          <p:sp>
            <p:nvSpPr>
              <p:cNvPr id="33" name="Arc 32"/>
              <p:cNvSpPr>
                <a:spLocks noChangeAspect="1"/>
              </p:cNvSpPr>
              <p:nvPr/>
            </p:nvSpPr>
            <p:spPr>
              <a:xfrm>
                <a:off x="5180857" y="2267376"/>
                <a:ext cx="2801670" cy="2801666"/>
              </a:xfrm>
              <a:prstGeom prst="arc">
                <a:avLst>
                  <a:gd name="adj1" fmla="val 16200000"/>
                  <a:gd name="adj2" fmla="val 3846001"/>
                </a:avLst>
              </a:prstGeom>
              <a:ln w="50800" cap="rnd" cmpd="sng">
                <a:solidFill>
                  <a:schemeClr val="accent4"/>
                </a:solidFill>
                <a:headEnd type="none" w="sm" len="sm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13765"/>
                <a:endParaRPr lang="en-US">
                  <a:solidFill>
                    <a:prstClr val="black"/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endParaRPr>
              </a:p>
            </p:txBody>
          </p:sp>
          <p:sp>
            <p:nvSpPr>
              <p:cNvPr id="34" name="Arc 33"/>
              <p:cNvSpPr>
                <a:spLocks noChangeAspect="1"/>
              </p:cNvSpPr>
              <p:nvPr/>
            </p:nvSpPr>
            <p:spPr>
              <a:xfrm>
                <a:off x="5544127" y="2630645"/>
                <a:ext cx="2075130" cy="2075128"/>
              </a:xfrm>
              <a:prstGeom prst="arc">
                <a:avLst>
                  <a:gd name="adj1" fmla="val 16200000"/>
                  <a:gd name="adj2" fmla="val 9005721"/>
                </a:avLst>
              </a:prstGeom>
              <a:ln w="50800" cap="rnd" cmpd="sng">
                <a:solidFill>
                  <a:schemeClr val="accent6">
                    <a:lumMod val="50000"/>
                  </a:schemeClr>
                </a:solidFill>
                <a:headEnd type="none" w="sm" len="sm"/>
                <a:tailEnd type="oval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13765"/>
                <a:endParaRPr lang="en-US">
                  <a:solidFill>
                    <a:prstClr val="black"/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4532731" y="558616"/>
              <a:ext cx="1760204" cy="360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765"/>
              <a:r>
                <a:rPr lang="es-ES" dirty="0">
                  <a:solidFill>
                    <a:prstClr val="white">
                      <a:lumMod val="50000"/>
                    </a:prstClr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rPr>
                <a:t>78% </a:t>
              </a:r>
              <a:r>
                <a:rPr lang="es-ES" dirty="0" err="1">
                  <a:solidFill>
                    <a:prstClr val="white">
                      <a:lumMod val="50000"/>
                    </a:prstClr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rPr>
                <a:t>America</a:t>
              </a:r>
              <a:endParaRPr lang="en-US" dirty="0">
                <a:solidFill>
                  <a:prstClr val="white">
                    <a:lumMod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84605" y="917982"/>
              <a:ext cx="1760204" cy="360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765"/>
              <a:r>
                <a:rPr lang="es-ES" dirty="0">
                  <a:solidFill>
                    <a:prstClr val="white">
                      <a:lumMod val="50000"/>
                    </a:prstClr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rPr>
                <a:t>53% </a:t>
              </a:r>
              <a:r>
                <a:rPr lang="es-ES" dirty="0" err="1">
                  <a:solidFill>
                    <a:prstClr val="white">
                      <a:lumMod val="50000"/>
                    </a:prstClr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rPr>
                <a:t>Europe</a:t>
              </a:r>
              <a:endParaRPr lang="en-US" dirty="0">
                <a:solidFill>
                  <a:prstClr val="white">
                    <a:lumMod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72309" y="1294542"/>
              <a:ext cx="1760204" cy="360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765"/>
              <a:r>
                <a:rPr lang="es-ES" dirty="0">
                  <a:solidFill>
                    <a:prstClr val="white">
                      <a:lumMod val="50000"/>
                    </a:prstClr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rPr>
                <a:t>45% Asia</a:t>
              </a:r>
              <a:endParaRPr lang="en-US" dirty="0">
                <a:solidFill>
                  <a:prstClr val="white">
                    <a:lumMod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32731" y="1671868"/>
              <a:ext cx="1760204" cy="360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3765"/>
              <a:r>
                <a:rPr lang="es-ES" dirty="0">
                  <a:solidFill>
                    <a:prstClr val="white">
                      <a:lumMod val="50000"/>
                    </a:prstClr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rPr>
                <a:t>45% </a:t>
              </a:r>
              <a:r>
                <a:rPr lang="es-ES" dirty="0" err="1">
                  <a:solidFill>
                    <a:prstClr val="white">
                      <a:lumMod val="50000"/>
                    </a:prstClr>
                  </a:solidFill>
                  <a:latin typeface="Lato Regular" panose="020F0502020204030203" pitchFamily="34" charset="0"/>
                  <a:ea typeface="Lato Regular" panose="020F0502020204030203" pitchFamily="34" charset="0"/>
                  <a:cs typeface="Lato Regular" panose="020F0502020204030203" pitchFamily="34" charset="0"/>
                </a:rPr>
                <a:t>Oceania</a:t>
              </a:r>
              <a:endParaRPr lang="en-US" dirty="0">
                <a:solidFill>
                  <a:prstClr val="white">
                    <a:lumMod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endParaRPr>
            </a:p>
          </p:txBody>
        </p:sp>
      </p:grpSp>
      <p:sp>
        <p:nvSpPr>
          <p:cNvPr id="35" name="Text Placeholder 5"/>
          <p:cNvSpPr txBox="1"/>
          <p:nvPr/>
        </p:nvSpPr>
        <p:spPr>
          <a:xfrm>
            <a:off x="637550" y="4055002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s-ES" sz="12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third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6" name="Text Placeholder 5"/>
          <p:cNvSpPr txBox="1"/>
          <p:nvPr/>
        </p:nvSpPr>
        <p:spPr>
          <a:xfrm>
            <a:off x="661726" y="4273212"/>
            <a:ext cx="4696180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7" name="Text Placeholder 5"/>
          <p:cNvSpPr txBox="1"/>
          <p:nvPr/>
        </p:nvSpPr>
        <p:spPr>
          <a:xfrm>
            <a:off x="637551" y="5199763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FOURTH</a:t>
            </a: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8" name="Text Placeholder 5"/>
          <p:cNvSpPr txBox="1"/>
          <p:nvPr/>
        </p:nvSpPr>
        <p:spPr>
          <a:xfrm>
            <a:off x="661727" y="5417973"/>
            <a:ext cx="4696180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Content Placeholder 4"/>
          <p:cNvGraphicFramePr/>
          <p:nvPr/>
        </p:nvGraphicFramePr>
        <p:xfrm>
          <a:off x="682707" y="1688120"/>
          <a:ext cx="10865239" cy="43945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0525"/>
                <a:gridCol w="1529119"/>
                <a:gridCol w="1529119"/>
                <a:gridCol w="1529119"/>
                <a:gridCol w="1529119"/>
                <a:gridCol w="1529119"/>
                <a:gridCol w="1529119"/>
              </a:tblGrid>
              <a:tr h="732417">
                <a:tc>
                  <a:txBody>
                    <a:bodyPr/>
                    <a:lstStyle/>
                    <a:p>
                      <a:endParaRPr lang="en-US" sz="1200" b="0" cap="none" spc="-2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Lato Regular"/>
                        <a:ea typeface="Open Sans Semibold" pitchFamily="34" charset="0"/>
                        <a:cs typeface="Lato Regular"/>
                      </a:endParaRPr>
                    </a:p>
                  </a:txBody>
                  <a:tcPr marL="84855" marR="848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baseline="0" dirty="0">
                          <a:solidFill>
                            <a:schemeClr val="bg1"/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Column 1</a:t>
                      </a:r>
                    </a:p>
                  </a:txBody>
                  <a:tcPr marL="84855" marR="848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baseline="0" dirty="0">
                          <a:solidFill>
                            <a:schemeClr val="bg1"/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Column 2</a:t>
                      </a:r>
                    </a:p>
                  </a:txBody>
                  <a:tcPr marL="84855" marR="848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baseline="0" dirty="0">
                          <a:solidFill>
                            <a:schemeClr val="bg1"/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Column 3</a:t>
                      </a:r>
                    </a:p>
                  </a:txBody>
                  <a:tcPr marL="84855" marR="848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baseline="0" dirty="0">
                          <a:solidFill>
                            <a:schemeClr val="bg1"/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Column 4</a:t>
                      </a:r>
                    </a:p>
                  </a:txBody>
                  <a:tcPr marL="84855" marR="848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baseline="0" dirty="0">
                          <a:solidFill>
                            <a:schemeClr val="bg1"/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Column 5</a:t>
                      </a:r>
                    </a:p>
                  </a:txBody>
                  <a:tcPr marL="84855" marR="848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baseline="0" dirty="0">
                          <a:solidFill>
                            <a:schemeClr val="bg1"/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Column 6</a:t>
                      </a:r>
                    </a:p>
                  </a:txBody>
                  <a:tcPr marL="84855" marR="84855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732417">
                <a:tc>
                  <a:txBody>
                    <a:bodyPr/>
                    <a:lstStyle/>
                    <a:p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Row Sample 01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48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66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75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45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66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34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2417">
                <a:tc>
                  <a:txBody>
                    <a:bodyPr/>
                    <a:lstStyle/>
                    <a:p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Row Sample 02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75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89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58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48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66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2417">
                <a:tc>
                  <a:txBody>
                    <a:bodyPr/>
                    <a:lstStyle/>
                    <a:p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Row Sample 03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66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34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55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75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2417">
                <a:tc>
                  <a:txBody>
                    <a:bodyPr/>
                    <a:lstStyle/>
                    <a:p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Row Sample 04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55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70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84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52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55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2417">
                <a:tc>
                  <a:txBody>
                    <a:bodyPr/>
                    <a:lstStyle/>
                    <a:p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Row Sample 05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1490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66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34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ea typeface="Open Sans Semibold" pitchFamily="34" charset="0"/>
                          <a:cs typeface="Lato Regular"/>
                        </a:rPr>
                        <a:t>55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35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cap="none" spc="-2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Lato Regular"/>
                          <a:cs typeface="Lato Regular"/>
                        </a:rPr>
                        <a:t>75</a:t>
                      </a:r>
                    </a:p>
                  </a:txBody>
                  <a:tcPr marL="84855" marR="84855" anchor="ctr">
                    <a:lnL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F7F7F">
                          <a:alpha val="5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6"/>
          <p:cNvSpPr/>
          <p:nvPr/>
        </p:nvSpPr>
        <p:spPr bwMode="auto">
          <a:xfrm flipH="1">
            <a:off x="6269832" y="4130251"/>
            <a:ext cx="1826419" cy="18248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006" y="6511"/>
                </a:moveTo>
                <a:cubicBezTo>
                  <a:pt x="5261" y="14770"/>
                  <a:pt x="12461" y="20845"/>
                  <a:pt x="21125" y="21600"/>
                </a:cubicBezTo>
                <a:cubicBezTo>
                  <a:pt x="21600" y="15922"/>
                  <a:pt x="21600" y="15922"/>
                  <a:pt x="21600" y="15922"/>
                </a:cubicBezTo>
                <a:cubicBezTo>
                  <a:pt x="15349" y="15405"/>
                  <a:pt x="10325" y="11117"/>
                  <a:pt x="8545" y="5479"/>
                </a:cubicBezTo>
                <a:cubicBezTo>
                  <a:pt x="11907" y="4844"/>
                  <a:pt x="11907" y="4844"/>
                  <a:pt x="11907" y="4844"/>
                </a:cubicBezTo>
                <a:cubicBezTo>
                  <a:pt x="4826" y="0"/>
                  <a:pt x="4826" y="0"/>
                  <a:pt x="4826" y="0"/>
                </a:cubicBezTo>
                <a:cubicBezTo>
                  <a:pt x="0" y="7107"/>
                  <a:pt x="0" y="7107"/>
                  <a:pt x="0" y="7107"/>
                </a:cubicBezTo>
                <a:lnTo>
                  <a:pt x="3006" y="65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60" tIns="22860" rIns="22860" bIns="22860"/>
          <a:lstStyle/>
          <a:p>
            <a:pPr defTabSz="456565">
              <a:defRPr/>
            </a:pPr>
            <a:endParaRPr lang="es-ES" sz="9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AutoShape 7"/>
          <p:cNvSpPr/>
          <p:nvPr/>
        </p:nvSpPr>
        <p:spPr bwMode="auto">
          <a:xfrm flipH="1">
            <a:off x="6320631" y="2060151"/>
            <a:ext cx="1696244" cy="18859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485" y="2877"/>
                </a:moveTo>
                <a:cubicBezTo>
                  <a:pt x="5836" y="5754"/>
                  <a:pt x="0" y="13197"/>
                  <a:pt x="0" y="21599"/>
                </a:cubicBezTo>
                <a:cubicBezTo>
                  <a:pt x="6049" y="21599"/>
                  <a:pt x="6049" y="21599"/>
                  <a:pt x="6049" y="21599"/>
                </a:cubicBezTo>
                <a:cubicBezTo>
                  <a:pt x="6049" y="15538"/>
                  <a:pt x="10224" y="10320"/>
                  <a:pt x="16104" y="8171"/>
                </a:cubicBezTo>
                <a:cubicBezTo>
                  <a:pt x="17084" y="11356"/>
                  <a:pt x="17084" y="11356"/>
                  <a:pt x="17084" y="11356"/>
                </a:cubicBezTo>
                <a:cubicBezTo>
                  <a:pt x="21599" y="4105"/>
                  <a:pt x="21599" y="4105"/>
                  <a:pt x="21599" y="4105"/>
                </a:cubicBezTo>
                <a:cubicBezTo>
                  <a:pt x="13590" y="0"/>
                  <a:pt x="13590" y="0"/>
                  <a:pt x="13590" y="0"/>
                </a:cubicBezTo>
                <a:lnTo>
                  <a:pt x="14485" y="287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22860" tIns="22860" rIns="22860" bIns="22860"/>
          <a:lstStyle/>
          <a:p>
            <a:pPr defTabSz="456565">
              <a:defRPr/>
            </a:pPr>
            <a:endParaRPr lang="es-ES" sz="9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AutoShape 8"/>
          <p:cNvSpPr/>
          <p:nvPr/>
        </p:nvSpPr>
        <p:spPr bwMode="auto">
          <a:xfrm flipH="1">
            <a:off x="4387057" y="4130251"/>
            <a:ext cx="1696244" cy="1888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7114" y="18722"/>
                </a:moveTo>
                <a:cubicBezTo>
                  <a:pt x="15763" y="15845"/>
                  <a:pt x="21599" y="8402"/>
                  <a:pt x="21599" y="0"/>
                </a:cubicBezTo>
                <a:cubicBezTo>
                  <a:pt x="15507" y="0"/>
                  <a:pt x="15507" y="0"/>
                  <a:pt x="15507" y="0"/>
                </a:cubicBezTo>
                <a:cubicBezTo>
                  <a:pt x="15507" y="6061"/>
                  <a:pt x="11375" y="11279"/>
                  <a:pt x="5495" y="13428"/>
                </a:cubicBezTo>
                <a:cubicBezTo>
                  <a:pt x="4515" y="10282"/>
                  <a:pt x="4515" y="10282"/>
                  <a:pt x="4515" y="10282"/>
                </a:cubicBezTo>
                <a:cubicBezTo>
                  <a:pt x="0" y="17494"/>
                  <a:pt x="0" y="17494"/>
                  <a:pt x="0" y="17494"/>
                </a:cubicBezTo>
                <a:cubicBezTo>
                  <a:pt x="8009" y="21600"/>
                  <a:pt x="8009" y="21600"/>
                  <a:pt x="8009" y="21600"/>
                </a:cubicBezTo>
                <a:lnTo>
                  <a:pt x="7114" y="187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60" tIns="22860" rIns="22860" bIns="22860"/>
          <a:lstStyle/>
          <a:p>
            <a:pPr defTabSz="456565">
              <a:defRPr/>
            </a:pPr>
            <a:endParaRPr lang="es-ES" sz="9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AutoShape 9"/>
          <p:cNvSpPr/>
          <p:nvPr/>
        </p:nvSpPr>
        <p:spPr bwMode="auto">
          <a:xfrm flipH="1">
            <a:off x="3118645" y="2115714"/>
            <a:ext cx="1882775" cy="1830388"/>
          </a:xfrm>
          <a:custGeom>
            <a:avLst/>
            <a:gdLst>
              <a:gd name="T0" fmla="*/ 10800 w 21600"/>
              <a:gd name="T1" fmla="+- 0 10967 335"/>
              <a:gd name="T2" fmla="*/ 10967 h 21265"/>
              <a:gd name="T3" fmla="*/ 10800 w 21600"/>
              <a:gd name="T4" fmla="+- 0 10967 335"/>
              <a:gd name="T5" fmla="*/ 10967 h 21265"/>
              <a:gd name="T6" fmla="*/ 10800 w 21600"/>
              <a:gd name="T7" fmla="+- 0 10967 335"/>
              <a:gd name="T8" fmla="*/ 10967 h 21265"/>
              <a:gd name="T9" fmla="*/ 10800 w 21600"/>
              <a:gd name="T10" fmla="+- 0 10967 335"/>
              <a:gd name="T11" fmla="*/ 10967 h 21265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265">
                <a:moveTo>
                  <a:pt x="2762" y="13987"/>
                </a:moveTo>
                <a:cubicBezTo>
                  <a:pt x="5908" y="5308"/>
                  <a:pt x="13389" y="-335"/>
                  <a:pt x="21599" y="15"/>
                </a:cubicBezTo>
                <a:cubicBezTo>
                  <a:pt x="21369" y="6164"/>
                  <a:pt x="21369" y="6164"/>
                  <a:pt x="21369" y="6164"/>
                </a:cubicBezTo>
                <a:cubicBezTo>
                  <a:pt x="15461" y="5930"/>
                  <a:pt x="10205" y="9939"/>
                  <a:pt x="7865" y="15816"/>
                </a:cubicBezTo>
                <a:cubicBezTo>
                  <a:pt x="10934" y="16944"/>
                  <a:pt x="10934" y="16944"/>
                  <a:pt x="10934" y="16944"/>
                </a:cubicBezTo>
                <a:cubicBezTo>
                  <a:pt x="3683" y="21264"/>
                  <a:pt x="3683" y="21264"/>
                  <a:pt x="3683" y="21264"/>
                </a:cubicBezTo>
                <a:cubicBezTo>
                  <a:pt x="0" y="12975"/>
                  <a:pt x="0" y="12975"/>
                  <a:pt x="0" y="12975"/>
                </a:cubicBezTo>
                <a:lnTo>
                  <a:pt x="2762" y="139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60" tIns="22860" rIns="22860" bIns="22860"/>
          <a:lstStyle/>
          <a:p>
            <a:pPr defTabSz="456565">
              <a:defRPr/>
            </a:pPr>
            <a:endParaRPr lang="es-ES" sz="9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AutoShape 10"/>
          <p:cNvSpPr/>
          <p:nvPr/>
        </p:nvSpPr>
        <p:spPr bwMode="auto">
          <a:xfrm flipH="1">
            <a:off x="1050925" y="2106983"/>
            <a:ext cx="1886744" cy="18391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7161" y="2832"/>
                </a:moveTo>
                <a:cubicBezTo>
                  <a:pt x="15778" y="5744"/>
                  <a:pt x="21600" y="13180"/>
                  <a:pt x="21600" y="21600"/>
                </a:cubicBezTo>
                <a:cubicBezTo>
                  <a:pt x="15548" y="21600"/>
                  <a:pt x="15548" y="21600"/>
                  <a:pt x="15548" y="21600"/>
                </a:cubicBezTo>
                <a:cubicBezTo>
                  <a:pt x="15510" y="15540"/>
                  <a:pt x="11374" y="10308"/>
                  <a:pt x="5514" y="8144"/>
                </a:cubicBezTo>
                <a:cubicBezTo>
                  <a:pt x="4557" y="11331"/>
                  <a:pt x="4557" y="11331"/>
                  <a:pt x="4557" y="11331"/>
                </a:cubicBezTo>
                <a:cubicBezTo>
                  <a:pt x="0" y="4091"/>
                  <a:pt x="0" y="4091"/>
                  <a:pt x="0" y="4091"/>
                </a:cubicBezTo>
                <a:cubicBezTo>
                  <a:pt x="8004" y="0"/>
                  <a:pt x="8004" y="0"/>
                  <a:pt x="8004" y="0"/>
                </a:cubicBezTo>
                <a:lnTo>
                  <a:pt x="7161" y="28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60" tIns="22860" rIns="22860" bIns="22860"/>
          <a:lstStyle/>
          <a:p>
            <a:pPr defTabSz="456565">
              <a:defRPr/>
            </a:pPr>
            <a:endParaRPr lang="es-ES" sz="9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" name="AutoShape 11"/>
          <p:cNvSpPr/>
          <p:nvPr/>
        </p:nvSpPr>
        <p:spPr bwMode="auto">
          <a:xfrm flipH="1">
            <a:off x="870743" y="4130251"/>
            <a:ext cx="1837532" cy="1892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767" y="7123"/>
                </a:moveTo>
                <a:cubicBezTo>
                  <a:pt x="15895" y="15778"/>
                  <a:pt x="8419" y="21600"/>
                  <a:pt x="0" y="21600"/>
                </a:cubicBezTo>
                <a:cubicBezTo>
                  <a:pt x="0" y="15510"/>
                  <a:pt x="0" y="15510"/>
                  <a:pt x="0" y="15510"/>
                </a:cubicBezTo>
                <a:cubicBezTo>
                  <a:pt x="6059" y="15510"/>
                  <a:pt x="11291" y="11374"/>
                  <a:pt x="13455" y="5514"/>
                </a:cubicBezTo>
                <a:cubicBezTo>
                  <a:pt x="10268" y="4557"/>
                  <a:pt x="10268" y="4557"/>
                  <a:pt x="10268" y="4557"/>
                </a:cubicBezTo>
                <a:cubicBezTo>
                  <a:pt x="17508" y="0"/>
                  <a:pt x="17508" y="0"/>
                  <a:pt x="17508" y="0"/>
                </a:cubicBezTo>
                <a:cubicBezTo>
                  <a:pt x="21599" y="8004"/>
                  <a:pt x="21599" y="8004"/>
                  <a:pt x="21599" y="8004"/>
                </a:cubicBezTo>
                <a:lnTo>
                  <a:pt x="18767" y="71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60" tIns="22860" rIns="22860" bIns="22860"/>
          <a:lstStyle/>
          <a:p>
            <a:pPr defTabSz="456565">
              <a:defRPr/>
            </a:pPr>
            <a:endParaRPr lang="es-ES" sz="9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AutoShape 12"/>
          <p:cNvSpPr/>
          <p:nvPr/>
        </p:nvSpPr>
        <p:spPr bwMode="auto">
          <a:xfrm>
            <a:off x="2185192" y="3885776"/>
            <a:ext cx="1695451" cy="558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algn="just" defTabSz="323215">
              <a:spcBef>
                <a:spcPts val="850"/>
              </a:spcBef>
              <a:defRPr/>
            </a:pPr>
            <a:r>
              <a:rPr lang="es-ES" sz="900">
                <a:solidFill>
                  <a:srgbClr val="8A8F99"/>
                </a:solidFill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 sz="900">
              <a:solidFill>
                <a:prstClr val="black"/>
              </a:solidFill>
              <a:latin typeface="Calibri" panose="020F0502020204030204"/>
              <a:cs typeface="League Gothic" charset="0"/>
            </a:endParaRPr>
          </a:p>
        </p:txBody>
      </p:sp>
      <p:sp>
        <p:nvSpPr>
          <p:cNvPr id="14" name="AutoShape 13"/>
          <p:cNvSpPr/>
          <p:nvPr/>
        </p:nvSpPr>
        <p:spPr bwMode="auto">
          <a:xfrm>
            <a:off x="5207794" y="3923877"/>
            <a:ext cx="1739900" cy="419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 algn="just" defTabSz="323215">
              <a:spcBef>
                <a:spcPts val="850"/>
              </a:spcBef>
              <a:defRPr/>
            </a:pPr>
            <a:r>
              <a:rPr lang="es-ES" sz="900">
                <a:solidFill>
                  <a:srgbClr val="8A8F99"/>
                </a:solidFill>
                <a:latin typeface="Lato" charset="0"/>
                <a:cs typeface="Lato" charset="0"/>
                <a:sym typeface="Lato" charset="0"/>
              </a:rPr>
              <a:t>Lorem ipsum dolor sit amet, consectetur adipiscing elit. Integer mollis vehicula ligula ut faucibus.</a:t>
            </a:r>
            <a:endParaRPr lang="es-ES" sz="900">
              <a:solidFill>
                <a:prstClr val="black"/>
              </a:solidFill>
              <a:latin typeface="Calibri" panose="020F0502020204030204"/>
              <a:cs typeface="League Gothic" charset="0"/>
            </a:endParaRPr>
          </a:p>
        </p:txBody>
      </p:sp>
      <p:sp>
        <p:nvSpPr>
          <p:cNvPr id="18" name="AutoShape 16"/>
          <p:cNvSpPr/>
          <p:nvPr/>
        </p:nvSpPr>
        <p:spPr bwMode="auto">
          <a:xfrm>
            <a:off x="1854201" y="3572245"/>
            <a:ext cx="2201863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9051" tIns="19051" rIns="19051" bIns="19051" anchor="ctr"/>
          <a:lstStyle/>
          <a:p>
            <a:pPr algn="ctr" defTabSz="913765">
              <a:defRPr/>
            </a:pPr>
            <a:r>
              <a:rPr lang="es-ES" sz="1200" dirty="0">
                <a:solidFill>
                  <a:srgbClr val="53585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TITLE EXAMPLE HERE</a:t>
            </a:r>
            <a:endParaRPr lang="es-ES" sz="1200" dirty="0">
              <a:solidFill>
                <a:prstClr val="black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19" name="AutoShape 17"/>
          <p:cNvSpPr/>
          <p:nvPr/>
        </p:nvSpPr>
        <p:spPr bwMode="auto">
          <a:xfrm>
            <a:off x="5029201" y="3572245"/>
            <a:ext cx="2201863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9051" tIns="19051" rIns="19051" bIns="19051" anchor="ctr"/>
          <a:lstStyle/>
          <a:p>
            <a:pPr algn="ctr" defTabSz="913765">
              <a:defRPr/>
            </a:pPr>
            <a:r>
              <a:rPr lang="es-ES" sz="1200">
                <a:solidFill>
                  <a:srgbClr val="53585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TITLE EXAMPLE HERE</a:t>
            </a:r>
            <a:endParaRPr lang="es-ES" sz="1200">
              <a:solidFill>
                <a:prstClr val="black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8814513" y="2655418"/>
            <a:ext cx="2548484" cy="2798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565">
              <a:spcBef>
                <a:spcPts val="1335"/>
              </a:spcBef>
              <a:buNone/>
            </a:pPr>
            <a:r>
              <a:rPr lang="es-ES" sz="1200" dirty="0">
                <a:solidFill>
                  <a:srgbClr val="70364A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ARROW PROCESS</a:t>
            </a:r>
            <a:endParaRPr lang="en-US" sz="1200" dirty="0">
              <a:solidFill>
                <a:srgbClr val="70364A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21" name="TextBox 387"/>
          <p:cNvSpPr txBox="1"/>
          <p:nvPr/>
        </p:nvSpPr>
        <p:spPr>
          <a:xfrm>
            <a:off x="2778164" y="5372592"/>
            <a:ext cx="1032589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3765"/>
            <a:r>
              <a:rPr lang="en-US" sz="4265" dirty="0">
                <a:solidFill>
                  <a:srgbClr val="A4B2AA"/>
                </a:solidFill>
                <a:latin typeface="FontAwesome"/>
                <a:ea typeface="FontAwesome"/>
                <a:cs typeface="FontAwesome"/>
                <a:sym typeface="FontAwesome"/>
              </a:rPr>
              <a:t></a:t>
            </a:r>
            <a:endParaRPr lang="en-US" sz="4265" dirty="0">
              <a:solidFill>
                <a:srgbClr val="A4B2AA"/>
              </a:solidFill>
              <a:latin typeface="Calibri" panose="020F0502020204030204"/>
            </a:endParaRPr>
          </a:p>
        </p:txBody>
      </p:sp>
      <p:sp>
        <p:nvSpPr>
          <p:cNvPr id="22" name="TextBox 387"/>
          <p:cNvSpPr txBox="1"/>
          <p:nvPr/>
        </p:nvSpPr>
        <p:spPr>
          <a:xfrm>
            <a:off x="5254176" y="2030996"/>
            <a:ext cx="1032589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3765"/>
            <a:r>
              <a:rPr lang="en-US" sz="4265" dirty="0">
                <a:solidFill>
                  <a:srgbClr val="42648A"/>
                </a:solidFill>
                <a:latin typeface="FontAwesome" pitchFamily="2" charset="0"/>
              </a:rPr>
              <a:t></a:t>
            </a:r>
            <a:endParaRPr lang="en-US" sz="4265" dirty="0">
              <a:solidFill>
                <a:srgbClr val="42648A"/>
              </a:solidFill>
              <a:latin typeface="Calibri" panose="020F0502020204030204"/>
            </a:endParaRPr>
          </a:p>
        </p:txBody>
      </p:sp>
      <p:sp>
        <p:nvSpPr>
          <p:cNvPr id="23" name="Text Placeholder 23"/>
          <p:cNvSpPr txBox="1"/>
          <p:nvPr/>
        </p:nvSpPr>
        <p:spPr>
          <a:xfrm>
            <a:off x="8603273" y="3019871"/>
            <a:ext cx="2970967" cy="200816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viverra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ultricies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diam.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sodales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volutpat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aliquam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Proin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arcu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nisi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264119" y="1941335"/>
            <a:ext cx="5269900" cy="4101784"/>
            <a:chOff x="4248146" y="1275087"/>
            <a:chExt cx="4537079" cy="3463908"/>
          </a:xfrm>
        </p:grpSpPr>
        <p:sp>
          <p:nvSpPr>
            <p:cNvPr id="4" name="Rectangular Callout 3"/>
            <p:cNvSpPr/>
            <p:nvPr/>
          </p:nvSpPr>
          <p:spPr>
            <a:xfrm flipH="1">
              <a:off x="4248148" y="3488113"/>
              <a:ext cx="4537072" cy="1250882"/>
            </a:xfrm>
            <a:custGeom>
              <a:avLst/>
              <a:gdLst>
                <a:gd name="connsiteX0" fmla="*/ 0 w 4537072"/>
                <a:gd name="connsiteY0" fmla="*/ 0 h 1111895"/>
                <a:gd name="connsiteX1" fmla="*/ 756179 w 4537072"/>
                <a:gd name="connsiteY1" fmla="*/ 0 h 1111895"/>
                <a:gd name="connsiteX2" fmla="*/ 756179 w 4537072"/>
                <a:gd name="connsiteY2" fmla="*/ 0 h 1111895"/>
                <a:gd name="connsiteX3" fmla="*/ 1890447 w 4537072"/>
                <a:gd name="connsiteY3" fmla="*/ 0 h 1111895"/>
                <a:gd name="connsiteX4" fmla="*/ 4537072 w 4537072"/>
                <a:gd name="connsiteY4" fmla="*/ 0 h 1111895"/>
                <a:gd name="connsiteX5" fmla="*/ 4537072 w 4537072"/>
                <a:gd name="connsiteY5" fmla="*/ 648605 h 1111895"/>
                <a:gd name="connsiteX6" fmla="*/ 4537072 w 4537072"/>
                <a:gd name="connsiteY6" fmla="*/ 648605 h 1111895"/>
                <a:gd name="connsiteX7" fmla="*/ 4537072 w 4537072"/>
                <a:gd name="connsiteY7" fmla="*/ 926579 h 1111895"/>
                <a:gd name="connsiteX8" fmla="*/ 4537072 w 4537072"/>
                <a:gd name="connsiteY8" fmla="*/ 1111895 h 1111895"/>
                <a:gd name="connsiteX9" fmla="*/ 1890447 w 4537072"/>
                <a:gd name="connsiteY9" fmla="*/ 1111895 h 1111895"/>
                <a:gd name="connsiteX10" fmla="*/ 1323328 w 4537072"/>
                <a:gd name="connsiteY10" fmla="*/ 1250882 h 1111895"/>
                <a:gd name="connsiteX11" fmla="*/ 756179 w 4537072"/>
                <a:gd name="connsiteY11" fmla="*/ 1111895 h 1111895"/>
                <a:gd name="connsiteX12" fmla="*/ 0 w 4537072"/>
                <a:gd name="connsiteY12" fmla="*/ 1111895 h 1111895"/>
                <a:gd name="connsiteX13" fmla="*/ 0 w 4537072"/>
                <a:gd name="connsiteY13" fmla="*/ 926579 h 1111895"/>
                <a:gd name="connsiteX14" fmla="*/ 0 w 4537072"/>
                <a:gd name="connsiteY14" fmla="*/ 648605 h 1111895"/>
                <a:gd name="connsiteX15" fmla="*/ 0 w 4537072"/>
                <a:gd name="connsiteY15" fmla="*/ 648605 h 1111895"/>
                <a:gd name="connsiteX16" fmla="*/ 0 w 4537072"/>
                <a:gd name="connsiteY16" fmla="*/ 0 h 1111895"/>
                <a:gd name="connsiteX0-1" fmla="*/ 0 w 4537072"/>
                <a:gd name="connsiteY0-2" fmla="*/ 0 h 1250882"/>
                <a:gd name="connsiteX1-3" fmla="*/ 756179 w 4537072"/>
                <a:gd name="connsiteY1-4" fmla="*/ 0 h 1250882"/>
                <a:gd name="connsiteX2-5" fmla="*/ 756179 w 4537072"/>
                <a:gd name="connsiteY2-6" fmla="*/ 0 h 1250882"/>
                <a:gd name="connsiteX3-7" fmla="*/ 1890447 w 4537072"/>
                <a:gd name="connsiteY3-8" fmla="*/ 0 h 1250882"/>
                <a:gd name="connsiteX4-9" fmla="*/ 4537072 w 4537072"/>
                <a:gd name="connsiteY4-10" fmla="*/ 0 h 1250882"/>
                <a:gd name="connsiteX5-11" fmla="*/ 4537072 w 4537072"/>
                <a:gd name="connsiteY5-12" fmla="*/ 648605 h 1250882"/>
                <a:gd name="connsiteX6-13" fmla="*/ 4537072 w 4537072"/>
                <a:gd name="connsiteY6-14" fmla="*/ 648605 h 1250882"/>
                <a:gd name="connsiteX7-15" fmla="*/ 4537072 w 4537072"/>
                <a:gd name="connsiteY7-16" fmla="*/ 926579 h 1250882"/>
                <a:gd name="connsiteX8-17" fmla="*/ 4537072 w 4537072"/>
                <a:gd name="connsiteY8-18" fmla="*/ 1111895 h 1250882"/>
                <a:gd name="connsiteX9-19" fmla="*/ 1833297 w 4537072"/>
                <a:gd name="connsiteY9-20" fmla="*/ 1111895 h 1250882"/>
                <a:gd name="connsiteX10-21" fmla="*/ 1323328 w 4537072"/>
                <a:gd name="connsiteY10-22" fmla="*/ 1250882 h 1250882"/>
                <a:gd name="connsiteX11-23" fmla="*/ 756179 w 4537072"/>
                <a:gd name="connsiteY11-24" fmla="*/ 1111895 h 1250882"/>
                <a:gd name="connsiteX12-25" fmla="*/ 0 w 4537072"/>
                <a:gd name="connsiteY12-26" fmla="*/ 1111895 h 1250882"/>
                <a:gd name="connsiteX13-27" fmla="*/ 0 w 4537072"/>
                <a:gd name="connsiteY13-28" fmla="*/ 926579 h 1250882"/>
                <a:gd name="connsiteX14-29" fmla="*/ 0 w 4537072"/>
                <a:gd name="connsiteY14-30" fmla="*/ 648605 h 1250882"/>
                <a:gd name="connsiteX15-31" fmla="*/ 0 w 4537072"/>
                <a:gd name="connsiteY15-32" fmla="*/ 648605 h 1250882"/>
                <a:gd name="connsiteX16-33" fmla="*/ 0 w 4537072"/>
                <a:gd name="connsiteY16-34" fmla="*/ 0 h 1250882"/>
                <a:gd name="connsiteX0-35" fmla="*/ 0 w 4537072"/>
                <a:gd name="connsiteY0-36" fmla="*/ 0 h 1250882"/>
                <a:gd name="connsiteX1-37" fmla="*/ 756179 w 4537072"/>
                <a:gd name="connsiteY1-38" fmla="*/ 0 h 1250882"/>
                <a:gd name="connsiteX2-39" fmla="*/ 756179 w 4537072"/>
                <a:gd name="connsiteY2-40" fmla="*/ 0 h 1250882"/>
                <a:gd name="connsiteX3-41" fmla="*/ 1890447 w 4537072"/>
                <a:gd name="connsiteY3-42" fmla="*/ 0 h 1250882"/>
                <a:gd name="connsiteX4-43" fmla="*/ 4537072 w 4537072"/>
                <a:gd name="connsiteY4-44" fmla="*/ 0 h 1250882"/>
                <a:gd name="connsiteX5-45" fmla="*/ 4537072 w 4537072"/>
                <a:gd name="connsiteY5-46" fmla="*/ 648605 h 1250882"/>
                <a:gd name="connsiteX6-47" fmla="*/ 4537072 w 4537072"/>
                <a:gd name="connsiteY6-48" fmla="*/ 648605 h 1250882"/>
                <a:gd name="connsiteX7-49" fmla="*/ 4537072 w 4537072"/>
                <a:gd name="connsiteY7-50" fmla="*/ 926579 h 1250882"/>
                <a:gd name="connsiteX8-51" fmla="*/ 4537072 w 4537072"/>
                <a:gd name="connsiteY8-52" fmla="*/ 1111895 h 1250882"/>
                <a:gd name="connsiteX9-53" fmla="*/ 1833297 w 4537072"/>
                <a:gd name="connsiteY9-54" fmla="*/ 1111895 h 1250882"/>
                <a:gd name="connsiteX10-55" fmla="*/ 1323328 w 4537072"/>
                <a:gd name="connsiteY10-56" fmla="*/ 1250882 h 1250882"/>
                <a:gd name="connsiteX11-57" fmla="*/ 1105429 w 4537072"/>
                <a:gd name="connsiteY11-58" fmla="*/ 1105545 h 1250882"/>
                <a:gd name="connsiteX12-59" fmla="*/ 0 w 4537072"/>
                <a:gd name="connsiteY12-60" fmla="*/ 1111895 h 1250882"/>
                <a:gd name="connsiteX13-61" fmla="*/ 0 w 4537072"/>
                <a:gd name="connsiteY13-62" fmla="*/ 926579 h 1250882"/>
                <a:gd name="connsiteX14-63" fmla="*/ 0 w 4537072"/>
                <a:gd name="connsiteY14-64" fmla="*/ 648605 h 1250882"/>
                <a:gd name="connsiteX15-65" fmla="*/ 0 w 4537072"/>
                <a:gd name="connsiteY15-66" fmla="*/ 648605 h 1250882"/>
                <a:gd name="connsiteX16-67" fmla="*/ 0 w 4537072"/>
                <a:gd name="connsiteY16-68" fmla="*/ 0 h 1250882"/>
                <a:gd name="connsiteX0-69" fmla="*/ 0 w 4537072"/>
                <a:gd name="connsiteY0-70" fmla="*/ 0 h 1250882"/>
                <a:gd name="connsiteX1-71" fmla="*/ 756179 w 4537072"/>
                <a:gd name="connsiteY1-72" fmla="*/ 0 h 1250882"/>
                <a:gd name="connsiteX2-73" fmla="*/ 756179 w 4537072"/>
                <a:gd name="connsiteY2-74" fmla="*/ 0 h 1250882"/>
                <a:gd name="connsiteX3-75" fmla="*/ 1890447 w 4537072"/>
                <a:gd name="connsiteY3-76" fmla="*/ 0 h 1250882"/>
                <a:gd name="connsiteX4-77" fmla="*/ 4537072 w 4537072"/>
                <a:gd name="connsiteY4-78" fmla="*/ 0 h 1250882"/>
                <a:gd name="connsiteX5-79" fmla="*/ 4537072 w 4537072"/>
                <a:gd name="connsiteY5-80" fmla="*/ 648605 h 1250882"/>
                <a:gd name="connsiteX6-81" fmla="*/ 4537072 w 4537072"/>
                <a:gd name="connsiteY6-82" fmla="*/ 648605 h 1250882"/>
                <a:gd name="connsiteX7-83" fmla="*/ 4537072 w 4537072"/>
                <a:gd name="connsiteY7-84" fmla="*/ 926579 h 1250882"/>
                <a:gd name="connsiteX8-85" fmla="*/ 4537072 w 4537072"/>
                <a:gd name="connsiteY8-86" fmla="*/ 1111895 h 1250882"/>
                <a:gd name="connsiteX9-87" fmla="*/ 1833297 w 4537072"/>
                <a:gd name="connsiteY9-88" fmla="*/ 1111895 h 1250882"/>
                <a:gd name="connsiteX10-89" fmla="*/ 1482078 w 4537072"/>
                <a:gd name="connsiteY10-90" fmla="*/ 1250882 h 1250882"/>
                <a:gd name="connsiteX11-91" fmla="*/ 1105429 w 4537072"/>
                <a:gd name="connsiteY11-92" fmla="*/ 1105545 h 1250882"/>
                <a:gd name="connsiteX12-93" fmla="*/ 0 w 4537072"/>
                <a:gd name="connsiteY12-94" fmla="*/ 1111895 h 1250882"/>
                <a:gd name="connsiteX13-95" fmla="*/ 0 w 4537072"/>
                <a:gd name="connsiteY13-96" fmla="*/ 926579 h 1250882"/>
                <a:gd name="connsiteX14-97" fmla="*/ 0 w 4537072"/>
                <a:gd name="connsiteY14-98" fmla="*/ 648605 h 1250882"/>
                <a:gd name="connsiteX15-99" fmla="*/ 0 w 4537072"/>
                <a:gd name="connsiteY15-100" fmla="*/ 648605 h 1250882"/>
                <a:gd name="connsiteX16-101" fmla="*/ 0 w 4537072"/>
                <a:gd name="connsiteY16-102" fmla="*/ 0 h 1250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4537072" h="1250882">
                  <a:moveTo>
                    <a:pt x="0" y="0"/>
                  </a:moveTo>
                  <a:lnTo>
                    <a:pt x="756179" y="0"/>
                  </a:lnTo>
                  <a:lnTo>
                    <a:pt x="756179" y="0"/>
                  </a:lnTo>
                  <a:lnTo>
                    <a:pt x="1890447" y="0"/>
                  </a:lnTo>
                  <a:lnTo>
                    <a:pt x="4537072" y="0"/>
                  </a:lnTo>
                  <a:lnTo>
                    <a:pt x="4537072" y="648605"/>
                  </a:lnTo>
                  <a:lnTo>
                    <a:pt x="4537072" y="648605"/>
                  </a:lnTo>
                  <a:lnTo>
                    <a:pt x="4537072" y="926579"/>
                  </a:lnTo>
                  <a:lnTo>
                    <a:pt x="4537072" y="1111895"/>
                  </a:lnTo>
                  <a:lnTo>
                    <a:pt x="1833297" y="1111895"/>
                  </a:lnTo>
                  <a:lnTo>
                    <a:pt x="1482078" y="1250882"/>
                  </a:lnTo>
                  <a:lnTo>
                    <a:pt x="1105429" y="1105545"/>
                  </a:lnTo>
                  <a:lnTo>
                    <a:pt x="0" y="1111895"/>
                  </a:lnTo>
                  <a:lnTo>
                    <a:pt x="0" y="926579"/>
                  </a:lnTo>
                  <a:lnTo>
                    <a:pt x="0" y="648605"/>
                  </a:lnTo>
                  <a:lnTo>
                    <a:pt x="0" y="6486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" name="Rectangular Callout 7"/>
            <p:cNvSpPr/>
            <p:nvPr/>
          </p:nvSpPr>
          <p:spPr>
            <a:xfrm flipH="1">
              <a:off x="7656510" y="2377986"/>
              <a:ext cx="1128709" cy="112196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ular Callout 7"/>
            <p:cNvSpPr/>
            <p:nvPr/>
          </p:nvSpPr>
          <p:spPr>
            <a:xfrm flipH="1">
              <a:off x="4248146" y="2377985"/>
              <a:ext cx="3408365" cy="1350901"/>
            </a:xfrm>
            <a:custGeom>
              <a:avLst/>
              <a:gdLst>
                <a:gd name="connsiteX0" fmla="*/ 0 w 2951438"/>
                <a:gd name="connsiteY0" fmla="*/ 0 h 1118245"/>
                <a:gd name="connsiteX1" fmla="*/ 491906 w 2951438"/>
                <a:gd name="connsiteY1" fmla="*/ 0 h 1118245"/>
                <a:gd name="connsiteX2" fmla="*/ 491906 w 2951438"/>
                <a:gd name="connsiteY2" fmla="*/ 0 h 1118245"/>
                <a:gd name="connsiteX3" fmla="*/ 1229766 w 2951438"/>
                <a:gd name="connsiteY3" fmla="*/ 0 h 1118245"/>
                <a:gd name="connsiteX4" fmla="*/ 2951438 w 2951438"/>
                <a:gd name="connsiteY4" fmla="*/ 0 h 1118245"/>
                <a:gd name="connsiteX5" fmla="*/ 2951438 w 2951438"/>
                <a:gd name="connsiteY5" fmla="*/ 652310 h 1118245"/>
                <a:gd name="connsiteX6" fmla="*/ 2951438 w 2951438"/>
                <a:gd name="connsiteY6" fmla="*/ 652310 h 1118245"/>
                <a:gd name="connsiteX7" fmla="*/ 2951438 w 2951438"/>
                <a:gd name="connsiteY7" fmla="*/ 931871 h 1118245"/>
                <a:gd name="connsiteX8" fmla="*/ 2951438 w 2951438"/>
                <a:gd name="connsiteY8" fmla="*/ 1118245 h 1118245"/>
                <a:gd name="connsiteX9" fmla="*/ 1229766 w 2951438"/>
                <a:gd name="connsiteY9" fmla="*/ 1118245 h 1118245"/>
                <a:gd name="connsiteX10" fmla="*/ 825901 w 2951438"/>
                <a:gd name="connsiteY10" fmla="*/ 1369951 h 1118245"/>
                <a:gd name="connsiteX11" fmla="*/ 491906 w 2951438"/>
                <a:gd name="connsiteY11" fmla="*/ 1118245 h 1118245"/>
                <a:gd name="connsiteX12" fmla="*/ 0 w 2951438"/>
                <a:gd name="connsiteY12" fmla="*/ 1118245 h 1118245"/>
                <a:gd name="connsiteX13" fmla="*/ 0 w 2951438"/>
                <a:gd name="connsiteY13" fmla="*/ 931871 h 1118245"/>
                <a:gd name="connsiteX14" fmla="*/ 0 w 2951438"/>
                <a:gd name="connsiteY14" fmla="*/ 652310 h 1118245"/>
                <a:gd name="connsiteX15" fmla="*/ 0 w 2951438"/>
                <a:gd name="connsiteY15" fmla="*/ 652310 h 1118245"/>
                <a:gd name="connsiteX16" fmla="*/ 0 w 2951438"/>
                <a:gd name="connsiteY16" fmla="*/ 0 h 1118245"/>
                <a:gd name="connsiteX0-1" fmla="*/ 0 w 2951438"/>
                <a:gd name="connsiteY0-2" fmla="*/ 0 h 1369951"/>
                <a:gd name="connsiteX1-3" fmla="*/ 491906 w 2951438"/>
                <a:gd name="connsiteY1-4" fmla="*/ 0 h 1369951"/>
                <a:gd name="connsiteX2-5" fmla="*/ 491906 w 2951438"/>
                <a:gd name="connsiteY2-6" fmla="*/ 0 h 1369951"/>
                <a:gd name="connsiteX3-7" fmla="*/ 1229766 w 2951438"/>
                <a:gd name="connsiteY3-8" fmla="*/ 0 h 1369951"/>
                <a:gd name="connsiteX4-9" fmla="*/ 2951438 w 2951438"/>
                <a:gd name="connsiteY4-10" fmla="*/ 0 h 1369951"/>
                <a:gd name="connsiteX5-11" fmla="*/ 2951438 w 2951438"/>
                <a:gd name="connsiteY5-12" fmla="*/ 652310 h 1369951"/>
                <a:gd name="connsiteX6-13" fmla="*/ 2951438 w 2951438"/>
                <a:gd name="connsiteY6-14" fmla="*/ 652310 h 1369951"/>
                <a:gd name="connsiteX7-15" fmla="*/ 2951438 w 2951438"/>
                <a:gd name="connsiteY7-16" fmla="*/ 931871 h 1369951"/>
                <a:gd name="connsiteX8-17" fmla="*/ 2951438 w 2951438"/>
                <a:gd name="connsiteY8-18" fmla="*/ 1118245 h 1369951"/>
                <a:gd name="connsiteX9-19" fmla="*/ 1229766 w 2951438"/>
                <a:gd name="connsiteY9-20" fmla="*/ 1118245 h 1369951"/>
                <a:gd name="connsiteX10-21" fmla="*/ 825901 w 2951438"/>
                <a:gd name="connsiteY10-22" fmla="*/ 1369951 h 1369951"/>
                <a:gd name="connsiteX11-23" fmla="*/ 491906 w 2951438"/>
                <a:gd name="connsiteY11-24" fmla="*/ 1118245 h 1369951"/>
                <a:gd name="connsiteX12-25" fmla="*/ 0 w 2951438"/>
                <a:gd name="connsiteY12-26" fmla="*/ 1118245 h 1369951"/>
                <a:gd name="connsiteX13-27" fmla="*/ 0 w 2951438"/>
                <a:gd name="connsiteY13-28" fmla="*/ 931871 h 1369951"/>
                <a:gd name="connsiteX14-29" fmla="*/ 0 w 2951438"/>
                <a:gd name="connsiteY14-30" fmla="*/ 652310 h 1369951"/>
                <a:gd name="connsiteX15-31" fmla="*/ 0 w 2951438"/>
                <a:gd name="connsiteY15-32" fmla="*/ 652310 h 1369951"/>
                <a:gd name="connsiteX16-33" fmla="*/ 0 w 2951438"/>
                <a:gd name="connsiteY16-34" fmla="*/ 0 h 1369951"/>
                <a:gd name="connsiteX0-35" fmla="*/ 0 w 2951438"/>
                <a:gd name="connsiteY0-36" fmla="*/ 0 h 1369951"/>
                <a:gd name="connsiteX1-37" fmla="*/ 491906 w 2951438"/>
                <a:gd name="connsiteY1-38" fmla="*/ 0 h 1369951"/>
                <a:gd name="connsiteX2-39" fmla="*/ 491906 w 2951438"/>
                <a:gd name="connsiteY2-40" fmla="*/ 0 h 1369951"/>
                <a:gd name="connsiteX3-41" fmla="*/ 1229766 w 2951438"/>
                <a:gd name="connsiteY3-42" fmla="*/ 0 h 1369951"/>
                <a:gd name="connsiteX4-43" fmla="*/ 2951438 w 2951438"/>
                <a:gd name="connsiteY4-44" fmla="*/ 0 h 1369951"/>
                <a:gd name="connsiteX5-45" fmla="*/ 2951438 w 2951438"/>
                <a:gd name="connsiteY5-46" fmla="*/ 652310 h 1369951"/>
                <a:gd name="connsiteX6-47" fmla="*/ 2951438 w 2951438"/>
                <a:gd name="connsiteY6-48" fmla="*/ 652310 h 1369951"/>
                <a:gd name="connsiteX7-49" fmla="*/ 2951438 w 2951438"/>
                <a:gd name="connsiteY7-50" fmla="*/ 931871 h 1369951"/>
                <a:gd name="connsiteX8-51" fmla="*/ 2951438 w 2951438"/>
                <a:gd name="connsiteY8-52" fmla="*/ 1118245 h 1369951"/>
                <a:gd name="connsiteX9-53" fmla="*/ 1229766 w 2951438"/>
                <a:gd name="connsiteY9-54" fmla="*/ 1118245 h 1369951"/>
                <a:gd name="connsiteX10-55" fmla="*/ 825901 w 2951438"/>
                <a:gd name="connsiteY10-56" fmla="*/ 1369951 h 1369951"/>
                <a:gd name="connsiteX11-57" fmla="*/ 320456 w 2951438"/>
                <a:gd name="connsiteY11-58" fmla="*/ 1118245 h 1369951"/>
                <a:gd name="connsiteX12-59" fmla="*/ 0 w 2951438"/>
                <a:gd name="connsiteY12-60" fmla="*/ 1118245 h 1369951"/>
                <a:gd name="connsiteX13-61" fmla="*/ 0 w 2951438"/>
                <a:gd name="connsiteY13-62" fmla="*/ 931871 h 1369951"/>
                <a:gd name="connsiteX14-63" fmla="*/ 0 w 2951438"/>
                <a:gd name="connsiteY14-64" fmla="*/ 652310 h 1369951"/>
                <a:gd name="connsiteX15-65" fmla="*/ 0 w 2951438"/>
                <a:gd name="connsiteY15-66" fmla="*/ 652310 h 1369951"/>
                <a:gd name="connsiteX16-67" fmla="*/ 0 w 2951438"/>
                <a:gd name="connsiteY16-68" fmla="*/ 0 h 1369951"/>
                <a:gd name="connsiteX0-69" fmla="*/ 0 w 2951438"/>
                <a:gd name="connsiteY0-70" fmla="*/ 0 h 1350901"/>
                <a:gd name="connsiteX1-71" fmla="*/ 491906 w 2951438"/>
                <a:gd name="connsiteY1-72" fmla="*/ 0 h 1350901"/>
                <a:gd name="connsiteX2-73" fmla="*/ 491906 w 2951438"/>
                <a:gd name="connsiteY2-74" fmla="*/ 0 h 1350901"/>
                <a:gd name="connsiteX3-75" fmla="*/ 1229766 w 2951438"/>
                <a:gd name="connsiteY3-76" fmla="*/ 0 h 1350901"/>
                <a:gd name="connsiteX4-77" fmla="*/ 2951438 w 2951438"/>
                <a:gd name="connsiteY4-78" fmla="*/ 0 h 1350901"/>
                <a:gd name="connsiteX5-79" fmla="*/ 2951438 w 2951438"/>
                <a:gd name="connsiteY5-80" fmla="*/ 652310 h 1350901"/>
                <a:gd name="connsiteX6-81" fmla="*/ 2951438 w 2951438"/>
                <a:gd name="connsiteY6-82" fmla="*/ 652310 h 1350901"/>
                <a:gd name="connsiteX7-83" fmla="*/ 2951438 w 2951438"/>
                <a:gd name="connsiteY7-84" fmla="*/ 931871 h 1350901"/>
                <a:gd name="connsiteX8-85" fmla="*/ 2951438 w 2951438"/>
                <a:gd name="connsiteY8-86" fmla="*/ 1118245 h 1350901"/>
                <a:gd name="connsiteX9-87" fmla="*/ 1229766 w 2951438"/>
                <a:gd name="connsiteY9-88" fmla="*/ 1118245 h 1350901"/>
                <a:gd name="connsiteX10-89" fmla="*/ 762401 w 2951438"/>
                <a:gd name="connsiteY10-90" fmla="*/ 1350901 h 1350901"/>
                <a:gd name="connsiteX11-91" fmla="*/ 320456 w 2951438"/>
                <a:gd name="connsiteY11-92" fmla="*/ 1118245 h 1350901"/>
                <a:gd name="connsiteX12-93" fmla="*/ 0 w 2951438"/>
                <a:gd name="connsiteY12-94" fmla="*/ 1118245 h 1350901"/>
                <a:gd name="connsiteX13-95" fmla="*/ 0 w 2951438"/>
                <a:gd name="connsiteY13-96" fmla="*/ 931871 h 1350901"/>
                <a:gd name="connsiteX14-97" fmla="*/ 0 w 2951438"/>
                <a:gd name="connsiteY14-98" fmla="*/ 652310 h 1350901"/>
                <a:gd name="connsiteX15-99" fmla="*/ 0 w 2951438"/>
                <a:gd name="connsiteY15-100" fmla="*/ 652310 h 1350901"/>
                <a:gd name="connsiteX16-101" fmla="*/ 0 w 2951438"/>
                <a:gd name="connsiteY16-102" fmla="*/ 0 h 13509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2951438" h="1350901">
                  <a:moveTo>
                    <a:pt x="0" y="0"/>
                  </a:moveTo>
                  <a:lnTo>
                    <a:pt x="491906" y="0"/>
                  </a:lnTo>
                  <a:lnTo>
                    <a:pt x="491906" y="0"/>
                  </a:lnTo>
                  <a:lnTo>
                    <a:pt x="1229766" y="0"/>
                  </a:lnTo>
                  <a:lnTo>
                    <a:pt x="2951438" y="0"/>
                  </a:lnTo>
                  <a:lnTo>
                    <a:pt x="2951438" y="652310"/>
                  </a:lnTo>
                  <a:lnTo>
                    <a:pt x="2951438" y="652310"/>
                  </a:lnTo>
                  <a:lnTo>
                    <a:pt x="2951438" y="931871"/>
                  </a:lnTo>
                  <a:lnTo>
                    <a:pt x="2951438" y="1118245"/>
                  </a:lnTo>
                  <a:lnTo>
                    <a:pt x="1229766" y="1118245"/>
                  </a:lnTo>
                  <a:lnTo>
                    <a:pt x="762401" y="1350901"/>
                  </a:lnTo>
                  <a:lnTo>
                    <a:pt x="320456" y="1118245"/>
                  </a:lnTo>
                  <a:lnTo>
                    <a:pt x="0" y="1118245"/>
                  </a:lnTo>
                  <a:lnTo>
                    <a:pt x="0" y="931871"/>
                  </a:lnTo>
                  <a:lnTo>
                    <a:pt x="0" y="652310"/>
                  </a:lnTo>
                  <a:lnTo>
                    <a:pt x="0" y="652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Rectangular Callout 2"/>
            <p:cNvSpPr/>
            <p:nvPr/>
          </p:nvSpPr>
          <p:spPr>
            <a:xfrm>
              <a:off x="4248149" y="1280392"/>
              <a:ext cx="4537076" cy="1363604"/>
            </a:xfrm>
            <a:custGeom>
              <a:avLst/>
              <a:gdLst>
                <a:gd name="connsiteX0" fmla="*/ 0 w 4537075"/>
                <a:gd name="connsiteY0" fmla="*/ 0 h 1118245"/>
                <a:gd name="connsiteX1" fmla="*/ 756179 w 4537075"/>
                <a:gd name="connsiteY1" fmla="*/ 0 h 1118245"/>
                <a:gd name="connsiteX2" fmla="*/ 756179 w 4537075"/>
                <a:gd name="connsiteY2" fmla="*/ 0 h 1118245"/>
                <a:gd name="connsiteX3" fmla="*/ 1890448 w 4537075"/>
                <a:gd name="connsiteY3" fmla="*/ 0 h 1118245"/>
                <a:gd name="connsiteX4" fmla="*/ 4537075 w 4537075"/>
                <a:gd name="connsiteY4" fmla="*/ 0 h 1118245"/>
                <a:gd name="connsiteX5" fmla="*/ 4537075 w 4537075"/>
                <a:gd name="connsiteY5" fmla="*/ 652310 h 1118245"/>
                <a:gd name="connsiteX6" fmla="*/ 4537075 w 4537075"/>
                <a:gd name="connsiteY6" fmla="*/ 652310 h 1118245"/>
                <a:gd name="connsiteX7" fmla="*/ 4537075 w 4537075"/>
                <a:gd name="connsiteY7" fmla="*/ 931871 h 1118245"/>
                <a:gd name="connsiteX8" fmla="*/ 4537075 w 4537075"/>
                <a:gd name="connsiteY8" fmla="*/ 1118245 h 1118245"/>
                <a:gd name="connsiteX9" fmla="*/ 1890448 w 4537075"/>
                <a:gd name="connsiteY9" fmla="*/ 1118245 h 1118245"/>
                <a:gd name="connsiteX10" fmla="*/ 1287531 w 4537075"/>
                <a:gd name="connsiteY10" fmla="*/ 1382654 h 1118245"/>
                <a:gd name="connsiteX11" fmla="*/ 756179 w 4537075"/>
                <a:gd name="connsiteY11" fmla="*/ 1118245 h 1118245"/>
                <a:gd name="connsiteX12" fmla="*/ 0 w 4537075"/>
                <a:gd name="connsiteY12" fmla="*/ 1118245 h 1118245"/>
                <a:gd name="connsiteX13" fmla="*/ 0 w 4537075"/>
                <a:gd name="connsiteY13" fmla="*/ 931871 h 1118245"/>
                <a:gd name="connsiteX14" fmla="*/ 0 w 4537075"/>
                <a:gd name="connsiteY14" fmla="*/ 652310 h 1118245"/>
                <a:gd name="connsiteX15" fmla="*/ 0 w 4537075"/>
                <a:gd name="connsiteY15" fmla="*/ 652310 h 1118245"/>
                <a:gd name="connsiteX16" fmla="*/ 0 w 4537075"/>
                <a:gd name="connsiteY16" fmla="*/ 0 h 1118245"/>
                <a:gd name="connsiteX0-1" fmla="*/ 0 w 4537075"/>
                <a:gd name="connsiteY0-2" fmla="*/ 0 h 1382654"/>
                <a:gd name="connsiteX1-3" fmla="*/ 756179 w 4537075"/>
                <a:gd name="connsiteY1-4" fmla="*/ 0 h 1382654"/>
                <a:gd name="connsiteX2-5" fmla="*/ 756179 w 4537075"/>
                <a:gd name="connsiteY2-6" fmla="*/ 0 h 1382654"/>
                <a:gd name="connsiteX3-7" fmla="*/ 1890448 w 4537075"/>
                <a:gd name="connsiteY3-8" fmla="*/ 0 h 1382654"/>
                <a:gd name="connsiteX4-9" fmla="*/ 4537075 w 4537075"/>
                <a:gd name="connsiteY4-10" fmla="*/ 0 h 1382654"/>
                <a:gd name="connsiteX5-11" fmla="*/ 4537075 w 4537075"/>
                <a:gd name="connsiteY5-12" fmla="*/ 652310 h 1382654"/>
                <a:gd name="connsiteX6-13" fmla="*/ 4537075 w 4537075"/>
                <a:gd name="connsiteY6-14" fmla="*/ 652310 h 1382654"/>
                <a:gd name="connsiteX7-15" fmla="*/ 4537075 w 4537075"/>
                <a:gd name="connsiteY7-16" fmla="*/ 931871 h 1382654"/>
                <a:gd name="connsiteX8-17" fmla="*/ 4537075 w 4537075"/>
                <a:gd name="connsiteY8-18" fmla="*/ 1118245 h 1382654"/>
                <a:gd name="connsiteX9-19" fmla="*/ 1636448 w 4537075"/>
                <a:gd name="connsiteY9-20" fmla="*/ 1105545 h 1382654"/>
                <a:gd name="connsiteX10-21" fmla="*/ 1287531 w 4537075"/>
                <a:gd name="connsiteY10-22" fmla="*/ 1382654 h 1382654"/>
                <a:gd name="connsiteX11-23" fmla="*/ 756179 w 4537075"/>
                <a:gd name="connsiteY11-24" fmla="*/ 1118245 h 1382654"/>
                <a:gd name="connsiteX12-25" fmla="*/ 0 w 4537075"/>
                <a:gd name="connsiteY12-26" fmla="*/ 1118245 h 1382654"/>
                <a:gd name="connsiteX13-27" fmla="*/ 0 w 4537075"/>
                <a:gd name="connsiteY13-28" fmla="*/ 931871 h 1382654"/>
                <a:gd name="connsiteX14-29" fmla="*/ 0 w 4537075"/>
                <a:gd name="connsiteY14-30" fmla="*/ 652310 h 1382654"/>
                <a:gd name="connsiteX15-31" fmla="*/ 0 w 4537075"/>
                <a:gd name="connsiteY15-32" fmla="*/ 652310 h 1382654"/>
                <a:gd name="connsiteX16-33" fmla="*/ 0 w 4537075"/>
                <a:gd name="connsiteY16-34" fmla="*/ 0 h 1382654"/>
                <a:gd name="connsiteX0-35" fmla="*/ 0 w 4537075"/>
                <a:gd name="connsiteY0-36" fmla="*/ 0 h 1363604"/>
                <a:gd name="connsiteX1-37" fmla="*/ 756179 w 4537075"/>
                <a:gd name="connsiteY1-38" fmla="*/ 0 h 1363604"/>
                <a:gd name="connsiteX2-39" fmla="*/ 756179 w 4537075"/>
                <a:gd name="connsiteY2-40" fmla="*/ 0 h 1363604"/>
                <a:gd name="connsiteX3-41" fmla="*/ 1890448 w 4537075"/>
                <a:gd name="connsiteY3-42" fmla="*/ 0 h 1363604"/>
                <a:gd name="connsiteX4-43" fmla="*/ 4537075 w 4537075"/>
                <a:gd name="connsiteY4-44" fmla="*/ 0 h 1363604"/>
                <a:gd name="connsiteX5-45" fmla="*/ 4537075 w 4537075"/>
                <a:gd name="connsiteY5-46" fmla="*/ 652310 h 1363604"/>
                <a:gd name="connsiteX6-47" fmla="*/ 4537075 w 4537075"/>
                <a:gd name="connsiteY6-48" fmla="*/ 652310 h 1363604"/>
                <a:gd name="connsiteX7-49" fmla="*/ 4537075 w 4537075"/>
                <a:gd name="connsiteY7-50" fmla="*/ 931871 h 1363604"/>
                <a:gd name="connsiteX8-51" fmla="*/ 4537075 w 4537075"/>
                <a:gd name="connsiteY8-52" fmla="*/ 1118245 h 1363604"/>
                <a:gd name="connsiteX9-53" fmla="*/ 1636448 w 4537075"/>
                <a:gd name="connsiteY9-54" fmla="*/ 1105545 h 1363604"/>
                <a:gd name="connsiteX10-55" fmla="*/ 1166881 w 4537075"/>
                <a:gd name="connsiteY10-56" fmla="*/ 1363604 h 1363604"/>
                <a:gd name="connsiteX11-57" fmla="*/ 756179 w 4537075"/>
                <a:gd name="connsiteY11-58" fmla="*/ 1118245 h 1363604"/>
                <a:gd name="connsiteX12-59" fmla="*/ 0 w 4537075"/>
                <a:gd name="connsiteY12-60" fmla="*/ 1118245 h 1363604"/>
                <a:gd name="connsiteX13-61" fmla="*/ 0 w 4537075"/>
                <a:gd name="connsiteY13-62" fmla="*/ 931871 h 1363604"/>
                <a:gd name="connsiteX14-63" fmla="*/ 0 w 4537075"/>
                <a:gd name="connsiteY14-64" fmla="*/ 652310 h 1363604"/>
                <a:gd name="connsiteX15-65" fmla="*/ 0 w 4537075"/>
                <a:gd name="connsiteY15-66" fmla="*/ 652310 h 1363604"/>
                <a:gd name="connsiteX16-67" fmla="*/ 0 w 4537075"/>
                <a:gd name="connsiteY16-68" fmla="*/ 0 h 136360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</a:cxnLst>
              <a:rect l="l" t="t" r="r" b="b"/>
              <a:pathLst>
                <a:path w="4537075" h="1363604">
                  <a:moveTo>
                    <a:pt x="0" y="0"/>
                  </a:moveTo>
                  <a:lnTo>
                    <a:pt x="756179" y="0"/>
                  </a:lnTo>
                  <a:lnTo>
                    <a:pt x="756179" y="0"/>
                  </a:lnTo>
                  <a:lnTo>
                    <a:pt x="1890448" y="0"/>
                  </a:lnTo>
                  <a:lnTo>
                    <a:pt x="4537075" y="0"/>
                  </a:lnTo>
                  <a:lnTo>
                    <a:pt x="4537075" y="652310"/>
                  </a:lnTo>
                  <a:lnTo>
                    <a:pt x="4537075" y="652310"/>
                  </a:lnTo>
                  <a:lnTo>
                    <a:pt x="4537075" y="931871"/>
                  </a:lnTo>
                  <a:lnTo>
                    <a:pt x="4537075" y="1118245"/>
                  </a:lnTo>
                  <a:lnTo>
                    <a:pt x="1636448" y="1105545"/>
                  </a:lnTo>
                  <a:lnTo>
                    <a:pt x="1166881" y="1363604"/>
                  </a:lnTo>
                  <a:lnTo>
                    <a:pt x="756179" y="1118245"/>
                  </a:lnTo>
                  <a:lnTo>
                    <a:pt x="0" y="1118245"/>
                  </a:lnTo>
                  <a:lnTo>
                    <a:pt x="0" y="931871"/>
                  </a:lnTo>
                  <a:lnTo>
                    <a:pt x="0" y="652310"/>
                  </a:lnTo>
                  <a:lnTo>
                    <a:pt x="0" y="65231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" name="Rectangular Callout 7"/>
            <p:cNvSpPr/>
            <p:nvPr/>
          </p:nvSpPr>
          <p:spPr>
            <a:xfrm flipH="1">
              <a:off x="7658098" y="1275087"/>
              <a:ext cx="1127124" cy="112196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Rectangular Callout 7"/>
            <p:cNvSpPr/>
            <p:nvPr/>
          </p:nvSpPr>
          <p:spPr>
            <a:xfrm flipH="1">
              <a:off x="7646033" y="3499946"/>
              <a:ext cx="1127117" cy="112196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TextBox 387"/>
            <p:cNvSpPr txBox="1"/>
            <p:nvPr/>
          </p:nvSpPr>
          <p:spPr>
            <a:xfrm>
              <a:off x="7780334" y="1466313"/>
              <a:ext cx="889000" cy="6325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3765"/>
              <a:r>
                <a:rPr lang="en-US" sz="4265" dirty="0">
                  <a:solidFill>
                    <a:prstClr val="white"/>
                  </a:solidFill>
                  <a:latin typeface="FontAwesome"/>
                  <a:ea typeface="FontAwesome"/>
                  <a:cs typeface="FontAwesome"/>
                  <a:sym typeface="FontAwesome"/>
                </a:rPr>
                <a:t></a:t>
              </a:r>
              <a:endParaRPr lang="en-US" sz="4265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TextBox 387"/>
            <p:cNvSpPr txBox="1"/>
            <p:nvPr/>
          </p:nvSpPr>
          <p:spPr>
            <a:xfrm>
              <a:off x="7776367" y="2610683"/>
              <a:ext cx="889000" cy="6325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3765"/>
              <a:r>
                <a:rPr lang="en-US" sz="4265" dirty="0">
                  <a:solidFill>
                    <a:srgbClr val="FFFFFF"/>
                  </a:solidFill>
                  <a:latin typeface="FontAwesome" pitchFamily="2" charset="0"/>
                </a:rPr>
                <a:t></a:t>
              </a:r>
              <a:endParaRPr lang="en-US" sz="4265" dirty="0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sp>
          <p:nvSpPr>
            <p:cNvPr id="15" name="TextBox 387"/>
            <p:cNvSpPr txBox="1"/>
            <p:nvPr/>
          </p:nvSpPr>
          <p:spPr>
            <a:xfrm>
              <a:off x="7798582" y="3751691"/>
              <a:ext cx="889000" cy="6325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3765"/>
              <a:r>
                <a:rPr lang="en-US" sz="4265" dirty="0">
                  <a:solidFill>
                    <a:srgbClr val="FFFFFF"/>
                  </a:solidFill>
                  <a:latin typeface="FontAwesome" pitchFamily="2" charset="0"/>
                </a:rPr>
                <a:t></a:t>
              </a:r>
              <a:endParaRPr lang="en-US" sz="4265" dirty="0">
                <a:solidFill>
                  <a:prstClr val="white"/>
                </a:solidFill>
                <a:latin typeface="FontAwesome" pitchFamily="2" charset="0"/>
              </a:endParaRPr>
            </a:p>
          </p:txBody>
        </p:sp>
      </p:grpSp>
      <p:sp>
        <p:nvSpPr>
          <p:cNvPr id="17" name="Text Placeholder 23"/>
          <p:cNvSpPr txBox="1"/>
          <p:nvPr/>
        </p:nvSpPr>
        <p:spPr>
          <a:xfrm>
            <a:off x="878899" y="2766610"/>
            <a:ext cx="4025928" cy="244846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3765">
              <a:lnSpc>
                <a:spcPts val="1865"/>
              </a:lnSpc>
              <a:spcBef>
                <a:spcPts val="1000"/>
              </a:spcBef>
              <a:buNone/>
            </a:pP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hendrerit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ante.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viverra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ultricies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diam.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Morbi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sodales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volutpat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tellus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aliquam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urna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Proin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commodo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arcu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nisi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rhoncus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741567" y="2429507"/>
            <a:ext cx="1439223" cy="2798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565">
              <a:spcBef>
                <a:spcPts val="1335"/>
              </a:spcBef>
              <a:buNone/>
            </a:pPr>
            <a:r>
              <a:rPr lang="en-US" sz="1200" dirty="0">
                <a:solidFill>
                  <a:srgbClr val="70364A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TITLE EXAMPLE</a:t>
            </a:r>
          </a:p>
        </p:txBody>
      </p:sp>
      <p:sp>
        <p:nvSpPr>
          <p:cNvPr id="19" name="Text Placeholder 5"/>
          <p:cNvSpPr txBox="1"/>
          <p:nvPr/>
        </p:nvSpPr>
        <p:spPr>
          <a:xfrm>
            <a:off x="6382184" y="2457677"/>
            <a:ext cx="3724985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s-ES" sz="1200" dirty="0">
                <a:solidFill>
                  <a:prstClr val="white"/>
                </a:solidFill>
              </a:rPr>
              <a:t>1. FIRST </a:t>
            </a:r>
            <a:r>
              <a:rPr lang="en-US" sz="1200" dirty="0">
                <a:solidFill>
                  <a:prstClr val="white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TITLE EXAMPLE</a:t>
            </a:r>
          </a:p>
          <a:p>
            <a:pPr defTabSz="913765">
              <a:spcBef>
                <a:spcPts val="1000"/>
              </a:spcBef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0" name="Text Placeholder 5"/>
          <p:cNvSpPr txBox="1"/>
          <p:nvPr/>
        </p:nvSpPr>
        <p:spPr>
          <a:xfrm>
            <a:off x="6400377" y="3891961"/>
            <a:ext cx="3724985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s-ES" sz="1200" dirty="0">
                <a:solidFill>
                  <a:prstClr val="white"/>
                </a:solidFill>
              </a:rPr>
              <a:t>2. </a:t>
            </a:r>
            <a:r>
              <a:rPr lang="es-ES" sz="1200" dirty="0" err="1">
                <a:solidFill>
                  <a:prstClr val="white"/>
                </a:solidFill>
              </a:rPr>
              <a:t>Second</a:t>
            </a:r>
            <a:r>
              <a:rPr lang="es-ES" sz="1200" dirty="0">
                <a:solidFill>
                  <a:prstClr val="white"/>
                </a:solidFill>
              </a:rPr>
              <a:t> </a:t>
            </a:r>
            <a:r>
              <a:rPr lang="en-US" sz="1200" dirty="0">
                <a:solidFill>
                  <a:prstClr val="white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TITLE EXAMPLE</a:t>
            </a:r>
          </a:p>
          <a:p>
            <a:pPr defTabSz="913765">
              <a:spcBef>
                <a:spcPts val="1000"/>
              </a:spcBef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1" name="Text Placeholder 5"/>
          <p:cNvSpPr txBox="1"/>
          <p:nvPr/>
        </p:nvSpPr>
        <p:spPr>
          <a:xfrm>
            <a:off x="6440304" y="5179455"/>
            <a:ext cx="3724985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s-ES" sz="1200" dirty="0">
                <a:solidFill>
                  <a:prstClr val="white"/>
                </a:solidFill>
              </a:rPr>
              <a:t>3. THIRD </a:t>
            </a:r>
            <a:r>
              <a:rPr lang="en-US" sz="1200" dirty="0">
                <a:solidFill>
                  <a:prstClr val="white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TITLE EXAMPLE</a:t>
            </a:r>
          </a:p>
          <a:p>
            <a:pPr defTabSz="913765">
              <a:spcBef>
                <a:spcPts val="1000"/>
              </a:spcBef>
            </a:pPr>
            <a:endParaRPr lang="en-US" sz="12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traight Connector 73"/>
          <p:cNvCxnSpPr/>
          <p:nvPr/>
        </p:nvCxnSpPr>
        <p:spPr>
          <a:xfrm>
            <a:off x="8178559" y="3387219"/>
            <a:ext cx="0" cy="1440000"/>
          </a:xfrm>
          <a:prstGeom prst="line">
            <a:avLst/>
          </a:prstGeom>
          <a:ln w="38100" cmpd="sng">
            <a:solidFill>
              <a:schemeClr val="accent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873745" y="2786901"/>
            <a:ext cx="0" cy="2040319"/>
          </a:xfrm>
          <a:prstGeom prst="line">
            <a:avLst/>
          </a:prstGeom>
          <a:ln w="38100" cmpd="sng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988505" y="3387219"/>
            <a:ext cx="0" cy="1440000"/>
          </a:xfrm>
          <a:prstGeom prst="line">
            <a:avLst/>
          </a:prstGeom>
          <a:ln w="38100" cmpd="sng">
            <a:solidFill>
              <a:schemeClr val="accent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066599" y="2786901"/>
            <a:ext cx="0" cy="2040319"/>
          </a:xfrm>
          <a:prstGeom prst="line">
            <a:avLst/>
          </a:prstGeom>
          <a:ln w="38100" cmpd="sng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10290517" y="2786901"/>
            <a:ext cx="0" cy="2040319"/>
          </a:xfrm>
          <a:prstGeom prst="line">
            <a:avLst/>
          </a:prstGeom>
          <a:ln w="38100" cmpd="sng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960109" y="4409576"/>
            <a:ext cx="10322007" cy="565499"/>
            <a:chOff x="968986" y="-579626"/>
            <a:chExt cx="7741505" cy="424124"/>
          </a:xfrm>
        </p:grpSpPr>
        <p:sp>
          <p:nvSpPr>
            <p:cNvPr id="3" name="Freeform 2"/>
            <p:cNvSpPr/>
            <p:nvPr/>
          </p:nvSpPr>
          <p:spPr>
            <a:xfrm>
              <a:off x="968986" y="-579034"/>
              <a:ext cx="1471138" cy="410437"/>
            </a:xfrm>
            <a:custGeom>
              <a:avLst/>
              <a:gdLst>
                <a:gd name="connsiteX0" fmla="*/ 0 w 1471138"/>
                <a:gd name="connsiteY0" fmla="*/ 0 h 410437"/>
                <a:gd name="connsiteX1" fmla="*/ 1265920 w 1471138"/>
                <a:gd name="connsiteY1" fmla="*/ 0 h 410437"/>
                <a:gd name="connsiteX2" fmla="*/ 1471138 w 1471138"/>
                <a:gd name="connsiteY2" fmla="*/ 205219 h 410437"/>
                <a:gd name="connsiteX3" fmla="*/ 1265920 w 1471138"/>
                <a:gd name="connsiteY3" fmla="*/ 410437 h 410437"/>
                <a:gd name="connsiteX4" fmla="*/ 0 w 1471138"/>
                <a:gd name="connsiteY4" fmla="*/ 410437 h 410437"/>
                <a:gd name="connsiteX5" fmla="*/ 0 w 1471138"/>
                <a:gd name="connsiteY5" fmla="*/ 0 h 41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1138" h="410437">
                  <a:moveTo>
                    <a:pt x="0" y="0"/>
                  </a:moveTo>
                  <a:lnTo>
                    <a:pt x="1265920" y="0"/>
                  </a:lnTo>
                  <a:lnTo>
                    <a:pt x="1471138" y="205219"/>
                  </a:lnTo>
                  <a:lnTo>
                    <a:pt x="1265920" y="410437"/>
                  </a:lnTo>
                  <a:lnTo>
                    <a:pt x="0" y="410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57150" cmpd="sng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016" tIns="64008" rIns="168816" bIns="64008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2013</a:t>
              </a:r>
            </a:p>
          </p:txBody>
        </p:sp>
        <p:sp>
          <p:nvSpPr>
            <p:cNvPr id="4" name="Freeform 3"/>
            <p:cNvSpPr/>
            <p:nvPr/>
          </p:nvSpPr>
          <p:spPr>
            <a:xfrm>
              <a:off x="2475050" y="-579626"/>
              <a:ext cx="1471138" cy="410437"/>
            </a:xfrm>
            <a:custGeom>
              <a:avLst/>
              <a:gdLst>
                <a:gd name="connsiteX0" fmla="*/ 0 w 1471138"/>
                <a:gd name="connsiteY0" fmla="*/ 0 h 410437"/>
                <a:gd name="connsiteX1" fmla="*/ 1265920 w 1471138"/>
                <a:gd name="connsiteY1" fmla="*/ 0 h 410437"/>
                <a:gd name="connsiteX2" fmla="*/ 1471138 w 1471138"/>
                <a:gd name="connsiteY2" fmla="*/ 205219 h 410437"/>
                <a:gd name="connsiteX3" fmla="*/ 1265920 w 1471138"/>
                <a:gd name="connsiteY3" fmla="*/ 410437 h 410437"/>
                <a:gd name="connsiteX4" fmla="*/ 0 w 1471138"/>
                <a:gd name="connsiteY4" fmla="*/ 410437 h 410437"/>
                <a:gd name="connsiteX5" fmla="*/ 205219 w 1471138"/>
                <a:gd name="connsiteY5" fmla="*/ 205219 h 410437"/>
                <a:gd name="connsiteX6" fmla="*/ 0 w 1471138"/>
                <a:gd name="connsiteY6" fmla="*/ 0 h 41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1138" h="410437">
                  <a:moveTo>
                    <a:pt x="0" y="0"/>
                  </a:moveTo>
                  <a:lnTo>
                    <a:pt x="1265920" y="0"/>
                  </a:lnTo>
                  <a:lnTo>
                    <a:pt x="1471138" y="205219"/>
                  </a:lnTo>
                  <a:lnTo>
                    <a:pt x="1265920" y="410437"/>
                  </a:lnTo>
                  <a:lnTo>
                    <a:pt x="0" y="410437"/>
                  </a:lnTo>
                  <a:lnTo>
                    <a:pt x="205219" y="205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7150" cmpd="sng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637" tIns="64008" rIns="305628" bIns="64008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2014</a:t>
              </a:r>
            </a:p>
          </p:txBody>
        </p:sp>
        <p:sp>
          <p:nvSpPr>
            <p:cNvPr id="82" name="Freeform 81"/>
            <p:cNvSpPr/>
            <p:nvPr/>
          </p:nvSpPr>
          <p:spPr>
            <a:xfrm>
              <a:off x="3995294" y="-565939"/>
              <a:ext cx="1471138" cy="410437"/>
            </a:xfrm>
            <a:custGeom>
              <a:avLst/>
              <a:gdLst>
                <a:gd name="connsiteX0" fmla="*/ 0 w 1471138"/>
                <a:gd name="connsiteY0" fmla="*/ 0 h 410437"/>
                <a:gd name="connsiteX1" fmla="*/ 1265920 w 1471138"/>
                <a:gd name="connsiteY1" fmla="*/ 0 h 410437"/>
                <a:gd name="connsiteX2" fmla="*/ 1471138 w 1471138"/>
                <a:gd name="connsiteY2" fmla="*/ 205219 h 410437"/>
                <a:gd name="connsiteX3" fmla="*/ 1265920 w 1471138"/>
                <a:gd name="connsiteY3" fmla="*/ 410437 h 410437"/>
                <a:gd name="connsiteX4" fmla="*/ 0 w 1471138"/>
                <a:gd name="connsiteY4" fmla="*/ 410437 h 410437"/>
                <a:gd name="connsiteX5" fmla="*/ 205219 w 1471138"/>
                <a:gd name="connsiteY5" fmla="*/ 205219 h 410437"/>
                <a:gd name="connsiteX6" fmla="*/ 0 w 1471138"/>
                <a:gd name="connsiteY6" fmla="*/ 0 h 41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1138" h="410437">
                  <a:moveTo>
                    <a:pt x="0" y="0"/>
                  </a:moveTo>
                  <a:lnTo>
                    <a:pt x="1265920" y="0"/>
                  </a:lnTo>
                  <a:lnTo>
                    <a:pt x="1471138" y="205219"/>
                  </a:lnTo>
                  <a:lnTo>
                    <a:pt x="1265920" y="410437"/>
                  </a:lnTo>
                  <a:lnTo>
                    <a:pt x="0" y="410437"/>
                  </a:lnTo>
                  <a:lnTo>
                    <a:pt x="205219" y="205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7150" cmpd="sng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637" tIns="64008" rIns="305628" bIns="64008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2015</a:t>
              </a:r>
            </a:p>
          </p:txBody>
        </p:sp>
        <p:sp>
          <p:nvSpPr>
            <p:cNvPr id="83" name="Freeform 82"/>
            <p:cNvSpPr/>
            <p:nvPr/>
          </p:nvSpPr>
          <p:spPr>
            <a:xfrm>
              <a:off x="5632007" y="-565939"/>
              <a:ext cx="1471138" cy="410437"/>
            </a:xfrm>
            <a:custGeom>
              <a:avLst/>
              <a:gdLst>
                <a:gd name="connsiteX0" fmla="*/ 0 w 1471138"/>
                <a:gd name="connsiteY0" fmla="*/ 0 h 410437"/>
                <a:gd name="connsiteX1" fmla="*/ 1265920 w 1471138"/>
                <a:gd name="connsiteY1" fmla="*/ 0 h 410437"/>
                <a:gd name="connsiteX2" fmla="*/ 1471138 w 1471138"/>
                <a:gd name="connsiteY2" fmla="*/ 205219 h 410437"/>
                <a:gd name="connsiteX3" fmla="*/ 1265920 w 1471138"/>
                <a:gd name="connsiteY3" fmla="*/ 410437 h 410437"/>
                <a:gd name="connsiteX4" fmla="*/ 0 w 1471138"/>
                <a:gd name="connsiteY4" fmla="*/ 410437 h 410437"/>
                <a:gd name="connsiteX5" fmla="*/ 205219 w 1471138"/>
                <a:gd name="connsiteY5" fmla="*/ 205219 h 410437"/>
                <a:gd name="connsiteX6" fmla="*/ 0 w 1471138"/>
                <a:gd name="connsiteY6" fmla="*/ 0 h 41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1138" h="410437">
                  <a:moveTo>
                    <a:pt x="0" y="0"/>
                  </a:moveTo>
                  <a:lnTo>
                    <a:pt x="1265920" y="0"/>
                  </a:lnTo>
                  <a:lnTo>
                    <a:pt x="1471138" y="205219"/>
                  </a:lnTo>
                  <a:lnTo>
                    <a:pt x="1265920" y="410437"/>
                  </a:lnTo>
                  <a:lnTo>
                    <a:pt x="0" y="410437"/>
                  </a:lnTo>
                  <a:lnTo>
                    <a:pt x="205219" y="205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57150" cmpd="sng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637" tIns="64008" rIns="305628" bIns="64008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2016</a:t>
              </a:r>
            </a:p>
          </p:txBody>
        </p:sp>
        <p:sp>
          <p:nvSpPr>
            <p:cNvPr id="84" name="Freeform 83"/>
            <p:cNvSpPr/>
            <p:nvPr/>
          </p:nvSpPr>
          <p:spPr>
            <a:xfrm>
              <a:off x="7239353" y="-579626"/>
              <a:ext cx="1471138" cy="410437"/>
            </a:xfrm>
            <a:custGeom>
              <a:avLst/>
              <a:gdLst>
                <a:gd name="connsiteX0" fmla="*/ 0 w 1471138"/>
                <a:gd name="connsiteY0" fmla="*/ 0 h 410437"/>
                <a:gd name="connsiteX1" fmla="*/ 1265920 w 1471138"/>
                <a:gd name="connsiteY1" fmla="*/ 0 h 410437"/>
                <a:gd name="connsiteX2" fmla="*/ 1471138 w 1471138"/>
                <a:gd name="connsiteY2" fmla="*/ 205219 h 410437"/>
                <a:gd name="connsiteX3" fmla="*/ 1265920 w 1471138"/>
                <a:gd name="connsiteY3" fmla="*/ 410437 h 410437"/>
                <a:gd name="connsiteX4" fmla="*/ 0 w 1471138"/>
                <a:gd name="connsiteY4" fmla="*/ 410437 h 410437"/>
                <a:gd name="connsiteX5" fmla="*/ 205219 w 1471138"/>
                <a:gd name="connsiteY5" fmla="*/ 205219 h 410437"/>
                <a:gd name="connsiteX6" fmla="*/ 0 w 1471138"/>
                <a:gd name="connsiteY6" fmla="*/ 0 h 410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1138" h="410437">
                  <a:moveTo>
                    <a:pt x="0" y="0"/>
                  </a:moveTo>
                  <a:lnTo>
                    <a:pt x="1265920" y="0"/>
                  </a:lnTo>
                  <a:lnTo>
                    <a:pt x="1471138" y="205219"/>
                  </a:lnTo>
                  <a:lnTo>
                    <a:pt x="1265920" y="410437"/>
                  </a:lnTo>
                  <a:lnTo>
                    <a:pt x="0" y="410437"/>
                  </a:lnTo>
                  <a:lnTo>
                    <a:pt x="205219" y="2052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57150" cmpd="sng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9637" tIns="64008" rIns="305628" bIns="64008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prstClr val="white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2017</a:t>
              </a:r>
            </a:p>
          </p:txBody>
        </p:sp>
      </p:grpSp>
      <p:sp>
        <p:nvSpPr>
          <p:cNvPr id="47" name="Text Placeholder 7"/>
          <p:cNvSpPr txBox="1"/>
          <p:nvPr/>
        </p:nvSpPr>
        <p:spPr>
          <a:xfrm>
            <a:off x="882730" y="5622711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Subtitle</a:t>
            </a:r>
            <a:r>
              <a:rPr lang="es-ES_tradnl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s-ES_tradnl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Example</a:t>
            </a:r>
            <a:endParaRPr lang="es-ES_tradnl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1422040" y="4923230"/>
            <a:ext cx="898560" cy="815612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25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2665" dirty="0">
                <a:solidFill>
                  <a:srgbClr val="4B3959"/>
                </a:solidFill>
                <a:ea typeface="FontAwesome"/>
                <a:sym typeface="FontAwesome"/>
              </a:rPr>
              <a:t></a:t>
            </a:r>
            <a:endParaRPr lang="es-ES_tradnl" sz="3000" dirty="0">
              <a:solidFill>
                <a:srgbClr val="4B3959"/>
              </a:solidFill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2958011" y="5622711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Subtitle Example</a:t>
            </a:r>
            <a:endParaRPr lang="es-ES_tradnl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50" name="Text Placeholder 7"/>
          <p:cNvSpPr txBox="1"/>
          <p:nvPr/>
        </p:nvSpPr>
        <p:spPr>
          <a:xfrm>
            <a:off x="3497323" y="4923230"/>
            <a:ext cx="898560" cy="815612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250" b="1" kern="1200">
                <a:solidFill>
                  <a:schemeClr val="accent2"/>
                </a:solidFill>
                <a:latin typeface="FontAwesome"/>
                <a:ea typeface="+mn-ea"/>
                <a:cs typeface="FontAwesome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2665" dirty="0">
                <a:solidFill>
                  <a:srgbClr val="42648A"/>
                </a:solidFill>
                <a:ea typeface="FontAwesome"/>
                <a:sym typeface="FontAwesome"/>
              </a:rPr>
              <a:t> </a:t>
            </a:r>
            <a:endParaRPr lang="en-US" sz="2665" dirty="0">
              <a:solidFill>
                <a:srgbClr val="42648A"/>
              </a:solidFill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5069971" y="5622711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Subtitle Example</a:t>
            </a:r>
            <a:endParaRPr lang="es-ES_tradnl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5609281" y="4923230"/>
            <a:ext cx="898560" cy="815612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250" b="1" kern="1200">
                <a:solidFill>
                  <a:schemeClr val="accent3"/>
                </a:solidFill>
                <a:latin typeface="FontAwesome"/>
                <a:ea typeface="+mn-ea"/>
                <a:cs typeface="FontAwesome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3000" dirty="0">
                <a:solidFill>
                  <a:srgbClr val="A4B2AA"/>
                </a:solidFill>
                <a:ea typeface="FontAwesome"/>
                <a:sym typeface="FontAwesome"/>
              </a:rPr>
              <a:t></a:t>
            </a:r>
            <a:endParaRPr lang="es-ES_tradnl" sz="3000" dirty="0">
              <a:solidFill>
                <a:srgbClr val="A4B2AA"/>
              </a:solidFill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7181931" y="5622711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Subtitle Example</a:t>
            </a:r>
            <a:endParaRPr lang="es-ES_tradnl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7721241" y="4923230"/>
            <a:ext cx="898560" cy="815612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250" b="1" kern="1200">
                <a:solidFill>
                  <a:schemeClr val="accent4"/>
                </a:solidFill>
                <a:latin typeface="FontAwesome"/>
                <a:ea typeface="+mn-ea"/>
                <a:cs typeface="FontAwesome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3000" dirty="0">
                <a:solidFill>
                  <a:srgbClr val="DDC99C"/>
                </a:solidFill>
                <a:ea typeface="FontAwesome"/>
                <a:sym typeface="FontAwesome"/>
              </a:rPr>
              <a:t></a:t>
            </a:r>
            <a:endParaRPr lang="en-US" sz="3000" dirty="0">
              <a:solidFill>
                <a:srgbClr val="DDC99C"/>
              </a:solidFill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9293890" y="5622711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Subtitle</a:t>
            </a:r>
            <a:r>
              <a:rPr lang="es-ES_tradnl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s-ES_tradnl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Example</a:t>
            </a:r>
            <a:endParaRPr lang="es-ES_tradnl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9833201" y="4923230"/>
            <a:ext cx="898560" cy="815612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250" b="1" kern="1200">
                <a:solidFill>
                  <a:schemeClr val="accent5"/>
                </a:solidFill>
                <a:latin typeface="FontAwesome"/>
                <a:ea typeface="+mn-ea"/>
                <a:cs typeface="FontAwesome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n-US" sz="3000" dirty="0">
                <a:solidFill>
                  <a:srgbClr val="CF6962"/>
                </a:solidFill>
                <a:ea typeface="FontAwesome"/>
                <a:sym typeface="FontAwesome"/>
              </a:rPr>
              <a:t></a:t>
            </a:r>
            <a:endParaRPr lang="en-US" sz="3000" dirty="0">
              <a:solidFill>
                <a:srgbClr val="CF6962"/>
              </a:solidFill>
            </a:endParaRPr>
          </a:p>
        </p:txBody>
      </p:sp>
      <p:sp>
        <p:nvSpPr>
          <p:cNvPr id="61" name="Text Placeholder 7"/>
          <p:cNvSpPr txBox="1"/>
          <p:nvPr/>
        </p:nvSpPr>
        <p:spPr>
          <a:xfrm>
            <a:off x="882730" y="1898894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 dirty="0">
                <a:solidFill>
                  <a:srgbClr val="4B3959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SUBTITLE EXAMPLE</a:t>
            </a:r>
          </a:p>
        </p:txBody>
      </p:sp>
      <p:sp>
        <p:nvSpPr>
          <p:cNvPr id="62" name="Text Placeholder 7"/>
          <p:cNvSpPr txBox="1"/>
          <p:nvPr/>
        </p:nvSpPr>
        <p:spPr>
          <a:xfrm>
            <a:off x="2965241" y="2499213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 dirty="0">
                <a:solidFill>
                  <a:srgbClr val="42648A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SUBTITLE EXAMPLE</a:t>
            </a:r>
          </a:p>
        </p:txBody>
      </p:sp>
      <p:sp>
        <p:nvSpPr>
          <p:cNvPr id="63" name="Text Placeholder 7"/>
          <p:cNvSpPr txBox="1"/>
          <p:nvPr/>
        </p:nvSpPr>
        <p:spPr>
          <a:xfrm>
            <a:off x="5069971" y="1898894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 dirty="0">
                <a:solidFill>
                  <a:srgbClr val="A4B2AA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SUBTITLE EXAMPLE</a:t>
            </a:r>
          </a:p>
        </p:txBody>
      </p:sp>
      <p:sp>
        <p:nvSpPr>
          <p:cNvPr id="64" name="Text Placeholder 7"/>
          <p:cNvSpPr txBox="1"/>
          <p:nvPr/>
        </p:nvSpPr>
        <p:spPr>
          <a:xfrm>
            <a:off x="7181931" y="2499213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accent4"/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 dirty="0">
                <a:solidFill>
                  <a:srgbClr val="DDC99C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SUBTITLE EXAMPLE</a:t>
            </a:r>
          </a:p>
        </p:txBody>
      </p:sp>
      <p:sp>
        <p:nvSpPr>
          <p:cNvPr id="65" name="Text Placeholder 7"/>
          <p:cNvSpPr txBox="1"/>
          <p:nvPr/>
        </p:nvSpPr>
        <p:spPr>
          <a:xfrm>
            <a:off x="9293890" y="1898894"/>
            <a:ext cx="1999908" cy="356159"/>
          </a:xfrm>
          <a:prstGeom prst="rect">
            <a:avLst/>
          </a:prstGeom>
        </p:spPr>
        <p:txBody>
          <a:bodyPr vert="horz" lIns="0" tIns="138488" rIns="0" bIns="138488"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1200" b="0" kern="1200">
                <a:solidFill>
                  <a:schemeClr val="accent5"/>
                </a:solidFill>
                <a:latin typeface="Lato Regular"/>
                <a:ea typeface="+mn-ea"/>
                <a:cs typeface="Lato Regular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/>
            <a:r>
              <a:rPr lang="es-ES_tradnl" dirty="0">
                <a:solidFill>
                  <a:srgbClr val="CF696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SUBTITLE EXAMPLE</a:t>
            </a:r>
          </a:p>
        </p:txBody>
      </p:sp>
      <p:sp>
        <p:nvSpPr>
          <p:cNvPr id="69" name="Rounded Rectangle 68"/>
          <p:cNvSpPr>
            <a:spLocks noChangeAspect="1"/>
          </p:cNvSpPr>
          <p:nvPr/>
        </p:nvSpPr>
        <p:spPr>
          <a:xfrm>
            <a:off x="1698714" y="2402908"/>
            <a:ext cx="383993" cy="38399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2483" tIns="81243" rIns="162483" bIns="81243" rtlCol="0" anchor="ctr"/>
          <a:lstStyle/>
          <a:p>
            <a:pPr algn="ctr" defTabSz="913765"/>
            <a:endParaRPr lang="en-US" sz="1200" dirty="0">
              <a:solidFill>
                <a:srgbClr val="7F7F7F"/>
              </a:solidFill>
              <a:latin typeface="Calibri" panose="020F0502020204030204"/>
            </a:endParaRPr>
          </a:p>
        </p:txBody>
      </p:sp>
      <p:sp>
        <p:nvSpPr>
          <p:cNvPr id="71" name="Rounded Rectangle 70"/>
          <p:cNvSpPr>
            <a:spLocks noChangeAspect="1"/>
          </p:cNvSpPr>
          <p:nvPr/>
        </p:nvSpPr>
        <p:spPr>
          <a:xfrm>
            <a:off x="3816264" y="3298708"/>
            <a:ext cx="383993" cy="3839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2483" tIns="81243" rIns="162483" bIns="81243" rtlCol="0" anchor="ctr"/>
          <a:lstStyle/>
          <a:p>
            <a:pPr algn="ctr" defTabSz="913765"/>
            <a:endParaRPr lang="en-US" sz="1200" dirty="0">
              <a:solidFill>
                <a:srgbClr val="7F7F7F"/>
              </a:solidFill>
              <a:latin typeface="Calibri" panose="020F0502020204030204"/>
            </a:endParaRPr>
          </a:p>
        </p:txBody>
      </p:sp>
      <p:sp>
        <p:nvSpPr>
          <p:cNvPr id="73" name="Rounded Rectangle 72"/>
          <p:cNvSpPr>
            <a:spLocks noChangeAspect="1"/>
          </p:cNvSpPr>
          <p:nvPr/>
        </p:nvSpPr>
        <p:spPr>
          <a:xfrm>
            <a:off x="5874634" y="2402908"/>
            <a:ext cx="383993" cy="38399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2483" tIns="81243" rIns="162483" bIns="81243" rtlCol="0" anchor="ctr"/>
          <a:lstStyle/>
          <a:p>
            <a:pPr algn="ctr" defTabSz="913765"/>
            <a:endParaRPr lang="en-US" sz="1200" dirty="0">
              <a:solidFill>
                <a:srgbClr val="7F7F7F"/>
              </a:solidFill>
              <a:latin typeface="Calibri" panose="020F0502020204030204"/>
            </a:endParaRPr>
          </a:p>
        </p:txBody>
      </p:sp>
      <p:sp>
        <p:nvSpPr>
          <p:cNvPr id="75" name="Rounded Rectangle 74"/>
          <p:cNvSpPr>
            <a:spLocks noChangeAspect="1"/>
          </p:cNvSpPr>
          <p:nvPr/>
        </p:nvSpPr>
        <p:spPr>
          <a:xfrm>
            <a:off x="7986594" y="3003227"/>
            <a:ext cx="383993" cy="38399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2483" tIns="81243" rIns="162483" bIns="81243" rtlCol="0" anchor="ctr"/>
          <a:lstStyle/>
          <a:p>
            <a:pPr algn="ctr" defTabSz="913765"/>
            <a:endParaRPr lang="en-US" sz="1200" dirty="0">
              <a:solidFill>
                <a:srgbClr val="7F7F7F"/>
              </a:solidFill>
              <a:latin typeface="Calibri" panose="020F0502020204030204"/>
            </a:endParaRPr>
          </a:p>
        </p:txBody>
      </p:sp>
      <p:sp>
        <p:nvSpPr>
          <p:cNvPr id="77" name="Rounded Rectangle 76"/>
          <p:cNvSpPr>
            <a:spLocks noChangeAspect="1"/>
          </p:cNvSpPr>
          <p:nvPr/>
        </p:nvSpPr>
        <p:spPr>
          <a:xfrm>
            <a:off x="10098554" y="2402908"/>
            <a:ext cx="383993" cy="38399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2483" tIns="81243" rIns="162483" bIns="81243" rtlCol="0" anchor="ctr"/>
          <a:lstStyle/>
          <a:p>
            <a:pPr algn="ctr" defTabSz="913765"/>
            <a:endParaRPr lang="en-US" sz="1200" dirty="0">
              <a:solidFill>
                <a:srgbClr val="7F7F7F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1"/>
          <p:cNvSpPr/>
          <p:nvPr/>
        </p:nvSpPr>
        <p:spPr bwMode="auto">
          <a:xfrm>
            <a:off x="3817056" y="1709407"/>
            <a:ext cx="4641035" cy="4650168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endParaRPr lang="es-ES" altLang="en-US" sz="3935" dirty="0"/>
          </a:p>
        </p:txBody>
      </p:sp>
      <p:sp>
        <p:nvSpPr>
          <p:cNvPr id="37" name="Oval 2"/>
          <p:cNvSpPr/>
          <p:nvPr/>
        </p:nvSpPr>
        <p:spPr bwMode="auto">
          <a:xfrm>
            <a:off x="4327524" y="2489355"/>
            <a:ext cx="3567720" cy="3577283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endParaRPr lang="es-ES" altLang="en-US" sz="3935" dirty="0"/>
          </a:p>
        </p:txBody>
      </p:sp>
      <p:sp>
        <p:nvSpPr>
          <p:cNvPr id="38" name="Oval 3"/>
          <p:cNvSpPr/>
          <p:nvPr/>
        </p:nvSpPr>
        <p:spPr bwMode="auto">
          <a:xfrm>
            <a:off x="4873796" y="3273747"/>
            <a:ext cx="2482416" cy="2487892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endParaRPr lang="es-ES" altLang="en-US" sz="3935">
              <a:solidFill>
                <a:srgbClr val="CF6962"/>
              </a:solidFill>
            </a:endParaRPr>
          </a:p>
        </p:txBody>
      </p:sp>
      <p:sp>
        <p:nvSpPr>
          <p:cNvPr id="39" name="Oval 4"/>
          <p:cNvSpPr/>
          <p:nvPr/>
        </p:nvSpPr>
        <p:spPr bwMode="auto">
          <a:xfrm>
            <a:off x="5450154" y="4016142"/>
            <a:ext cx="1350637" cy="1353485"/>
          </a:xfrm>
          <a:prstGeom prst="ellipse">
            <a:avLst/>
          </a:prstGeom>
          <a:solidFill>
            <a:schemeClr val="accent4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endParaRPr lang="es-ES" altLang="en-US" sz="3935"/>
          </a:p>
        </p:txBody>
      </p:sp>
      <p:sp>
        <p:nvSpPr>
          <p:cNvPr id="41" name="Rectangle 15"/>
          <p:cNvSpPr/>
          <p:nvPr/>
        </p:nvSpPr>
        <p:spPr bwMode="auto">
          <a:xfrm>
            <a:off x="945677" y="2244332"/>
            <a:ext cx="2442231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defTabSz="913765" eaLnBrk="1" hangingPunct="1"/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Lorem ipsum dolor sit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amet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,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consectetur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adipiscing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elit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. Integer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mollis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vehicula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ligula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ut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faucibus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ger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.</a:t>
            </a:r>
          </a:p>
        </p:txBody>
      </p:sp>
      <p:sp>
        <p:nvSpPr>
          <p:cNvPr id="42" name="Rectangle 16"/>
          <p:cNvSpPr/>
          <p:nvPr/>
        </p:nvSpPr>
        <p:spPr bwMode="auto">
          <a:xfrm>
            <a:off x="1259665" y="1928815"/>
            <a:ext cx="2131219" cy="2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defTabSz="913765" eaLnBrk="1" hangingPunct="1"/>
            <a:r>
              <a:rPr lang="en-US" altLang="en-US" sz="1200" dirty="0">
                <a:solidFill>
                  <a:srgbClr val="202125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Verdana" panose="020B0604030504040204" pitchFamily="34" charset="0"/>
              </a:rPr>
              <a:t>SOCIAL DESCRIPTION</a:t>
            </a:r>
          </a:p>
        </p:txBody>
      </p:sp>
      <p:sp>
        <p:nvSpPr>
          <p:cNvPr id="81" name="Line 30"/>
          <p:cNvSpPr>
            <a:spLocks noChangeShapeType="1"/>
          </p:cNvSpPr>
          <p:nvPr/>
        </p:nvSpPr>
        <p:spPr bwMode="auto">
          <a:xfrm rot="10800000" flipH="1" flipV="1">
            <a:off x="3594350" y="2078561"/>
            <a:ext cx="1636887" cy="0"/>
          </a:xfrm>
          <a:prstGeom prst="line">
            <a:avLst/>
          </a:prstGeom>
          <a:ln>
            <a:headEnd type="triangle"/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/>
          <a:lstStyle/>
          <a:p>
            <a:pPr defTabSz="913765"/>
            <a:endParaRPr lang="en-US" sz="169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8" name="Rectangle 15"/>
          <p:cNvSpPr/>
          <p:nvPr/>
        </p:nvSpPr>
        <p:spPr bwMode="auto">
          <a:xfrm>
            <a:off x="410033" y="4415440"/>
            <a:ext cx="2442231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defTabSz="913765" eaLnBrk="1" hangingPunct="1"/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Lorem ipsum dolor sit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amet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,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consectetur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adipiscing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elit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. Integer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mollis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vehicula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ligula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ut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faucibus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ger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.</a:t>
            </a:r>
          </a:p>
        </p:txBody>
      </p:sp>
      <p:sp>
        <p:nvSpPr>
          <p:cNvPr id="89" name="Rectangle 16"/>
          <p:cNvSpPr/>
          <p:nvPr/>
        </p:nvSpPr>
        <p:spPr bwMode="auto">
          <a:xfrm>
            <a:off x="724021" y="4099923"/>
            <a:ext cx="2131219" cy="2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defTabSz="913765" eaLnBrk="1" hangingPunct="1"/>
            <a:r>
              <a:rPr lang="en-US" altLang="en-US" sz="1200" dirty="0">
                <a:solidFill>
                  <a:srgbClr val="42648A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Verdana" panose="020B0604030504040204" pitchFamily="34" charset="0"/>
              </a:rPr>
              <a:t>SOCIAL DESCRIPTION</a:t>
            </a:r>
          </a:p>
        </p:txBody>
      </p:sp>
      <p:sp>
        <p:nvSpPr>
          <p:cNvPr id="90" name="Line 30"/>
          <p:cNvSpPr>
            <a:spLocks noChangeShapeType="1"/>
          </p:cNvSpPr>
          <p:nvPr/>
        </p:nvSpPr>
        <p:spPr bwMode="auto">
          <a:xfrm rot="10800000" flipH="1" flipV="1">
            <a:off x="3058706" y="4249669"/>
            <a:ext cx="1483855" cy="0"/>
          </a:xfrm>
          <a:prstGeom prst="line">
            <a:avLst/>
          </a:prstGeom>
          <a:ln>
            <a:headEnd type="triangle"/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/>
          <a:lstStyle/>
          <a:p>
            <a:pPr defTabSz="913765"/>
            <a:endParaRPr lang="en-US" sz="169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1" name="Rectangle 15"/>
          <p:cNvSpPr/>
          <p:nvPr/>
        </p:nvSpPr>
        <p:spPr bwMode="auto">
          <a:xfrm>
            <a:off x="8853665" y="3783369"/>
            <a:ext cx="2442231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Lorem ipsum dolor sit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amet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,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consectetur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adipiscing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elit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. Integer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mollis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vehicula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ligula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ut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faucibus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ger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.</a:t>
            </a:r>
          </a:p>
        </p:txBody>
      </p:sp>
      <p:sp>
        <p:nvSpPr>
          <p:cNvPr id="92" name="Rectangle 16"/>
          <p:cNvSpPr/>
          <p:nvPr/>
        </p:nvSpPr>
        <p:spPr bwMode="auto">
          <a:xfrm>
            <a:off x="8853664" y="3501024"/>
            <a:ext cx="2131219" cy="2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r>
              <a:rPr lang="en-US" altLang="en-US" sz="1200" dirty="0">
                <a:solidFill>
                  <a:srgbClr val="CF696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Verdana" panose="020B0604030504040204" pitchFamily="34" charset="0"/>
              </a:rPr>
              <a:t>SOCIAL DESCRIPTION</a:t>
            </a:r>
          </a:p>
        </p:txBody>
      </p:sp>
      <p:sp>
        <p:nvSpPr>
          <p:cNvPr id="93" name="Line 30"/>
          <p:cNvSpPr>
            <a:spLocks noChangeShapeType="1"/>
          </p:cNvSpPr>
          <p:nvPr/>
        </p:nvSpPr>
        <p:spPr bwMode="auto">
          <a:xfrm rot="10800000" flipH="1" flipV="1">
            <a:off x="6541630" y="3616904"/>
            <a:ext cx="2247697" cy="0"/>
          </a:xfrm>
          <a:prstGeom prst="line">
            <a:avLst/>
          </a:prstGeom>
          <a:ln>
            <a:headEnd type="oval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/>
          <a:lstStyle/>
          <a:p>
            <a:pPr defTabSz="913765"/>
            <a:endParaRPr lang="en-US" sz="169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4" name="Rectangle 15"/>
          <p:cNvSpPr/>
          <p:nvPr/>
        </p:nvSpPr>
        <p:spPr bwMode="auto">
          <a:xfrm>
            <a:off x="8429855" y="5447029"/>
            <a:ext cx="2442231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Lorem ipsum dolor sit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amet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,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consectetur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adipiscing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elit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. Integer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mollis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vehicula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ligula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ut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faucibus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</a:t>
            </a:r>
            <a:r>
              <a:rPr lang="en-US" altLang="en-US" sz="1310" dirty="0" err="1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ger</a:t>
            </a:r>
            <a:r>
              <a:rPr lang="en-US" altLang="en-US" sz="131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  <a:sym typeface="Lato Regular" panose="020F0502020204030203" pitchFamily="34" charset="0"/>
              </a:rPr>
              <a:t> .</a:t>
            </a:r>
          </a:p>
        </p:txBody>
      </p:sp>
      <p:sp>
        <p:nvSpPr>
          <p:cNvPr id="95" name="Rectangle 16"/>
          <p:cNvSpPr/>
          <p:nvPr/>
        </p:nvSpPr>
        <p:spPr bwMode="auto">
          <a:xfrm>
            <a:off x="8429855" y="5164684"/>
            <a:ext cx="2131219" cy="29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defTabSz="913765" eaLnBrk="1" hangingPunct="1"/>
            <a:r>
              <a:rPr lang="en-US" altLang="en-US" sz="1200" dirty="0">
                <a:solidFill>
                  <a:srgbClr val="DDC99C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  <a:sym typeface="Verdana" panose="020B0604030504040204" pitchFamily="34" charset="0"/>
              </a:rPr>
              <a:t>SOCIAL DESCRIPTION</a:t>
            </a:r>
          </a:p>
        </p:txBody>
      </p:sp>
      <p:sp>
        <p:nvSpPr>
          <p:cNvPr id="96" name="Line 30"/>
          <p:cNvSpPr>
            <a:spLocks noChangeShapeType="1"/>
          </p:cNvSpPr>
          <p:nvPr/>
        </p:nvSpPr>
        <p:spPr bwMode="auto">
          <a:xfrm rot="10800000" flipH="1">
            <a:off x="6089005" y="5225064"/>
            <a:ext cx="2278417" cy="1"/>
          </a:xfrm>
          <a:prstGeom prst="line">
            <a:avLst/>
          </a:prstGeom>
          <a:ln>
            <a:headEnd type="oval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/>
          <a:lstStyle/>
          <a:p>
            <a:pPr defTabSz="913765"/>
            <a:endParaRPr lang="en-US" sz="169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5862417" y="1815089"/>
            <a:ext cx="526106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sz="2665" dirty="0">
                <a:solidFill>
                  <a:prstClr val="white"/>
                </a:solidFill>
                <a:latin typeface="FontAwesome"/>
                <a:ea typeface="FontAwesome"/>
                <a:cs typeface="FontAwesome"/>
                <a:sym typeface="FontAwesome"/>
              </a:rPr>
              <a:t></a:t>
            </a:r>
            <a:endParaRPr lang="en-US" sz="266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5862417" y="2627890"/>
            <a:ext cx="526106" cy="9131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sz="2665" dirty="0">
                <a:solidFill>
                  <a:prstClr val="white"/>
                </a:solidFill>
                <a:latin typeface="FontAwesome"/>
                <a:ea typeface="FontAwesome"/>
                <a:cs typeface="FontAwesome"/>
                <a:sym typeface="FontAwesome"/>
              </a:rPr>
              <a:t></a:t>
            </a:r>
            <a:endParaRPr lang="en-US" sz="2665" dirty="0">
              <a:solidFill>
                <a:prstClr val="black"/>
              </a:solidFill>
              <a:latin typeface="Calibri" panose="020F0502020204030204"/>
            </a:endParaRPr>
          </a:p>
          <a:p>
            <a:pPr algn="ctr" defTabSz="913765"/>
            <a:endParaRPr lang="en-US" sz="266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842453" y="3485580"/>
            <a:ext cx="526106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sz="2665" dirty="0">
                <a:solidFill>
                  <a:prstClr val="white"/>
                </a:solidFill>
                <a:latin typeface="FontAwesome"/>
                <a:ea typeface="FontAwesome"/>
                <a:cs typeface="FontAwesome"/>
                <a:sym typeface="FontAwesome"/>
              </a:rPr>
              <a:t></a:t>
            </a:r>
            <a:endParaRPr lang="en-US" sz="2665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05777" y="4509695"/>
            <a:ext cx="526106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lang="en-US" sz="2665" dirty="0">
                <a:solidFill>
                  <a:prstClr val="white"/>
                </a:solidFill>
                <a:latin typeface="FontAwesome"/>
                <a:ea typeface="FontAwesome"/>
                <a:cs typeface="FontAwesome"/>
                <a:sym typeface="FontAwesome"/>
              </a:rPr>
              <a:t></a:t>
            </a:r>
            <a:endParaRPr lang="en-US" sz="2665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/>
              <a:t>RESULTS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663637" y="2107748"/>
            <a:ext cx="6909305" cy="3500003"/>
            <a:chOff x="263939" y="1580811"/>
            <a:chExt cx="6597895" cy="3092249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524012" y="4248469"/>
              <a:ext cx="6056211" cy="0"/>
            </a:xfrm>
            <a:prstGeom prst="line">
              <a:avLst/>
            </a:prstGeom>
            <a:ln w="3175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44" name="Shape 2851"/>
            <p:cNvSpPr/>
            <p:nvPr/>
          </p:nvSpPr>
          <p:spPr>
            <a:xfrm>
              <a:off x="263939" y="4415899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JAN </a:t>
              </a:r>
            </a:p>
          </p:txBody>
        </p:sp>
        <p:sp>
          <p:nvSpPr>
            <p:cNvPr id="45" name="Shape 2852"/>
            <p:cNvSpPr/>
            <p:nvPr/>
          </p:nvSpPr>
          <p:spPr>
            <a:xfrm>
              <a:off x="813005" y="4418974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FEB </a:t>
              </a:r>
            </a:p>
          </p:txBody>
        </p:sp>
        <p:sp>
          <p:nvSpPr>
            <p:cNvPr id="47" name="Shape 2853"/>
            <p:cNvSpPr/>
            <p:nvPr/>
          </p:nvSpPr>
          <p:spPr>
            <a:xfrm>
              <a:off x="1350792" y="4418974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MAR </a:t>
              </a:r>
            </a:p>
          </p:txBody>
        </p:sp>
        <p:sp>
          <p:nvSpPr>
            <p:cNvPr id="48" name="Shape 2854"/>
            <p:cNvSpPr/>
            <p:nvPr/>
          </p:nvSpPr>
          <p:spPr>
            <a:xfrm>
              <a:off x="1887003" y="4420538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APR </a:t>
              </a:r>
            </a:p>
          </p:txBody>
        </p:sp>
        <p:sp>
          <p:nvSpPr>
            <p:cNvPr id="49" name="Shape 2855"/>
            <p:cNvSpPr/>
            <p:nvPr/>
          </p:nvSpPr>
          <p:spPr>
            <a:xfrm>
              <a:off x="2421926" y="4429320"/>
              <a:ext cx="670859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MAY </a:t>
              </a:r>
            </a:p>
          </p:txBody>
        </p:sp>
        <p:sp>
          <p:nvSpPr>
            <p:cNvPr id="50" name="Shape 2856"/>
            <p:cNvSpPr/>
            <p:nvPr/>
          </p:nvSpPr>
          <p:spPr>
            <a:xfrm>
              <a:off x="2998629" y="4429320"/>
              <a:ext cx="670859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JUN </a:t>
              </a:r>
            </a:p>
          </p:txBody>
        </p:sp>
        <p:sp>
          <p:nvSpPr>
            <p:cNvPr id="51" name="Shape 2857"/>
            <p:cNvSpPr/>
            <p:nvPr/>
          </p:nvSpPr>
          <p:spPr>
            <a:xfrm>
              <a:off x="3557022" y="4429874"/>
              <a:ext cx="670859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JUL </a:t>
              </a:r>
            </a:p>
          </p:txBody>
        </p:sp>
        <p:sp>
          <p:nvSpPr>
            <p:cNvPr id="52" name="Shape 2858"/>
            <p:cNvSpPr/>
            <p:nvPr/>
          </p:nvSpPr>
          <p:spPr>
            <a:xfrm>
              <a:off x="4069513" y="4424980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AUG </a:t>
              </a:r>
            </a:p>
          </p:txBody>
        </p:sp>
        <p:sp>
          <p:nvSpPr>
            <p:cNvPr id="53" name="Shape 2859"/>
            <p:cNvSpPr/>
            <p:nvPr/>
          </p:nvSpPr>
          <p:spPr>
            <a:xfrm>
              <a:off x="4594803" y="4419922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SEP </a:t>
              </a:r>
            </a:p>
          </p:txBody>
        </p:sp>
        <p:sp>
          <p:nvSpPr>
            <p:cNvPr id="54" name="Shape 2860"/>
            <p:cNvSpPr/>
            <p:nvPr/>
          </p:nvSpPr>
          <p:spPr>
            <a:xfrm>
              <a:off x="5154522" y="4428694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OCT </a:t>
              </a:r>
            </a:p>
          </p:txBody>
        </p:sp>
        <p:sp>
          <p:nvSpPr>
            <p:cNvPr id="55" name="Shape 2861"/>
            <p:cNvSpPr/>
            <p:nvPr/>
          </p:nvSpPr>
          <p:spPr>
            <a:xfrm>
              <a:off x="5693220" y="4419738"/>
              <a:ext cx="670859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NOV </a:t>
              </a:r>
            </a:p>
          </p:txBody>
        </p:sp>
        <p:sp>
          <p:nvSpPr>
            <p:cNvPr id="56" name="Shape 2862"/>
            <p:cNvSpPr/>
            <p:nvPr/>
          </p:nvSpPr>
          <p:spPr>
            <a:xfrm>
              <a:off x="6190976" y="4428694"/>
              <a:ext cx="670858" cy="243186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/>
            <a:lstStyle>
              <a:lvl1pPr defTabSz="647700">
                <a:spcBef>
                  <a:spcPts val="1700"/>
                </a:spcBef>
                <a:defRPr sz="2400" b="1">
                  <a:solidFill>
                    <a:srgbClr val="8D9D9F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 defTabSz="862965">
                <a:spcBef>
                  <a:spcPts val="2265"/>
                </a:spcBef>
                <a:defRPr sz="1800" b="0">
                  <a:solidFill>
                    <a:srgbClr val="000000"/>
                  </a:solidFill>
                </a:defRPr>
              </a:pPr>
              <a:r>
                <a:rPr sz="1200" b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Calibri" panose="020F0502020204030204"/>
                </a:rPr>
                <a:t>DEC 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517071" y="1580811"/>
              <a:ext cx="6047886" cy="2286981"/>
              <a:chOff x="962150" y="1894458"/>
              <a:chExt cx="10336299" cy="2286981"/>
            </a:xfrm>
          </p:grpSpPr>
          <p:sp>
            <p:nvSpPr>
              <p:cNvPr id="57" name="Shape 2863"/>
              <p:cNvSpPr/>
              <p:nvPr/>
            </p:nvSpPr>
            <p:spPr>
              <a:xfrm>
                <a:off x="1033998" y="4070652"/>
                <a:ext cx="10197030" cy="0"/>
              </a:xfrm>
              <a:prstGeom prst="line">
                <a:avLst/>
              </a:prstGeom>
              <a:ln w="9525" cap="flat" cmpd="sng" algn="ctr">
                <a:solidFill>
                  <a:schemeClr val="accent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defTabSz="304165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solidFill>
                    <a:prstClr val="black"/>
                  </a:solidFill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58" name="Shape 2864"/>
              <p:cNvSpPr/>
              <p:nvPr/>
            </p:nvSpPr>
            <p:spPr>
              <a:xfrm>
                <a:off x="1033998" y="3552989"/>
                <a:ext cx="10197030" cy="0"/>
              </a:xfrm>
              <a:prstGeom prst="line">
                <a:avLst/>
              </a:prstGeom>
              <a:ln w="9525" cap="flat" cmpd="sng" algn="ctr">
                <a:solidFill>
                  <a:schemeClr val="accent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defTabSz="304165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solidFill>
                    <a:prstClr val="black"/>
                  </a:solidFill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59" name="Shape 2865"/>
              <p:cNvSpPr/>
              <p:nvPr/>
            </p:nvSpPr>
            <p:spPr>
              <a:xfrm>
                <a:off x="1033998" y="3035325"/>
                <a:ext cx="10197030" cy="0"/>
              </a:xfrm>
              <a:prstGeom prst="line">
                <a:avLst/>
              </a:prstGeom>
              <a:ln w="9525" cap="flat" cmpd="sng" algn="ctr">
                <a:solidFill>
                  <a:schemeClr val="accent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defTabSz="304165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solidFill>
                    <a:prstClr val="black"/>
                  </a:solidFill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60" name="Shape 2866"/>
              <p:cNvSpPr/>
              <p:nvPr/>
            </p:nvSpPr>
            <p:spPr>
              <a:xfrm>
                <a:off x="1033998" y="2517662"/>
                <a:ext cx="10197030" cy="0"/>
              </a:xfrm>
              <a:prstGeom prst="line">
                <a:avLst/>
              </a:prstGeom>
              <a:ln w="9525" cap="flat" cmpd="sng" algn="ctr">
                <a:solidFill>
                  <a:schemeClr val="accent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defTabSz="304165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>
                  <a:solidFill>
                    <a:prstClr val="black"/>
                  </a:solidFill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61" name="Shape 2867"/>
              <p:cNvSpPr/>
              <p:nvPr/>
            </p:nvSpPr>
            <p:spPr>
              <a:xfrm flipV="1">
                <a:off x="1033998" y="1976283"/>
                <a:ext cx="10197030" cy="19617"/>
              </a:xfrm>
              <a:prstGeom prst="line">
                <a:avLst/>
              </a:prstGeom>
              <a:ln w="9525" cap="flat" cmpd="sng" algn="ctr">
                <a:solidFill>
                  <a:schemeClr val="accent3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0" tIns="0" rIns="0" bIns="0" anchor="ctr"/>
              <a:lstStyle/>
              <a:p>
                <a:pPr defTabSz="304165">
                  <a:defRPr sz="1200">
                    <a:latin typeface="Helvetica"/>
                    <a:ea typeface="Helvetica"/>
                    <a:cs typeface="Helvetica"/>
                    <a:sym typeface="Helvetica"/>
                  </a:defRPr>
                </a:pPr>
                <a:endParaRPr sz="800" dirty="0">
                  <a:solidFill>
                    <a:prstClr val="black"/>
                  </a:solidFill>
                  <a:latin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67" name="Shape 2873"/>
              <p:cNvSpPr/>
              <p:nvPr/>
            </p:nvSpPr>
            <p:spPr>
              <a:xfrm>
                <a:off x="8526151" y="2962991"/>
                <a:ext cx="2772298" cy="212040"/>
              </a:xfrm>
              <a:prstGeom prst="roundRect">
                <a:avLst>
                  <a:gd name="adj" fmla="val 47030"/>
                </a:avLst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30476" rIns="30476" anchor="ctr"/>
              <a:lstStyle/>
              <a:p>
                <a:pPr defTabSz="608965">
                  <a:defRPr sz="1800">
                    <a:solidFill>
                      <a:srgbClr val="FFFFFF"/>
                    </a:solidFill>
                    <a:latin typeface="Lato Light"/>
                    <a:ea typeface="Lato Light"/>
                    <a:cs typeface="Lato Light"/>
                    <a:sym typeface="Lato Light"/>
                  </a:defRPr>
                </a:pPr>
                <a:endParaRPr sz="12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endParaRPr>
              </a:p>
            </p:txBody>
          </p:sp>
          <p:sp>
            <p:nvSpPr>
              <p:cNvPr id="62" name="Shape 2868"/>
              <p:cNvSpPr/>
              <p:nvPr/>
            </p:nvSpPr>
            <p:spPr>
              <a:xfrm>
                <a:off x="962150" y="3969399"/>
                <a:ext cx="1264629" cy="212040"/>
              </a:xfrm>
              <a:prstGeom prst="roundRect">
                <a:avLst>
                  <a:gd name="adj" fmla="val 47030"/>
                </a:avLst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30476" rIns="30476" anchor="ctr"/>
              <a:lstStyle/>
              <a:p>
                <a:pPr defTabSz="608965">
                  <a:defRPr sz="1800">
                    <a:solidFill>
                      <a:srgbClr val="FFFFFF"/>
                    </a:solidFill>
                    <a:latin typeface="Lato Light"/>
                    <a:ea typeface="Lato Light"/>
                    <a:cs typeface="Lato Light"/>
                    <a:sym typeface="Lato Light"/>
                  </a:defRPr>
                </a:pPr>
                <a:endParaRPr sz="12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endParaRPr>
              </a:p>
            </p:txBody>
          </p:sp>
          <p:sp>
            <p:nvSpPr>
              <p:cNvPr id="63" name="Shape 2869"/>
              <p:cNvSpPr/>
              <p:nvPr/>
            </p:nvSpPr>
            <p:spPr>
              <a:xfrm>
                <a:off x="2226779" y="2962991"/>
                <a:ext cx="2772298" cy="212040"/>
              </a:xfrm>
              <a:prstGeom prst="roundRect">
                <a:avLst>
                  <a:gd name="adj" fmla="val 47030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0476" rIns="30476" anchor="ctr"/>
              <a:lstStyle/>
              <a:p>
                <a:pPr defTabSz="608965">
                  <a:defRPr sz="1800">
                    <a:solidFill>
                      <a:srgbClr val="FFFFFF"/>
                    </a:solidFill>
                    <a:latin typeface="Lato Light"/>
                    <a:ea typeface="Lato Light"/>
                    <a:cs typeface="Lato Light"/>
                    <a:sym typeface="Lato Light"/>
                  </a:defRPr>
                </a:pPr>
                <a:endParaRPr sz="12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endParaRPr>
              </a:p>
            </p:txBody>
          </p:sp>
          <p:sp>
            <p:nvSpPr>
              <p:cNvPr id="64" name="Shape 2870"/>
              <p:cNvSpPr/>
              <p:nvPr/>
            </p:nvSpPr>
            <p:spPr>
              <a:xfrm>
                <a:off x="3808167" y="3447559"/>
                <a:ext cx="3871597" cy="212040"/>
              </a:xfrm>
              <a:prstGeom prst="roundRect">
                <a:avLst>
                  <a:gd name="adj" fmla="val 47030"/>
                </a:avLst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0476" rIns="30476" anchor="ctr"/>
              <a:lstStyle/>
              <a:p>
                <a:pPr defTabSz="608965">
                  <a:defRPr sz="1800">
                    <a:solidFill>
                      <a:srgbClr val="FFFFFF"/>
                    </a:solidFill>
                    <a:latin typeface="Lato Light"/>
                    <a:ea typeface="Lato Light"/>
                    <a:cs typeface="Lato Light"/>
                    <a:sym typeface="Lato Light"/>
                  </a:defRPr>
                </a:pPr>
                <a:endParaRPr sz="12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endParaRPr>
              </a:p>
            </p:txBody>
          </p:sp>
          <p:sp>
            <p:nvSpPr>
              <p:cNvPr id="65" name="Shape 2871"/>
              <p:cNvSpPr/>
              <p:nvPr/>
            </p:nvSpPr>
            <p:spPr>
              <a:xfrm>
                <a:off x="4732386" y="2420367"/>
                <a:ext cx="2088423" cy="212040"/>
              </a:xfrm>
              <a:prstGeom prst="roundRect">
                <a:avLst>
                  <a:gd name="adj" fmla="val 47030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30476" rIns="30476" anchor="ctr"/>
              <a:lstStyle/>
              <a:p>
                <a:pPr defTabSz="608965">
                  <a:defRPr sz="1800">
                    <a:solidFill>
                      <a:srgbClr val="FFFFFF"/>
                    </a:solidFill>
                    <a:latin typeface="Lato Light"/>
                    <a:ea typeface="Lato Light"/>
                    <a:cs typeface="Lato Light"/>
                    <a:sym typeface="Lato Light"/>
                  </a:defRPr>
                </a:pPr>
                <a:endParaRPr sz="12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endParaRPr>
              </a:p>
            </p:txBody>
          </p:sp>
          <p:sp>
            <p:nvSpPr>
              <p:cNvPr id="66" name="Shape 2872"/>
              <p:cNvSpPr/>
              <p:nvPr/>
            </p:nvSpPr>
            <p:spPr>
              <a:xfrm>
                <a:off x="7109722" y="1894458"/>
                <a:ext cx="2772298" cy="212040"/>
              </a:xfrm>
              <a:prstGeom prst="roundRect">
                <a:avLst>
                  <a:gd name="adj" fmla="val 47030"/>
                </a:avLst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30476" rIns="30476" anchor="ctr"/>
              <a:lstStyle/>
              <a:p>
                <a:pPr defTabSz="608965">
                  <a:defRPr sz="1800">
                    <a:solidFill>
                      <a:srgbClr val="FFFFFF"/>
                    </a:solidFill>
                    <a:latin typeface="Lato Light"/>
                    <a:ea typeface="Lato Light"/>
                    <a:cs typeface="Lato Light"/>
                    <a:sym typeface="Lato Light"/>
                  </a:defRPr>
                </a:pPr>
                <a:endParaRPr sz="12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endParaRPr>
              </a:p>
            </p:txBody>
          </p:sp>
        </p:grpSp>
        <p:sp>
          <p:nvSpPr>
            <p:cNvPr id="68" name="Shape 2841"/>
            <p:cNvSpPr/>
            <p:nvPr/>
          </p:nvSpPr>
          <p:spPr>
            <a:xfrm>
              <a:off x="1095847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0" name="Shape 2841"/>
            <p:cNvSpPr/>
            <p:nvPr/>
          </p:nvSpPr>
          <p:spPr>
            <a:xfrm>
              <a:off x="1644913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1" name="Shape 2841"/>
            <p:cNvSpPr/>
            <p:nvPr/>
          </p:nvSpPr>
          <p:spPr>
            <a:xfrm>
              <a:off x="2182309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5" name="Shape 2841"/>
            <p:cNvSpPr/>
            <p:nvPr/>
          </p:nvSpPr>
          <p:spPr>
            <a:xfrm>
              <a:off x="2723079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6" name="Shape 2841"/>
            <p:cNvSpPr/>
            <p:nvPr/>
          </p:nvSpPr>
          <p:spPr>
            <a:xfrm>
              <a:off x="3281472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7" name="Shape 2841"/>
            <p:cNvSpPr/>
            <p:nvPr/>
          </p:nvSpPr>
          <p:spPr>
            <a:xfrm>
              <a:off x="3839865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8" name="Shape 2841"/>
            <p:cNvSpPr/>
            <p:nvPr/>
          </p:nvSpPr>
          <p:spPr>
            <a:xfrm>
              <a:off x="4342450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9" name="Shape 2841"/>
            <p:cNvSpPr/>
            <p:nvPr/>
          </p:nvSpPr>
          <p:spPr>
            <a:xfrm>
              <a:off x="4882627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0" name="Shape 2841"/>
            <p:cNvSpPr/>
            <p:nvPr/>
          </p:nvSpPr>
          <p:spPr>
            <a:xfrm>
              <a:off x="5422804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6" name="Shape 2841"/>
            <p:cNvSpPr/>
            <p:nvPr/>
          </p:nvSpPr>
          <p:spPr>
            <a:xfrm>
              <a:off x="5976494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9" name="Shape 2841"/>
            <p:cNvSpPr/>
            <p:nvPr/>
          </p:nvSpPr>
          <p:spPr>
            <a:xfrm>
              <a:off x="6481399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2" name="Shape 2841"/>
            <p:cNvSpPr/>
            <p:nvPr/>
          </p:nvSpPr>
          <p:spPr>
            <a:xfrm>
              <a:off x="471425" y="4192661"/>
              <a:ext cx="105174" cy="111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0476" tIns="30476" rIns="30476" bIns="30476" numCol="1" anchor="ctr">
              <a:noAutofit/>
            </a:bodyPr>
            <a:lstStyle/>
            <a:p>
              <a:pPr algn="ctr" defTabSz="608965">
                <a:defRPr sz="180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defRPr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73" name="Text Placeholder 5"/>
          <p:cNvSpPr txBox="1"/>
          <p:nvPr/>
        </p:nvSpPr>
        <p:spPr>
          <a:xfrm>
            <a:off x="712366" y="2222758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Subitle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Example here</a:t>
            </a:r>
          </a:p>
        </p:txBody>
      </p:sp>
      <p:sp>
        <p:nvSpPr>
          <p:cNvPr id="74" name="Text Placeholder 5"/>
          <p:cNvSpPr txBox="1"/>
          <p:nvPr/>
        </p:nvSpPr>
        <p:spPr>
          <a:xfrm>
            <a:off x="729300" y="2527556"/>
            <a:ext cx="3284771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75" name="Text Placeholder 5"/>
          <p:cNvSpPr txBox="1"/>
          <p:nvPr/>
        </p:nvSpPr>
        <p:spPr>
          <a:xfrm>
            <a:off x="701099" y="3879629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SECOND FEATURE</a:t>
            </a:r>
          </a:p>
        </p:txBody>
      </p:sp>
      <p:sp>
        <p:nvSpPr>
          <p:cNvPr id="76" name="Text Placeholder 5"/>
          <p:cNvSpPr txBox="1"/>
          <p:nvPr/>
        </p:nvSpPr>
        <p:spPr>
          <a:xfrm>
            <a:off x="701100" y="4184427"/>
            <a:ext cx="3197357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</a:p>
        </p:txBody>
      </p:sp>
      <p:cxnSp>
        <p:nvCxnSpPr>
          <p:cNvPr id="77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747460" y="1759696"/>
            <a:ext cx="5928115" cy="6260885"/>
            <a:chOff x="4386795" y="1319772"/>
            <a:chExt cx="4446086" cy="4695664"/>
          </a:xfrm>
        </p:grpSpPr>
        <p:sp>
          <p:nvSpPr>
            <p:cNvPr id="45" name="Freeform 7"/>
            <p:cNvSpPr>
              <a:spLocks noChangeAspect="1"/>
            </p:cNvSpPr>
            <p:nvPr/>
          </p:nvSpPr>
          <p:spPr bwMode="auto">
            <a:xfrm>
              <a:off x="4659984" y="1840521"/>
              <a:ext cx="3650316" cy="4174915"/>
            </a:xfrm>
            <a:custGeom>
              <a:avLst/>
              <a:gdLst>
                <a:gd name="T0" fmla="*/ 240 w 254"/>
                <a:gd name="T1" fmla="*/ 147 h 332"/>
                <a:gd name="T2" fmla="*/ 207 w 254"/>
                <a:gd name="T3" fmla="*/ 148 h 332"/>
                <a:gd name="T4" fmla="*/ 254 w 254"/>
                <a:gd name="T5" fmla="*/ 112 h 332"/>
                <a:gd name="T6" fmla="*/ 188 w 254"/>
                <a:gd name="T7" fmla="*/ 139 h 332"/>
                <a:gd name="T8" fmla="*/ 153 w 254"/>
                <a:gd name="T9" fmla="*/ 147 h 332"/>
                <a:gd name="T10" fmla="*/ 161 w 254"/>
                <a:gd name="T11" fmla="*/ 103 h 332"/>
                <a:gd name="T12" fmla="*/ 224 w 254"/>
                <a:gd name="T13" fmla="*/ 69 h 332"/>
                <a:gd name="T14" fmla="*/ 210 w 254"/>
                <a:gd name="T15" fmla="*/ 68 h 332"/>
                <a:gd name="T16" fmla="*/ 228 w 254"/>
                <a:gd name="T17" fmla="*/ 28 h 332"/>
                <a:gd name="T18" fmla="*/ 208 w 254"/>
                <a:gd name="T19" fmla="*/ 66 h 332"/>
                <a:gd name="T20" fmla="*/ 170 w 254"/>
                <a:gd name="T21" fmla="*/ 87 h 332"/>
                <a:gd name="T22" fmla="*/ 140 w 254"/>
                <a:gd name="T23" fmla="*/ 127 h 332"/>
                <a:gd name="T24" fmla="*/ 156 w 254"/>
                <a:gd name="T25" fmla="*/ 51 h 332"/>
                <a:gd name="T26" fmla="*/ 153 w 254"/>
                <a:gd name="T27" fmla="*/ 50 h 332"/>
                <a:gd name="T28" fmla="*/ 162 w 254"/>
                <a:gd name="T29" fmla="*/ 18 h 332"/>
                <a:gd name="T30" fmla="*/ 164 w 254"/>
                <a:gd name="T31" fmla="*/ 0 h 332"/>
                <a:gd name="T32" fmla="*/ 160 w 254"/>
                <a:gd name="T33" fmla="*/ 17 h 332"/>
                <a:gd name="T34" fmla="*/ 144 w 254"/>
                <a:gd name="T35" fmla="*/ 61 h 332"/>
                <a:gd name="T36" fmla="*/ 137 w 254"/>
                <a:gd name="T37" fmla="*/ 48 h 332"/>
                <a:gd name="T38" fmla="*/ 132 w 254"/>
                <a:gd name="T39" fmla="*/ 47 h 332"/>
                <a:gd name="T40" fmla="*/ 126 w 254"/>
                <a:gd name="T41" fmla="*/ 148 h 332"/>
                <a:gd name="T42" fmla="*/ 111 w 254"/>
                <a:gd name="T43" fmla="*/ 86 h 332"/>
                <a:gd name="T44" fmla="*/ 110 w 254"/>
                <a:gd name="T45" fmla="*/ 54 h 332"/>
                <a:gd name="T46" fmla="*/ 92 w 254"/>
                <a:gd name="T47" fmla="*/ 42 h 332"/>
                <a:gd name="T48" fmla="*/ 85 w 254"/>
                <a:gd name="T49" fmla="*/ 29 h 332"/>
                <a:gd name="T50" fmla="*/ 81 w 254"/>
                <a:gd name="T51" fmla="*/ 69 h 332"/>
                <a:gd name="T52" fmla="*/ 73 w 254"/>
                <a:gd name="T53" fmla="*/ 65 h 332"/>
                <a:gd name="T54" fmla="*/ 80 w 254"/>
                <a:gd name="T55" fmla="*/ 74 h 332"/>
                <a:gd name="T56" fmla="*/ 88 w 254"/>
                <a:gd name="T57" fmla="*/ 78 h 332"/>
                <a:gd name="T58" fmla="*/ 104 w 254"/>
                <a:gd name="T59" fmla="*/ 89 h 332"/>
                <a:gd name="T60" fmla="*/ 110 w 254"/>
                <a:gd name="T61" fmla="*/ 112 h 332"/>
                <a:gd name="T62" fmla="*/ 112 w 254"/>
                <a:gd name="T63" fmla="*/ 127 h 332"/>
                <a:gd name="T64" fmla="*/ 88 w 254"/>
                <a:gd name="T65" fmla="*/ 112 h 332"/>
                <a:gd name="T66" fmla="*/ 111 w 254"/>
                <a:gd name="T67" fmla="*/ 134 h 332"/>
                <a:gd name="T68" fmla="*/ 113 w 254"/>
                <a:gd name="T69" fmla="*/ 163 h 332"/>
                <a:gd name="T70" fmla="*/ 106 w 254"/>
                <a:gd name="T71" fmla="*/ 161 h 332"/>
                <a:gd name="T72" fmla="*/ 73 w 254"/>
                <a:gd name="T73" fmla="*/ 152 h 332"/>
                <a:gd name="T74" fmla="*/ 54 w 254"/>
                <a:gd name="T75" fmla="*/ 149 h 332"/>
                <a:gd name="T76" fmla="*/ 29 w 254"/>
                <a:gd name="T77" fmla="*/ 142 h 332"/>
                <a:gd name="T78" fmla="*/ 22 w 254"/>
                <a:gd name="T79" fmla="*/ 121 h 332"/>
                <a:gd name="T80" fmla="*/ 18 w 254"/>
                <a:gd name="T81" fmla="*/ 121 h 332"/>
                <a:gd name="T82" fmla="*/ 1 w 254"/>
                <a:gd name="T83" fmla="*/ 109 h 332"/>
                <a:gd name="T84" fmla="*/ 37 w 254"/>
                <a:gd name="T85" fmla="*/ 154 h 332"/>
                <a:gd name="T86" fmla="*/ 58 w 254"/>
                <a:gd name="T87" fmla="*/ 161 h 332"/>
                <a:gd name="T88" fmla="*/ 45 w 254"/>
                <a:gd name="T89" fmla="*/ 169 h 332"/>
                <a:gd name="T90" fmla="*/ 63 w 254"/>
                <a:gd name="T91" fmla="*/ 163 h 332"/>
                <a:gd name="T92" fmla="*/ 111 w 254"/>
                <a:gd name="T93" fmla="*/ 197 h 332"/>
                <a:gd name="T94" fmla="*/ 94 w 254"/>
                <a:gd name="T95" fmla="*/ 332 h 332"/>
                <a:gd name="T96" fmla="*/ 136 w 254"/>
                <a:gd name="T97" fmla="*/ 208 h 332"/>
                <a:gd name="T98" fmla="*/ 164 w 254"/>
                <a:gd name="T99" fmla="*/ 154 h 332"/>
                <a:gd name="T100" fmla="*/ 224 w 254"/>
                <a:gd name="T101" fmla="*/ 156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4" h="332">
                  <a:moveTo>
                    <a:pt x="229" y="155"/>
                  </a:moveTo>
                  <a:cubicBezTo>
                    <a:pt x="230" y="154"/>
                    <a:pt x="231" y="154"/>
                    <a:pt x="231" y="154"/>
                  </a:cubicBezTo>
                  <a:cubicBezTo>
                    <a:pt x="238" y="151"/>
                    <a:pt x="240" y="147"/>
                    <a:pt x="240" y="147"/>
                  </a:cubicBezTo>
                  <a:cubicBezTo>
                    <a:pt x="240" y="146"/>
                    <a:pt x="236" y="149"/>
                    <a:pt x="230" y="151"/>
                  </a:cubicBezTo>
                  <a:cubicBezTo>
                    <a:pt x="227" y="152"/>
                    <a:pt x="223" y="152"/>
                    <a:pt x="218" y="151"/>
                  </a:cubicBezTo>
                  <a:cubicBezTo>
                    <a:pt x="214" y="150"/>
                    <a:pt x="211" y="149"/>
                    <a:pt x="207" y="148"/>
                  </a:cubicBezTo>
                  <a:cubicBezTo>
                    <a:pt x="207" y="148"/>
                    <a:pt x="207" y="148"/>
                    <a:pt x="206" y="148"/>
                  </a:cubicBezTo>
                  <a:cubicBezTo>
                    <a:pt x="210" y="147"/>
                    <a:pt x="214" y="146"/>
                    <a:pt x="217" y="145"/>
                  </a:cubicBezTo>
                  <a:cubicBezTo>
                    <a:pt x="248" y="134"/>
                    <a:pt x="254" y="111"/>
                    <a:pt x="254" y="112"/>
                  </a:cubicBezTo>
                  <a:cubicBezTo>
                    <a:pt x="252" y="110"/>
                    <a:pt x="244" y="131"/>
                    <a:pt x="215" y="139"/>
                  </a:cubicBezTo>
                  <a:cubicBezTo>
                    <a:pt x="202" y="143"/>
                    <a:pt x="186" y="143"/>
                    <a:pt x="167" y="145"/>
                  </a:cubicBezTo>
                  <a:cubicBezTo>
                    <a:pt x="175" y="142"/>
                    <a:pt x="182" y="141"/>
                    <a:pt x="188" y="139"/>
                  </a:cubicBezTo>
                  <a:cubicBezTo>
                    <a:pt x="200" y="136"/>
                    <a:pt x="203" y="128"/>
                    <a:pt x="202" y="128"/>
                  </a:cubicBezTo>
                  <a:cubicBezTo>
                    <a:pt x="202" y="127"/>
                    <a:pt x="198" y="134"/>
                    <a:pt x="187" y="136"/>
                  </a:cubicBezTo>
                  <a:cubicBezTo>
                    <a:pt x="179" y="138"/>
                    <a:pt x="165" y="139"/>
                    <a:pt x="153" y="147"/>
                  </a:cubicBezTo>
                  <a:cubicBezTo>
                    <a:pt x="148" y="149"/>
                    <a:pt x="143" y="151"/>
                    <a:pt x="138" y="154"/>
                  </a:cubicBezTo>
                  <a:cubicBezTo>
                    <a:pt x="140" y="141"/>
                    <a:pt x="144" y="129"/>
                    <a:pt x="150" y="118"/>
                  </a:cubicBezTo>
                  <a:cubicBezTo>
                    <a:pt x="154" y="113"/>
                    <a:pt x="157" y="108"/>
                    <a:pt x="161" y="103"/>
                  </a:cubicBezTo>
                  <a:cubicBezTo>
                    <a:pt x="168" y="94"/>
                    <a:pt x="176" y="88"/>
                    <a:pt x="185" y="84"/>
                  </a:cubicBezTo>
                  <a:cubicBezTo>
                    <a:pt x="196" y="80"/>
                    <a:pt x="208" y="80"/>
                    <a:pt x="214" y="76"/>
                  </a:cubicBezTo>
                  <a:cubicBezTo>
                    <a:pt x="221" y="72"/>
                    <a:pt x="224" y="70"/>
                    <a:pt x="224" y="69"/>
                  </a:cubicBezTo>
                  <a:cubicBezTo>
                    <a:pt x="224" y="69"/>
                    <a:pt x="220" y="71"/>
                    <a:pt x="214" y="74"/>
                  </a:cubicBezTo>
                  <a:cubicBezTo>
                    <a:pt x="210" y="77"/>
                    <a:pt x="203" y="77"/>
                    <a:pt x="196" y="78"/>
                  </a:cubicBezTo>
                  <a:cubicBezTo>
                    <a:pt x="201" y="76"/>
                    <a:pt x="206" y="73"/>
                    <a:pt x="210" y="68"/>
                  </a:cubicBezTo>
                  <a:cubicBezTo>
                    <a:pt x="214" y="65"/>
                    <a:pt x="217" y="61"/>
                    <a:pt x="219" y="57"/>
                  </a:cubicBezTo>
                  <a:cubicBezTo>
                    <a:pt x="222" y="54"/>
                    <a:pt x="224" y="50"/>
                    <a:pt x="225" y="47"/>
                  </a:cubicBezTo>
                  <a:cubicBezTo>
                    <a:pt x="232" y="32"/>
                    <a:pt x="228" y="26"/>
                    <a:pt x="228" y="28"/>
                  </a:cubicBezTo>
                  <a:cubicBezTo>
                    <a:pt x="228" y="29"/>
                    <a:pt x="226" y="40"/>
                    <a:pt x="225" y="42"/>
                  </a:cubicBezTo>
                  <a:cubicBezTo>
                    <a:pt x="224" y="45"/>
                    <a:pt x="222" y="49"/>
                    <a:pt x="219" y="53"/>
                  </a:cubicBezTo>
                  <a:cubicBezTo>
                    <a:pt x="216" y="58"/>
                    <a:pt x="213" y="62"/>
                    <a:pt x="208" y="66"/>
                  </a:cubicBezTo>
                  <a:cubicBezTo>
                    <a:pt x="201" y="74"/>
                    <a:pt x="188" y="77"/>
                    <a:pt x="176" y="84"/>
                  </a:cubicBezTo>
                  <a:cubicBezTo>
                    <a:pt x="184" y="72"/>
                    <a:pt x="185" y="62"/>
                    <a:pt x="184" y="62"/>
                  </a:cubicBezTo>
                  <a:cubicBezTo>
                    <a:pt x="183" y="62"/>
                    <a:pt x="181" y="73"/>
                    <a:pt x="170" y="87"/>
                  </a:cubicBezTo>
                  <a:cubicBezTo>
                    <a:pt x="169" y="88"/>
                    <a:pt x="168" y="89"/>
                    <a:pt x="167" y="90"/>
                  </a:cubicBezTo>
                  <a:cubicBezTo>
                    <a:pt x="165" y="92"/>
                    <a:pt x="163" y="93"/>
                    <a:pt x="162" y="95"/>
                  </a:cubicBezTo>
                  <a:cubicBezTo>
                    <a:pt x="153" y="104"/>
                    <a:pt x="146" y="115"/>
                    <a:pt x="140" y="127"/>
                  </a:cubicBezTo>
                  <a:cubicBezTo>
                    <a:pt x="141" y="116"/>
                    <a:pt x="142" y="105"/>
                    <a:pt x="144" y="96"/>
                  </a:cubicBezTo>
                  <a:cubicBezTo>
                    <a:pt x="146" y="80"/>
                    <a:pt x="149" y="67"/>
                    <a:pt x="151" y="58"/>
                  </a:cubicBezTo>
                  <a:cubicBezTo>
                    <a:pt x="152" y="55"/>
                    <a:pt x="154" y="53"/>
                    <a:pt x="156" y="51"/>
                  </a:cubicBezTo>
                  <a:cubicBezTo>
                    <a:pt x="165" y="45"/>
                    <a:pt x="168" y="39"/>
                    <a:pt x="168" y="38"/>
                  </a:cubicBezTo>
                  <a:cubicBezTo>
                    <a:pt x="167" y="38"/>
                    <a:pt x="163" y="43"/>
                    <a:pt x="154" y="49"/>
                  </a:cubicBezTo>
                  <a:cubicBezTo>
                    <a:pt x="154" y="49"/>
                    <a:pt x="153" y="50"/>
                    <a:pt x="153" y="50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155" y="43"/>
                    <a:pt x="158" y="36"/>
                    <a:pt x="159" y="30"/>
                  </a:cubicBezTo>
                  <a:cubicBezTo>
                    <a:pt x="160" y="26"/>
                    <a:pt x="161" y="21"/>
                    <a:pt x="162" y="18"/>
                  </a:cubicBezTo>
                  <a:cubicBezTo>
                    <a:pt x="163" y="14"/>
                    <a:pt x="163" y="11"/>
                    <a:pt x="164" y="8"/>
                  </a:cubicBezTo>
                  <a:cubicBezTo>
                    <a:pt x="164" y="5"/>
                    <a:pt x="165" y="4"/>
                    <a:pt x="164" y="2"/>
                  </a:cubicBezTo>
                  <a:cubicBezTo>
                    <a:pt x="165" y="2"/>
                    <a:pt x="165" y="0"/>
                    <a:pt x="164" y="0"/>
                  </a:cubicBezTo>
                  <a:cubicBezTo>
                    <a:pt x="165" y="1"/>
                    <a:pt x="163" y="1"/>
                    <a:pt x="164" y="2"/>
                  </a:cubicBezTo>
                  <a:cubicBezTo>
                    <a:pt x="164" y="4"/>
                    <a:pt x="163" y="5"/>
                    <a:pt x="162" y="8"/>
                  </a:cubicBezTo>
                  <a:cubicBezTo>
                    <a:pt x="161" y="10"/>
                    <a:pt x="161" y="14"/>
                    <a:pt x="160" y="17"/>
                  </a:cubicBezTo>
                  <a:cubicBezTo>
                    <a:pt x="159" y="21"/>
                    <a:pt x="158" y="25"/>
                    <a:pt x="156" y="29"/>
                  </a:cubicBezTo>
                  <a:cubicBezTo>
                    <a:pt x="154" y="38"/>
                    <a:pt x="149" y="48"/>
                    <a:pt x="144" y="60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43" y="57"/>
                    <a:pt x="142" y="53"/>
                    <a:pt x="141" y="50"/>
                  </a:cubicBezTo>
                  <a:cubicBezTo>
                    <a:pt x="138" y="42"/>
                    <a:pt x="139" y="36"/>
                    <a:pt x="138" y="36"/>
                  </a:cubicBezTo>
                  <a:cubicBezTo>
                    <a:pt x="138" y="36"/>
                    <a:pt x="136" y="41"/>
                    <a:pt x="137" y="48"/>
                  </a:cubicBezTo>
                  <a:cubicBezTo>
                    <a:pt x="136" y="47"/>
                    <a:pt x="136" y="46"/>
                    <a:pt x="135" y="45"/>
                  </a:cubicBezTo>
                  <a:cubicBezTo>
                    <a:pt x="128" y="37"/>
                    <a:pt x="129" y="30"/>
                    <a:pt x="128" y="30"/>
                  </a:cubicBezTo>
                  <a:cubicBezTo>
                    <a:pt x="128" y="30"/>
                    <a:pt x="125" y="38"/>
                    <a:pt x="132" y="47"/>
                  </a:cubicBezTo>
                  <a:cubicBezTo>
                    <a:pt x="139" y="54"/>
                    <a:pt x="140" y="64"/>
                    <a:pt x="139" y="77"/>
                  </a:cubicBezTo>
                  <a:cubicBezTo>
                    <a:pt x="137" y="82"/>
                    <a:pt x="136" y="88"/>
                    <a:pt x="134" y="94"/>
                  </a:cubicBezTo>
                  <a:cubicBezTo>
                    <a:pt x="130" y="109"/>
                    <a:pt x="128" y="128"/>
                    <a:pt x="126" y="148"/>
                  </a:cubicBezTo>
                  <a:cubicBezTo>
                    <a:pt x="124" y="129"/>
                    <a:pt x="120" y="110"/>
                    <a:pt x="114" y="96"/>
                  </a:cubicBezTo>
                  <a:cubicBezTo>
                    <a:pt x="113" y="93"/>
                    <a:pt x="112" y="91"/>
                    <a:pt x="111" y="89"/>
                  </a:cubicBezTo>
                  <a:cubicBezTo>
                    <a:pt x="111" y="88"/>
                    <a:pt x="111" y="87"/>
                    <a:pt x="111" y="86"/>
                  </a:cubicBezTo>
                  <a:cubicBezTo>
                    <a:pt x="108" y="73"/>
                    <a:pt x="108" y="64"/>
                    <a:pt x="113" y="55"/>
                  </a:cubicBezTo>
                  <a:cubicBezTo>
                    <a:pt x="117" y="37"/>
                    <a:pt x="111" y="26"/>
                    <a:pt x="111" y="26"/>
                  </a:cubicBezTo>
                  <a:cubicBezTo>
                    <a:pt x="110" y="26"/>
                    <a:pt x="115" y="37"/>
                    <a:pt x="110" y="54"/>
                  </a:cubicBezTo>
                  <a:cubicBezTo>
                    <a:pt x="106" y="60"/>
                    <a:pt x="105" y="69"/>
                    <a:pt x="106" y="78"/>
                  </a:cubicBezTo>
                  <a:cubicBezTo>
                    <a:pt x="100" y="67"/>
                    <a:pt x="97" y="58"/>
                    <a:pt x="94" y="51"/>
                  </a:cubicBezTo>
                  <a:cubicBezTo>
                    <a:pt x="93" y="48"/>
                    <a:pt x="92" y="45"/>
                    <a:pt x="92" y="42"/>
                  </a:cubicBezTo>
                  <a:cubicBezTo>
                    <a:pt x="97" y="19"/>
                    <a:pt x="87" y="5"/>
                    <a:pt x="88" y="5"/>
                  </a:cubicBezTo>
                  <a:cubicBezTo>
                    <a:pt x="86" y="6"/>
                    <a:pt x="94" y="18"/>
                    <a:pt x="89" y="40"/>
                  </a:cubicBezTo>
                  <a:cubicBezTo>
                    <a:pt x="87" y="33"/>
                    <a:pt x="85" y="29"/>
                    <a:pt x="85" y="29"/>
                  </a:cubicBezTo>
                  <a:cubicBezTo>
                    <a:pt x="84" y="29"/>
                    <a:pt x="87" y="48"/>
                    <a:pt x="99" y="77"/>
                  </a:cubicBezTo>
                  <a:cubicBezTo>
                    <a:pt x="99" y="77"/>
                    <a:pt x="99" y="77"/>
                    <a:pt x="99" y="77"/>
                  </a:cubicBezTo>
                  <a:cubicBezTo>
                    <a:pt x="92" y="74"/>
                    <a:pt x="85" y="73"/>
                    <a:pt x="81" y="69"/>
                  </a:cubicBezTo>
                  <a:cubicBezTo>
                    <a:pt x="74" y="62"/>
                    <a:pt x="76" y="54"/>
                    <a:pt x="75" y="54"/>
                  </a:cubicBezTo>
                  <a:cubicBezTo>
                    <a:pt x="75" y="54"/>
                    <a:pt x="72" y="60"/>
                    <a:pt x="76" y="67"/>
                  </a:cubicBezTo>
                  <a:cubicBezTo>
                    <a:pt x="75" y="66"/>
                    <a:pt x="74" y="66"/>
                    <a:pt x="73" y="65"/>
                  </a:cubicBezTo>
                  <a:cubicBezTo>
                    <a:pt x="63" y="55"/>
                    <a:pt x="60" y="47"/>
                    <a:pt x="59" y="47"/>
                  </a:cubicBezTo>
                  <a:cubicBezTo>
                    <a:pt x="59" y="47"/>
                    <a:pt x="61" y="56"/>
                    <a:pt x="71" y="67"/>
                  </a:cubicBezTo>
                  <a:cubicBezTo>
                    <a:pt x="73" y="70"/>
                    <a:pt x="76" y="72"/>
                    <a:pt x="80" y="74"/>
                  </a:cubicBezTo>
                  <a:cubicBezTo>
                    <a:pt x="65" y="78"/>
                    <a:pt x="57" y="80"/>
                    <a:pt x="57" y="80"/>
                  </a:cubicBezTo>
                  <a:cubicBezTo>
                    <a:pt x="57" y="81"/>
                    <a:pt x="67" y="80"/>
                    <a:pt x="80" y="77"/>
                  </a:cubicBezTo>
                  <a:cubicBezTo>
                    <a:pt x="83" y="77"/>
                    <a:pt x="85" y="77"/>
                    <a:pt x="88" y="78"/>
                  </a:cubicBezTo>
                  <a:cubicBezTo>
                    <a:pt x="91" y="79"/>
                    <a:pt x="94" y="80"/>
                    <a:pt x="97" y="82"/>
                  </a:cubicBezTo>
                  <a:cubicBezTo>
                    <a:pt x="99" y="83"/>
                    <a:pt x="100" y="84"/>
                    <a:pt x="102" y="86"/>
                  </a:cubicBezTo>
                  <a:cubicBezTo>
                    <a:pt x="103" y="87"/>
                    <a:pt x="103" y="88"/>
                    <a:pt x="104" y="89"/>
                  </a:cubicBezTo>
                  <a:cubicBezTo>
                    <a:pt x="105" y="90"/>
                    <a:pt x="105" y="91"/>
                    <a:pt x="105" y="91"/>
                  </a:cubicBezTo>
                  <a:cubicBezTo>
                    <a:pt x="107" y="96"/>
                    <a:pt x="108" y="102"/>
                    <a:pt x="110" y="107"/>
                  </a:cubicBezTo>
                  <a:cubicBezTo>
                    <a:pt x="110" y="109"/>
                    <a:pt x="110" y="111"/>
                    <a:pt x="110" y="112"/>
                  </a:cubicBezTo>
                  <a:cubicBezTo>
                    <a:pt x="104" y="102"/>
                    <a:pt x="96" y="97"/>
                    <a:pt x="96" y="97"/>
                  </a:cubicBezTo>
                  <a:cubicBezTo>
                    <a:pt x="95" y="98"/>
                    <a:pt x="107" y="109"/>
                    <a:pt x="113" y="128"/>
                  </a:cubicBezTo>
                  <a:cubicBezTo>
                    <a:pt x="113" y="128"/>
                    <a:pt x="113" y="127"/>
                    <a:pt x="112" y="127"/>
                  </a:cubicBezTo>
                  <a:cubicBezTo>
                    <a:pt x="107" y="120"/>
                    <a:pt x="100" y="116"/>
                    <a:pt x="95" y="113"/>
                  </a:cubicBezTo>
                  <a:cubicBezTo>
                    <a:pt x="85" y="107"/>
                    <a:pt x="81" y="100"/>
                    <a:pt x="80" y="101"/>
                  </a:cubicBezTo>
                  <a:cubicBezTo>
                    <a:pt x="80" y="101"/>
                    <a:pt x="82" y="106"/>
                    <a:pt x="88" y="112"/>
                  </a:cubicBezTo>
                  <a:cubicBezTo>
                    <a:pt x="72" y="109"/>
                    <a:pt x="62" y="107"/>
                    <a:pt x="62" y="108"/>
                  </a:cubicBezTo>
                  <a:cubicBezTo>
                    <a:pt x="61" y="108"/>
                    <a:pt x="72" y="111"/>
                    <a:pt x="89" y="115"/>
                  </a:cubicBezTo>
                  <a:cubicBezTo>
                    <a:pt x="98" y="117"/>
                    <a:pt x="106" y="124"/>
                    <a:pt x="111" y="134"/>
                  </a:cubicBezTo>
                  <a:cubicBezTo>
                    <a:pt x="112" y="137"/>
                    <a:pt x="113" y="139"/>
                    <a:pt x="113" y="142"/>
                  </a:cubicBezTo>
                  <a:cubicBezTo>
                    <a:pt x="113" y="146"/>
                    <a:pt x="113" y="151"/>
                    <a:pt x="113" y="155"/>
                  </a:cubicBezTo>
                  <a:cubicBezTo>
                    <a:pt x="113" y="158"/>
                    <a:pt x="113" y="160"/>
                    <a:pt x="113" y="163"/>
                  </a:cubicBezTo>
                  <a:cubicBezTo>
                    <a:pt x="112" y="166"/>
                    <a:pt x="113" y="167"/>
                    <a:pt x="112" y="170"/>
                  </a:cubicBezTo>
                  <a:cubicBezTo>
                    <a:pt x="112" y="170"/>
                    <a:pt x="111" y="170"/>
                    <a:pt x="111" y="169"/>
                  </a:cubicBezTo>
                  <a:cubicBezTo>
                    <a:pt x="109" y="166"/>
                    <a:pt x="108" y="163"/>
                    <a:pt x="106" y="161"/>
                  </a:cubicBezTo>
                  <a:cubicBezTo>
                    <a:pt x="104" y="159"/>
                    <a:pt x="101" y="157"/>
                    <a:pt x="98" y="156"/>
                  </a:cubicBezTo>
                  <a:cubicBezTo>
                    <a:pt x="93" y="153"/>
                    <a:pt x="87" y="152"/>
                    <a:pt x="82" y="152"/>
                  </a:cubicBezTo>
                  <a:cubicBezTo>
                    <a:pt x="79" y="152"/>
                    <a:pt x="76" y="152"/>
                    <a:pt x="73" y="152"/>
                  </a:cubicBezTo>
                  <a:cubicBezTo>
                    <a:pt x="66" y="151"/>
                    <a:pt x="60" y="149"/>
                    <a:pt x="56" y="146"/>
                  </a:cubicBezTo>
                  <a:cubicBezTo>
                    <a:pt x="47" y="139"/>
                    <a:pt x="44" y="131"/>
                    <a:pt x="43" y="132"/>
                  </a:cubicBezTo>
                  <a:cubicBezTo>
                    <a:pt x="43" y="132"/>
                    <a:pt x="45" y="139"/>
                    <a:pt x="54" y="149"/>
                  </a:cubicBezTo>
                  <a:cubicBezTo>
                    <a:pt x="55" y="150"/>
                    <a:pt x="57" y="151"/>
                    <a:pt x="58" y="151"/>
                  </a:cubicBezTo>
                  <a:cubicBezTo>
                    <a:pt x="48" y="151"/>
                    <a:pt x="39" y="149"/>
                    <a:pt x="32" y="144"/>
                  </a:cubicBezTo>
                  <a:cubicBezTo>
                    <a:pt x="31" y="144"/>
                    <a:pt x="30" y="143"/>
                    <a:pt x="29" y="142"/>
                  </a:cubicBezTo>
                  <a:cubicBezTo>
                    <a:pt x="26" y="137"/>
                    <a:pt x="24" y="131"/>
                    <a:pt x="25" y="126"/>
                  </a:cubicBezTo>
                  <a:cubicBezTo>
                    <a:pt x="25" y="117"/>
                    <a:pt x="25" y="111"/>
                    <a:pt x="24" y="111"/>
                  </a:cubicBezTo>
                  <a:cubicBezTo>
                    <a:pt x="23" y="111"/>
                    <a:pt x="23" y="114"/>
                    <a:pt x="22" y="121"/>
                  </a:cubicBezTo>
                  <a:cubicBezTo>
                    <a:pt x="22" y="121"/>
                    <a:pt x="21" y="120"/>
                    <a:pt x="20" y="119"/>
                  </a:cubicBezTo>
                  <a:cubicBezTo>
                    <a:pt x="16" y="114"/>
                    <a:pt x="14" y="111"/>
                    <a:pt x="13" y="111"/>
                  </a:cubicBezTo>
                  <a:cubicBezTo>
                    <a:pt x="12" y="112"/>
                    <a:pt x="14" y="116"/>
                    <a:pt x="18" y="121"/>
                  </a:cubicBezTo>
                  <a:cubicBezTo>
                    <a:pt x="21" y="124"/>
                    <a:pt x="20" y="129"/>
                    <a:pt x="21" y="135"/>
                  </a:cubicBezTo>
                  <a:cubicBezTo>
                    <a:pt x="16" y="129"/>
                    <a:pt x="12" y="123"/>
                    <a:pt x="9" y="119"/>
                  </a:cubicBezTo>
                  <a:cubicBezTo>
                    <a:pt x="4" y="112"/>
                    <a:pt x="1" y="108"/>
                    <a:pt x="1" y="109"/>
                  </a:cubicBezTo>
                  <a:cubicBezTo>
                    <a:pt x="0" y="109"/>
                    <a:pt x="2" y="113"/>
                    <a:pt x="6" y="121"/>
                  </a:cubicBezTo>
                  <a:cubicBezTo>
                    <a:pt x="10" y="128"/>
                    <a:pt x="15" y="140"/>
                    <a:pt x="28" y="149"/>
                  </a:cubicBezTo>
                  <a:cubicBezTo>
                    <a:pt x="31" y="151"/>
                    <a:pt x="34" y="153"/>
                    <a:pt x="37" y="154"/>
                  </a:cubicBezTo>
                  <a:cubicBezTo>
                    <a:pt x="37" y="155"/>
                    <a:pt x="38" y="155"/>
                    <a:pt x="39" y="155"/>
                  </a:cubicBezTo>
                  <a:cubicBezTo>
                    <a:pt x="40" y="157"/>
                    <a:pt x="59" y="159"/>
                    <a:pt x="61" y="159"/>
                  </a:cubicBezTo>
                  <a:cubicBezTo>
                    <a:pt x="59" y="159"/>
                    <a:pt x="59" y="161"/>
                    <a:pt x="58" y="161"/>
                  </a:cubicBezTo>
                  <a:cubicBezTo>
                    <a:pt x="48" y="167"/>
                    <a:pt x="28" y="168"/>
                    <a:pt x="28" y="167"/>
                  </a:cubicBezTo>
                  <a:cubicBezTo>
                    <a:pt x="28" y="167"/>
                    <a:pt x="33" y="169"/>
                    <a:pt x="36" y="169"/>
                  </a:cubicBezTo>
                  <a:cubicBezTo>
                    <a:pt x="38" y="170"/>
                    <a:pt x="41" y="170"/>
                    <a:pt x="45" y="169"/>
                  </a:cubicBezTo>
                  <a:cubicBezTo>
                    <a:pt x="53" y="167"/>
                    <a:pt x="57" y="165"/>
                    <a:pt x="59" y="164"/>
                  </a:cubicBezTo>
                  <a:cubicBezTo>
                    <a:pt x="57" y="166"/>
                    <a:pt x="58" y="171"/>
                    <a:pt x="58" y="171"/>
                  </a:cubicBezTo>
                  <a:cubicBezTo>
                    <a:pt x="59" y="171"/>
                    <a:pt x="61" y="165"/>
                    <a:pt x="63" y="163"/>
                  </a:cubicBezTo>
                  <a:cubicBezTo>
                    <a:pt x="63" y="162"/>
                    <a:pt x="64" y="162"/>
                    <a:pt x="67" y="161"/>
                  </a:cubicBezTo>
                  <a:cubicBezTo>
                    <a:pt x="69" y="161"/>
                    <a:pt x="82" y="156"/>
                    <a:pt x="95" y="164"/>
                  </a:cubicBezTo>
                  <a:cubicBezTo>
                    <a:pt x="107" y="171"/>
                    <a:pt x="112" y="193"/>
                    <a:pt x="111" y="197"/>
                  </a:cubicBezTo>
                  <a:cubicBezTo>
                    <a:pt x="111" y="198"/>
                    <a:pt x="111" y="213"/>
                    <a:pt x="111" y="216"/>
                  </a:cubicBezTo>
                  <a:cubicBezTo>
                    <a:pt x="111" y="240"/>
                    <a:pt x="110" y="277"/>
                    <a:pt x="106" y="302"/>
                  </a:cubicBezTo>
                  <a:cubicBezTo>
                    <a:pt x="103" y="319"/>
                    <a:pt x="100" y="323"/>
                    <a:pt x="94" y="332"/>
                  </a:cubicBezTo>
                  <a:cubicBezTo>
                    <a:pt x="152" y="332"/>
                    <a:pt x="152" y="332"/>
                    <a:pt x="152" y="332"/>
                  </a:cubicBezTo>
                  <a:cubicBezTo>
                    <a:pt x="136" y="313"/>
                    <a:pt x="136" y="284"/>
                    <a:pt x="136" y="247"/>
                  </a:cubicBezTo>
                  <a:cubicBezTo>
                    <a:pt x="136" y="239"/>
                    <a:pt x="136" y="223"/>
                    <a:pt x="136" y="208"/>
                  </a:cubicBezTo>
                  <a:cubicBezTo>
                    <a:pt x="136" y="204"/>
                    <a:pt x="137" y="189"/>
                    <a:pt x="137" y="186"/>
                  </a:cubicBezTo>
                  <a:cubicBezTo>
                    <a:pt x="137" y="183"/>
                    <a:pt x="138" y="174"/>
                    <a:pt x="139" y="173"/>
                  </a:cubicBezTo>
                  <a:cubicBezTo>
                    <a:pt x="142" y="162"/>
                    <a:pt x="154" y="154"/>
                    <a:pt x="164" y="154"/>
                  </a:cubicBezTo>
                  <a:cubicBezTo>
                    <a:pt x="175" y="152"/>
                    <a:pt x="192" y="147"/>
                    <a:pt x="204" y="151"/>
                  </a:cubicBezTo>
                  <a:cubicBezTo>
                    <a:pt x="204" y="151"/>
                    <a:pt x="215" y="155"/>
                    <a:pt x="221" y="156"/>
                  </a:cubicBezTo>
                  <a:cubicBezTo>
                    <a:pt x="222" y="156"/>
                    <a:pt x="223" y="156"/>
                    <a:pt x="224" y="156"/>
                  </a:cubicBezTo>
                  <a:cubicBezTo>
                    <a:pt x="237" y="159"/>
                    <a:pt x="245" y="159"/>
                    <a:pt x="245" y="158"/>
                  </a:cubicBezTo>
                  <a:cubicBezTo>
                    <a:pt x="245" y="157"/>
                    <a:pt x="239" y="157"/>
                    <a:pt x="229" y="15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60943" tIns="30471" rIns="60943" bIns="30471" numCol="1" anchor="t" anchorCtr="0" compatLnSpc="1"/>
            <a:lstStyle/>
            <a:p>
              <a:pPr defTabSz="913765"/>
              <a:endParaRPr lang="en-US" sz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 flipV="1">
              <a:off x="4386795" y="2623837"/>
              <a:ext cx="836097" cy="81289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48" name="Text Placeholder 7"/>
            <p:cNvSpPr txBox="1"/>
            <p:nvPr/>
          </p:nvSpPr>
          <p:spPr>
            <a:xfrm>
              <a:off x="4600254" y="2818459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 </a:t>
              </a:r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 flipV="1">
              <a:off x="5609518" y="1319772"/>
              <a:ext cx="836097" cy="81289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50" name="Text Placeholder 7"/>
            <p:cNvSpPr txBox="1"/>
            <p:nvPr/>
          </p:nvSpPr>
          <p:spPr>
            <a:xfrm>
              <a:off x="5811202" y="1499563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</a:t>
              </a:r>
              <a:endParaRPr lang="es-ES_tradnl" sz="2665" dirty="0">
                <a:solidFill>
                  <a:prstClr val="white"/>
                </a:solidFill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 flipV="1">
              <a:off x="7478515" y="1540943"/>
              <a:ext cx="836097" cy="81289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52" name="Text Placeholder 7"/>
            <p:cNvSpPr txBox="1"/>
            <p:nvPr/>
          </p:nvSpPr>
          <p:spPr>
            <a:xfrm>
              <a:off x="7691973" y="1748265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 </a:t>
              </a:r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 flipV="1">
              <a:off x="7996784" y="3057800"/>
              <a:ext cx="836097" cy="812898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54" name="Text Placeholder 7"/>
            <p:cNvSpPr txBox="1"/>
            <p:nvPr/>
          </p:nvSpPr>
          <p:spPr>
            <a:xfrm>
              <a:off x="8195713" y="3252422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</a:t>
              </a:r>
              <a:endParaRPr lang="es-ES_tradnl" sz="2665" dirty="0">
                <a:solidFill>
                  <a:prstClr val="white"/>
                </a:solidFill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 flipV="1">
              <a:off x="5215226" y="2340984"/>
              <a:ext cx="593470" cy="577003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56" name="Text Placeholder 7"/>
            <p:cNvSpPr txBox="1"/>
            <p:nvPr/>
          </p:nvSpPr>
          <p:spPr>
            <a:xfrm>
              <a:off x="5316480" y="2405602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</a:t>
              </a:r>
              <a:endParaRPr lang="es-ES_tradnl" sz="2665" dirty="0">
                <a:solidFill>
                  <a:prstClr val="white"/>
                </a:solidFill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 flipV="1">
              <a:off x="6702738" y="1515398"/>
              <a:ext cx="593470" cy="577003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58" name="Text Placeholder 7"/>
            <p:cNvSpPr txBox="1"/>
            <p:nvPr/>
          </p:nvSpPr>
          <p:spPr>
            <a:xfrm>
              <a:off x="6791292" y="1580016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</a:t>
              </a:r>
              <a:endParaRPr lang="es-ES_tradnl" sz="2665" dirty="0">
                <a:solidFill>
                  <a:prstClr val="white"/>
                </a:solidFill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 flipV="1">
              <a:off x="7620972" y="2545415"/>
              <a:ext cx="593470" cy="57700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60" name="Text Placeholder 7"/>
            <p:cNvSpPr txBox="1"/>
            <p:nvPr/>
          </p:nvSpPr>
          <p:spPr>
            <a:xfrm>
              <a:off x="7722227" y="2610033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 </a:t>
              </a:r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 flipV="1">
              <a:off x="5180264" y="3888470"/>
              <a:ext cx="452686" cy="44012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62" name="Text Placeholder 7"/>
            <p:cNvSpPr txBox="1"/>
            <p:nvPr/>
          </p:nvSpPr>
          <p:spPr>
            <a:xfrm>
              <a:off x="5194307" y="3892857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</a:t>
              </a:r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 flipV="1">
              <a:off x="5475104" y="3049320"/>
              <a:ext cx="452686" cy="440126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64" name="Text Placeholder 7"/>
            <p:cNvSpPr txBox="1"/>
            <p:nvPr/>
          </p:nvSpPr>
          <p:spPr>
            <a:xfrm>
              <a:off x="5489147" y="3053707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</a:t>
              </a:r>
              <a:endParaRPr lang="en-US" sz="2665" dirty="0">
                <a:solidFill>
                  <a:prstClr val="white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 flipV="1">
              <a:off x="6979690" y="2105289"/>
              <a:ext cx="452686" cy="440126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66" name="Text Placeholder 7"/>
            <p:cNvSpPr txBox="1"/>
            <p:nvPr/>
          </p:nvSpPr>
          <p:spPr>
            <a:xfrm>
              <a:off x="6993733" y="2109675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</a:t>
              </a:r>
              <a:endParaRPr lang="es-ES_tradnl" sz="2665" dirty="0">
                <a:solidFill>
                  <a:prstClr val="white"/>
                </a:solidFill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flipV="1">
              <a:off x="7217752" y="3210194"/>
              <a:ext cx="452686" cy="440126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62483" tIns="81243" rIns="162483" bIns="81243" rtlCol="0" anchor="ctr"/>
            <a:lstStyle/>
            <a:p>
              <a:pPr algn="ctr" defTabSz="913765"/>
              <a:endParaRPr lang="en-US" sz="1200" dirty="0">
                <a:solidFill>
                  <a:srgbClr val="7F7F7F"/>
                </a:solidFill>
                <a:latin typeface="Calibri" panose="020F0502020204030204"/>
              </a:endParaRPr>
            </a:p>
          </p:txBody>
        </p:sp>
        <p:sp>
          <p:nvSpPr>
            <p:cNvPr id="68" name="Text Placeholder 7"/>
            <p:cNvSpPr txBox="1"/>
            <p:nvPr/>
          </p:nvSpPr>
          <p:spPr>
            <a:xfrm>
              <a:off x="7231794" y="3214581"/>
              <a:ext cx="430018" cy="378806"/>
            </a:xfrm>
            <a:prstGeom prst="rect">
              <a:avLst/>
            </a:prstGeom>
          </p:spPr>
          <p:txBody>
            <a:bodyPr vert="horz" wrap="square" lIns="0" tIns="0" rIns="0" bIns="0" anchor="ctr"/>
            <a:lstStyle>
              <a:lvl1pPr marL="0" indent="0" algn="ctr" defTabSz="6858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/>
                <a:buNone/>
                <a:defRPr sz="2000" b="0" i="0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765"/>
              <a:r>
                <a:rPr lang="en-US" sz="2665" dirty="0">
                  <a:solidFill>
                    <a:prstClr val="white"/>
                  </a:solidFill>
                  <a:ea typeface="FontAwesome"/>
                  <a:sym typeface="FontAwesome"/>
                </a:rPr>
                <a:t></a:t>
              </a:r>
              <a:endParaRPr lang="es-ES_tradnl" sz="2665" dirty="0">
                <a:solidFill>
                  <a:prstClr val="white"/>
                </a:solidFill>
              </a:endParaRPr>
            </a:p>
          </p:txBody>
        </p:sp>
      </p:grpSp>
      <p:sp>
        <p:nvSpPr>
          <p:cNvPr id="32" name="TextBox 12"/>
          <p:cNvSpPr txBox="1"/>
          <p:nvPr/>
        </p:nvSpPr>
        <p:spPr>
          <a:xfrm>
            <a:off x="1047389" y="3677983"/>
            <a:ext cx="4458711" cy="3103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913765">
              <a:lnSpc>
                <a:spcPts val="1700"/>
              </a:lnSpc>
            </a:pP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/>
                <a:cs typeface="Lato Regular"/>
              </a:rPr>
              <a:t>Lorem Ipsum is simply dummy text</a:t>
            </a:r>
          </a:p>
        </p:txBody>
      </p:sp>
      <p:sp>
        <p:nvSpPr>
          <p:cNvPr id="33" name="Freeform 222"/>
          <p:cNvSpPr>
            <a:spLocks noEditPoints="1"/>
          </p:cNvSpPr>
          <p:nvPr/>
        </p:nvSpPr>
        <p:spPr bwMode="auto">
          <a:xfrm>
            <a:off x="786108" y="3734045"/>
            <a:ext cx="241936" cy="243003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defTabSz="913765"/>
            <a:endParaRPr lang="en-US" sz="1200">
              <a:solidFill>
                <a:prstClr val="black">
                  <a:lumMod val="50000"/>
                  <a:lumOff val="50000"/>
                </a:prstClr>
              </a:solidFill>
              <a:latin typeface="Lato Regular"/>
              <a:cs typeface="Lato Regular"/>
            </a:endParaRPr>
          </a:p>
        </p:txBody>
      </p:sp>
      <p:sp>
        <p:nvSpPr>
          <p:cNvPr id="34" name="Freeform 222"/>
          <p:cNvSpPr>
            <a:spLocks noEditPoints="1"/>
          </p:cNvSpPr>
          <p:nvPr/>
        </p:nvSpPr>
        <p:spPr bwMode="auto">
          <a:xfrm>
            <a:off x="786108" y="4043959"/>
            <a:ext cx="241936" cy="243003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defTabSz="913765"/>
            <a:endParaRPr lang="en-US" sz="1200">
              <a:solidFill>
                <a:prstClr val="black">
                  <a:lumMod val="50000"/>
                  <a:lumOff val="50000"/>
                </a:prstClr>
              </a:solidFill>
              <a:latin typeface="Lato Regular"/>
              <a:cs typeface="Lato Regular"/>
            </a:endParaRPr>
          </a:p>
        </p:txBody>
      </p:sp>
      <p:sp>
        <p:nvSpPr>
          <p:cNvPr id="35" name="Freeform 222"/>
          <p:cNvSpPr>
            <a:spLocks noEditPoints="1"/>
          </p:cNvSpPr>
          <p:nvPr/>
        </p:nvSpPr>
        <p:spPr bwMode="auto">
          <a:xfrm>
            <a:off x="786108" y="4663931"/>
            <a:ext cx="241936" cy="243003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defTabSz="913765"/>
            <a:endParaRPr lang="en-US" sz="1200">
              <a:solidFill>
                <a:prstClr val="black">
                  <a:lumMod val="50000"/>
                  <a:lumOff val="50000"/>
                </a:prstClr>
              </a:solidFill>
              <a:latin typeface="Lato Regular"/>
              <a:cs typeface="Lato Regular"/>
            </a:endParaRPr>
          </a:p>
        </p:txBody>
      </p:sp>
      <p:sp>
        <p:nvSpPr>
          <p:cNvPr id="36" name="Freeform 857"/>
          <p:cNvSpPr>
            <a:spLocks noEditPoints="1"/>
          </p:cNvSpPr>
          <p:nvPr/>
        </p:nvSpPr>
        <p:spPr bwMode="auto">
          <a:xfrm>
            <a:off x="784205" y="4353873"/>
            <a:ext cx="243147" cy="243147"/>
          </a:xfrm>
          <a:custGeom>
            <a:avLst/>
            <a:gdLst>
              <a:gd name="T0" fmla="*/ 215 w 430"/>
              <a:gd name="T1" fmla="*/ 0 h 430"/>
              <a:gd name="T2" fmla="*/ 0 w 430"/>
              <a:gd name="T3" fmla="*/ 215 h 430"/>
              <a:gd name="T4" fmla="*/ 215 w 430"/>
              <a:gd name="T5" fmla="*/ 430 h 430"/>
              <a:gd name="T6" fmla="*/ 430 w 430"/>
              <a:gd name="T7" fmla="*/ 215 h 430"/>
              <a:gd name="T8" fmla="*/ 215 w 430"/>
              <a:gd name="T9" fmla="*/ 0 h 430"/>
              <a:gd name="T10" fmla="*/ 259 w 430"/>
              <a:gd name="T11" fmla="*/ 215 h 430"/>
              <a:gd name="T12" fmla="*/ 338 w 430"/>
              <a:gd name="T13" fmla="*/ 293 h 430"/>
              <a:gd name="T14" fmla="*/ 293 w 430"/>
              <a:gd name="T15" fmla="*/ 338 h 430"/>
              <a:gd name="T16" fmla="*/ 215 w 430"/>
              <a:gd name="T17" fmla="*/ 259 h 430"/>
              <a:gd name="T18" fmla="*/ 137 w 430"/>
              <a:gd name="T19" fmla="*/ 338 h 430"/>
              <a:gd name="T20" fmla="*/ 92 w 430"/>
              <a:gd name="T21" fmla="*/ 293 h 430"/>
              <a:gd name="T22" fmla="*/ 171 w 430"/>
              <a:gd name="T23" fmla="*/ 215 h 430"/>
              <a:gd name="T24" fmla="*/ 92 w 430"/>
              <a:gd name="T25" fmla="*/ 137 h 430"/>
              <a:gd name="T26" fmla="*/ 137 w 430"/>
              <a:gd name="T27" fmla="*/ 92 h 430"/>
              <a:gd name="T28" fmla="*/ 215 w 430"/>
              <a:gd name="T29" fmla="*/ 171 h 430"/>
              <a:gd name="T30" fmla="*/ 293 w 430"/>
              <a:gd name="T31" fmla="*/ 92 h 430"/>
              <a:gd name="T32" fmla="*/ 338 w 430"/>
              <a:gd name="T33" fmla="*/ 137 h 430"/>
              <a:gd name="T34" fmla="*/ 259 w 430"/>
              <a:gd name="T35" fmla="*/ 2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30" h="430">
                <a:moveTo>
                  <a:pt x="215" y="0"/>
                </a:moveTo>
                <a:cubicBezTo>
                  <a:pt x="96" y="0"/>
                  <a:pt x="0" y="96"/>
                  <a:pt x="0" y="215"/>
                </a:cubicBezTo>
                <a:cubicBezTo>
                  <a:pt x="0" y="334"/>
                  <a:pt x="96" y="430"/>
                  <a:pt x="215" y="430"/>
                </a:cubicBezTo>
                <a:cubicBezTo>
                  <a:pt x="334" y="430"/>
                  <a:pt x="430" y="334"/>
                  <a:pt x="430" y="215"/>
                </a:cubicBezTo>
                <a:cubicBezTo>
                  <a:pt x="430" y="96"/>
                  <a:pt x="334" y="0"/>
                  <a:pt x="215" y="0"/>
                </a:cubicBezTo>
                <a:close/>
                <a:moveTo>
                  <a:pt x="259" y="215"/>
                </a:moveTo>
                <a:cubicBezTo>
                  <a:pt x="338" y="293"/>
                  <a:pt x="338" y="293"/>
                  <a:pt x="338" y="293"/>
                </a:cubicBezTo>
                <a:cubicBezTo>
                  <a:pt x="293" y="338"/>
                  <a:pt x="293" y="338"/>
                  <a:pt x="293" y="338"/>
                </a:cubicBezTo>
                <a:cubicBezTo>
                  <a:pt x="215" y="259"/>
                  <a:pt x="215" y="259"/>
                  <a:pt x="215" y="259"/>
                </a:cubicBezTo>
                <a:cubicBezTo>
                  <a:pt x="137" y="338"/>
                  <a:pt x="137" y="338"/>
                  <a:pt x="137" y="338"/>
                </a:cubicBezTo>
                <a:cubicBezTo>
                  <a:pt x="92" y="293"/>
                  <a:pt x="92" y="293"/>
                  <a:pt x="92" y="293"/>
                </a:cubicBezTo>
                <a:cubicBezTo>
                  <a:pt x="171" y="215"/>
                  <a:pt x="171" y="215"/>
                  <a:pt x="171" y="215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215" y="171"/>
                  <a:pt x="215" y="171"/>
                  <a:pt x="215" y="171"/>
                </a:cubicBezTo>
                <a:cubicBezTo>
                  <a:pt x="293" y="92"/>
                  <a:pt x="293" y="92"/>
                  <a:pt x="293" y="92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259" y="215"/>
                  <a:pt x="259" y="215"/>
                  <a:pt x="259" y="2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defTabSz="913765"/>
            <a:endParaRPr lang="en-US" sz="1200">
              <a:solidFill>
                <a:prstClr val="black">
                  <a:lumMod val="50000"/>
                  <a:lumOff val="50000"/>
                </a:prstClr>
              </a:solidFill>
              <a:latin typeface="Lato Regular"/>
              <a:cs typeface="Lato Regular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1047389" y="3990085"/>
            <a:ext cx="4458711" cy="3103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913765">
              <a:lnSpc>
                <a:spcPts val="1700"/>
              </a:lnSpc>
            </a:pP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/>
                <a:cs typeface="Lato Regular"/>
              </a:rPr>
              <a:t>Lorem Ipsum is simply dummy text of the printing</a:t>
            </a:r>
          </a:p>
        </p:txBody>
      </p:sp>
      <p:sp>
        <p:nvSpPr>
          <p:cNvPr id="38" name="TextBox 18"/>
          <p:cNvSpPr txBox="1"/>
          <p:nvPr/>
        </p:nvSpPr>
        <p:spPr>
          <a:xfrm>
            <a:off x="1047389" y="4302188"/>
            <a:ext cx="4458711" cy="3103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913765">
              <a:lnSpc>
                <a:spcPts val="1700"/>
              </a:lnSpc>
            </a:pP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/>
                <a:cs typeface="Lato Regular"/>
              </a:rPr>
              <a:t>Lorem Ipsum is simply dummy text of the printing</a:t>
            </a:r>
          </a:p>
        </p:txBody>
      </p:sp>
      <p:sp>
        <p:nvSpPr>
          <p:cNvPr id="39" name="TextBox 19"/>
          <p:cNvSpPr txBox="1"/>
          <p:nvPr/>
        </p:nvSpPr>
        <p:spPr>
          <a:xfrm>
            <a:off x="1047389" y="4614289"/>
            <a:ext cx="4458711" cy="3103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913765">
              <a:lnSpc>
                <a:spcPts val="1700"/>
              </a:lnSpc>
            </a:pP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Lato Regular"/>
                <a:cs typeface="Lato Regular"/>
              </a:rPr>
              <a:t>Lorem Ipsum is simply dummy text of the</a:t>
            </a:r>
          </a:p>
        </p:txBody>
      </p:sp>
      <p:sp>
        <p:nvSpPr>
          <p:cNvPr id="41" name="Text Placeholder 5"/>
          <p:cNvSpPr txBox="1"/>
          <p:nvPr/>
        </p:nvSpPr>
        <p:spPr>
          <a:xfrm>
            <a:off x="694280" y="2048811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Subitle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Example here</a:t>
            </a:r>
          </a:p>
        </p:txBody>
      </p:sp>
      <p:sp>
        <p:nvSpPr>
          <p:cNvPr id="42" name="Text Placeholder 5"/>
          <p:cNvSpPr txBox="1"/>
          <p:nvPr/>
        </p:nvSpPr>
        <p:spPr>
          <a:xfrm>
            <a:off x="694281" y="2353609"/>
            <a:ext cx="3822916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682707" y="563740"/>
            <a:ext cx="1697077" cy="796680"/>
          </a:xfrm>
        </p:spPr>
        <p:txBody>
          <a:bodyPr/>
          <a:lstStyle/>
          <a:p>
            <a:r>
              <a:rPr lang="es-ES_tradnl" dirty="0"/>
              <a:t>04</a:t>
            </a:r>
          </a:p>
        </p:txBody>
      </p:sp>
      <p:sp>
        <p:nvSpPr>
          <p:cNvPr id="16" name="Marcador de texto 1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_tradnl" dirty="0"/>
              <a:t>RESULTS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670984" y="1102213"/>
            <a:ext cx="4993216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0"/>
          <p:cNvSpPr/>
          <p:nvPr/>
        </p:nvSpPr>
        <p:spPr>
          <a:xfrm>
            <a:off x="6296076" y="1289249"/>
            <a:ext cx="3341169" cy="3311857"/>
          </a:xfrm>
          <a:prstGeom prst="roundRect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000">
              <a:solidFill>
                <a:prstClr val="white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26" name="Rounded Rectangle 20"/>
          <p:cNvSpPr/>
          <p:nvPr/>
        </p:nvSpPr>
        <p:spPr>
          <a:xfrm>
            <a:off x="8269261" y="1289249"/>
            <a:ext cx="3341169" cy="3311857"/>
          </a:xfrm>
          <a:prstGeom prst="roundRect">
            <a:avLst>
              <a:gd name="adj" fmla="val 50000"/>
            </a:avLst>
          </a:prstGeom>
          <a:solidFill>
            <a:schemeClr val="accent3">
              <a:alpha val="50000"/>
            </a:schemeClr>
          </a:solidFill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000">
              <a:solidFill>
                <a:prstClr val="white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27" name="Rounded Rectangle 20"/>
          <p:cNvSpPr/>
          <p:nvPr/>
        </p:nvSpPr>
        <p:spPr>
          <a:xfrm>
            <a:off x="7284081" y="3182901"/>
            <a:ext cx="3341169" cy="3311857"/>
          </a:xfrm>
          <a:prstGeom prst="roundRect">
            <a:avLst>
              <a:gd name="adj" fmla="val 50000"/>
            </a:avLst>
          </a:prstGeom>
          <a:solidFill>
            <a:schemeClr val="accent4">
              <a:alpha val="50000"/>
            </a:schemeClr>
          </a:solidFill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000" dirty="0">
              <a:solidFill>
                <a:prstClr val="white"/>
              </a:solidFill>
              <a:latin typeface="Lato Regular" panose="020F0502020204030203" pitchFamily="34" charset="0"/>
              <a:ea typeface="Lato Regular" panose="020F0502020204030203" pitchFamily="34" charset="0"/>
              <a:cs typeface="Lato Regular" panose="020F0502020204030203" pitchFamily="34" charset="0"/>
            </a:endParaRPr>
          </a:p>
        </p:txBody>
      </p:sp>
      <p:sp>
        <p:nvSpPr>
          <p:cNvPr id="28" name="Text Placeholder 5"/>
          <p:cNvSpPr txBox="1"/>
          <p:nvPr/>
        </p:nvSpPr>
        <p:spPr>
          <a:xfrm>
            <a:off x="6852567" y="2295022"/>
            <a:ext cx="1682907" cy="27250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spcBef>
                <a:spcPts val="1000"/>
              </a:spcBef>
            </a:pPr>
            <a:r>
              <a:rPr lang="en-US" sz="1200" b="1" dirty="0">
                <a:solidFill>
                  <a:srgbClr val="FFFC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trade</a:t>
            </a:r>
          </a:p>
        </p:txBody>
      </p:sp>
      <p:sp>
        <p:nvSpPr>
          <p:cNvPr id="29" name="Text Placeholder 5"/>
          <p:cNvSpPr txBox="1"/>
          <p:nvPr/>
        </p:nvSpPr>
        <p:spPr>
          <a:xfrm>
            <a:off x="9637245" y="2284747"/>
            <a:ext cx="1477961" cy="27250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spcBef>
                <a:spcPts val="1000"/>
              </a:spcBef>
            </a:pPr>
            <a:r>
              <a:rPr lang="en-US" sz="1200" b="1" dirty="0">
                <a:solidFill>
                  <a:srgbClr val="FFFC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PRODUCT</a:t>
            </a:r>
          </a:p>
        </p:txBody>
      </p:sp>
      <p:sp>
        <p:nvSpPr>
          <p:cNvPr id="30" name="Text Placeholder 5"/>
          <p:cNvSpPr txBox="1"/>
          <p:nvPr/>
        </p:nvSpPr>
        <p:spPr>
          <a:xfrm>
            <a:off x="7765816" y="5324097"/>
            <a:ext cx="2254893" cy="272508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spcBef>
                <a:spcPts val="1000"/>
              </a:spcBef>
            </a:pPr>
            <a:r>
              <a:rPr lang="en-US" sz="1200" b="1" dirty="0">
                <a:solidFill>
                  <a:srgbClr val="FFFC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service</a:t>
            </a:r>
          </a:p>
        </p:txBody>
      </p:sp>
      <p:sp>
        <p:nvSpPr>
          <p:cNvPr id="31" name="Text Placeholder 5"/>
          <p:cNvSpPr txBox="1"/>
          <p:nvPr/>
        </p:nvSpPr>
        <p:spPr>
          <a:xfrm>
            <a:off x="7864367" y="1133587"/>
            <a:ext cx="1407863" cy="33373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spcBef>
                <a:spcPts val="1000"/>
              </a:spcBef>
            </a:pPr>
            <a:r>
              <a:rPr lang="en-US" sz="1200" b="1" dirty="0">
                <a:solidFill>
                  <a:srgbClr val="FFFC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marketplace</a:t>
            </a:r>
          </a:p>
        </p:txBody>
      </p:sp>
      <p:sp>
        <p:nvSpPr>
          <p:cNvPr id="32" name="Text Placeholder 5"/>
          <p:cNvSpPr txBox="1"/>
          <p:nvPr/>
        </p:nvSpPr>
        <p:spPr>
          <a:xfrm>
            <a:off x="7338105" y="4032875"/>
            <a:ext cx="1407863" cy="33373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spcBef>
                <a:spcPts val="1000"/>
              </a:spcBef>
            </a:pPr>
            <a:r>
              <a:rPr lang="en-US" sz="1200" b="1" dirty="0">
                <a:solidFill>
                  <a:srgbClr val="FFFC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BOOKERAGE</a:t>
            </a:r>
          </a:p>
        </p:txBody>
      </p:sp>
      <p:sp>
        <p:nvSpPr>
          <p:cNvPr id="33" name="Text Placeholder 5"/>
          <p:cNvSpPr txBox="1"/>
          <p:nvPr/>
        </p:nvSpPr>
        <p:spPr>
          <a:xfrm>
            <a:off x="9222674" y="4032875"/>
            <a:ext cx="1407863" cy="33373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spcBef>
                <a:spcPts val="1000"/>
              </a:spcBef>
            </a:pPr>
            <a:r>
              <a:rPr lang="en-US" sz="1200" b="1" dirty="0">
                <a:solidFill>
                  <a:srgbClr val="FFFC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SUSCRPTION</a:t>
            </a:r>
          </a:p>
        </p:txBody>
      </p:sp>
      <p:sp>
        <p:nvSpPr>
          <p:cNvPr id="34" name="Text Placeholder 5"/>
          <p:cNvSpPr txBox="1"/>
          <p:nvPr/>
        </p:nvSpPr>
        <p:spPr>
          <a:xfrm>
            <a:off x="8247579" y="2771339"/>
            <a:ext cx="1407863" cy="333731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765">
              <a:spcBef>
                <a:spcPts val="1000"/>
              </a:spcBef>
            </a:pPr>
            <a:r>
              <a:rPr lang="en-US" sz="1200" b="1" dirty="0" err="1">
                <a:solidFill>
                  <a:srgbClr val="FFFCFF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EcOSYSTEM</a:t>
            </a:r>
            <a:endParaRPr lang="en-US" sz="1200" b="1" dirty="0">
              <a:solidFill>
                <a:srgbClr val="FFFCFF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7" name="Text Placeholder 5"/>
          <p:cNvSpPr txBox="1"/>
          <p:nvPr/>
        </p:nvSpPr>
        <p:spPr>
          <a:xfrm>
            <a:off x="652422" y="2295022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Subitle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Example here</a:t>
            </a:r>
          </a:p>
        </p:txBody>
      </p:sp>
      <p:sp>
        <p:nvSpPr>
          <p:cNvPr id="38" name="Text Placeholder 5"/>
          <p:cNvSpPr txBox="1"/>
          <p:nvPr/>
        </p:nvSpPr>
        <p:spPr>
          <a:xfrm>
            <a:off x="652422" y="2599820"/>
            <a:ext cx="4696180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Lorem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ipsum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dolor sit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amet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consectetur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adipiscing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elit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Fusce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diam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tortor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mattis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quis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dapibus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vitae,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euismod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non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purus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Maecenas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lacus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nec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mauris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feugiat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tristique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et in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metus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39" name="Text Placeholder 5"/>
          <p:cNvSpPr txBox="1"/>
          <p:nvPr/>
        </p:nvSpPr>
        <p:spPr>
          <a:xfrm>
            <a:off x="652422" y="4020487"/>
            <a:ext cx="4696181" cy="304799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90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ea typeface="Open Sans Light" panose="020B0306030504020204" pitchFamily="34" charset="0"/>
                <a:cs typeface="Lato Black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SECOND FEATURE</a:t>
            </a:r>
          </a:p>
        </p:txBody>
      </p:sp>
      <p:sp>
        <p:nvSpPr>
          <p:cNvPr id="40" name="Text Placeholder 5"/>
          <p:cNvSpPr txBox="1"/>
          <p:nvPr/>
        </p:nvSpPr>
        <p:spPr>
          <a:xfrm>
            <a:off x="652422" y="4325285"/>
            <a:ext cx="4696180" cy="871816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l" defTabSz="685165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n-US" sz="9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defRPr>
            </a:lvl1pPr>
            <a:lvl2pPr marL="5143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8572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2001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5430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18859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1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3765">
              <a:spcBef>
                <a:spcPts val="1000"/>
              </a:spcBef>
            </a:pP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Duis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congue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eros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lectus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semper.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Nullam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finibus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nisl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ligula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vestibulum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,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ut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semper ex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Cras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fringilla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suscipit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cursus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Aenean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accumsan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malesuada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6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40" decel="100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37" presetClass="entr" presetSubtype="0" fill="hold" grpId="0" nodeType="afterEffect" nodePh="1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4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4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7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40" decel="100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7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7000"/>
            <a:ext cx="12192000" cy="121920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3132219" y="465221"/>
            <a:ext cx="5927558" cy="592755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408945" y="741947"/>
            <a:ext cx="5374106" cy="53741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矩形 184"/>
          <p:cNvSpPr/>
          <p:nvPr/>
        </p:nvSpPr>
        <p:spPr>
          <a:xfrm>
            <a:off x="4899196" y="2141377"/>
            <a:ext cx="2393604" cy="1898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kumimoji="1" lang="en-US" altLang="zh-CN" sz="5865" b="1" dirty="0" smtClean="0">
                <a:solidFill>
                  <a:schemeClr val="accent2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THANK</a:t>
            </a:r>
          </a:p>
          <a:p>
            <a:pPr algn="ctr" defTabSz="913765"/>
            <a:r>
              <a:rPr kumimoji="1" lang="en-US" altLang="zh-CN" sz="5865" b="1" dirty="0">
                <a:solidFill>
                  <a:schemeClr val="accent2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YOU</a:t>
            </a:r>
            <a:endParaRPr kumimoji="1" lang="en-US" altLang="zh-CN" sz="5865" b="1" dirty="0">
              <a:solidFill>
                <a:schemeClr val="accent5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5060139" y="4197625"/>
            <a:ext cx="20717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/>
            <a:r>
              <a:rPr kumimoji="1" lang="en-US" altLang="zh-CN" sz="1600" dirty="0" smtClean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PRESENTED</a:t>
            </a:r>
            <a:r>
              <a:rPr kumimoji="1" lang="zh-CN" altLang="en-US" sz="1600" dirty="0" smtClean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 </a:t>
            </a:r>
            <a:r>
              <a:rPr kumimoji="1" lang="en-US" altLang="zh-CN" sz="1600" dirty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BY</a:t>
            </a:r>
            <a:r>
              <a:rPr kumimoji="1" lang="zh-CN" altLang="en-US" sz="1600" dirty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 </a:t>
            </a:r>
            <a:r>
              <a:rPr kumimoji="1" lang="zh-CN" altLang="en-US" sz="1600" dirty="0" smtClean="0">
                <a:solidFill>
                  <a:schemeClr val="accent1"/>
                </a:solidFill>
                <a:latin typeface="Calibri" panose="020F0502020204030204"/>
                <a:ea typeface="DengXian" panose="02010600030101010101" pitchFamily="2" charset="-122"/>
                <a:cs typeface="+mn-ea"/>
                <a:sym typeface="+mn-lt"/>
              </a:rPr>
              <a:t>汇报人</a:t>
            </a:r>
            <a:endParaRPr kumimoji="1" lang="en-US" altLang="zh-CN" sz="1600" dirty="0">
              <a:solidFill>
                <a:schemeClr val="accent1"/>
              </a:solidFill>
              <a:latin typeface="Calibri" panose="020F0502020204030204"/>
              <a:ea typeface="DengXian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187" name="Conector recto 6"/>
          <p:cNvCxnSpPr/>
          <p:nvPr/>
        </p:nvCxnSpPr>
        <p:spPr>
          <a:xfrm>
            <a:off x="4764636" y="4070111"/>
            <a:ext cx="2662728" cy="0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7"/>
</p:tagLst>
</file>

<file path=ppt/theme/theme1.xml><?xml version="1.0" encoding="utf-8"?>
<a:theme xmlns:a="http://schemas.openxmlformats.org/drawingml/2006/main" name="1_Tema de Office">
  <a:themeElements>
    <a:clrScheme name="自定义 49">
      <a:dk1>
        <a:srgbClr val="000000"/>
      </a:dk1>
      <a:lt1>
        <a:srgbClr val="FFFFFF"/>
      </a:lt1>
      <a:dk2>
        <a:srgbClr val="202125"/>
      </a:dk2>
      <a:lt2>
        <a:srgbClr val="FFFCFF"/>
      </a:lt2>
      <a:accent1>
        <a:srgbClr val="83786E"/>
      </a:accent1>
      <a:accent2>
        <a:srgbClr val="FF9299"/>
      </a:accent2>
      <a:accent3>
        <a:srgbClr val="FA836C"/>
      </a:accent3>
      <a:accent4>
        <a:srgbClr val="6FBBB9"/>
      </a:accent4>
      <a:accent5>
        <a:srgbClr val="58A7D3"/>
      </a:accent5>
      <a:accent6>
        <a:srgbClr val="70364A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dirty="0" err="1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Instagram 01">
      <a:dk1>
        <a:sysClr val="windowText" lastClr="000000"/>
      </a:dk1>
      <a:lt1>
        <a:sysClr val="window" lastClr="FFFFFF"/>
      </a:lt1>
      <a:dk2>
        <a:srgbClr val="202125"/>
      </a:dk2>
      <a:lt2>
        <a:srgbClr val="FFFCFF"/>
      </a:lt2>
      <a:accent1>
        <a:srgbClr val="4B3959"/>
      </a:accent1>
      <a:accent2>
        <a:srgbClr val="42648A"/>
      </a:accent2>
      <a:accent3>
        <a:srgbClr val="A4B2AA"/>
      </a:accent3>
      <a:accent4>
        <a:srgbClr val="DDC99C"/>
      </a:accent4>
      <a:accent5>
        <a:srgbClr val="CF6962"/>
      </a:accent5>
      <a:accent6>
        <a:srgbClr val="70364A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200" dirty="0" err="1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48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自定义 49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自定义 48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自定义 49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Instagram 01">
    <a:dk1>
      <a:srgbClr val="000000"/>
    </a:dk1>
    <a:lt1>
      <a:srgbClr val="FFFFFF"/>
    </a:lt1>
    <a:dk2>
      <a:srgbClr val="202125"/>
    </a:dk2>
    <a:lt2>
      <a:srgbClr val="FFFCFF"/>
    </a:lt2>
    <a:accent1>
      <a:srgbClr val="83786E"/>
    </a:accent1>
    <a:accent2>
      <a:srgbClr val="FF9299"/>
    </a:accent2>
    <a:accent3>
      <a:srgbClr val="FA836C"/>
    </a:accent3>
    <a:accent4>
      <a:srgbClr val="6FBBB9"/>
    </a:accent4>
    <a:accent5>
      <a:srgbClr val="58A7D3"/>
    </a:accent5>
    <a:accent6>
      <a:srgbClr val="70364A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2168</Words>
  <Application>Microsoft Office PowerPoint</Application>
  <PresentationFormat>自定义</PresentationFormat>
  <Paragraphs>311</Paragraphs>
  <Slides>30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32" baseType="lpstr">
      <vt:lpstr>1_Tema de Office</vt:lpstr>
      <vt:lpstr>Tema de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27</dc:title>
  <dc:creator>Eric羊</dc:creator>
  <cp:lastModifiedBy>Sky123.Org</cp:lastModifiedBy>
  <cp:revision>11</cp:revision>
  <dcterms:created xsi:type="dcterms:W3CDTF">2016-07-18T14:59:00Z</dcterms:created>
  <dcterms:modified xsi:type="dcterms:W3CDTF">2018-01-18T06:47:08Z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