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9"/>
  </p:notesMasterIdLst>
  <p:sldIdLst>
    <p:sldId id="447" r:id="rId3"/>
    <p:sldId id="353" r:id="rId4"/>
    <p:sldId id="300" r:id="rId5"/>
    <p:sldId id="352" r:id="rId6"/>
    <p:sldId id="450" r:id="rId7"/>
    <p:sldId id="448" r:id="rId8"/>
    <p:sldId id="449" r:id="rId9"/>
    <p:sldId id="451" r:id="rId10"/>
    <p:sldId id="452" r:id="rId11"/>
    <p:sldId id="454" r:id="rId12"/>
    <p:sldId id="456" r:id="rId13"/>
    <p:sldId id="455" r:id="rId14"/>
    <p:sldId id="457" r:id="rId15"/>
    <p:sldId id="458" r:id="rId16"/>
    <p:sldId id="459" r:id="rId17"/>
    <p:sldId id="460" r:id="rId18"/>
    <p:sldId id="461" r:id="rId19"/>
    <p:sldId id="462" r:id="rId20"/>
    <p:sldId id="463" r:id="rId21"/>
    <p:sldId id="464" r:id="rId22"/>
    <p:sldId id="465" r:id="rId23"/>
    <p:sldId id="466" r:id="rId24"/>
    <p:sldId id="469" r:id="rId25"/>
    <p:sldId id="468" r:id="rId26"/>
    <p:sldId id="467"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8CF38"/>
    <a:srgbClr val="49C1AD"/>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00" autoAdjust="0"/>
    <p:restoredTop sz="97778" autoAdjust="0"/>
  </p:normalViewPr>
  <p:slideViewPr>
    <p:cSldViewPr snapToGrid="0" showGuides="1">
      <p:cViewPr>
        <p:scale>
          <a:sx n="84" d="100"/>
          <a:sy n="84" d="100"/>
        </p:scale>
        <p:origin x="186" y="312"/>
      </p:cViewPr>
      <p:guideLst>
        <p:guide orient="horz" pos="2161"/>
        <p:guide pos="3817"/>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43" Type="http://schemas.microsoft.com/office/2015/10/relationships/revisionInfo" Target="revisionInfo.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tx>
            <c:strRef>
              <c:f>Sheet1!$B$1</c:f>
              <c:strCache>
                <c:ptCount val="1"/>
                <c:pt idx="0">
                  <c:v>Series 1</c:v>
                </c:pt>
              </c:strCache>
            </c:strRef>
          </c:tx>
          <c:spPr>
            <a:solidFill>
              <a:srgbClr val="49C1AD"/>
            </a:solidFill>
          </c:spPr>
          <c:dPt>
            <c:idx val="0"/>
            <c:spPr>
              <a:solidFill>
                <a:srgbClr val="00B0F0"/>
              </a:solidFill>
            </c:spPr>
            <c:extLst xmlns:c16r2="http://schemas.microsoft.com/office/drawing/2015/06/chart">
              <c:ext xmlns:c16="http://schemas.microsoft.com/office/drawing/2014/chart" uri="{C3380CC4-5D6E-409C-BE32-E72D297353CC}">
                <c16:uniqueId val="{00000001-2345-4D89-857C-24AFF6EA7045}"/>
              </c:ext>
            </c:extLst>
          </c:dPt>
          <c:dPt>
            <c:idx val="2"/>
            <c:spPr>
              <a:solidFill>
                <a:srgbClr val="A8CF38"/>
              </a:solidFill>
            </c:spPr>
            <c:extLst xmlns:c16r2="http://schemas.microsoft.com/office/drawing/2015/06/chart">
              <c:ext xmlns:c16="http://schemas.microsoft.com/office/drawing/2014/chart" uri="{C3380CC4-5D6E-409C-BE32-E72D297353CC}">
                <c16:uniqueId val="{00000003-2345-4D89-857C-24AFF6EA7045}"/>
              </c:ext>
            </c:extLst>
          </c:dPt>
          <c:dPt>
            <c:idx val="3"/>
            <c:spPr>
              <a:solidFill>
                <a:srgbClr val="00B0F0"/>
              </a:solidFill>
            </c:spPr>
            <c:extLst xmlns:c16r2="http://schemas.microsoft.com/office/drawing/2015/06/chart">
              <c:ext xmlns:c16="http://schemas.microsoft.com/office/drawing/2014/chart" uri="{C3380CC4-5D6E-409C-BE32-E72D297353CC}">
                <c16:uniqueId val="{00000002-2345-4D89-857C-24AFF6EA7045}"/>
              </c:ext>
            </c:extLst>
          </c:dPt>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extLst xmlns:c16r2="http://schemas.microsoft.com/office/drawing/2015/06/chart">
            <c:ext xmlns:c16="http://schemas.microsoft.com/office/drawing/2014/chart" uri="{C3380CC4-5D6E-409C-BE32-E72D297353CC}">
              <c16:uniqueId val="{00000000-2345-4D89-857C-24AFF6EA7045}"/>
            </c:ext>
          </c:extLst>
        </c:ser>
        <c:dLbls/>
        <c:axId val="581222784"/>
        <c:axId val="581224320"/>
      </c:barChart>
      <c:catAx>
        <c:axId val="581222784"/>
        <c:scaling>
          <c:orientation val="minMax"/>
        </c:scaling>
        <c:axPos val="b"/>
        <c:numFmt formatCode="General" sourceLinked="1"/>
        <c:tickLblPos val="nextTo"/>
        <c:spPr>
          <a:ln>
            <a:solidFill>
              <a:schemeClr val="bg1">
                <a:lumMod val="50000"/>
              </a:schemeClr>
            </a:solidFill>
          </a:ln>
        </c:spPr>
        <c:crossAx val="581224320"/>
        <c:crosses val="autoZero"/>
        <c:auto val="1"/>
        <c:lblAlgn val="ctr"/>
        <c:lblOffset val="100"/>
      </c:catAx>
      <c:valAx>
        <c:axId val="581224320"/>
        <c:scaling>
          <c:orientation val="minMax"/>
        </c:scaling>
        <c:delete val="1"/>
        <c:axPos val="l"/>
        <c:numFmt formatCode="General" sourceLinked="1"/>
        <c:tickLblPos val="none"/>
        <c:crossAx val="581222784"/>
        <c:crosses val="autoZero"/>
        <c:crossBetween val="between"/>
      </c:valAx>
    </c:plotArea>
    <c:plotVisOnly val="1"/>
    <c:dispBlanksAs val="gap"/>
  </c:chart>
  <c:txPr>
    <a:bodyPr/>
    <a:lstStyle/>
    <a:p>
      <a:pPr>
        <a:defRPr sz="1800">
          <a:latin typeface="+mn-lt"/>
          <a:ea typeface="+mn-ea"/>
          <a:cs typeface="+mn-ea"/>
          <a:sym typeface="+mn-lt"/>
        </a:defRPr>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2500235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2682630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1371968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9920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3444676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2879787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34923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57704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345460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2080960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4000750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1878418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3410192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3829122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937428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157811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3177902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2915674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3944305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3501708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p14="http://schemas.microsoft.com/office/powerpoint/2010/main" xmlns="" val="144327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26</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8962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矩形 8"/>
          <p:cNvSpPr/>
          <p:nvPr userDrawn="1"/>
        </p:nvSpPr>
        <p:spPr>
          <a:xfrm>
            <a:off x="8325228" y="3590443"/>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9688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2020/2/3</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4.xml"/><Relationship Id="rId7" Type="http://schemas.openxmlformats.org/officeDocument/2006/relationships/image" Target="../media/image1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0.xml"/><Relationship Id="rId5" Type="http://schemas.openxmlformats.org/officeDocument/2006/relationships/slideLayout" Target="../slideLayouts/slideLayout19.xml"/><Relationship Id="rId4"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7" name="组合 76"/>
          <p:cNvGrpSpPr/>
          <p:nvPr/>
        </p:nvGrpSpPr>
        <p:grpSpPr>
          <a:xfrm flipH="1">
            <a:off x="-1450175" y="-1379889"/>
            <a:ext cx="5198781" cy="7889357"/>
            <a:chOff x="8038495" y="-1394728"/>
            <a:chExt cx="5198781" cy="7889357"/>
          </a:xfrm>
        </p:grpSpPr>
        <p:grpSp>
          <p:nvGrpSpPr>
            <p:cNvPr id="78" name="组合 77"/>
            <p:cNvGrpSpPr/>
            <p:nvPr/>
          </p:nvGrpSpPr>
          <p:grpSpPr>
            <a:xfrm rot="261309">
              <a:off x="10447820" y="-1394728"/>
              <a:ext cx="2789456" cy="2789455"/>
              <a:chOff x="2953545" y="3014546"/>
              <a:chExt cx="1107165" cy="1107165"/>
            </a:xfrm>
            <a:solidFill>
              <a:schemeClr val="bg1">
                <a:alpha val="50000"/>
              </a:schemeClr>
            </a:solidFill>
          </p:grpSpPr>
          <p:sp>
            <p:nvSpPr>
              <p:cNvPr id="10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10005934" y="703906"/>
              <a:ext cx="2789456" cy="2789455"/>
              <a:chOff x="2953545" y="3014546"/>
              <a:chExt cx="1107165" cy="1107165"/>
            </a:xfrm>
            <a:solidFill>
              <a:schemeClr val="bg1">
                <a:alpha val="50000"/>
              </a:schemeClr>
            </a:solidFill>
          </p:grpSpPr>
          <p:sp>
            <p:nvSpPr>
              <p:cNvPr id="9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528566" y="152704"/>
              <a:ext cx="1448926" cy="1448925"/>
              <a:chOff x="2953545" y="3014546"/>
              <a:chExt cx="1107165" cy="1107165"/>
            </a:xfrm>
            <a:solidFill>
              <a:schemeClr val="bg1">
                <a:alpha val="50000"/>
              </a:schemeClr>
            </a:solidFill>
          </p:grpSpPr>
          <p:sp>
            <p:nvSpPr>
              <p:cNvPr id="9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9747032" y="3627330"/>
              <a:ext cx="1087513" cy="1087512"/>
              <a:chOff x="2953545" y="3014546"/>
              <a:chExt cx="1107165" cy="1107165"/>
            </a:xfrm>
            <a:solidFill>
              <a:schemeClr val="bg1">
                <a:alpha val="42000"/>
              </a:schemeClr>
            </a:solidFill>
          </p:grpSpPr>
          <p:sp>
            <p:nvSpPr>
              <p:cNvPr id="9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19296417" flipV="1">
              <a:off x="9054196" y="4674716"/>
              <a:ext cx="741491" cy="741490"/>
              <a:chOff x="2953545" y="3014546"/>
              <a:chExt cx="1107165" cy="1107165"/>
            </a:xfrm>
            <a:solidFill>
              <a:schemeClr val="bg1">
                <a:alpha val="42000"/>
              </a:schemeClr>
            </a:solidFill>
          </p:grpSpPr>
          <p:sp>
            <p:nvSpPr>
              <p:cNvPr id="9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805275" flipV="1">
              <a:off x="8038495" y="5962447"/>
              <a:ext cx="532183" cy="532182"/>
              <a:chOff x="2953545" y="3014546"/>
              <a:chExt cx="1107165" cy="1107165"/>
            </a:xfrm>
            <a:solidFill>
              <a:schemeClr val="bg1">
                <a:alpha val="42000"/>
              </a:schemeClr>
            </a:solidFill>
          </p:grpSpPr>
          <p:sp>
            <p:nvSpPr>
              <p:cNvPr id="9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9150347" y="5761894"/>
              <a:ext cx="412104" cy="412104"/>
              <a:chOff x="2953545" y="3014546"/>
              <a:chExt cx="1107165" cy="1107165"/>
            </a:xfrm>
            <a:solidFill>
              <a:schemeClr val="bg1">
                <a:alpha val="42000"/>
              </a:schemeClr>
            </a:solidFill>
          </p:grpSpPr>
          <p:sp>
            <p:nvSpPr>
              <p:cNvPr id="8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10573458" y="5146699"/>
              <a:ext cx="645844" cy="645844"/>
              <a:chOff x="2953545" y="3014546"/>
              <a:chExt cx="1107165" cy="1107165"/>
            </a:xfrm>
            <a:solidFill>
              <a:schemeClr val="bg1">
                <a:alpha val="42000"/>
              </a:schemeClr>
            </a:solidFill>
          </p:grpSpPr>
          <p:sp>
            <p:nvSpPr>
              <p:cNvPr id="8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2" name="组合 101"/>
          <p:cNvGrpSpPr/>
          <p:nvPr/>
        </p:nvGrpSpPr>
        <p:grpSpPr>
          <a:xfrm flipV="1">
            <a:off x="8898906" y="3383982"/>
            <a:ext cx="4708710" cy="4888089"/>
            <a:chOff x="845916" y="1275811"/>
            <a:chExt cx="4708710" cy="4888089"/>
          </a:xfrm>
        </p:grpSpPr>
        <p:grpSp>
          <p:nvGrpSpPr>
            <p:cNvPr id="103" name="组合 102"/>
            <p:cNvGrpSpPr/>
            <p:nvPr/>
          </p:nvGrpSpPr>
          <p:grpSpPr>
            <a:xfrm rot="261309">
              <a:off x="2765170" y="1275811"/>
              <a:ext cx="2789456" cy="2789455"/>
              <a:chOff x="2953545" y="3014546"/>
              <a:chExt cx="1107165" cy="1107165"/>
            </a:xfrm>
            <a:solidFill>
              <a:schemeClr val="bg1">
                <a:alpha val="50000"/>
              </a:schemeClr>
            </a:solidFill>
          </p:grpSpPr>
          <p:sp>
            <p:nvSpPr>
              <p:cNvPr id="11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4" name="组合 103"/>
            <p:cNvGrpSpPr/>
            <p:nvPr/>
          </p:nvGrpSpPr>
          <p:grpSpPr>
            <a:xfrm rot="261309">
              <a:off x="2323284" y="3374445"/>
              <a:ext cx="2789456" cy="2789455"/>
              <a:chOff x="2953545" y="3014546"/>
              <a:chExt cx="1107165" cy="1107165"/>
            </a:xfrm>
            <a:solidFill>
              <a:schemeClr val="bg1">
                <a:alpha val="50000"/>
              </a:schemeClr>
            </a:solidFill>
          </p:grpSpPr>
          <p:sp>
            <p:nvSpPr>
              <p:cNvPr id="10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flipV="1">
              <a:off x="845916" y="2823243"/>
              <a:ext cx="1448926" cy="1448925"/>
              <a:chOff x="2953545" y="3014546"/>
              <a:chExt cx="1107165" cy="1107165"/>
            </a:xfrm>
            <a:solidFill>
              <a:schemeClr val="bg1">
                <a:alpha val="50000"/>
              </a:schemeClr>
            </a:solidFill>
          </p:grpSpPr>
          <p:sp>
            <p:nvSpPr>
              <p:cNvPr id="10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2" name="TextBox 4"/>
          <p:cNvSpPr txBox="1"/>
          <p:nvPr/>
        </p:nvSpPr>
        <p:spPr>
          <a:xfrm>
            <a:off x="2568124" y="2338092"/>
            <a:ext cx="7579319" cy="984885"/>
          </a:xfrm>
          <a:prstGeom prst="rect">
            <a:avLst/>
          </a:prstGeom>
          <a:noFill/>
        </p:spPr>
        <p:txBody>
          <a:bodyPr wrap="none" rtlCol="0">
            <a:spAutoFit/>
          </a:bodyPr>
          <a:lstStyle/>
          <a:p>
            <a:pPr algn="ctr"/>
            <a:r>
              <a:rPr lang="zh-CN" altLang="en-US" sz="5800" dirty="0">
                <a:solidFill>
                  <a:schemeClr val="bg1"/>
                </a:solidFill>
                <a:cs typeface="+mn-ea"/>
                <a:sym typeface="+mn-lt"/>
              </a:rPr>
              <a:t>清</a:t>
            </a:r>
            <a:r>
              <a:rPr lang="zh-CN" altLang="en-US" sz="5800" dirty="0" smtClean="0">
                <a:solidFill>
                  <a:schemeClr val="bg1"/>
                </a:solidFill>
                <a:cs typeface="+mn-ea"/>
                <a:sym typeface="+mn-lt"/>
              </a:rPr>
              <a:t>新蓝色渐变</a:t>
            </a:r>
            <a:r>
              <a:rPr lang="en-US" altLang="zh-CN" sz="5800" dirty="0" smtClean="0">
                <a:solidFill>
                  <a:schemeClr val="bg1"/>
                </a:solidFill>
                <a:cs typeface="+mn-ea"/>
                <a:sym typeface="+mn-lt"/>
              </a:rPr>
              <a:t>PPT</a:t>
            </a:r>
            <a:r>
              <a:rPr lang="zh-CN" altLang="en-US" sz="5800" dirty="0">
                <a:solidFill>
                  <a:schemeClr val="bg1"/>
                </a:solidFill>
                <a:cs typeface="+mn-ea"/>
                <a:sym typeface="+mn-lt"/>
              </a:rPr>
              <a:t>模板</a:t>
            </a:r>
            <a:endParaRPr lang="en-US" altLang="zh-CN" sz="5800" dirty="0">
              <a:solidFill>
                <a:schemeClr val="bg1"/>
              </a:solidFill>
              <a:cs typeface="+mn-ea"/>
              <a:sym typeface="+mn-lt"/>
            </a:endParaRPr>
          </a:p>
        </p:txBody>
      </p:sp>
      <p:sp>
        <p:nvSpPr>
          <p:cNvPr id="113"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sp>
        <p:nvSpPr>
          <p:cNvPr id="114" name="矩形 113"/>
          <p:cNvSpPr/>
          <p:nvPr/>
        </p:nvSpPr>
        <p:spPr>
          <a:xfrm>
            <a:off x="4072168" y="3487270"/>
            <a:ext cx="4571229" cy="379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spc="300" dirty="0">
                <a:solidFill>
                  <a:srgbClr val="00B0F0"/>
                </a:solidFill>
                <a:cs typeface="+mn-ea"/>
                <a:sym typeface="+mn-lt"/>
              </a:rPr>
              <a:t>适</a:t>
            </a:r>
            <a:r>
              <a:rPr lang="zh-CN" altLang="en-US" sz="1600" spc="300" dirty="0" smtClean="0">
                <a:solidFill>
                  <a:srgbClr val="00B0F0"/>
                </a:solidFill>
                <a:cs typeface="+mn-ea"/>
                <a:sym typeface="+mn-lt"/>
              </a:rPr>
              <a:t>用</a:t>
            </a:r>
            <a:r>
              <a:rPr lang="zh-CN" altLang="en-US" sz="1600" spc="300" dirty="0">
                <a:solidFill>
                  <a:srgbClr val="00B0F0"/>
                </a:solidFill>
                <a:cs typeface="+mn-ea"/>
                <a:sym typeface="+mn-lt"/>
              </a:rPr>
              <a:t>商务</a:t>
            </a:r>
            <a:r>
              <a:rPr lang="en-US" altLang="zh-CN" sz="1600" spc="300" dirty="0" smtClean="0">
                <a:solidFill>
                  <a:srgbClr val="49C1AD"/>
                </a:solidFill>
                <a:cs typeface="+mn-ea"/>
                <a:sym typeface="+mn-lt"/>
              </a:rPr>
              <a:t>/ </a:t>
            </a:r>
            <a:r>
              <a:rPr lang="zh-CN" altLang="en-US" sz="1600" spc="300" dirty="0">
                <a:solidFill>
                  <a:srgbClr val="49C1AD"/>
                </a:solidFill>
                <a:cs typeface="+mn-ea"/>
                <a:sym typeface="+mn-lt"/>
              </a:rPr>
              <a:t>学术辩论</a:t>
            </a:r>
            <a:r>
              <a:rPr lang="en-US" altLang="zh-CN" sz="1600" spc="300" dirty="0">
                <a:solidFill>
                  <a:srgbClr val="A8CF38"/>
                </a:solidFill>
                <a:cs typeface="+mn-ea"/>
                <a:sym typeface="+mn-lt"/>
              </a:rPr>
              <a:t>/ </a:t>
            </a:r>
            <a:r>
              <a:rPr lang="zh-CN" altLang="en-US" sz="1600" spc="300" dirty="0">
                <a:solidFill>
                  <a:srgbClr val="A8CF38"/>
                </a:solidFill>
                <a:cs typeface="+mn-ea"/>
                <a:sym typeface="+mn-lt"/>
              </a:rPr>
              <a:t>计划报</a:t>
            </a:r>
            <a:r>
              <a:rPr lang="zh-CN" altLang="en-US" sz="1600" spc="300" dirty="0" smtClean="0">
                <a:solidFill>
                  <a:srgbClr val="A8CF38"/>
                </a:solidFill>
                <a:cs typeface="+mn-ea"/>
                <a:sym typeface="+mn-lt"/>
              </a:rPr>
              <a:t>告</a:t>
            </a:r>
            <a:endParaRPr lang="zh-CN" altLang="en-US" sz="1600" spc="300" dirty="0">
              <a:solidFill>
                <a:srgbClr val="A8CF38"/>
              </a:solidFill>
              <a:cs typeface="+mn-ea"/>
              <a:sym typeface="+mn-lt"/>
            </a:endParaRPr>
          </a:p>
        </p:txBody>
      </p:sp>
      <p:pic>
        <p:nvPicPr>
          <p:cNvPr id="115" name="图片 11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147444" y="194979"/>
            <a:ext cx="1353562" cy="997090"/>
          </a:xfrm>
          <a:prstGeom prst="rect">
            <a:avLst/>
          </a:prstGeom>
        </p:spPr>
      </p:pic>
      <p:sp>
        <p:nvSpPr>
          <p:cNvPr id="116" name="Rectangle 4"/>
          <p:cNvSpPr txBox="1">
            <a:spLocks noChangeArrowheads="1"/>
          </p:cNvSpPr>
          <p:nvPr/>
        </p:nvSpPr>
        <p:spPr bwMode="auto">
          <a:xfrm>
            <a:off x="5640101" y="5529635"/>
            <a:ext cx="2298884" cy="34813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base">
              <a:spcBef>
                <a:spcPct val="0"/>
              </a:spcBef>
              <a:spcAft>
                <a:spcPct val="0"/>
              </a:spcAft>
            </a:pPr>
            <a:r>
              <a:rPr lang="zh-CN" altLang="en-US" sz="1800" b="0" dirty="0">
                <a:latin typeface="+mn-lt"/>
                <a:ea typeface="+mn-ea"/>
                <a:cs typeface="+mn-ea"/>
                <a:sym typeface="+mn-lt"/>
              </a:rPr>
              <a:t>演讲人</a:t>
            </a:r>
            <a:r>
              <a:rPr lang="zh-CN" altLang="en-US" sz="1800" b="0" dirty="0" smtClean="0">
                <a:latin typeface="+mn-lt"/>
                <a:ea typeface="+mn-ea"/>
                <a:cs typeface="+mn-ea"/>
                <a:sym typeface="+mn-lt"/>
              </a:rPr>
              <a:t>：</a:t>
            </a:r>
            <a:r>
              <a:rPr lang="en-US" altLang="zh-CN" sz="1800" b="0" dirty="0" smtClean="0">
                <a:latin typeface="+mn-lt"/>
                <a:ea typeface="+mn-ea"/>
                <a:cs typeface="+mn-ea"/>
                <a:sym typeface="+mn-lt"/>
              </a:rPr>
              <a:t>XXX</a:t>
            </a:r>
            <a:endParaRPr lang="zh-CN" altLang="en-US" sz="1800" b="0" dirty="0">
              <a:latin typeface="+mn-lt"/>
              <a:ea typeface="+mn-ea"/>
              <a:cs typeface="+mn-ea"/>
              <a:sym typeface="+mn-lt"/>
            </a:endParaRPr>
          </a:p>
        </p:txBody>
      </p:sp>
      <p:sp>
        <p:nvSpPr>
          <p:cNvPr id="117" name="Freeform 9"/>
          <p:cNvSpPr>
            <a:spLocks noEditPoints="1"/>
          </p:cNvSpPr>
          <p:nvPr/>
        </p:nvSpPr>
        <p:spPr bwMode="auto">
          <a:xfrm>
            <a:off x="5426401" y="5520480"/>
            <a:ext cx="330501" cy="331890"/>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sp>
        <p:nvSpPr>
          <p:cNvPr id="118" name="TextBox 4"/>
          <p:cNvSpPr txBox="1"/>
          <p:nvPr/>
        </p:nvSpPr>
        <p:spPr>
          <a:xfrm>
            <a:off x="5008697" y="1007146"/>
            <a:ext cx="2698175" cy="1446550"/>
          </a:xfrm>
          <a:prstGeom prst="rect">
            <a:avLst/>
          </a:prstGeom>
          <a:noFill/>
        </p:spPr>
        <p:txBody>
          <a:bodyPr wrap="none" rtlCol="0">
            <a:spAutoFit/>
          </a:bodyPr>
          <a:lstStyle/>
          <a:p>
            <a:pPr algn="ctr"/>
            <a:r>
              <a:rPr lang="en-US" altLang="zh-CN" sz="8800" smtClean="0">
                <a:solidFill>
                  <a:schemeClr val="bg1"/>
                </a:solidFill>
                <a:latin typeface="Agency FB" panose="020B0503020202020204" pitchFamily="34" charset="0"/>
                <a:cs typeface="+mn-ea"/>
                <a:sym typeface="+mn-lt"/>
              </a:rPr>
              <a:t>2020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xmlns="" val="38401435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750" fill="hold"/>
                                        <p:tgtEl>
                                          <p:spTgt spid="77"/>
                                        </p:tgtEl>
                                        <p:attrNameLst>
                                          <p:attrName>ppt_x</p:attrName>
                                        </p:attrNameLst>
                                      </p:cBhvr>
                                      <p:tavLst>
                                        <p:tav tm="0">
                                          <p:val>
                                            <p:strVal val="0-#ppt_w/2"/>
                                          </p:val>
                                        </p:tav>
                                        <p:tav tm="100000">
                                          <p:val>
                                            <p:strVal val="#ppt_x"/>
                                          </p:val>
                                        </p:tav>
                                      </p:tavLst>
                                    </p:anim>
                                    <p:anim calcmode="lin" valueType="num">
                                      <p:cBhvr additive="base">
                                        <p:cTn id="13" dur="750" fill="hold"/>
                                        <p:tgtEl>
                                          <p:spTgt spid="7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2"/>
                                        </p:tgtEl>
                                        <p:attrNameLst>
                                          <p:attrName>style.visibility</p:attrName>
                                        </p:attrNameLst>
                                      </p:cBhvr>
                                      <p:to>
                                        <p:strVal val="visible"/>
                                      </p:to>
                                    </p:set>
                                    <p:anim calcmode="lin" valueType="num">
                                      <p:cBhvr additive="base">
                                        <p:cTn id="16" dur="750" fill="hold"/>
                                        <p:tgtEl>
                                          <p:spTgt spid="102"/>
                                        </p:tgtEl>
                                        <p:attrNameLst>
                                          <p:attrName>ppt_x</p:attrName>
                                        </p:attrNameLst>
                                      </p:cBhvr>
                                      <p:tavLst>
                                        <p:tav tm="0">
                                          <p:val>
                                            <p:strVal val="1+#ppt_w/2"/>
                                          </p:val>
                                        </p:tav>
                                        <p:tav tm="100000">
                                          <p:val>
                                            <p:strVal val="#ppt_x"/>
                                          </p:val>
                                        </p:tav>
                                      </p:tavLst>
                                    </p:anim>
                                    <p:anim calcmode="lin" valueType="num">
                                      <p:cBhvr additive="base">
                                        <p:cTn id="17" dur="750" fill="hold"/>
                                        <p:tgtEl>
                                          <p:spTgt spid="10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2"/>
                                        </p:tgtEl>
                                        <p:attrNameLst>
                                          <p:attrName>style.visibility</p:attrName>
                                        </p:attrNameLst>
                                      </p:cBhvr>
                                      <p:to>
                                        <p:strVal val="visible"/>
                                      </p:to>
                                    </p:set>
                                    <p:animEffect transition="in" filter="randombar(horizontal)">
                                      <p:cBhvr>
                                        <p:cTn id="21" dur="500"/>
                                        <p:tgtEl>
                                          <p:spTgt spid="112"/>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14"/>
                                        </p:tgtEl>
                                        <p:attrNameLst>
                                          <p:attrName>style.visibility</p:attrName>
                                        </p:attrNameLst>
                                      </p:cBhvr>
                                      <p:to>
                                        <p:strVal val="visible"/>
                                      </p:to>
                                    </p:set>
                                    <p:anim calcmode="lin" valueType="num">
                                      <p:cBhvr additive="base">
                                        <p:cTn id="24" dur="500"/>
                                        <p:tgtEl>
                                          <p:spTgt spid="114"/>
                                        </p:tgtEl>
                                        <p:attrNameLst>
                                          <p:attrName>ppt_x</p:attrName>
                                        </p:attrNameLst>
                                      </p:cBhvr>
                                      <p:tavLst>
                                        <p:tav tm="0">
                                          <p:val>
                                            <p:strVal val="#ppt_x-#ppt_w*1.125000"/>
                                          </p:val>
                                        </p:tav>
                                        <p:tav tm="100000">
                                          <p:val>
                                            <p:strVal val="#ppt_x"/>
                                          </p:val>
                                        </p:tav>
                                      </p:tavLst>
                                    </p:anim>
                                    <p:animEffect transition="in" filter="wipe(right)">
                                      <p:cBhvr>
                                        <p:cTn id="25" dur="500"/>
                                        <p:tgtEl>
                                          <p:spTgt spid="114"/>
                                        </p:tgtEl>
                                      </p:cBhvr>
                                    </p:animEffect>
                                  </p:childTnLst>
                                </p:cTn>
                              </p:par>
                            </p:childTnLst>
                          </p:cTn>
                        </p:par>
                        <p:par>
                          <p:cTn id="26" fill="hold">
                            <p:stCondLst>
                              <p:cond delay="3250"/>
                            </p:stCondLst>
                            <p:childTnLst>
                              <p:par>
                                <p:cTn id="27" presetID="14" presetClass="entr" presetSubtype="10" fill="hold" grpId="0" nodeType="afterEffect">
                                  <p:stCondLst>
                                    <p:cond delay="0"/>
                                  </p:stCondLst>
                                  <p:iterate type="lt">
                                    <p:tmPct val="30000"/>
                                  </p:iterate>
                                  <p:childTnLst>
                                    <p:set>
                                      <p:cBhvr>
                                        <p:cTn id="28" dur="1" fill="hold">
                                          <p:stCondLst>
                                            <p:cond delay="0"/>
                                          </p:stCondLst>
                                        </p:cTn>
                                        <p:tgtEl>
                                          <p:spTgt spid="118"/>
                                        </p:tgtEl>
                                        <p:attrNameLst>
                                          <p:attrName>style.visibility</p:attrName>
                                        </p:attrNameLst>
                                      </p:cBhvr>
                                      <p:to>
                                        <p:strVal val="visible"/>
                                      </p:to>
                                    </p:set>
                                    <p:animEffect transition="in" filter="randombar(horizontal)">
                                      <p:cBhvr>
                                        <p:cTn id="29" dur="500"/>
                                        <p:tgtEl>
                                          <p:spTgt spid="118"/>
                                        </p:tgtEl>
                                      </p:cBhvr>
                                    </p:animEffect>
                                  </p:childTnLst>
                                </p:cTn>
                              </p:par>
                            </p:childTnLst>
                          </p:cTn>
                        </p:par>
                        <p:par>
                          <p:cTn id="30" fill="hold">
                            <p:stCondLst>
                              <p:cond delay="420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113"/>
                                        </p:tgtEl>
                                        <p:attrNameLst>
                                          <p:attrName>style.visibility</p:attrName>
                                        </p:attrNameLst>
                                      </p:cBhvr>
                                      <p:to>
                                        <p:strVal val="visible"/>
                                      </p:to>
                                    </p:set>
                                    <p:animEffect transition="in" filter="wipe(left)">
                                      <p:cBhvr>
                                        <p:cTn id="33" dur="20"/>
                                        <p:tgtEl>
                                          <p:spTgt spid="113"/>
                                        </p:tgtEl>
                                      </p:cBhvr>
                                    </p:animEffect>
                                  </p:childTnLst>
                                </p:cTn>
                              </p:par>
                            </p:childTnLst>
                          </p:cTn>
                        </p:par>
                        <p:par>
                          <p:cTn id="34" fill="hold">
                            <p:stCondLst>
                              <p:cond delay="5126"/>
                            </p:stCondLst>
                            <p:childTnLst>
                              <p:par>
                                <p:cTn id="35" presetID="2" presetClass="entr" presetSubtype="6" fill="hold" grpId="0" nodeType="afterEffect">
                                  <p:stCondLst>
                                    <p:cond delay="0"/>
                                  </p:stCondLst>
                                  <p:childTnLst>
                                    <p:set>
                                      <p:cBhvr>
                                        <p:cTn id="36" dur="1" fill="hold">
                                          <p:stCondLst>
                                            <p:cond delay="0"/>
                                          </p:stCondLst>
                                        </p:cTn>
                                        <p:tgtEl>
                                          <p:spTgt spid="117"/>
                                        </p:tgtEl>
                                        <p:attrNameLst>
                                          <p:attrName>style.visibility</p:attrName>
                                        </p:attrNameLst>
                                      </p:cBhvr>
                                      <p:to>
                                        <p:strVal val="visible"/>
                                      </p:to>
                                    </p:set>
                                    <p:anim calcmode="lin" valueType="num">
                                      <p:cBhvr additive="base">
                                        <p:cTn id="37" dur="500" fill="hold"/>
                                        <p:tgtEl>
                                          <p:spTgt spid="117"/>
                                        </p:tgtEl>
                                        <p:attrNameLst>
                                          <p:attrName>ppt_x</p:attrName>
                                        </p:attrNameLst>
                                      </p:cBhvr>
                                      <p:tavLst>
                                        <p:tav tm="0">
                                          <p:val>
                                            <p:strVal val="1+#ppt_w/2"/>
                                          </p:val>
                                        </p:tav>
                                        <p:tav tm="100000">
                                          <p:val>
                                            <p:strVal val="#ppt_x"/>
                                          </p:val>
                                        </p:tav>
                                      </p:tavLst>
                                    </p:anim>
                                    <p:anim calcmode="lin" valueType="num">
                                      <p:cBhvr additive="base">
                                        <p:cTn id="38" dur="500" fill="hold"/>
                                        <p:tgtEl>
                                          <p:spTgt spid="117"/>
                                        </p:tgtEl>
                                        <p:attrNameLst>
                                          <p:attrName>ppt_y</p:attrName>
                                        </p:attrNameLst>
                                      </p:cBhvr>
                                      <p:tavLst>
                                        <p:tav tm="0">
                                          <p:val>
                                            <p:strVal val="1+#ppt_h/2"/>
                                          </p:val>
                                        </p:tav>
                                        <p:tav tm="100000">
                                          <p:val>
                                            <p:strVal val="#ppt_y"/>
                                          </p:val>
                                        </p:tav>
                                      </p:tavLst>
                                    </p:anim>
                                  </p:childTnLst>
                                </p:cTn>
                              </p:par>
                            </p:childTnLst>
                          </p:cTn>
                        </p:par>
                        <p:par>
                          <p:cTn id="39" fill="hold">
                            <p:stCondLst>
                              <p:cond delay="5626"/>
                            </p:stCondLst>
                            <p:childTnLst>
                              <p:par>
                                <p:cTn id="40" presetID="22" presetClass="entr" presetSubtype="8" fill="hold" grpId="0" nodeType="afterEffect">
                                  <p:stCondLst>
                                    <p:cond delay="0"/>
                                  </p:stCondLst>
                                  <p:childTnLst>
                                    <p:set>
                                      <p:cBhvr>
                                        <p:cTn id="41" dur="1" fill="hold">
                                          <p:stCondLst>
                                            <p:cond delay="0"/>
                                          </p:stCondLst>
                                        </p:cTn>
                                        <p:tgtEl>
                                          <p:spTgt spid="116"/>
                                        </p:tgtEl>
                                        <p:attrNameLst>
                                          <p:attrName>style.visibility</p:attrName>
                                        </p:attrNameLst>
                                      </p:cBhvr>
                                      <p:to>
                                        <p:strVal val="visible"/>
                                      </p:to>
                                    </p:set>
                                    <p:animEffect transition="in" filter="wipe(left)">
                                      <p:cBhvr>
                                        <p:cTn id="42" dur="500"/>
                                        <p:tgtEl>
                                          <p:spTgt spid="116"/>
                                        </p:tgtEl>
                                      </p:cBhvr>
                                    </p:animEffect>
                                  </p:childTnLst>
                                </p:cTn>
                              </p:par>
                              <p:par>
                                <p:cTn id="43" presetID="42" presetClass="entr" presetSubtype="0" fill="hold" nodeType="withEffect">
                                  <p:stCondLst>
                                    <p:cond delay="0"/>
                                  </p:stCondLst>
                                  <p:childTnLst>
                                    <p:set>
                                      <p:cBhvr>
                                        <p:cTn id="44" dur="1" fill="hold">
                                          <p:stCondLst>
                                            <p:cond delay="0"/>
                                          </p:stCondLst>
                                        </p:cTn>
                                        <p:tgtEl>
                                          <p:spTgt spid="115"/>
                                        </p:tgtEl>
                                        <p:attrNameLst>
                                          <p:attrName>style.visibility</p:attrName>
                                        </p:attrNameLst>
                                      </p:cBhvr>
                                      <p:to>
                                        <p:strVal val="visible"/>
                                      </p:to>
                                    </p:set>
                                    <p:animEffect transition="in" filter="fade">
                                      <p:cBhvr>
                                        <p:cTn id="45" dur="1000"/>
                                        <p:tgtEl>
                                          <p:spTgt spid="115"/>
                                        </p:tgtEl>
                                      </p:cBhvr>
                                    </p:animEffect>
                                    <p:anim calcmode="lin" valueType="num">
                                      <p:cBhvr>
                                        <p:cTn id="46" dur="1000" fill="hold"/>
                                        <p:tgtEl>
                                          <p:spTgt spid="115"/>
                                        </p:tgtEl>
                                        <p:attrNameLst>
                                          <p:attrName>ppt_x</p:attrName>
                                        </p:attrNameLst>
                                      </p:cBhvr>
                                      <p:tavLst>
                                        <p:tav tm="0">
                                          <p:val>
                                            <p:strVal val="#ppt_x"/>
                                          </p:val>
                                        </p:tav>
                                        <p:tav tm="100000">
                                          <p:val>
                                            <p:strVal val="#ppt_x"/>
                                          </p:val>
                                        </p:tav>
                                      </p:tavLst>
                                    </p:anim>
                                    <p:anim calcmode="lin" valueType="num">
                                      <p:cBhvr>
                                        <p:cTn id="47"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112" grpId="0"/>
      <p:bldP spid="113" grpId="0"/>
      <p:bldP spid="114" grpId="0" animBg="1"/>
      <p:bldP spid="116" grpId="0"/>
      <p:bldP spid="117" grpId="0" animBg="1"/>
      <p:bldP spid="1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flipH="1">
            <a:off x="-1450175" y="-1379889"/>
            <a:ext cx="5198781" cy="7889357"/>
            <a:chOff x="8038495" y="-1394728"/>
            <a:chExt cx="5198781" cy="7889357"/>
          </a:xfrm>
        </p:grpSpPr>
        <p:grpSp>
          <p:nvGrpSpPr>
            <p:cNvPr id="28" name="组合 27"/>
            <p:cNvGrpSpPr/>
            <p:nvPr/>
          </p:nvGrpSpPr>
          <p:grpSpPr>
            <a:xfrm rot="261309">
              <a:off x="10447820" y="-1394728"/>
              <a:ext cx="2789456" cy="2789455"/>
              <a:chOff x="2953545" y="3014546"/>
              <a:chExt cx="1107165" cy="1107165"/>
            </a:xfrm>
            <a:solidFill>
              <a:schemeClr val="bg1">
                <a:alpha val="50000"/>
              </a:schemeClr>
            </a:solidFill>
          </p:grpSpPr>
          <p:sp>
            <p:nvSpPr>
              <p:cNvPr id="7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261309">
              <a:off x="10005934" y="703906"/>
              <a:ext cx="2789456" cy="2789455"/>
              <a:chOff x="2953545" y="3014546"/>
              <a:chExt cx="1107165" cy="1107165"/>
            </a:xfrm>
            <a:solidFill>
              <a:schemeClr val="bg1">
                <a:alpha val="50000"/>
              </a:schemeClr>
            </a:solidFill>
          </p:grpSpPr>
          <p:sp>
            <p:nvSpPr>
              <p:cNvPr id="7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261309" flipV="1">
              <a:off x="8528566" y="152704"/>
              <a:ext cx="1448926" cy="1448925"/>
              <a:chOff x="2953545" y="3014546"/>
              <a:chExt cx="1107165" cy="1107165"/>
            </a:xfrm>
            <a:solidFill>
              <a:schemeClr val="bg1">
                <a:alpha val="50000"/>
              </a:schemeClr>
            </a:solidFill>
          </p:grpSpPr>
          <p:sp>
            <p:nvSpPr>
              <p:cNvPr id="7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261309" flipV="1">
              <a:off x="9747032" y="3627330"/>
              <a:ext cx="1087513" cy="1087512"/>
              <a:chOff x="2953545" y="3014546"/>
              <a:chExt cx="1107165" cy="1107165"/>
            </a:xfrm>
            <a:solidFill>
              <a:schemeClr val="bg1">
                <a:alpha val="42000"/>
              </a:schemeClr>
            </a:solidFill>
          </p:grpSpPr>
          <p:sp>
            <p:nvSpPr>
              <p:cNvPr id="4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9296417" flipV="1">
              <a:off x="9054196" y="4674716"/>
              <a:ext cx="741491" cy="741490"/>
              <a:chOff x="2953545" y="3014546"/>
              <a:chExt cx="1107165" cy="1107165"/>
            </a:xfrm>
            <a:solidFill>
              <a:schemeClr val="bg1">
                <a:alpha val="42000"/>
              </a:schemeClr>
            </a:solidFill>
          </p:grpSpPr>
          <p:sp>
            <p:nvSpPr>
              <p:cNvPr id="4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3" name="组合 32"/>
            <p:cNvGrpSpPr/>
            <p:nvPr/>
          </p:nvGrpSpPr>
          <p:grpSpPr>
            <a:xfrm rot="1805275" flipV="1">
              <a:off x="8038495" y="5962447"/>
              <a:ext cx="532183" cy="532182"/>
              <a:chOff x="2953545" y="3014546"/>
              <a:chExt cx="1107165" cy="1107165"/>
            </a:xfrm>
            <a:solidFill>
              <a:schemeClr val="bg1">
                <a:alpha val="42000"/>
              </a:schemeClr>
            </a:solidFill>
          </p:grpSpPr>
          <p:sp>
            <p:nvSpPr>
              <p:cNvPr id="4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4" name="组合 33"/>
            <p:cNvGrpSpPr/>
            <p:nvPr/>
          </p:nvGrpSpPr>
          <p:grpSpPr>
            <a:xfrm rot="1805275" flipV="1">
              <a:off x="9150347" y="5761894"/>
              <a:ext cx="412104" cy="412104"/>
              <a:chOff x="2953545" y="3014546"/>
              <a:chExt cx="1107165" cy="1107165"/>
            </a:xfrm>
            <a:solidFill>
              <a:schemeClr val="bg1">
                <a:alpha val="42000"/>
              </a:schemeClr>
            </a:solidFill>
          </p:grpSpPr>
          <p:sp>
            <p:nvSpPr>
              <p:cNvPr id="3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5" name="组合 34"/>
            <p:cNvGrpSpPr/>
            <p:nvPr/>
          </p:nvGrpSpPr>
          <p:grpSpPr>
            <a:xfrm rot="1805275" flipV="1">
              <a:off x="10573458" y="5146699"/>
              <a:ext cx="645844" cy="645844"/>
              <a:chOff x="2953545" y="3014546"/>
              <a:chExt cx="1107165" cy="1107165"/>
            </a:xfrm>
            <a:solidFill>
              <a:schemeClr val="bg1">
                <a:alpha val="42000"/>
              </a:schemeClr>
            </a:solidFill>
          </p:grpSpPr>
          <p:sp>
            <p:nvSpPr>
              <p:cNvPr id="3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77" name="组合 76"/>
          <p:cNvGrpSpPr/>
          <p:nvPr/>
        </p:nvGrpSpPr>
        <p:grpSpPr>
          <a:xfrm flipV="1">
            <a:off x="9641856" y="4185925"/>
            <a:ext cx="3559794" cy="3695405"/>
            <a:chOff x="845916" y="1275811"/>
            <a:chExt cx="4708710" cy="4888089"/>
          </a:xfrm>
        </p:grpSpPr>
        <p:grpSp>
          <p:nvGrpSpPr>
            <p:cNvPr id="78" name="组合 77"/>
            <p:cNvGrpSpPr/>
            <p:nvPr/>
          </p:nvGrpSpPr>
          <p:grpSpPr>
            <a:xfrm rot="261309">
              <a:off x="2765170" y="1275811"/>
              <a:ext cx="2789456" cy="2789455"/>
              <a:chOff x="2953545" y="3014546"/>
              <a:chExt cx="1107165" cy="1107165"/>
            </a:xfrm>
            <a:solidFill>
              <a:schemeClr val="bg1">
                <a:alpha val="50000"/>
              </a:schemeClr>
            </a:solidFill>
          </p:grpSpPr>
          <p:sp>
            <p:nvSpPr>
              <p:cNvPr id="8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2323284" y="3374445"/>
              <a:ext cx="2789456" cy="2789455"/>
              <a:chOff x="2953545" y="3014546"/>
              <a:chExt cx="1107165" cy="1107165"/>
            </a:xfrm>
            <a:solidFill>
              <a:schemeClr val="bg1">
                <a:alpha val="50000"/>
              </a:schemeClr>
            </a:solidFill>
          </p:grpSpPr>
          <p:sp>
            <p:nvSpPr>
              <p:cNvPr id="8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45916" y="2823243"/>
              <a:ext cx="1448926" cy="1448925"/>
              <a:chOff x="2953545" y="3014546"/>
              <a:chExt cx="1107165" cy="1107165"/>
            </a:xfrm>
            <a:solidFill>
              <a:schemeClr val="bg1">
                <a:alpha val="50000"/>
              </a:schemeClr>
            </a:solidFill>
          </p:grpSpPr>
          <p:sp>
            <p:nvSpPr>
              <p:cNvPr id="8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3" name="组合 2"/>
          <p:cNvGrpSpPr/>
          <p:nvPr/>
        </p:nvGrpSpPr>
        <p:grpSpPr>
          <a:xfrm>
            <a:off x="2078355" y="2103142"/>
            <a:ext cx="3609845" cy="2212386"/>
            <a:chOff x="4442123" y="493383"/>
            <a:chExt cx="3922258" cy="2403856"/>
          </a:xfrm>
        </p:grpSpPr>
        <p:grpSp>
          <p:nvGrpSpPr>
            <p:cNvPr id="2" name="组合 1"/>
            <p:cNvGrpSpPr/>
            <p:nvPr/>
          </p:nvGrpSpPr>
          <p:grpSpPr>
            <a:xfrm>
              <a:off x="5220374" y="493383"/>
              <a:ext cx="2403857" cy="2403856"/>
              <a:chOff x="4623648" y="738753"/>
              <a:chExt cx="2789456" cy="2789455"/>
            </a:xfrm>
          </p:grpSpPr>
          <p:sp>
            <p:nvSpPr>
              <p:cNvPr id="87"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89"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5400" dirty="0">
                  <a:solidFill>
                    <a:srgbClr val="00B0F0"/>
                  </a:solidFill>
                  <a:latin typeface="+mn-lt"/>
                  <a:ea typeface="+mn-ea"/>
                  <a:cs typeface="+mn-ea"/>
                  <a:sym typeface="+mn-lt"/>
                </a:rPr>
                <a:t>目</a:t>
              </a:r>
              <a:r>
                <a:rPr lang="zh-CN" altLang="en-US" sz="5400" dirty="0">
                  <a:solidFill>
                    <a:srgbClr val="49C1AD"/>
                  </a:solidFill>
                  <a:latin typeface="+mn-lt"/>
                  <a:ea typeface="+mn-ea"/>
                  <a:cs typeface="+mn-ea"/>
                  <a:sym typeface="+mn-lt"/>
                </a:rPr>
                <a:t>录</a:t>
              </a:r>
              <a:endParaRPr lang="id-ID" sz="5400" dirty="0">
                <a:solidFill>
                  <a:srgbClr val="49C1AD"/>
                </a:solidFill>
                <a:latin typeface="+mn-lt"/>
                <a:ea typeface="+mn-ea"/>
                <a:cs typeface="+mn-ea"/>
                <a:sym typeface="+mn-lt"/>
              </a:endParaRPr>
            </a:p>
          </p:txBody>
        </p:sp>
      </p:grpSp>
      <p:grpSp>
        <p:nvGrpSpPr>
          <p:cNvPr id="4" name="组合 3"/>
          <p:cNvGrpSpPr/>
          <p:nvPr/>
        </p:nvGrpSpPr>
        <p:grpSpPr>
          <a:xfrm>
            <a:off x="6451003" y="1481841"/>
            <a:ext cx="4432320" cy="3637898"/>
            <a:chOff x="6165253" y="1500891"/>
            <a:chExt cx="4432320" cy="3637898"/>
          </a:xfrm>
        </p:grpSpPr>
        <p:sp>
          <p:nvSpPr>
            <p:cNvPr id="91" name="Rectangle 39"/>
            <p:cNvSpPr>
              <a:spLocks noChangeArrowheads="1"/>
            </p:cNvSpPr>
            <p:nvPr/>
          </p:nvSpPr>
          <p:spPr bwMode="auto">
            <a:xfrm>
              <a:off x="6775147" y="1500891"/>
              <a:ext cx="377487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01</a:t>
              </a:r>
            </a:p>
          </p:txBody>
        </p:sp>
        <p:sp>
          <p:nvSpPr>
            <p:cNvPr id="92" name="Rectangle 39"/>
            <p:cNvSpPr>
              <a:spLocks noChangeArrowheads="1"/>
            </p:cNvSpPr>
            <p:nvPr/>
          </p:nvSpPr>
          <p:spPr bwMode="auto">
            <a:xfrm>
              <a:off x="6822702" y="1873010"/>
              <a:ext cx="3774871" cy="161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3" name="组合 92"/>
            <p:cNvGrpSpPr/>
            <p:nvPr/>
          </p:nvGrpSpPr>
          <p:grpSpPr>
            <a:xfrm>
              <a:off x="6165253" y="1563961"/>
              <a:ext cx="321008" cy="321008"/>
              <a:chOff x="4923349" y="1378653"/>
              <a:chExt cx="305414" cy="305414"/>
            </a:xfrm>
            <a:solidFill>
              <a:srgbClr val="E94E60"/>
            </a:solidFill>
          </p:grpSpPr>
          <p:sp>
            <p:nvSpPr>
              <p:cNvPr id="109" name="椭圆 108"/>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10" name="椭圆 109"/>
              <p:cNvSpPr/>
              <p:nvPr/>
            </p:nvSpPr>
            <p:spPr>
              <a:xfrm>
                <a:off x="5008132" y="1463436"/>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4" name="Rectangle 39"/>
            <p:cNvSpPr>
              <a:spLocks noChangeArrowheads="1"/>
            </p:cNvSpPr>
            <p:nvPr/>
          </p:nvSpPr>
          <p:spPr bwMode="auto">
            <a:xfrm>
              <a:off x="6775147" y="2534889"/>
              <a:ext cx="377487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02</a:t>
              </a:r>
            </a:p>
          </p:txBody>
        </p:sp>
        <p:sp>
          <p:nvSpPr>
            <p:cNvPr id="95" name="Rectangle 39"/>
            <p:cNvSpPr>
              <a:spLocks noChangeArrowheads="1"/>
            </p:cNvSpPr>
            <p:nvPr/>
          </p:nvSpPr>
          <p:spPr bwMode="auto">
            <a:xfrm>
              <a:off x="6822702" y="2907004"/>
              <a:ext cx="3774871" cy="161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6" name="组合 95"/>
            <p:cNvGrpSpPr/>
            <p:nvPr/>
          </p:nvGrpSpPr>
          <p:grpSpPr>
            <a:xfrm>
              <a:off x="6165253" y="2597959"/>
              <a:ext cx="321008" cy="321008"/>
              <a:chOff x="4923349" y="1378653"/>
              <a:chExt cx="305414" cy="305414"/>
            </a:xfrm>
            <a:solidFill>
              <a:srgbClr val="E94E60"/>
            </a:solidFill>
          </p:grpSpPr>
          <p:sp>
            <p:nvSpPr>
              <p:cNvPr id="107" name="椭圆 106"/>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8" name="椭圆 107"/>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7" name="Rectangle 39"/>
            <p:cNvSpPr>
              <a:spLocks noChangeArrowheads="1"/>
            </p:cNvSpPr>
            <p:nvPr/>
          </p:nvSpPr>
          <p:spPr bwMode="auto">
            <a:xfrm>
              <a:off x="6775147" y="3571087"/>
              <a:ext cx="377487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03</a:t>
              </a:r>
            </a:p>
          </p:txBody>
        </p:sp>
        <p:sp>
          <p:nvSpPr>
            <p:cNvPr id="98" name="Rectangle 39"/>
            <p:cNvSpPr>
              <a:spLocks noChangeArrowheads="1"/>
            </p:cNvSpPr>
            <p:nvPr/>
          </p:nvSpPr>
          <p:spPr bwMode="auto">
            <a:xfrm>
              <a:off x="6822702" y="3943205"/>
              <a:ext cx="3774871" cy="161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9" name="组合 98"/>
            <p:cNvGrpSpPr/>
            <p:nvPr/>
          </p:nvGrpSpPr>
          <p:grpSpPr>
            <a:xfrm>
              <a:off x="6165253" y="3634157"/>
              <a:ext cx="321008" cy="321008"/>
              <a:chOff x="4923349" y="1378653"/>
              <a:chExt cx="305414" cy="305414"/>
            </a:xfrm>
            <a:solidFill>
              <a:srgbClr val="E94E60"/>
            </a:solidFill>
          </p:grpSpPr>
          <p:sp>
            <p:nvSpPr>
              <p:cNvPr id="105" name="椭圆 104"/>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6" name="椭圆 105"/>
              <p:cNvSpPr/>
              <p:nvPr/>
            </p:nvSpPr>
            <p:spPr>
              <a:xfrm>
                <a:off x="5008132" y="1463433"/>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100" name="Rectangle 39"/>
            <p:cNvSpPr>
              <a:spLocks noChangeArrowheads="1"/>
            </p:cNvSpPr>
            <p:nvPr/>
          </p:nvSpPr>
          <p:spPr bwMode="auto">
            <a:xfrm>
              <a:off x="6775147" y="4605085"/>
              <a:ext cx="377487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04</a:t>
              </a:r>
            </a:p>
          </p:txBody>
        </p:sp>
        <p:sp>
          <p:nvSpPr>
            <p:cNvPr id="101" name="Rectangle 39"/>
            <p:cNvSpPr>
              <a:spLocks noChangeArrowheads="1"/>
            </p:cNvSpPr>
            <p:nvPr/>
          </p:nvSpPr>
          <p:spPr bwMode="auto">
            <a:xfrm>
              <a:off x="6822702" y="4977207"/>
              <a:ext cx="3774871" cy="161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102" name="组合 101"/>
            <p:cNvGrpSpPr/>
            <p:nvPr/>
          </p:nvGrpSpPr>
          <p:grpSpPr>
            <a:xfrm>
              <a:off x="6165253" y="4668155"/>
              <a:ext cx="321008" cy="321008"/>
              <a:chOff x="4923349" y="1378653"/>
              <a:chExt cx="305414" cy="305414"/>
            </a:xfrm>
            <a:solidFill>
              <a:srgbClr val="E94E60"/>
            </a:solidFill>
          </p:grpSpPr>
          <p:sp>
            <p:nvSpPr>
              <p:cNvPr id="103" name="椭圆 102"/>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4" name="椭圆 103"/>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Tree>
    <p:extLst>
      <p:ext uri="{BB962C8B-B14F-4D97-AF65-F5344CB8AC3E}">
        <p14:creationId xmlns:p14="http://schemas.microsoft.com/office/powerpoint/2010/main" xmlns=""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750" fill="hold"/>
                                        <p:tgtEl>
                                          <p:spTgt spid="27"/>
                                        </p:tgtEl>
                                        <p:attrNameLst>
                                          <p:attrName>ppt_x</p:attrName>
                                        </p:attrNameLst>
                                      </p:cBhvr>
                                      <p:tavLst>
                                        <p:tav tm="0">
                                          <p:val>
                                            <p:strVal val="0-#ppt_w/2"/>
                                          </p:val>
                                        </p:tav>
                                        <p:tav tm="100000">
                                          <p:val>
                                            <p:strVal val="#ppt_x"/>
                                          </p:val>
                                        </p:tav>
                                      </p:tavLst>
                                    </p:anim>
                                    <p:anim calcmode="lin" valueType="num">
                                      <p:cBhvr additive="base">
                                        <p:cTn id="13" dur="75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750" fill="hold"/>
                                        <p:tgtEl>
                                          <p:spTgt spid="77"/>
                                        </p:tgtEl>
                                        <p:attrNameLst>
                                          <p:attrName>ppt_x</p:attrName>
                                        </p:attrNameLst>
                                      </p:cBhvr>
                                      <p:tavLst>
                                        <p:tav tm="0">
                                          <p:val>
                                            <p:strVal val="1+#ppt_w/2"/>
                                          </p:val>
                                        </p:tav>
                                        <p:tav tm="100000">
                                          <p:val>
                                            <p:strVal val="#ppt_x"/>
                                          </p:val>
                                        </p:tav>
                                      </p:tavLst>
                                    </p:anim>
                                    <p:anim calcmode="lin" valueType="num">
                                      <p:cBhvr additive="base">
                                        <p:cTn id="17" dur="750" fill="hold"/>
                                        <p:tgtEl>
                                          <p:spTgt spid="77"/>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500"/>
                                        <p:tgtEl>
                                          <p:spTgt spid="3"/>
                                        </p:tgtEl>
                                      </p:cBhvr>
                                    </p:animEffect>
                                    <p:anim calcmode="lin" valueType="num">
                                      <p:cBhvr>
                                        <p:cTn id="22" dur="1500" fill="hold"/>
                                        <p:tgtEl>
                                          <p:spTgt spid="3"/>
                                        </p:tgtEl>
                                        <p:attrNameLst>
                                          <p:attrName>ppt_w</p:attrName>
                                        </p:attrNameLst>
                                      </p:cBhvr>
                                      <p:tavLst>
                                        <p:tav tm="0" fmla="#ppt_w*sin(2.5*pi*$)">
                                          <p:val>
                                            <p:fltVal val="0"/>
                                          </p:val>
                                        </p:tav>
                                        <p:tav tm="100000">
                                          <p:val>
                                            <p:fltVal val="1"/>
                                          </p:val>
                                        </p:tav>
                                      </p:tavLst>
                                    </p:anim>
                                    <p:anim calcmode="lin" valueType="num">
                                      <p:cBhvr>
                                        <p:cTn id="23" dur="15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1</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xmlns=""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Rectangle 3"/>
          <p:cNvSpPr/>
          <p:nvPr/>
        </p:nvSpPr>
        <p:spPr>
          <a:xfrm>
            <a:off x="1104284" y="4116416"/>
            <a:ext cx="5212200" cy="2426086"/>
          </a:xfrm>
          <a:prstGeom prst="rect">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
        <p:nvSpPr>
          <p:cNvPr id="9" name="TextBox 9"/>
          <p:cNvSpPr txBox="1"/>
          <p:nvPr/>
        </p:nvSpPr>
        <p:spPr>
          <a:xfrm>
            <a:off x="6911546" y="1757656"/>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cs typeface="+mn-ea"/>
                <a:sym typeface="+mn-lt"/>
              </a:rPr>
              <a:t>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a:t>
            </a: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a:t>
            </a:r>
          </a:p>
        </p:txBody>
      </p:sp>
      <p:sp>
        <p:nvSpPr>
          <p:cNvPr id="10" name="Subtitle 2"/>
          <p:cNvSpPr txBox="1"/>
          <p:nvPr/>
        </p:nvSpPr>
        <p:spPr>
          <a:xfrm>
            <a:off x="1423150" y="4168042"/>
            <a:ext cx="923584" cy="123776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1" name="Subtitle 2"/>
          <p:cNvSpPr txBox="1"/>
          <p:nvPr/>
        </p:nvSpPr>
        <p:spPr>
          <a:xfrm>
            <a:off x="1646812" y="4868789"/>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800" dirty="0">
                <a:solidFill>
                  <a:schemeClr val="bg1"/>
                </a:solidFill>
                <a:cs typeface="+mn-ea"/>
                <a:sym typeface="+mn-lt"/>
              </a:rPr>
              <a:t>详写内容</a:t>
            </a:r>
            <a:r>
              <a:rPr lang="en-US" altLang="zh-CN" sz="1800" dirty="0">
                <a:solidFill>
                  <a:schemeClr val="bg1"/>
                </a:solidFill>
                <a:cs typeface="+mn-ea"/>
                <a:sym typeface="+mn-lt"/>
              </a:rPr>
              <a:t>……</a:t>
            </a:r>
            <a:r>
              <a:rPr lang="zh-CN" altLang="en-US" sz="1800" dirty="0">
                <a:solidFill>
                  <a:schemeClr val="bg1"/>
                </a:solidFill>
                <a:cs typeface="+mn-ea"/>
                <a:sym typeface="+mn-lt"/>
              </a:rPr>
              <a:t>点击输入本栏的具体文字，简明扼要的说明分项内容，此为概念图解，请根据具体内容酌情修改。</a:t>
            </a:r>
            <a:endParaRPr lang="en-US" altLang="zh-CN" sz="1800" dirty="0">
              <a:solidFill>
                <a:schemeClr val="bg1"/>
              </a:solidFill>
              <a:cs typeface="+mn-ea"/>
              <a:sym typeface="+mn-lt"/>
            </a:endParaRPr>
          </a:p>
        </p:txBody>
      </p:sp>
      <p:sp>
        <p:nvSpPr>
          <p:cNvPr id="14" name="Subtitle 2"/>
          <p:cNvSpPr txBox="1"/>
          <p:nvPr/>
        </p:nvSpPr>
        <p:spPr>
          <a:xfrm>
            <a:off x="5440037" y="5793574"/>
            <a:ext cx="1134486" cy="604729"/>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6" name="Rectangle 3"/>
          <p:cNvSpPr/>
          <p:nvPr/>
        </p:nvSpPr>
        <p:spPr>
          <a:xfrm>
            <a:off x="1104284" y="1593091"/>
            <a:ext cx="5212200" cy="2426086"/>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Tree>
    <p:extLst>
      <p:ext uri="{BB962C8B-B14F-4D97-AF65-F5344CB8AC3E}">
        <p14:creationId xmlns:p14="http://schemas.microsoft.com/office/powerpoint/2010/main" xmlns=""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4" grpId="0"/>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6473511" y="1739678"/>
            <a:ext cx="4927504" cy="3880296"/>
          </a:xfrm>
          <a:prstGeom prst="rect">
            <a:avLst/>
          </a:prstGeom>
          <a:blipFill dpi="0" rotWithShape="1">
            <a:blip r:embed="rId3" cstate="screen">
              <a:extLst>
                <a:ext uri="{28A0092B-C50C-407E-A947-70E740481C1C}">
                  <a14:useLocalDpi xmlns:a14="http://schemas.microsoft.com/office/drawing/2010/main" xmlns=""/>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9" name="矩形 8"/>
          <p:cNvSpPr/>
          <p:nvPr/>
        </p:nvSpPr>
        <p:spPr>
          <a:xfrm>
            <a:off x="929183" y="5785447"/>
            <a:ext cx="629043" cy="6292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0" name="矩形 9"/>
          <p:cNvSpPr/>
          <p:nvPr/>
        </p:nvSpPr>
        <p:spPr>
          <a:xfrm>
            <a:off x="1558228" y="5785447"/>
            <a:ext cx="9809334" cy="629237"/>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1" name="Rectangle 24"/>
          <p:cNvSpPr>
            <a:spLocks noChangeArrowheads="1"/>
          </p:cNvSpPr>
          <p:nvPr/>
        </p:nvSpPr>
        <p:spPr bwMode="auto">
          <a:xfrm>
            <a:off x="2015731" y="5863086"/>
            <a:ext cx="9427917" cy="6863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endParaRPr lang="en-US" altLang="zh-CN" sz="1100" dirty="0">
              <a:solidFill>
                <a:schemeClr val="bg1">
                  <a:lumMod val="50000"/>
                </a:schemeClr>
              </a:solidFill>
              <a:cs typeface="+mn-ea"/>
              <a:sym typeface="+mn-lt"/>
            </a:endParaRPr>
          </a:p>
        </p:txBody>
      </p:sp>
      <p:sp>
        <p:nvSpPr>
          <p:cNvPr id="14" name="Freeform 10"/>
          <p:cNvSpPr>
            <a:spLocks noEditPoints="1"/>
          </p:cNvSpPr>
          <p:nvPr/>
        </p:nvSpPr>
        <p:spPr bwMode="auto">
          <a:xfrm>
            <a:off x="1114451" y="5926342"/>
            <a:ext cx="258508" cy="34744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cs typeface="+mn-ea"/>
              <a:sym typeface="+mn-lt"/>
            </a:endParaRPr>
          </a:p>
        </p:txBody>
      </p:sp>
      <p:sp>
        <p:nvSpPr>
          <p:cNvPr id="15" name="圆角矩形 16"/>
          <p:cNvSpPr>
            <a:spLocks noChangeArrowheads="1"/>
          </p:cNvSpPr>
          <p:nvPr/>
        </p:nvSpPr>
        <p:spPr bwMode="auto">
          <a:xfrm>
            <a:off x="886340" y="1739678"/>
            <a:ext cx="674688"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16" name="圆角矩形 17"/>
          <p:cNvSpPr>
            <a:spLocks noChangeArrowheads="1"/>
          </p:cNvSpPr>
          <p:nvPr/>
        </p:nvSpPr>
        <p:spPr bwMode="auto">
          <a:xfrm>
            <a:off x="886340" y="3735165"/>
            <a:ext cx="674688" cy="579438"/>
          </a:xfrm>
          <a:prstGeom prst="roundRect">
            <a:avLst>
              <a:gd name="adj" fmla="val 26667"/>
            </a:avLst>
          </a:prstGeom>
          <a:solidFill>
            <a:srgbClr val="A8CF38"/>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pic>
        <p:nvPicPr>
          <p:cNvPr id="17" name="Group 4"/>
          <p:cNvPicPr>
            <a:picLocks noChangeAspect="1" noChangeArrowheads="1"/>
          </p:cNvPicPr>
          <p:nvPr/>
        </p:nvPicPr>
        <p:blipFill>
          <a:blip r:embed="rId4" cstate="print">
            <a:extLst>
              <a:ext uri="{28A0092B-C50C-407E-A947-70E740481C1C}">
                <a14:useLocalDpi xmlns:a14="http://schemas.microsoft.com/office/drawing/2010/main" xmlns=""/>
              </a:ext>
            </a:extLst>
          </a:blip>
          <a:srcRect/>
          <a:stretch>
            <a:fillRect/>
          </a:stretch>
        </p:blipFill>
        <p:spPr bwMode="auto">
          <a:xfrm>
            <a:off x="987940" y="1806353"/>
            <a:ext cx="463550" cy="446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Group 9"/>
          <p:cNvPicPr>
            <a:picLocks noChangeAspect="1" noChangeArrowheads="1"/>
          </p:cNvPicPr>
          <p:nvPr/>
        </p:nvPicPr>
        <p:blipFill>
          <a:blip r:embed="rId5" cstate="print">
            <a:extLst>
              <a:ext uri="{28A0092B-C50C-407E-A947-70E740481C1C}">
                <a14:useLocalDpi xmlns:a14="http://schemas.microsoft.com/office/drawing/2010/main" xmlns=""/>
              </a:ext>
            </a:extLst>
          </a:blip>
          <a:srcRect/>
          <a:stretch>
            <a:fillRect/>
          </a:stretch>
        </p:blipFill>
        <p:spPr bwMode="auto">
          <a:xfrm>
            <a:off x="981590" y="3763740"/>
            <a:ext cx="439738" cy="500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文本框 31"/>
          <p:cNvSpPr txBox="1">
            <a:spLocks noChangeArrowheads="1"/>
          </p:cNvSpPr>
          <p:nvPr/>
        </p:nvSpPr>
        <p:spPr bwMode="auto">
          <a:xfrm>
            <a:off x="819665" y="2404840"/>
            <a:ext cx="2325688"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0" name="文本框 32"/>
          <p:cNvSpPr txBox="1">
            <a:spLocks noChangeArrowheads="1"/>
          </p:cNvSpPr>
          <p:nvPr/>
        </p:nvSpPr>
        <p:spPr bwMode="auto">
          <a:xfrm>
            <a:off x="819665" y="2844578"/>
            <a:ext cx="2325688"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1" name="文本框 33"/>
          <p:cNvSpPr txBox="1">
            <a:spLocks noChangeArrowheads="1"/>
          </p:cNvSpPr>
          <p:nvPr/>
        </p:nvSpPr>
        <p:spPr bwMode="auto">
          <a:xfrm>
            <a:off x="1561028" y="1850803"/>
            <a:ext cx="13112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dirty="0">
                <a:solidFill>
                  <a:schemeClr val="bg1">
                    <a:lumMod val="50000"/>
                  </a:schemeClr>
                </a:solidFill>
                <a:latin typeface="+mn-lt"/>
                <a:ea typeface="+mn-ea"/>
                <a:cs typeface="+mn-ea"/>
                <a:sym typeface="+mn-lt"/>
              </a:rPr>
              <a:t>标题内容</a:t>
            </a:r>
          </a:p>
        </p:txBody>
      </p:sp>
      <p:sp>
        <p:nvSpPr>
          <p:cNvPr id="22" name="文本框 34"/>
          <p:cNvSpPr txBox="1">
            <a:spLocks noChangeArrowheads="1"/>
          </p:cNvSpPr>
          <p:nvPr/>
        </p:nvSpPr>
        <p:spPr bwMode="auto">
          <a:xfrm>
            <a:off x="1621353" y="3836765"/>
            <a:ext cx="13112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23" name="文本框 35"/>
          <p:cNvSpPr txBox="1">
            <a:spLocks noChangeArrowheads="1"/>
          </p:cNvSpPr>
          <p:nvPr/>
        </p:nvSpPr>
        <p:spPr bwMode="auto">
          <a:xfrm>
            <a:off x="886340" y="4514628"/>
            <a:ext cx="23256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4" name="文本框 36"/>
          <p:cNvSpPr txBox="1">
            <a:spLocks noChangeArrowheads="1"/>
          </p:cNvSpPr>
          <p:nvPr/>
        </p:nvSpPr>
        <p:spPr bwMode="auto">
          <a:xfrm>
            <a:off x="886340" y="4954365"/>
            <a:ext cx="2325688"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5" name="圆角矩形 42"/>
          <p:cNvSpPr>
            <a:spLocks noChangeArrowheads="1"/>
          </p:cNvSpPr>
          <p:nvPr/>
        </p:nvSpPr>
        <p:spPr bwMode="auto">
          <a:xfrm>
            <a:off x="3631128" y="1746028"/>
            <a:ext cx="674687" cy="581025"/>
          </a:xfrm>
          <a:prstGeom prst="roundRect">
            <a:avLst>
              <a:gd name="adj" fmla="val 26667"/>
            </a:avLst>
          </a:prstGeom>
          <a:solidFill>
            <a:srgbClr val="49C1AD"/>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6" name="圆角矩形 43"/>
          <p:cNvSpPr>
            <a:spLocks noChangeArrowheads="1"/>
          </p:cNvSpPr>
          <p:nvPr/>
        </p:nvSpPr>
        <p:spPr bwMode="auto">
          <a:xfrm>
            <a:off x="3691453" y="3714528"/>
            <a:ext cx="674687"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7" name="文本框 50"/>
          <p:cNvSpPr txBox="1">
            <a:spLocks noChangeArrowheads="1"/>
          </p:cNvSpPr>
          <p:nvPr/>
        </p:nvSpPr>
        <p:spPr bwMode="auto">
          <a:xfrm>
            <a:off x="3564453" y="2404840"/>
            <a:ext cx="2325687"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8" name="文本框 51"/>
          <p:cNvSpPr txBox="1">
            <a:spLocks noChangeArrowheads="1"/>
          </p:cNvSpPr>
          <p:nvPr/>
        </p:nvSpPr>
        <p:spPr bwMode="auto">
          <a:xfrm>
            <a:off x="3564453" y="2844578"/>
            <a:ext cx="2325687"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9" name="文本框 52"/>
          <p:cNvSpPr txBox="1">
            <a:spLocks noChangeArrowheads="1"/>
          </p:cNvSpPr>
          <p:nvPr/>
        </p:nvSpPr>
        <p:spPr bwMode="auto">
          <a:xfrm>
            <a:off x="4305815" y="1850803"/>
            <a:ext cx="13112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0" name="文本框 53"/>
          <p:cNvSpPr txBox="1">
            <a:spLocks noChangeArrowheads="1"/>
          </p:cNvSpPr>
          <p:nvPr/>
        </p:nvSpPr>
        <p:spPr bwMode="auto">
          <a:xfrm>
            <a:off x="4366140" y="3836765"/>
            <a:ext cx="131286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1" name="文本框 54"/>
          <p:cNvSpPr txBox="1">
            <a:spLocks noChangeArrowheads="1"/>
          </p:cNvSpPr>
          <p:nvPr/>
        </p:nvSpPr>
        <p:spPr bwMode="auto">
          <a:xfrm>
            <a:off x="3631128" y="4514628"/>
            <a:ext cx="232568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32" name="文本框 55"/>
          <p:cNvSpPr txBox="1">
            <a:spLocks noChangeArrowheads="1"/>
          </p:cNvSpPr>
          <p:nvPr/>
        </p:nvSpPr>
        <p:spPr bwMode="auto">
          <a:xfrm>
            <a:off x="3631128" y="4954365"/>
            <a:ext cx="2325687"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pic>
        <p:nvPicPr>
          <p:cNvPr id="33" name="Group 14"/>
          <p:cNvPicPr>
            <a:picLocks noChangeAspect="1" noChangeArrowheads="1"/>
          </p:cNvPicPr>
          <p:nvPr/>
        </p:nvPicPr>
        <p:blipFill>
          <a:blip r:embed="rId6" cstate="print">
            <a:extLst>
              <a:ext uri="{28A0092B-C50C-407E-A947-70E740481C1C}">
                <a14:useLocalDpi xmlns:a14="http://schemas.microsoft.com/office/drawing/2010/main" xmlns=""/>
              </a:ext>
            </a:extLst>
          </a:blip>
          <a:srcRect/>
          <a:stretch>
            <a:fillRect/>
          </a:stretch>
        </p:blipFill>
        <p:spPr bwMode="auto">
          <a:xfrm>
            <a:off x="3683515" y="1752378"/>
            <a:ext cx="56673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 name="Group 19"/>
          <p:cNvPicPr>
            <a:picLocks noChangeAspect="1" noChangeArrowheads="1"/>
          </p:cNvPicPr>
          <p:nvPr/>
        </p:nvPicPr>
        <p:blipFill>
          <a:blip r:embed="rId7" cstate="print">
            <a:extLst>
              <a:ext uri="{28A0092B-C50C-407E-A947-70E740481C1C}">
                <a14:useLocalDpi xmlns:a14="http://schemas.microsoft.com/office/drawing/2010/main" xmlns=""/>
              </a:ext>
            </a:extLst>
          </a:blip>
          <a:srcRect/>
          <a:stretch>
            <a:fillRect/>
          </a:stretch>
        </p:blipFill>
        <p:spPr bwMode="auto">
          <a:xfrm>
            <a:off x="3743840" y="3744690"/>
            <a:ext cx="506413" cy="500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0936003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500"/>
                                        <p:tgtEl>
                                          <p:spTgt spid="2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10"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3000"/>
                            </p:stCondLst>
                            <p:childTnLst>
                              <p:par>
                                <p:cTn id="71" presetID="22" presetClass="entr" presetSubtype="8"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fill="hold"/>
                                        <p:tgtEl>
                                          <p:spTgt spid="30"/>
                                        </p:tgtEl>
                                        <p:attrNameLst>
                                          <p:attrName>ppt_w</p:attrName>
                                        </p:attrNameLst>
                                      </p:cBhvr>
                                      <p:tavLst>
                                        <p:tav tm="0">
                                          <p:val>
                                            <p:fltVal val="0"/>
                                          </p:val>
                                        </p:tav>
                                        <p:tav tm="100000">
                                          <p:val>
                                            <p:strVal val="#ppt_w"/>
                                          </p:val>
                                        </p:tav>
                                      </p:tavLst>
                                    </p:anim>
                                    <p:anim calcmode="lin" valueType="num">
                                      <p:cBhvr>
                                        <p:cTn id="91" dur="500" fill="hold"/>
                                        <p:tgtEl>
                                          <p:spTgt spid="30"/>
                                        </p:tgtEl>
                                        <p:attrNameLst>
                                          <p:attrName>ppt_h</p:attrName>
                                        </p:attrNameLst>
                                      </p:cBhvr>
                                      <p:tavLst>
                                        <p:tav tm="0">
                                          <p:val>
                                            <p:fltVal val="0"/>
                                          </p:val>
                                        </p:tav>
                                        <p:tav tm="100000">
                                          <p:val>
                                            <p:strVal val="#ppt_h"/>
                                          </p:val>
                                        </p:tav>
                                      </p:tavLst>
                                    </p:anim>
                                    <p:animEffect transition="in" filter="fade">
                                      <p:cBhvr>
                                        <p:cTn id="92" dur="500"/>
                                        <p:tgtEl>
                                          <p:spTgt spid="30"/>
                                        </p:tgtEl>
                                      </p:cBhvr>
                                    </p:animEffect>
                                  </p:childTnLst>
                                </p:cTn>
                              </p:par>
                            </p:childTnLst>
                          </p:cTn>
                        </p:par>
                        <p:par>
                          <p:cTn id="93" fill="hold">
                            <p:stCondLst>
                              <p:cond delay="4000"/>
                            </p:stCondLst>
                            <p:childTnLst>
                              <p:par>
                                <p:cTn id="94" presetID="22" presetClass="entr" presetSubtype="8"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left)">
                                      <p:cBhvr>
                                        <p:cTn id="99" dur="500"/>
                                        <p:tgtEl>
                                          <p:spTgt spid="32"/>
                                        </p:tgtEl>
                                      </p:cBhvr>
                                    </p:animEffect>
                                  </p:childTnLst>
                                </p:cTn>
                              </p:par>
                              <p:par>
                                <p:cTn id="100" presetID="42"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fade">
                                      <p:cBhvr>
                                        <p:cTn id="102" dur="1000"/>
                                        <p:tgtEl>
                                          <p:spTgt spid="8"/>
                                        </p:tgtEl>
                                      </p:cBhvr>
                                    </p:animEffect>
                                    <p:anim calcmode="lin" valueType="num">
                                      <p:cBhvr>
                                        <p:cTn id="103" dur="1000" fill="hold"/>
                                        <p:tgtEl>
                                          <p:spTgt spid="8"/>
                                        </p:tgtEl>
                                        <p:attrNameLst>
                                          <p:attrName>ppt_x</p:attrName>
                                        </p:attrNameLst>
                                      </p:cBhvr>
                                      <p:tavLst>
                                        <p:tav tm="0">
                                          <p:val>
                                            <p:strVal val="#ppt_x"/>
                                          </p:val>
                                        </p:tav>
                                        <p:tav tm="100000">
                                          <p:val>
                                            <p:strVal val="#ppt_x"/>
                                          </p:val>
                                        </p:tav>
                                      </p:tavLst>
                                    </p:anim>
                                    <p:anim calcmode="lin" valueType="num">
                                      <p:cBhvr>
                                        <p:cTn id="104" dur="1000" fill="hold"/>
                                        <p:tgtEl>
                                          <p:spTgt spid="8"/>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fade">
                                      <p:cBhvr>
                                        <p:cTn id="107" dur="1000"/>
                                        <p:tgtEl>
                                          <p:spTgt spid="10"/>
                                        </p:tgtEl>
                                      </p:cBhvr>
                                    </p:animEffect>
                                    <p:anim calcmode="lin" valueType="num">
                                      <p:cBhvr>
                                        <p:cTn id="108" dur="1000" fill="hold"/>
                                        <p:tgtEl>
                                          <p:spTgt spid="10"/>
                                        </p:tgtEl>
                                        <p:attrNameLst>
                                          <p:attrName>ppt_x</p:attrName>
                                        </p:attrNameLst>
                                      </p:cBhvr>
                                      <p:tavLst>
                                        <p:tav tm="0">
                                          <p:val>
                                            <p:strVal val="#ppt_x"/>
                                          </p:val>
                                        </p:tav>
                                        <p:tav tm="100000">
                                          <p:val>
                                            <p:strVal val="#ppt_x"/>
                                          </p:val>
                                        </p:tav>
                                      </p:tavLst>
                                    </p:anim>
                                    <p:anim calcmode="lin" valueType="num">
                                      <p:cBhvr>
                                        <p:cTn id="109" dur="1000" fill="hold"/>
                                        <p:tgtEl>
                                          <p:spTgt spid="1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fade">
                                      <p:cBhvr>
                                        <p:cTn id="117" dur="1000"/>
                                        <p:tgtEl>
                                          <p:spTgt spid="14"/>
                                        </p:tgtEl>
                                      </p:cBhvr>
                                    </p:animEffect>
                                    <p:anim calcmode="lin" valueType="num">
                                      <p:cBhvr>
                                        <p:cTn id="118" dur="1000" fill="hold"/>
                                        <p:tgtEl>
                                          <p:spTgt spid="14"/>
                                        </p:tgtEl>
                                        <p:attrNameLst>
                                          <p:attrName>ppt_x</p:attrName>
                                        </p:attrNameLst>
                                      </p:cBhvr>
                                      <p:tavLst>
                                        <p:tav tm="0">
                                          <p:val>
                                            <p:strVal val="#ppt_x"/>
                                          </p:val>
                                        </p:tav>
                                        <p:tav tm="100000">
                                          <p:val>
                                            <p:strVal val="#ppt_x"/>
                                          </p:val>
                                        </p:tav>
                                      </p:tavLst>
                                    </p:anim>
                                    <p:anim calcmode="lin" valueType="num">
                                      <p:cBhvr>
                                        <p:cTn id="119" dur="1000" fill="hold"/>
                                        <p:tgtEl>
                                          <p:spTgt spid="1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fade">
                                      <p:cBhvr>
                                        <p:cTn id="122" dur="1000"/>
                                        <p:tgtEl>
                                          <p:spTgt spid="9"/>
                                        </p:tgtEl>
                                      </p:cBhvr>
                                    </p:animEffect>
                                    <p:anim calcmode="lin" valueType="num">
                                      <p:cBhvr>
                                        <p:cTn id="123" dur="1000" fill="hold"/>
                                        <p:tgtEl>
                                          <p:spTgt spid="9"/>
                                        </p:tgtEl>
                                        <p:attrNameLst>
                                          <p:attrName>ppt_x</p:attrName>
                                        </p:attrNameLst>
                                      </p:cBhvr>
                                      <p:tavLst>
                                        <p:tav tm="0">
                                          <p:val>
                                            <p:strVal val="#ppt_x"/>
                                          </p:val>
                                        </p:tav>
                                        <p:tav tm="100000">
                                          <p:val>
                                            <p:strVal val="#ppt_x"/>
                                          </p:val>
                                        </p:tav>
                                      </p:tavLst>
                                    </p:anim>
                                    <p:anim calcmode="lin" valueType="num">
                                      <p:cBhvr>
                                        <p:cTn id="1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4" grpId="0" animBg="1"/>
      <p:bldP spid="15" grpId="0" animBg="1" autoUpdateAnimBg="0"/>
      <p:bldP spid="16" grpId="0" animBg="1" autoUpdateAnimBg="0"/>
      <p:bldP spid="19" grpId="0" autoUpdateAnimBg="0"/>
      <p:bldP spid="20" grpId="0" autoUpdateAnimBg="0"/>
      <p:bldP spid="21" grpId="0" autoUpdateAnimBg="0"/>
      <p:bldP spid="22" grpId="0" autoUpdateAnimBg="0"/>
      <p:bldP spid="23" grpId="0" autoUpdateAnimBg="0"/>
      <p:bldP spid="24" grpId="0" autoUpdateAnimBg="0"/>
      <p:bldP spid="25" grpId="0" animBg="1" autoUpdateAnimBg="0"/>
      <p:bldP spid="26" grpId="0" animBg="1" autoUpdateAnimBg="0"/>
      <p:bldP spid="27" grpId="0" autoUpdateAnimBg="0"/>
      <p:bldP spid="28" grpId="0" autoUpdateAnimBg="0"/>
      <p:bldP spid="29" grpId="0" autoUpdateAnimBg="0"/>
      <p:bldP spid="30" grpId="0" autoUpdateAnimBg="0"/>
      <p:bldP spid="31" grpId="0" autoUpdateAnimBg="0"/>
      <p:bldP spid="3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2"/>
          <p:cNvGrpSpPr>
            <a:grpSpLocks/>
          </p:cNvGrpSpPr>
          <p:nvPr/>
        </p:nvGrpSpPr>
        <p:grpSpPr bwMode="auto">
          <a:xfrm>
            <a:off x="5076078" y="2759237"/>
            <a:ext cx="2021692" cy="2021692"/>
            <a:chOff x="5143500" y="2616200"/>
            <a:chExt cx="1905000" cy="1905000"/>
          </a:xfrm>
          <a:solidFill>
            <a:srgbClr val="00B0F0"/>
          </a:solidFill>
        </p:grpSpPr>
        <p:sp>
          <p:nvSpPr>
            <p:cNvPr id="9" name="椭圆 8"/>
            <p:cNvSpPr/>
            <p:nvPr/>
          </p:nvSpPr>
          <p:spPr>
            <a:xfrm>
              <a:off x="5143500" y="2616200"/>
              <a:ext cx="1905000" cy="1905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0" name="KSO_Shape"/>
            <p:cNvSpPr>
              <a:spLocks/>
            </p:cNvSpPr>
            <p:nvPr/>
          </p:nvSpPr>
          <p:spPr bwMode="auto">
            <a:xfrm>
              <a:off x="5159375" y="2628900"/>
              <a:ext cx="1873250" cy="1879600"/>
            </a:xfrm>
            <a:custGeom>
              <a:avLst/>
              <a:gdLst>
                <a:gd name="T0" fmla="*/ 2541400 w 6831013"/>
                <a:gd name="T1" fmla="*/ 6741431 h 6853237"/>
                <a:gd name="T2" fmla="*/ 4424286 w 6831013"/>
                <a:gd name="T3" fmla="*/ 6681552 h 6853237"/>
                <a:gd name="T4" fmla="*/ 1181534 w 6831013"/>
                <a:gd name="T5" fmla="*/ 5896428 h 6853237"/>
                <a:gd name="T6" fmla="*/ 4258049 w 6831013"/>
                <a:gd name="T7" fmla="*/ 5424183 h 6853237"/>
                <a:gd name="T8" fmla="*/ 5002354 w 6831013"/>
                <a:gd name="T9" fmla="*/ 4704214 h 6853237"/>
                <a:gd name="T10" fmla="*/ 385763 w 6831013"/>
                <a:gd name="T11" fmla="*/ 4606687 h 6853237"/>
                <a:gd name="T12" fmla="*/ 4062940 w 6831013"/>
                <a:gd name="T13" fmla="*/ 4260615 h 6853237"/>
                <a:gd name="T14" fmla="*/ 4515094 w 6831013"/>
                <a:gd name="T15" fmla="*/ 4641213 h 6853237"/>
                <a:gd name="T16" fmla="*/ 188565 w 6831013"/>
                <a:gd name="T17" fmla="*/ 4285935 h 6853237"/>
                <a:gd name="T18" fmla="*/ 1331239 w 6831013"/>
                <a:gd name="T19" fmla="*/ 3718605 h 6853237"/>
                <a:gd name="T20" fmla="*/ 6783388 w 6831013"/>
                <a:gd name="T21" fmla="*/ 3605647 h 6853237"/>
                <a:gd name="T22" fmla="*/ 1344916 w 6831013"/>
                <a:gd name="T23" fmla="*/ 3407637 h 6853237"/>
                <a:gd name="T24" fmla="*/ 1225233 w 6831013"/>
                <a:gd name="T25" fmla="*/ 3619046 h 6853237"/>
                <a:gd name="T26" fmla="*/ 4263721 w 6831013"/>
                <a:gd name="T27" fmla="*/ 3128156 h 6853237"/>
                <a:gd name="T28" fmla="*/ 2046990 w 6831013"/>
                <a:gd name="T29" fmla="*/ 3349190 h 6853237"/>
                <a:gd name="T30" fmla="*/ 1407858 w 6831013"/>
                <a:gd name="T31" fmla="*/ 2951620 h 6853237"/>
                <a:gd name="T32" fmla="*/ 2561492 w 6831013"/>
                <a:gd name="T33" fmla="*/ 2732274 h 6853237"/>
                <a:gd name="T34" fmla="*/ 6563146 w 6831013"/>
                <a:gd name="T35" fmla="*/ 2654052 h 6853237"/>
                <a:gd name="T36" fmla="*/ 4015524 w 6831013"/>
                <a:gd name="T37" fmla="*/ 2983220 h 6853237"/>
                <a:gd name="T38" fmla="*/ 1957184 w 6831013"/>
                <a:gd name="T39" fmla="*/ 2318378 h 6853237"/>
                <a:gd name="T40" fmla="*/ 1967815 w 6831013"/>
                <a:gd name="T41" fmla="*/ 3178203 h 6853237"/>
                <a:gd name="T42" fmla="*/ 6421385 w 6831013"/>
                <a:gd name="T43" fmla="*/ 2116818 h 6853237"/>
                <a:gd name="T44" fmla="*/ 3819110 w 6831013"/>
                <a:gd name="T45" fmla="*/ 2357191 h 6853237"/>
                <a:gd name="T46" fmla="*/ 2203299 w 6831013"/>
                <a:gd name="T47" fmla="*/ 2058791 h 6853237"/>
                <a:gd name="T48" fmla="*/ 3325329 w 6831013"/>
                <a:gd name="T49" fmla="*/ 1859624 h 6853237"/>
                <a:gd name="T50" fmla="*/ 4201127 w 6831013"/>
                <a:gd name="T51" fmla="*/ 1734302 h 6853237"/>
                <a:gd name="T52" fmla="*/ 5270047 w 6831013"/>
                <a:gd name="T53" fmla="*/ 2702777 h 6853237"/>
                <a:gd name="T54" fmla="*/ 1766910 w 6831013"/>
                <a:gd name="T55" fmla="*/ 2127993 h 6853237"/>
                <a:gd name="T56" fmla="*/ 5507062 w 6831013"/>
                <a:gd name="T57" fmla="*/ 1606363 h 6853237"/>
                <a:gd name="T58" fmla="*/ 4064001 w 6831013"/>
                <a:gd name="T59" fmla="*/ 1567406 h 6853237"/>
                <a:gd name="T60" fmla="*/ 6334846 w 6831013"/>
                <a:gd name="T61" fmla="*/ 2341676 h 6853237"/>
                <a:gd name="T62" fmla="*/ 6644237 w 6831013"/>
                <a:gd name="T63" fmla="*/ 2554275 h 6853237"/>
                <a:gd name="T64" fmla="*/ 724354 w 6831013"/>
                <a:gd name="T65" fmla="*/ 1482111 h 6853237"/>
                <a:gd name="T66" fmla="*/ 5364826 w 6831013"/>
                <a:gd name="T67" fmla="*/ 1386102 h 6853237"/>
                <a:gd name="T68" fmla="*/ 2353670 w 6831013"/>
                <a:gd name="T69" fmla="*/ 1305024 h 6853237"/>
                <a:gd name="T70" fmla="*/ 2382183 w 6831013"/>
                <a:gd name="T71" fmla="*/ 1282815 h 6853237"/>
                <a:gd name="T72" fmla="*/ 4328205 w 6831013"/>
                <a:gd name="T73" fmla="*/ 1327342 h 6853237"/>
                <a:gd name="T74" fmla="*/ 5304711 w 6831013"/>
                <a:gd name="T75" fmla="*/ 1173320 h 6853237"/>
                <a:gd name="T76" fmla="*/ 2631653 w 6831013"/>
                <a:gd name="T77" fmla="*/ 1086005 h 6853237"/>
                <a:gd name="T78" fmla="*/ 2534974 w 6831013"/>
                <a:gd name="T79" fmla="*/ 1108162 h 6853237"/>
                <a:gd name="T80" fmla="*/ 3169184 w 6831013"/>
                <a:gd name="T81" fmla="*/ 1846385 h 6853237"/>
                <a:gd name="T82" fmla="*/ 2588985 w 6831013"/>
                <a:gd name="T83" fmla="*/ 1720852 h 6853237"/>
                <a:gd name="T84" fmla="*/ 2684241 w 6831013"/>
                <a:gd name="T85" fmla="*/ 1149992 h 6853237"/>
                <a:gd name="T86" fmla="*/ 2249304 w 6831013"/>
                <a:gd name="T87" fmla="*/ 939870 h 6853237"/>
                <a:gd name="T88" fmla="*/ 4510508 w 6831013"/>
                <a:gd name="T89" fmla="*/ 834087 h 6853237"/>
                <a:gd name="T90" fmla="*/ 2637064 w 6831013"/>
                <a:gd name="T91" fmla="*/ 842716 h 6853237"/>
                <a:gd name="T92" fmla="*/ 1309688 w 6831013"/>
                <a:gd name="T93" fmla="*/ 733476 h 6853237"/>
                <a:gd name="T94" fmla="*/ 5355979 w 6831013"/>
                <a:gd name="T95" fmla="*/ 666852 h 6853237"/>
                <a:gd name="T96" fmla="*/ 1444331 w 6831013"/>
                <a:gd name="T97" fmla="*/ 675332 h 6853237"/>
                <a:gd name="T98" fmla="*/ 2727325 w 6831013"/>
                <a:gd name="T99" fmla="*/ 612091 h 6853237"/>
                <a:gd name="T100" fmla="*/ 1532217 w 6831013"/>
                <a:gd name="T101" fmla="*/ 553953 h 6853237"/>
                <a:gd name="T102" fmla="*/ 1269328 w 6831013"/>
                <a:gd name="T103" fmla="*/ 988332 h 6853237"/>
                <a:gd name="T104" fmla="*/ 3276216 w 6831013"/>
                <a:gd name="T105" fmla="*/ 553096 h 6853237"/>
                <a:gd name="T106" fmla="*/ 2791278 w 6831013"/>
                <a:gd name="T107" fmla="*/ 800742 h 6853237"/>
                <a:gd name="T108" fmla="*/ 2586264 w 6831013"/>
                <a:gd name="T109" fmla="*/ 780369 h 6853237"/>
                <a:gd name="T110" fmla="*/ 2014005 w 6831013"/>
                <a:gd name="T111" fmla="*/ 645794 h 6853237"/>
                <a:gd name="T112" fmla="*/ 1754030 w 6831013"/>
                <a:gd name="T113" fmla="*/ 451675 h 6853237"/>
                <a:gd name="T114" fmla="*/ 1848303 w 6831013"/>
                <a:gd name="T115" fmla="*/ 413179 h 6853237"/>
                <a:gd name="T116" fmla="*/ 2743330 w 6831013"/>
                <a:gd name="T117" fmla="*/ 408014 h 6853237"/>
                <a:gd name="T118" fmla="*/ 3539136 w 6831013"/>
                <a:gd name="T119" fmla="*/ 321617 h 6853237"/>
                <a:gd name="T120" fmla="*/ 3726287 w 6831013"/>
                <a:gd name="T121" fmla="*/ 474011 h 6853237"/>
                <a:gd name="T122" fmla="*/ 2102237 w 6831013"/>
                <a:gd name="T123" fmla="*/ 255055 h 6853237"/>
                <a:gd name="T124" fmla="*/ 3833813 w 6831013"/>
                <a:gd name="T125" fmla="*/ 203151 h 685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11" name="等腰三角形 10"/>
          <p:cNvSpPr/>
          <p:nvPr/>
        </p:nvSpPr>
        <p:spPr>
          <a:xfrm rot="18670540">
            <a:off x="5137902" y="2687015"/>
            <a:ext cx="347058" cy="261136"/>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4" name="等腰三角形 13"/>
          <p:cNvSpPr/>
          <p:nvPr/>
        </p:nvSpPr>
        <p:spPr>
          <a:xfrm rot="15591026">
            <a:off x="4711707" y="3821285"/>
            <a:ext cx="345372"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5" name="等腰三角形 14"/>
          <p:cNvSpPr/>
          <p:nvPr/>
        </p:nvSpPr>
        <p:spPr>
          <a:xfrm rot="12358297">
            <a:off x="5300621" y="4722985"/>
            <a:ext cx="347056"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nvGrpSpPr>
          <p:cNvPr id="16" name="组合 15"/>
          <p:cNvGrpSpPr/>
          <p:nvPr/>
        </p:nvGrpSpPr>
        <p:grpSpPr>
          <a:xfrm flipH="1">
            <a:off x="6584624" y="2580907"/>
            <a:ext cx="928524" cy="2464722"/>
            <a:chOff x="6117417" y="2516359"/>
            <a:chExt cx="874930" cy="2322461"/>
          </a:xfrm>
          <a:solidFill>
            <a:srgbClr val="A8CF38"/>
          </a:solidFill>
        </p:grpSpPr>
        <p:sp>
          <p:nvSpPr>
            <p:cNvPr id="17" name="等腰三角形 16"/>
            <p:cNvSpPr/>
            <p:nvPr/>
          </p:nvSpPr>
          <p:spPr>
            <a:xfrm rot="18670540">
              <a:off x="6504607" y="2556360"/>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8" name="等腰三角形 17"/>
            <p:cNvSpPr/>
            <p:nvPr/>
          </p:nvSpPr>
          <p:spPr>
            <a:xfrm rot="15591026">
              <a:off x="6077416" y="3690965"/>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9" name="等腰三角形 18"/>
            <p:cNvSpPr/>
            <p:nvPr/>
          </p:nvSpPr>
          <p:spPr>
            <a:xfrm rot="12358297">
              <a:off x="6666379" y="4592854"/>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20" name="矩形 13"/>
          <p:cNvSpPr>
            <a:spLocks noChangeArrowheads="1"/>
          </p:cNvSpPr>
          <p:nvPr/>
        </p:nvSpPr>
        <p:spPr bwMode="auto">
          <a:xfrm>
            <a:off x="7007219" y="4797426"/>
            <a:ext cx="18097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1" name="矩形 14"/>
          <p:cNvSpPr>
            <a:spLocks noChangeArrowheads="1"/>
          </p:cNvSpPr>
          <p:nvPr/>
        </p:nvSpPr>
        <p:spPr bwMode="auto">
          <a:xfrm>
            <a:off x="7041227" y="5070476"/>
            <a:ext cx="3960586" cy="700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2" name="矩形 15"/>
          <p:cNvSpPr>
            <a:spLocks noChangeArrowheads="1"/>
          </p:cNvSpPr>
          <p:nvPr/>
        </p:nvSpPr>
        <p:spPr bwMode="auto">
          <a:xfrm>
            <a:off x="7848594" y="3671889"/>
            <a:ext cx="18097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3" name="矩形 16"/>
          <p:cNvSpPr>
            <a:spLocks noChangeArrowheads="1"/>
          </p:cNvSpPr>
          <p:nvPr/>
        </p:nvSpPr>
        <p:spPr bwMode="auto">
          <a:xfrm>
            <a:off x="7868088" y="3915911"/>
            <a:ext cx="3960586" cy="700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4" name="矩形 17"/>
          <p:cNvSpPr>
            <a:spLocks noChangeArrowheads="1"/>
          </p:cNvSpPr>
          <p:nvPr/>
        </p:nvSpPr>
        <p:spPr bwMode="auto">
          <a:xfrm>
            <a:off x="7297732" y="2233614"/>
            <a:ext cx="18097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5" name="矩形 18"/>
          <p:cNvSpPr>
            <a:spLocks noChangeArrowheads="1"/>
          </p:cNvSpPr>
          <p:nvPr/>
        </p:nvSpPr>
        <p:spPr bwMode="auto">
          <a:xfrm>
            <a:off x="7331740" y="2506664"/>
            <a:ext cx="3960586" cy="700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6" name="矩形 19"/>
          <p:cNvSpPr>
            <a:spLocks noChangeArrowheads="1"/>
          </p:cNvSpPr>
          <p:nvPr/>
        </p:nvSpPr>
        <p:spPr bwMode="auto">
          <a:xfrm>
            <a:off x="3092675" y="2073503"/>
            <a:ext cx="181133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eaLnBrk="1" hangingPunct="1"/>
            <a:r>
              <a:rPr lang="zh-CN" altLang="en-US" dirty="0">
                <a:solidFill>
                  <a:schemeClr val="tx1">
                    <a:lumMod val="50000"/>
                    <a:lumOff val="50000"/>
                  </a:schemeClr>
                </a:solidFill>
                <a:cs typeface="+mn-ea"/>
                <a:sym typeface="+mn-lt"/>
              </a:rPr>
              <a:t>加入标题</a:t>
            </a:r>
          </a:p>
        </p:txBody>
      </p:sp>
      <p:sp>
        <p:nvSpPr>
          <p:cNvPr id="27" name="矩形 20"/>
          <p:cNvSpPr>
            <a:spLocks noChangeArrowheads="1"/>
          </p:cNvSpPr>
          <p:nvPr/>
        </p:nvSpPr>
        <p:spPr bwMode="auto">
          <a:xfrm>
            <a:off x="1345972" y="2356078"/>
            <a:ext cx="3797072" cy="700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8" name="矩形 21"/>
          <p:cNvSpPr>
            <a:spLocks noChangeArrowheads="1"/>
          </p:cNvSpPr>
          <p:nvPr/>
        </p:nvSpPr>
        <p:spPr bwMode="auto">
          <a:xfrm>
            <a:off x="2544987" y="3592740"/>
            <a:ext cx="18113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29" name="矩形 22"/>
          <p:cNvSpPr>
            <a:spLocks noChangeArrowheads="1"/>
          </p:cNvSpPr>
          <p:nvPr/>
        </p:nvSpPr>
        <p:spPr bwMode="auto">
          <a:xfrm>
            <a:off x="798283" y="3875315"/>
            <a:ext cx="3797074" cy="700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30" name="矩形 23"/>
          <p:cNvSpPr>
            <a:spLocks noChangeArrowheads="1"/>
          </p:cNvSpPr>
          <p:nvPr/>
        </p:nvSpPr>
        <p:spPr bwMode="auto">
          <a:xfrm>
            <a:off x="3222850" y="4897665"/>
            <a:ext cx="18113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31" name="矩形 24"/>
          <p:cNvSpPr>
            <a:spLocks noChangeArrowheads="1"/>
          </p:cNvSpPr>
          <p:nvPr/>
        </p:nvSpPr>
        <p:spPr bwMode="auto">
          <a:xfrm>
            <a:off x="1476147" y="5181828"/>
            <a:ext cx="3797072" cy="700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Tree>
    <p:extLst>
      <p:ext uri="{BB962C8B-B14F-4D97-AF65-F5344CB8AC3E}">
        <p14:creationId xmlns:p14="http://schemas.microsoft.com/office/powerpoint/2010/main" xmlns="" val="331120274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1000"/>
                                        <p:tgtEl>
                                          <p:spTgt spid="31"/>
                                        </p:tgtEl>
                                      </p:cBhvr>
                                    </p:animEffect>
                                    <p:anim calcmode="lin" valueType="num">
                                      <p:cBhvr>
                                        <p:cTn id="92" dur="1000" fill="hold"/>
                                        <p:tgtEl>
                                          <p:spTgt spid="31"/>
                                        </p:tgtEl>
                                        <p:attrNameLst>
                                          <p:attrName>ppt_x</p:attrName>
                                        </p:attrNameLst>
                                      </p:cBhvr>
                                      <p:tavLst>
                                        <p:tav tm="0">
                                          <p:val>
                                            <p:strVal val="#ppt_x"/>
                                          </p:val>
                                        </p:tav>
                                        <p:tav tm="100000">
                                          <p:val>
                                            <p:strVal val="#ppt_x"/>
                                          </p:val>
                                        </p:tav>
                                      </p:tavLst>
                                    </p:anim>
                                    <p:anim calcmode="lin" valueType="num">
                                      <p:cBhvr>
                                        <p:cTn id="9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0"/>
          <p:cNvSpPr>
            <a:spLocks noChangeArrowheads="1"/>
          </p:cNvSpPr>
          <p:nvPr/>
        </p:nvSpPr>
        <p:spPr bwMode="auto">
          <a:xfrm>
            <a:off x="1358781" y="2007308"/>
            <a:ext cx="5239174" cy="3427864"/>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cs typeface="+mn-ea"/>
              <a:sym typeface="+mn-lt"/>
            </a:endParaRPr>
          </a:p>
        </p:txBody>
      </p:sp>
      <p:sp>
        <p:nvSpPr>
          <p:cNvPr id="9" name="矩形 11"/>
          <p:cNvSpPr>
            <a:spLocks noChangeArrowheads="1"/>
          </p:cNvSpPr>
          <p:nvPr/>
        </p:nvSpPr>
        <p:spPr bwMode="auto">
          <a:xfrm>
            <a:off x="7561090" y="2747841"/>
            <a:ext cx="3059170" cy="3594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600" dirty="0">
                <a:solidFill>
                  <a:schemeClr val="bg1">
                    <a:lumMod val="50000"/>
                  </a:schemeClr>
                </a:solidFill>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chemeClr val="bg1">
                  <a:lumMod val="50000"/>
                </a:schemeClr>
              </a:solidFill>
              <a:latin typeface="+mn-lt"/>
              <a:ea typeface="+mn-ea"/>
              <a:cs typeface="+mn-ea"/>
              <a:sym typeface="+mn-lt"/>
            </a:endParaRPr>
          </a:p>
          <a:p>
            <a:pPr>
              <a:lnSpc>
                <a:spcPct val="120000"/>
              </a:lnSpc>
              <a:spcBef>
                <a:spcPct val="20000"/>
              </a:spcBef>
            </a:pPr>
            <a:endParaRPr lang="en-US" altLang="zh-CN" sz="1600" dirty="0">
              <a:solidFill>
                <a:schemeClr val="bg1">
                  <a:lumMod val="50000"/>
                </a:schemeClr>
              </a:solidFill>
              <a:latin typeface="+mn-lt"/>
              <a:ea typeface="+mn-ea"/>
              <a:cs typeface="+mn-ea"/>
              <a:sym typeface="+mn-lt"/>
            </a:endParaRPr>
          </a:p>
        </p:txBody>
      </p:sp>
      <p:sp>
        <p:nvSpPr>
          <p:cNvPr id="10" name="TextBox 13"/>
          <p:cNvSpPr txBox="1">
            <a:spLocks noChangeArrowheads="1"/>
          </p:cNvSpPr>
          <p:nvPr/>
        </p:nvSpPr>
        <p:spPr bwMode="auto">
          <a:xfrm>
            <a:off x="7594141" y="2191238"/>
            <a:ext cx="191412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400" b="1" dirty="0">
                <a:solidFill>
                  <a:schemeClr val="bg1">
                    <a:lumMod val="50000"/>
                  </a:schemeClr>
                </a:solidFill>
                <a:latin typeface="+mn-lt"/>
                <a:ea typeface="+mn-ea"/>
                <a:cs typeface="+mn-ea"/>
                <a:sym typeface="+mn-lt"/>
              </a:rPr>
              <a:t>单击编辑标题</a:t>
            </a:r>
            <a:endParaRPr lang="en-US" altLang="zh-CN" sz="2400" b="1" dirty="0">
              <a:solidFill>
                <a:schemeClr val="bg1">
                  <a:lumMod val="50000"/>
                </a:schemeClr>
              </a:solidFill>
              <a:latin typeface="+mn-lt"/>
              <a:ea typeface="+mn-ea"/>
              <a:cs typeface="+mn-ea"/>
              <a:sym typeface="+mn-lt"/>
            </a:endParaRPr>
          </a:p>
        </p:txBody>
      </p:sp>
      <p:sp>
        <p:nvSpPr>
          <p:cNvPr id="11" name="矩形 10"/>
          <p:cNvSpPr/>
          <p:nvPr/>
        </p:nvSpPr>
        <p:spPr>
          <a:xfrm>
            <a:off x="1358781" y="5435172"/>
            <a:ext cx="5239174" cy="607906"/>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Tree>
    <p:extLst>
      <p:ext uri="{BB962C8B-B14F-4D97-AF65-F5344CB8AC3E}">
        <p14:creationId xmlns:p14="http://schemas.microsoft.com/office/powerpoint/2010/main" xmlns="" val="241845339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369935" y="1903082"/>
            <a:ext cx="11559174" cy="4305696"/>
            <a:chOff x="650283" y="2314814"/>
            <a:chExt cx="8021122" cy="2987802"/>
          </a:xfrm>
        </p:grpSpPr>
        <p:pic>
          <p:nvPicPr>
            <p:cNvPr id="9" name="图片 1" descr="woman1.png"/>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098699" y="2314814"/>
              <a:ext cx="1350513" cy="1350512"/>
            </a:xfrm>
            <a:prstGeom prst="rect">
              <a:avLst/>
            </a:prstGeom>
          </p:spPr>
        </p:pic>
        <p:pic>
          <p:nvPicPr>
            <p:cNvPr id="10" name="图片 2" descr="man3.png"/>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3990994" y="2314814"/>
              <a:ext cx="1350516" cy="1350512"/>
            </a:xfrm>
            <a:prstGeom prst="rect">
              <a:avLst/>
            </a:prstGeom>
          </p:spPr>
        </p:pic>
        <p:pic>
          <p:nvPicPr>
            <p:cNvPr id="11" name="图片 3" descr="man2.png"/>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6883292" y="2314814"/>
              <a:ext cx="1350513" cy="1350512"/>
            </a:xfrm>
            <a:prstGeom prst="rect">
              <a:avLst/>
            </a:prstGeom>
          </p:spPr>
        </p:pic>
        <p:sp>
          <p:nvSpPr>
            <p:cNvPr id="14" name="文本框 12"/>
            <p:cNvSpPr txBox="1"/>
            <p:nvPr/>
          </p:nvSpPr>
          <p:spPr>
            <a:xfrm>
              <a:off x="918402"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33" name="圆角矩形 19"/>
            <p:cNvSpPr/>
            <p:nvPr/>
          </p:nvSpPr>
          <p:spPr>
            <a:xfrm>
              <a:off x="650283" y="4252922"/>
              <a:ext cx="2203603" cy="1049694"/>
            </a:xfrm>
            <a:prstGeom prst="roundRect">
              <a:avLst>
                <a:gd name="adj" fmla="val 5669"/>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31" name="圆角矩形 27"/>
            <p:cNvSpPr/>
            <p:nvPr/>
          </p:nvSpPr>
          <p:spPr>
            <a:xfrm>
              <a:off x="3574522" y="4252922"/>
              <a:ext cx="2203603" cy="1049694"/>
            </a:xfrm>
            <a:prstGeom prst="roundRect">
              <a:avLst>
                <a:gd name="adj" fmla="val 5669"/>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9" name="圆角矩形 32"/>
            <p:cNvSpPr/>
            <p:nvPr/>
          </p:nvSpPr>
          <p:spPr>
            <a:xfrm>
              <a:off x="6467802" y="4252922"/>
              <a:ext cx="2203603" cy="1049694"/>
            </a:xfrm>
            <a:prstGeom prst="roundRect">
              <a:avLst>
                <a:gd name="adj" fmla="val 5669"/>
              </a:avLst>
            </a:prstGeom>
            <a:solidFill>
              <a:srgbClr val="A8CF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grpSp>
          <p:nvGrpSpPr>
            <p:cNvPr id="18" name="组合 2"/>
            <p:cNvGrpSpPr/>
            <p:nvPr/>
          </p:nvGrpSpPr>
          <p:grpSpPr>
            <a:xfrm>
              <a:off x="711312" y="4252922"/>
              <a:ext cx="2142574" cy="876114"/>
              <a:chOff x="447130" y="6482569"/>
              <a:chExt cx="2142574" cy="876114"/>
            </a:xfrm>
          </p:grpSpPr>
          <p:sp>
            <p:nvSpPr>
              <p:cNvPr id="27" name="TextBox 21"/>
              <p:cNvSpPr txBox="1"/>
              <p:nvPr/>
            </p:nvSpPr>
            <p:spPr>
              <a:xfrm>
                <a:off x="476450" y="6482569"/>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8" name="矩形 95"/>
              <p:cNvSpPr/>
              <p:nvPr/>
            </p:nvSpPr>
            <p:spPr>
              <a:xfrm>
                <a:off x="447130" y="6783374"/>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19" name="组合 2"/>
            <p:cNvGrpSpPr/>
            <p:nvPr/>
          </p:nvGrpSpPr>
          <p:grpSpPr>
            <a:xfrm>
              <a:off x="3635551" y="4253382"/>
              <a:ext cx="2142574" cy="876112"/>
              <a:chOff x="447130" y="6482570"/>
              <a:chExt cx="2142574" cy="876112"/>
            </a:xfrm>
          </p:grpSpPr>
          <p:sp>
            <p:nvSpPr>
              <p:cNvPr id="25" name="TextBox 24"/>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6"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20" name="组合 2"/>
            <p:cNvGrpSpPr/>
            <p:nvPr/>
          </p:nvGrpSpPr>
          <p:grpSpPr>
            <a:xfrm>
              <a:off x="6528831" y="4253382"/>
              <a:ext cx="2142574" cy="876112"/>
              <a:chOff x="447130" y="6482570"/>
              <a:chExt cx="2142574" cy="876112"/>
            </a:xfrm>
          </p:grpSpPr>
          <p:sp>
            <p:nvSpPr>
              <p:cNvPr id="23" name="TextBox 27"/>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4"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sp>
          <p:nvSpPr>
            <p:cNvPr id="21" name="文本框 12"/>
            <p:cNvSpPr txBox="1"/>
            <p:nvPr/>
          </p:nvSpPr>
          <p:spPr>
            <a:xfrm>
              <a:off x="3827833" y="3836227"/>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22" name="文本框 12"/>
            <p:cNvSpPr txBox="1"/>
            <p:nvPr/>
          </p:nvSpPr>
          <p:spPr>
            <a:xfrm>
              <a:off x="6690599"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grpSp>
    </p:spTree>
    <p:extLst>
      <p:ext uri="{BB962C8B-B14F-4D97-AF65-F5344CB8AC3E}">
        <p14:creationId xmlns:p14="http://schemas.microsoft.com/office/powerpoint/2010/main" xmlns="" val="272659108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2</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xmlns="" val="280205637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8337289" y="1994444"/>
            <a:ext cx="3438400" cy="4213681"/>
          </a:xfrm>
          <a:prstGeom prst="rect">
            <a:avLst/>
          </a:prstGeom>
          <a:blipFill dpi="0" rotWithShape="1">
            <a:blip r:embed="rId7"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品 2"/>
          <p:cNvSpPr>
            <a:spLocks noChangeArrowheads="1"/>
          </p:cNvSpPr>
          <p:nvPr/>
        </p:nvSpPr>
        <p:spPr bwMode="auto">
          <a:xfrm>
            <a:off x="3943073" y="1996840"/>
            <a:ext cx="4253074" cy="2405320"/>
          </a:xfrm>
          <a:prstGeom prst="rect">
            <a:avLst/>
          </a:prstGeom>
          <a:solidFill>
            <a:srgbClr val="49C1AD"/>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mn-lt"/>
              <a:ea typeface="+mn-ea"/>
              <a:cs typeface="+mn-ea"/>
              <a:sym typeface="+mn-lt"/>
            </a:endParaRPr>
          </a:p>
        </p:txBody>
      </p:sp>
      <p:sp>
        <p:nvSpPr>
          <p:cNvPr id="10" name="15"/>
          <p:cNvSpPr>
            <a:spLocks noChangeArrowheads="1"/>
          </p:cNvSpPr>
          <p:nvPr>
            <p:custDataLst>
              <p:tags r:id="rId1"/>
            </p:custDataLst>
          </p:nvPr>
        </p:nvSpPr>
        <p:spPr bwMode="auto">
          <a:xfrm>
            <a:off x="4228823" y="2866071"/>
            <a:ext cx="3905733" cy="13042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3943073" y="4564276"/>
            <a:ext cx="4253074" cy="1643849"/>
          </a:xfrm>
          <a:prstGeom prst="rect">
            <a:avLst/>
          </a:prstGeom>
          <a:solidFill>
            <a:srgbClr val="A8CF38"/>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4" name="15"/>
          <p:cNvSpPr>
            <a:spLocks noChangeArrowheads="1"/>
          </p:cNvSpPr>
          <p:nvPr>
            <p:custDataLst>
              <p:tags r:id="rId2"/>
            </p:custDataLst>
          </p:nvPr>
        </p:nvSpPr>
        <p:spPr bwMode="auto">
          <a:xfrm>
            <a:off x="4166911" y="5284388"/>
            <a:ext cx="3845187" cy="8194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a:t>
            </a:r>
          </a:p>
        </p:txBody>
      </p:sp>
      <p:sp>
        <p:nvSpPr>
          <p:cNvPr id="15" name="12"/>
          <p:cNvSpPr>
            <a:spLocks noChangeArrowheads="1"/>
          </p:cNvSpPr>
          <p:nvPr>
            <p:custDataLst>
              <p:tags r:id="rId3"/>
            </p:custDataLst>
          </p:nvPr>
        </p:nvSpPr>
        <p:spPr bwMode="auto">
          <a:xfrm>
            <a:off x="4228823" y="2174840"/>
            <a:ext cx="314413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mn-lt"/>
                <a:ea typeface="+mn-ea"/>
                <a:cs typeface="+mn-ea"/>
                <a:sym typeface="+mn-lt"/>
              </a:rPr>
              <a:t>这里输入简单的文字概述</a:t>
            </a:r>
          </a:p>
        </p:txBody>
      </p:sp>
      <p:sp>
        <p:nvSpPr>
          <p:cNvPr id="16" name="13"/>
          <p:cNvSpPr>
            <a:spLocks noChangeArrowheads="1"/>
          </p:cNvSpPr>
          <p:nvPr>
            <p:custDataLst>
              <p:tags r:id="rId4"/>
            </p:custDataLst>
          </p:nvPr>
        </p:nvSpPr>
        <p:spPr bwMode="auto">
          <a:xfrm>
            <a:off x="4245961" y="4818200"/>
            <a:ext cx="316075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solidFill>
                <a:latin typeface="+mn-lt"/>
                <a:ea typeface="+mn-ea"/>
                <a:cs typeface="+mn-ea"/>
                <a:sym typeface="+mn-lt"/>
              </a:rPr>
              <a:t>这里输入简单的文字概述</a:t>
            </a:r>
          </a:p>
        </p:txBody>
      </p:sp>
      <p:sp>
        <p:nvSpPr>
          <p:cNvPr id="17" name="矩形 16"/>
          <p:cNvSpPr/>
          <p:nvPr/>
        </p:nvSpPr>
        <p:spPr>
          <a:xfrm>
            <a:off x="364168" y="2005595"/>
            <a:ext cx="3438400" cy="4213681"/>
          </a:xfrm>
          <a:prstGeom prst="rect">
            <a:avLst/>
          </a:prstGeom>
          <a:blipFill dpi="0" rotWithShape="1">
            <a:blip r:embed="rId8" cstate="screen">
              <a:extLst>
                <a:ext uri="{28A0092B-C50C-407E-A947-70E740481C1C}">
                  <a14:useLocalDpi xmlns:a14="http://schemas.microsoft.com/office/drawing/2010/main" xmlns=""/>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xmlns="" val="91148837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4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4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24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4" grpId="0"/>
      <p:bldP spid="15" grpId="0"/>
      <p:bldP spid="16" grpId="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Group 5"/>
          <p:cNvGrpSpPr/>
          <p:nvPr/>
        </p:nvGrpSpPr>
        <p:grpSpPr>
          <a:xfrm>
            <a:off x="6489909" y="1893201"/>
            <a:ext cx="831273" cy="831273"/>
            <a:chOff x="1105079" y="1849004"/>
            <a:chExt cx="831273" cy="831273"/>
          </a:xfrm>
        </p:grpSpPr>
        <p:sp>
          <p:nvSpPr>
            <p:cNvPr id="9" name="Oval 3"/>
            <p:cNvSpPr/>
            <p:nvPr/>
          </p:nvSpPr>
          <p:spPr>
            <a:xfrm>
              <a:off x="1105079" y="1849004"/>
              <a:ext cx="831273" cy="83127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0" name="Freeform 5"/>
            <p:cNvSpPr>
              <a:spLocks/>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11" name="Group 9"/>
          <p:cNvGrpSpPr/>
          <p:nvPr/>
        </p:nvGrpSpPr>
        <p:grpSpPr>
          <a:xfrm>
            <a:off x="7522899" y="1848597"/>
            <a:ext cx="3949729" cy="1213441"/>
            <a:chOff x="2926686" y="2081379"/>
            <a:chExt cx="3949729" cy="1213441"/>
          </a:xfrm>
        </p:grpSpPr>
        <p:sp>
          <p:nvSpPr>
            <p:cNvPr id="14" name="TextBox 11"/>
            <p:cNvSpPr txBox="1"/>
            <p:nvPr/>
          </p:nvSpPr>
          <p:spPr>
            <a:xfrm>
              <a:off x="2926686" y="2081379"/>
              <a:ext cx="1560042" cy="307777"/>
            </a:xfrm>
            <a:prstGeom prst="rect">
              <a:avLst/>
            </a:prstGeom>
            <a:noFill/>
          </p:spPr>
          <p:txBody>
            <a:bodyPr wrap="none" rtlCol="0">
              <a:spAutoFit/>
            </a:bodyPr>
            <a:lstStyle/>
            <a:p>
              <a:r>
                <a:rPr lang="en-US" sz="1400" b="1" dirty="0">
                  <a:solidFill>
                    <a:schemeClr val="bg1">
                      <a:lumMod val="50000"/>
                    </a:schemeClr>
                  </a:solidFill>
                  <a:cs typeface="+mn-ea"/>
                  <a:sym typeface="+mn-lt"/>
                </a:rPr>
                <a:t>Graphic Design</a:t>
              </a:r>
              <a:endParaRPr lang="en-GB" sz="1400" b="1" dirty="0">
                <a:solidFill>
                  <a:schemeClr val="bg1">
                    <a:lumMod val="50000"/>
                  </a:schemeClr>
                </a:solidFill>
                <a:cs typeface="+mn-ea"/>
                <a:sym typeface="+mn-lt"/>
              </a:endParaRPr>
            </a:p>
          </p:txBody>
        </p:sp>
        <p:sp>
          <p:nvSpPr>
            <p:cNvPr id="15" name="Rectangle 7"/>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16" name="Rectangle 8"/>
            <p:cNvSpPr/>
            <p:nvPr/>
          </p:nvSpPr>
          <p:spPr>
            <a:xfrm>
              <a:off x="2926686" y="2440740"/>
              <a:ext cx="3791423" cy="253916"/>
            </a:xfrm>
            <a:prstGeom prst="rect">
              <a:avLst/>
            </a:prstGeom>
          </p:spPr>
          <p:txBody>
            <a:bodyPr wrap="none">
              <a:spAutoFit/>
            </a:bodyPr>
            <a:lstStyle/>
            <a:p>
              <a:r>
                <a:rPr lang="en-GB" sz="1050" b="1" dirty="0">
                  <a:solidFill>
                    <a:schemeClr val="bg1">
                      <a:lumMod val="50000"/>
                    </a:schemeClr>
                  </a:solidFill>
                  <a:cs typeface="+mn-ea"/>
                  <a:sym typeface="+mn-lt"/>
                </a:rPr>
                <a:t>Lorem ipsum </a:t>
              </a:r>
              <a:r>
                <a:rPr lang="en-GB" sz="1050" b="1" dirty="0" err="1">
                  <a:solidFill>
                    <a:schemeClr val="bg1">
                      <a:lumMod val="50000"/>
                    </a:schemeClr>
                  </a:solidFill>
                  <a:cs typeface="+mn-ea"/>
                  <a:sym typeface="+mn-lt"/>
                </a:rPr>
                <a:t>dolor</a:t>
              </a:r>
              <a:r>
                <a:rPr lang="en-GB" sz="1050" b="1" dirty="0">
                  <a:solidFill>
                    <a:schemeClr val="bg1">
                      <a:lumMod val="50000"/>
                    </a:schemeClr>
                  </a:solidFill>
                  <a:cs typeface="+mn-ea"/>
                  <a:sym typeface="+mn-lt"/>
                </a:rPr>
                <a:t> sit </a:t>
              </a:r>
              <a:r>
                <a:rPr lang="en-GB" sz="1050" b="1" dirty="0" err="1">
                  <a:solidFill>
                    <a:schemeClr val="bg1">
                      <a:lumMod val="50000"/>
                    </a:schemeClr>
                  </a:solidFill>
                  <a:cs typeface="+mn-ea"/>
                  <a:sym typeface="+mn-lt"/>
                </a:rPr>
                <a:t>amet</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consectetur</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adipiscing</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elit</a:t>
              </a:r>
              <a:r>
                <a:rPr lang="en-GB" sz="1050" b="1" dirty="0">
                  <a:solidFill>
                    <a:schemeClr val="bg1">
                      <a:lumMod val="50000"/>
                    </a:schemeClr>
                  </a:solidFill>
                  <a:cs typeface="+mn-ea"/>
                  <a:sym typeface="+mn-lt"/>
                </a:rPr>
                <a:t>. </a:t>
              </a:r>
            </a:p>
          </p:txBody>
        </p:sp>
      </p:grpSp>
      <p:grpSp>
        <p:nvGrpSpPr>
          <p:cNvPr id="17" name="Group 10"/>
          <p:cNvGrpSpPr/>
          <p:nvPr/>
        </p:nvGrpSpPr>
        <p:grpSpPr>
          <a:xfrm>
            <a:off x="6489909" y="3521251"/>
            <a:ext cx="831273" cy="831273"/>
            <a:chOff x="1105079" y="3477054"/>
            <a:chExt cx="831273" cy="831273"/>
          </a:xfrm>
        </p:grpSpPr>
        <p:sp>
          <p:nvSpPr>
            <p:cNvPr id="18" name="Oval 11"/>
            <p:cNvSpPr/>
            <p:nvPr/>
          </p:nvSpPr>
          <p:spPr>
            <a:xfrm>
              <a:off x="1105079" y="3477054"/>
              <a:ext cx="831273" cy="83127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9" name="Freeform 5"/>
            <p:cNvSpPr>
              <a:spLocks/>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0" name="Group 13"/>
          <p:cNvGrpSpPr/>
          <p:nvPr/>
        </p:nvGrpSpPr>
        <p:grpSpPr>
          <a:xfrm>
            <a:off x="6489909" y="5149301"/>
            <a:ext cx="831273" cy="831273"/>
            <a:chOff x="1105079" y="5105104"/>
            <a:chExt cx="831273" cy="831273"/>
          </a:xfrm>
        </p:grpSpPr>
        <p:sp>
          <p:nvSpPr>
            <p:cNvPr id="21" name="Oval 14"/>
            <p:cNvSpPr/>
            <p:nvPr/>
          </p:nvSpPr>
          <p:spPr>
            <a:xfrm>
              <a:off x="1105079" y="5105104"/>
              <a:ext cx="831273" cy="831273"/>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22" name="Freeform 5"/>
            <p:cNvSpPr>
              <a:spLocks/>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3" name="Group 16"/>
          <p:cNvGrpSpPr/>
          <p:nvPr/>
        </p:nvGrpSpPr>
        <p:grpSpPr>
          <a:xfrm>
            <a:off x="7522899" y="5104697"/>
            <a:ext cx="3949729" cy="1213441"/>
            <a:chOff x="2926686" y="2081379"/>
            <a:chExt cx="3949729" cy="1213441"/>
          </a:xfrm>
        </p:grpSpPr>
        <p:sp>
          <p:nvSpPr>
            <p:cNvPr id="24" name="TextBox 21"/>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5" name="Rectangle 18"/>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26" name="Rectangle 19"/>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grpSp>
        <p:nvGrpSpPr>
          <p:cNvPr id="27" name="Group 20"/>
          <p:cNvGrpSpPr/>
          <p:nvPr/>
        </p:nvGrpSpPr>
        <p:grpSpPr>
          <a:xfrm>
            <a:off x="7522899" y="3476890"/>
            <a:ext cx="3949729" cy="1213441"/>
            <a:chOff x="2926686" y="2081379"/>
            <a:chExt cx="3949729" cy="1213441"/>
          </a:xfrm>
        </p:grpSpPr>
        <p:sp>
          <p:nvSpPr>
            <p:cNvPr id="28" name="TextBox 25"/>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9" name="Rectangle 22"/>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30" name="Rectangle 23"/>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sp>
        <p:nvSpPr>
          <p:cNvPr id="31" name="矩形 30"/>
          <p:cNvSpPr/>
          <p:nvPr/>
        </p:nvSpPr>
        <p:spPr>
          <a:xfrm>
            <a:off x="816975" y="1828887"/>
            <a:ext cx="5343842" cy="4380934"/>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xmlns="" val="76147560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up)">
                                      <p:cBhvr>
                                        <p:cTn id="18" dur="500"/>
                                        <p:tgtEl>
                                          <p:spTgt spid="11"/>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ppt_y</p:attrName>
                                        </p:attrNameLst>
                                      </p:cBhvr>
                                      <p:tavLst>
                                        <p:tav tm="0">
                                          <p:val>
                                            <p:strVal val="#ppt_y+#ppt_h*1.125000"/>
                                          </p:val>
                                        </p:tav>
                                        <p:tav tm="100000">
                                          <p:val>
                                            <p:strVal val="#ppt_y"/>
                                          </p:val>
                                        </p:tav>
                                      </p:tavLst>
                                    </p:anim>
                                    <p:animEffect transition="in" filter="wipe(up)">
                                      <p:cBhvr>
                                        <p:cTn id="29" dur="500"/>
                                        <p:tgtEl>
                                          <p:spTgt spid="2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3000"/>
                            </p:stCondLst>
                            <p:childTnLst>
                              <p:par>
                                <p:cTn id="37" presetID="12" presetClass="entr" presetSubtype="4"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p:tgtEl>
                                          <p:spTgt spid="23"/>
                                        </p:tgtEl>
                                        <p:attrNameLst>
                                          <p:attrName>ppt_y</p:attrName>
                                        </p:attrNameLst>
                                      </p:cBhvr>
                                      <p:tavLst>
                                        <p:tav tm="0">
                                          <p:val>
                                            <p:strVal val="#ppt_y+#ppt_h*1.125000"/>
                                          </p:val>
                                        </p:tav>
                                        <p:tav tm="100000">
                                          <p:val>
                                            <p:strVal val="#ppt_y"/>
                                          </p:val>
                                        </p:tav>
                                      </p:tavLst>
                                    </p:anim>
                                    <p:animEffect transition="in" filter="wipe(up)">
                                      <p:cBhvr>
                                        <p:cTn id="40" dur="500"/>
                                        <p:tgtEl>
                                          <p:spTgt spid="23"/>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975782" y="1590121"/>
            <a:ext cx="10317848" cy="4917235"/>
            <a:chOff x="812799" y="1316639"/>
            <a:chExt cx="11300785" cy="5385679"/>
          </a:xfrm>
        </p:grpSpPr>
        <p:sp>
          <p:nvSpPr>
            <p:cNvPr id="9" name="矩形 8"/>
            <p:cNvSpPr/>
            <p:nvPr/>
          </p:nvSpPr>
          <p:spPr>
            <a:xfrm>
              <a:off x="4449131" y="1328566"/>
              <a:ext cx="3769122" cy="2613490"/>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cs typeface="+mn-ea"/>
                <a:sym typeface="+mn-lt"/>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cs typeface="+mn-ea"/>
                <a:sym typeface="+mn-lt"/>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cs typeface="+mn-ea"/>
                <a:sym typeface="+mn-lt"/>
              </a:endParaRPr>
            </a:p>
          </p:txBody>
        </p:sp>
        <p:sp>
          <p:nvSpPr>
            <p:cNvPr id="16" name="矩形 15"/>
            <p:cNvSpPr/>
            <p:nvPr/>
          </p:nvSpPr>
          <p:spPr>
            <a:xfrm>
              <a:off x="8344462" y="1316639"/>
              <a:ext cx="3769122" cy="2613490"/>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7" name="矩形 16"/>
            <p:cNvSpPr/>
            <p:nvPr/>
          </p:nvSpPr>
          <p:spPr>
            <a:xfrm>
              <a:off x="4449132" y="4088828"/>
              <a:ext cx="7664452" cy="2613490"/>
            </a:xfrm>
            <a:prstGeom prst="rect">
              <a:avLst/>
            </a:prstGeom>
            <a:blipFill dpi="0" rotWithShape="1">
              <a:blip r:embed="rId5" cstate="screen">
                <a:extLst>
                  <a:ext uri="{28A0092B-C50C-407E-A947-70E740481C1C}">
                    <a14:useLocalDpi xmlns:a14="http://schemas.microsoft.com/office/drawing/2010/main" xmlns=""/>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grpSp>
    </p:spTree>
    <p:extLst>
      <p:ext uri="{BB962C8B-B14F-4D97-AF65-F5344CB8AC3E}">
        <p14:creationId xmlns:p14="http://schemas.microsoft.com/office/powerpoint/2010/main" xmlns="" val="366910948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5"/>
          <p:cNvGrpSpPr/>
          <p:nvPr/>
        </p:nvGrpSpPr>
        <p:grpSpPr>
          <a:xfrm>
            <a:off x="2212975" y="5006975"/>
            <a:ext cx="838200" cy="838200"/>
            <a:chOff x="0" y="0"/>
            <a:chExt cx="838200" cy="838200"/>
          </a:xfrm>
        </p:grpSpPr>
        <p:sp>
          <p:nvSpPr>
            <p:cNvPr id="9" name="Rounded Rectangle 13"/>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0" name="Freeform 44"/>
            <p:cNvSpPr>
              <a:spLocks noEditPoints="1"/>
            </p:cNvSpPr>
            <p:nvPr/>
          </p:nvSpPr>
          <p:spPr>
            <a:xfrm>
              <a:off x="218189" y="220685"/>
              <a:ext cx="401822" cy="396830"/>
            </a:xfrm>
            <a:custGeom>
              <a:avLst/>
              <a:gdLst>
                <a:gd name="txL" fmla="*/ 0 w 121"/>
                <a:gd name="txT" fmla="*/ 0 h 119"/>
                <a:gd name="txR" fmla="*/ 121 w 121"/>
                <a:gd name="txB" fmla="*/ 119 h 11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11" name="组合 3"/>
          <p:cNvGrpSpPr/>
          <p:nvPr/>
        </p:nvGrpSpPr>
        <p:grpSpPr>
          <a:xfrm>
            <a:off x="6451600" y="1947863"/>
            <a:ext cx="838200" cy="838200"/>
            <a:chOff x="0" y="0"/>
            <a:chExt cx="838200" cy="838200"/>
          </a:xfrm>
        </p:grpSpPr>
        <p:sp>
          <p:nvSpPr>
            <p:cNvPr id="14" name="Rounded Rectangle 11"/>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15" name="Group 24"/>
            <p:cNvGrpSpPr/>
            <p:nvPr/>
          </p:nvGrpSpPr>
          <p:grpSpPr>
            <a:xfrm>
              <a:off x="213197" y="230668"/>
              <a:ext cx="411805" cy="376863"/>
              <a:chOff x="0" y="0"/>
              <a:chExt cx="411805" cy="376863"/>
            </a:xfrm>
          </p:grpSpPr>
          <p:sp>
            <p:nvSpPr>
              <p:cNvPr id="16" name="Oval 52"/>
              <p:cNvSpPr/>
              <p:nvPr/>
            </p:nvSpPr>
            <p:spPr>
              <a:xfrm>
                <a:off x="47419" y="299494"/>
                <a:ext cx="44924" cy="4242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7" name="Oval 53"/>
              <p:cNvSpPr/>
              <p:nvPr/>
            </p:nvSpPr>
            <p:spPr>
              <a:xfrm>
                <a:off x="22462" y="349409"/>
                <a:ext cx="24958" cy="27454"/>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8" name="Freeform 54"/>
              <p:cNvSpPr/>
              <p:nvPr/>
            </p:nvSpPr>
            <p:spPr>
              <a:xfrm>
                <a:off x="0" y="0"/>
                <a:ext cx="411805" cy="292007"/>
              </a:xfrm>
              <a:custGeom>
                <a:avLst/>
                <a:gdLst>
                  <a:gd name="txL" fmla="*/ 0 w 124"/>
                  <a:gd name="txT" fmla="*/ 0 h 88"/>
                  <a:gd name="txR" fmla="*/ 124 w 124"/>
                  <a:gd name="txB" fmla="*/ 88 h 88"/>
                </a:gdLst>
                <a:ahLst/>
                <a:cxnLst>
                  <a:cxn ang="0">
                    <a:pos x="2147483646" y="2147483646"/>
                  </a:cxn>
                  <a:cxn ang="0">
                    <a:pos x="2147483646" y="2147483646"/>
                  </a:cxn>
                  <a:cxn ang="0">
                    <a:pos x="2147483646" y="2147483646"/>
                  </a:cxn>
                  <a:cxn ang="0">
                    <a:pos x="2147483646" y="0"/>
                  </a:cxn>
                  <a:cxn ang="0">
                    <a:pos x="2147483646" y="2147483646"/>
                  </a:cxn>
                  <a:cxn ang="0">
                    <a:pos x="2147483646" y="0"/>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19" name="组合 2"/>
          <p:cNvGrpSpPr/>
          <p:nvPr/>
        </p:nvGrpSpPr>
        <p:grpSpPr>
          <a:xfrm>
            <a:off x="2212975" y="3476625"/>
            <a:ext cx="838200" cy="838200"/>
            <a:chOff x="0" y="0"/>
            <a:chExt cx="838200" cy="838200"/>
          </a:xfrm>
        </p:grpSpPr>
        <p:sp>
          <p:nvSpPr>
            <p:cNvPr id="20" name="Rounded Rectangle 15"/>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Freeform 55"/>
            <p:cNvSpPr>
              <a:spLocks noEditPoints="1"/>
            </p:cNvSpPr>
            <p:nvPr/>
          </p:nvSpPr>
          <p:spPr>
            <a:xfrm>
              <a:off x="204463" y="194480"/>
              <a:ext cx="429274" cy="449241"/>
            </a:xfrm>
            <a:custGeom>
              <a:avLst/>
              <a:gdLst>
                <a:gd name="txL" fmla="*/ 0 w 129"/>
                <a:gd name="txT" fmla="*/ 0 h 135"/>
                <a:gd name="txR" fmla="*/ 129 w 129"/>
                <a:gd name="txB" fmla="*/ 135 h 13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22" name="组合 4"/>
          <p:cNvGrpSpPr/>
          <p:nvPr/>
        </p:nvGrpSpPr>
        <p:grpSpPr>
          <a:xfrm>
            <a:off x="6451600" y="3476625"/>
            <a:ext cx="838200" cy="838200"/>
            <a:chOff x="0" y="0"/>
            <a:chExt cx="838200" cy="838200"/>
          </a:xfrm>
        </p:grpSpPr>
        <p:sp>
          <p:nvSpPr>
            <p:cNvPr id="23" name="Rounded Rectangle 17"/>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24" name="Group 29"/>
            <p:cNvGrpSpPr/>
            <p:nvPr/>
          </p:nvGrpSpPr>
          <p:grpSpPr>
            <a:xfrm>
              <a:off x="256874" y="222870"/>
              <a:ext cx="324452" cy="406813"/>
              <a:chOff x="0" y="0"/>
              <a:chExt cx="324452" cy="406813"/>
            </a:xfrm>
          </p:grpSpPr>
          <p:sp>
            <p:nvSpPr>
              <p:cNvPr id="25" name="Freeform 80"/>
              <p:cNvSpPr/>
              <p:nvPr/>
            </p:nvSpPr>
            <p:spPr>
              <a:xfrm>
                <a:off x="0" y="169713"/>
                <a:ext cx="324452" cy="134772"/>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6" name="Freeform 81"/>
              <p:cNvSpPr/>
              <p:nvPr/>
            </p:nvSpPr>
            <p:spPr>
              <a:xfrm>
                <a:off x="0" y="274536"/>
                <a:ext cx="324452" cy="132277"/>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7" name="Freeform 82"/>
              <p:cNvSpPr/>
              <p:nvPr/>
            </p:nvSpPr>
            <p:spPr>
              <a:xfrm>
                <a:off x="0" y="69882"/>
                <a:ext cx="324452" cy="137269"/>
              </a:xfrm>
              <a:custGeom>
                <a:avLst/>
                <a:gdLst>
                  <a:gd name="txL" fmla="*/ 0 w 98"/>
                  <a:gd name="txT" fmla="*/ 0 h 41"/>
                  <a:gd name="txR" fmla="*/ 98 w 98"/>
                  <a:gd name="txB" fmla="*/ 41 h 41"/>
                </a:gdLst>
                <a:ahLst/>
                <a:cxnLst>
                  <a:cxn ang="0">
                    <a:pos x="2147483646" y="0"/>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rect l="txL" t="txT" r="txR" b="tx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8" name="Oval 83"/>
              <p:cNvSpPr/>
              <p:nvPr/>
            </p:nvSpPr>
            <p:spPr>
              <a:xfrm>
                <a:off x="4991" y="0"/>
                <a:ext cx="316965" cy="10731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grpSp>
      </p:grpSp>
      <p:grpSp>
        <p:nvGrpSpPr>
          <p:cNvPr id="29" name="组合 6"/>
          <p:cNvGrpSpPr/>
          <p:nvPr/>
        </p:nvGrpSpPr>
        <p:grpSpPr>
          <a:xfrm>
            <a:off x="6451600" y="5006975"/>
            <a:ext cx="838200" cy="838200"/>
            <a:chOff x="0" y="0"/>
            <a:chExt cx="838200" cy="838200"/>
          </a:xfrm>
        </p:grpSpPr>
        <p:sp>
          <p:nvSpPr>
            <p:cNvPr id="30" name="Rounded Rectangle 19"/>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1" name="Group 34"/>
            <p:cNvGrpSpPr/>
            <p:nvPr/>
          </p:nvGrpSpPr>
          <p:grpSpPr>
            <a:xfrm>
              <a:off x="219438" y="310533"/>
              <a:ext cx="399324" cy="217134"/>
              <a:chOff x="0" y="0"/>
              <a:chExt cx="399324" cy="217134"/>
            </a:xfrm>
          </p:grpSpPr>
          <p:sp>
            <p:nvSpPr>
              <p:cNvPr id="32" name="Freeform 98"/>
              <p:cNvSpPr>
                <a:spLocks noEditPoints="1"/>
              </p:cNvSpPr>
              <p:nvPr/>
            </p:nvSpPr>
            <p:spPr>
              <a:xfrm>
                <a:off x="0" y="0"/>
                <a:ext cx="289511" cy="217134"/>
              </a:xfrm>
              <a:custGeom>
                <a:avLst/>
                <a:gdLst>
                  <a:gd name="txL" fmla="*/ 0 w 87"/>
                  <a:gd name="txT" fmla="*/ 0 h 65"/>
                  <a:gd name="txR" fmla="*/ 87 w 87"/>
                  <a:gd name="txB" fmla="*/ 65 h 65"/>
                </a:gdLst>
                <a:ahLst/>
                <a:cxnLst>
                  <a:cxn ang="0">
                    <a:pos x="2147483646" y="2147483646"/>
                  </a:cxn>
                  <a:cxn ang="0">
                    <a:pos x="2147483646"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3" name="Freeform 99"/>
              <p:cNvSpPr>
                <a:spLocks noEditPoints="1"/>
              </p:cNvSpPr>
              <p:nvPr/>
            </p:nvSpPr>
            <p:spPr>
              <a:xfrm>
                <a:off x="299493" y="157233"/>
                <a:ext cx="99831" cy="32446"/>
              </a:xfrm>
              <a:custGeom>
                <a:avLst/>
                <a:gdLst>
                  <a:gd name="txL" fmla="*/ 0 w 30"/>
                  <a:gd name="txT" fmla="*/ 0 h 10"/>
                  <a:gd name="txR" fmla="*/ 30 w 30"/>
                  <a:gd name="txB" fmla="*/ 10 h 10"/>
                </a:gdLst>
                <a:ahLst/>
                <a:cxnLst>
                  <a:cxn ang="0">
                    <a:pos x="0"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4" name="Freeform 100"/>
              <p:cNvSpPr>
                <a:spLocks noEditPoints="1"/>
              </p:cNvSpPr>
              <p:nvPr/>
            </p:nvSpPr>
            <p:spPr>
              <a:xfrm>
                <a:off x="299493" y="64890"/>
                <a:ext cx="99831" cy="32446"/>
              </a:xfrm>
              <a:custGeom>
                <a:avLst/>
                <a:gdLst>
                  <a:gd name="txL" fmla="*/ 0 w 30"/>
                  <a:gd name="txT" fmla="*/ 0 h 10"/>
                  <a:gd name="txR" fmla="*/ 30 w 30"/>
                  <a:gd name="txB" fmla="*/ 10 h 10"/>
                </a:gdLst>
                <a:ahLst/>
                <a:cxnLst>
                  <a:cxn ang="0">
                    <a:pos x="0" y="0"/>
                  </a:cxn>
                  <a:cxn ang="0">
                    <a:pos x="0" y="2147483646"/>
                  </a:cxn>
                  <a:cxn ang="0">
                    <a:pos x="2147483646" y="2147483646"/>
                  </a:cxn>
                  <a:cxn ang="0">
                    <a:pos x="2147483646" y="0"/>
                  </a:cxn>
                  <a:cxn ang="0">
                    <a:pos x="0"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35" name="组合 1"/>
          <p:cNvGrpSpPr/>
          <p:nvPr/>
        </p:nvGrpSpPr>
        <p:grpSpPr>
          <a:xfrm>
            <a:off x="2212975" y="1947863"/>
            <a:ext cx="838200" cy="838200"/>
            <a:chOff x="0" y="0"/>
            <a:chExt cx="838200" cy="838200"/>
          </a:xfrm>
        </p:grpSpPr>
        <p:sp>
          <p:nvSpPr>
            <p:cNvPr id="36" name="Rounded Rectangle 5"/>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7" name="Group 38"/>
            <p:cNvGrpSpPr/>
            <p:nvPr/>
          </p:nvGrpSpPr>
          <p:grpSpPr>
            <a:xfrm>
              <a:off x="204463" y="177009"/>
              <a:ext cx="429274" cy="484183"/>
              <a:chOff x="0" y="0"/>
              <a:chExt cx="429274" cy="484183"/>
            </a:xfrm>
          </p:grpSpPr>
          <p:sp>
            <p:nvSpPr>
              <p:cNvPr id="38" name="Freeform 147"/>
              <p:cNvSpPr/>
              <p:nvPr/>
            </p:nvSpPr>
            <p:spPr>
              <a:xfrm>
                <a:off x="0" y="0"/>
                <a:ext cx="429274" cy="87353"/>
              </a:xfrm>
              <a:custGeom>
                <a:avLst/>
                <a:gdLst>
                  <a:gd name="txL" fmla="*/ 0 w 129"/>
                  <a:gd name="txT" fmla="*/ 0 h 26"/>
                  <a:gd name="txR" fmla="*/ 129 w 129"/>
                  <a:gd name="txB" fmla="*/ 26 h 26"/>
                </a:gdLst>
                <a:ahLst/>
                <a:cxnLst>
                  <a:cxn ang="0">
                    <a:pos x="2147483646" y="2147483646"/>
                  </a:cxn>
                  <a:cxn ang="0">
                    <a:pos x="2147483646" y="2147483646"/>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Lst>
                <a:rect l="txL" t="txT" r="txR" b="tx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9" name="Freeform 148"/>
              <p:cNvSpPr>
                <a:spLocks noEditPoints="1"/>
              </p:cNvSpPr>
              <p:nvPr/>
            </p:nvSpPr>
            <p:spPr>
              <a:xfrm>
                <a:off x="37436" y="107319"/>
                <a:ext cx="356897" cy="376864"/>
              </a:xfrm>
              <a:custGeom>
                <a:avLst/>
                <a:gdLst>
                  <a:gd name="txL" fmla="*/ 0 w 143"/>
                  <a:gd name="txT" fmla="*/ 0 h 151"/>
                  <a:gd name="txR" fmla="*/ 143 w 143"/>
                  <a:gd name="txB" fmla="*/ 151 h 151"/>
                </a:gdLst>
                <a:ahLst/>
                <a:cxnLst>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40" name="Freeform 149"/>
              <p:cNvSpPr/>
              <p:nvPr/>
            </p:nvSpPr>
            <p:spPr>
              <a:xfrm>
                <a:off x="64890" y="179696"/>
                <a:ext cx="174705" cy="102328"/>
              </a:xfrm>
              <a:custGeom>
                <a:avLst/>
                <a:gdLst>
                  <a:gd name="txL" fmla="*/ 0 w 70"/>
                  <a:gd name="txT" fmla="*/ 0 h 41"/>
                  <a:gd name="txR" fmla="*/ 70 w 70"/>
                  <a:gd name="txB" fmla="*/ 41 h 4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Lst>
                <a:rect l="txL" t="txT" r="txR" b="txB"/>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sp>
        <p:nvSpPr>
          <p:cNvPr id="41" name="文本框 7"/>
          <p:cNvSpPr/>
          <p:nvPr/>
        </p:nvSpPr>
        <p:spPr>
          <a:xfrm>
            <a:off x="3222625" y="1936750"/>
            <a:ext cx="172354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点击加入标题</a:t>
            </a:r>
          </a:p>
        </p:txBody>
      </p:sp>
      <p:sp>
        <p:nvSpPr>
          <p:cNvPr id="42" name="文本框 8"/>
          <p:cNvSpPr/>
          <p:nvPr/>
        </p:nvSpPr>
        <p:spPr>
          <a:xfrm>
            <a:off x="3216275" y="2301875"/>
            <a:ext cx="2717800" cy="7381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43" name="文本框 88"/>
          <p:cNvSpPr/>
          <p:nvPr/>
        </p:nvSpPr>
        <p:spPr>
          <a:xfrm>
            <a:off x="3222625"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4" name="文本框 89"/>
          <p:cNvSpPr/>
          <p:nvPr/>
        </p:nvSpPr>
        <p:spPr>
          <a:xfrm>
            <a:off x="3216275" y="3833813"/>
            <a:ext cx="2717800" cy="9540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5" name="文本框 90"/>
          <p:cNvSpPr/>
          <p:nvPr/>
        </p:nvSpPr>
        <p:spPr>
          <a:xfrm>
            <a:off x="3222625"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6" name="文本框 91"/>
          <p:cNvSpPr/>
          <p:nvPr/>
        </p:nvSpPr>
        <p:spPr>
          <a:xfrm>
            <a:off x="3216275"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7" name="文本框 92"/>
          <p:cNvSpPr/>
          <p:nvPr/>
        </p:nvSpPr>
        <p:spPr>
          <a:xfrm>
            <a:off x="7529513" y="1936750"/>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8" name="文本框 93"/>
          <p:cNvSpPr/>
          <p:nvPr/>
        </p:nvSpPr>
        <p:spPr>
          <a:xfrm>
            <a:off x="7523163" y="2301875"/>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9" name="文本框 94"/>
          <p:cNvSpPr/>
          <p:nvPr/>
        </p:nvSpPr>
        <p:spPr>
          <a:xfrm>
            <a:off x="7529513"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0" name="文本框 95"/>
          <p:cNvSpPr/>
          <p:nvPr/>
        </p:nvSpPr>
        <p:spPr>
          <a:xfrm>
            <a:off x="7523163" y="3833813"/>
            <a:ext cx="2717800" cy="7381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51" name="文本框 96"/>
          <p:cNvSpPr/>
          <p:nvPr/>
        </p:nvSpPr>
        <p:spPr>
          <a:xfrm>
            <a:off x="7529513"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2" name="文本框 97"/>
          <p:cNvSpPr/>
          <p:nvPr/>
        </p:nvSpPr>
        <p:spPr>
          <a:xfrm>
            <a:off x="7523163"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Tree>
    <p:extLst>
      <p:ext uri="{BB962C8B-B14F-4D97-AF65-F5344CB8AC3E}">
        <p14:creationId xmlns:p14="http://schemas.microsoft.com/office/powerpoint/2010/main" xmlns="" val="231173649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250"/>
                                        <p:tgtEl>
                                          <p:spTgt spid="35"/>
                                        </p:tgtEl>
                                        <p:attrNameLst>
                                          <p:attrName>ppt_x</p:attrName>
                                        </p:attrNameLst>
                                      </p:cBhvr>
                                      <p:tavLst>
                                        <p:tav tm="0">
                                          <p:val>
                                            <p:strVal val="#ppt_x-#ppt_w*1.125000"/>
                                          </p:val>
                                        </p:tav>
                                        <p:tav tm="100000">
                                          <p:val>
                                            <p:strVal val="#ppt_x"/>
                                          </p:val>
                                        </p:tav>
                                      </p:tavLst>
                                    </p:anim>
                                    <p:animEffect filter="wipe(right)">
                                      <p:cBhvr>
                                        <p:cTn id="12" dur="250"/>
                                        <p:tgtEl>
                                          <p:spTgt spid="35"/>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filter="wipe(left)">
                                      <p:cBhvr>
                                        <p:cTn id="16" dur="500"/>
                                        <p:tgtEl>
                                          <p:spTgt spid="4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filter="wipe(left)">
                                      <p:cBhvr>
                                        <p:cTn id="19" dur="500"/>
                                        <p:tgtEl>
                                          <p:spTgt spid="42"/>
                                        </p:tgtEl>
                                      </p:cBhvr>
                                    </p:animEffect>
                                  </p:childTnLst>
                                </p:cTn>
                              </p:par>
                            </p:childTnLst>
                          </p:cTn>
                        </p:par>
                        <p:par>
                          <p:cTn id="20" fill="hold">
                            <p:stCondLst>
                              <p:cond delay="125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50"/>
                                        <p:tgtEl>
                                          <p:spTgt spid="19"/>
                                        </p:tgtEl>
                                        <p:attrNameLst>
                                          <p:attrName>ppt_x</p:attrName>
                                        </p:attrNameLst>
                                      </p:cBhvr>
                                      <p:tavLst>
                                        <p:tav tm="0">
                                          <p:val>
                                            <p:strVal val="#ppt_x-#ppt_w*1.125000"/>
                                          </p:val>
                                        </p:tav>
                                        <p:tav tm="100000">
                                          <p:val>
                                            <p:strVal val="#ppt_x"/>
                                          </p:val>
                                        </p:tav>
                                      </p:tavLst>
                                    </p:anim>
                                    <p:animEffect filter="wipe(right)">
                                      <p:cBhvr>
                                        <p:cTn id="24" dur="250"/>
                                        <p:tgtEl>
                                          <p:spTgt spid="1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filter="wipe(left)">
                                      <p:cBhvr>
                                        <p:cTn id="28" dur="500"/>
                                        <p:tgtEl>
                                          <p:spTgt spid="4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filter="wipe(left)">
                                      <p:cBhvr>
                                        <p:cTn id="31" dur="500"/>
                                        <p:tgtEl>
                                          <p:spTgt spid="44"/>
                                        </p:tgtEl>
                                      </p:cBhvr>
                                    </p:animEffect>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250"/>
                                        <p:tgtEl>
                                          <p:spTgt spid="8"/>
                                        </p:tgtEl>
                                        <p:attrNameLst>
                                          <p:attrName>ppt_x</p:attrName>
                                        </p:attrNameLst>
                                      </p:cBhvr>
                                      <p:tavLst>
                                        <p:tav tm="0">
                                          <p:val>
                                            <p:strVal val="#ppt_x-#ppt_w*1.125000"/>
                                          </p:val>
                                        </p:tav>
                                        <p:tav tm="100000">
                                          <p:val>
                                            <p:strVal val="#ppt_x"/>
                                          </p:val>
                                        </p:tav>
                                      </p:tavLst>
                                    </p:anim>
                                    <p:animEffect filter="wipe(right)">
                                      <p:cBhvr>
                                        <p:cTn id="36" dur="250"/>
                                        <p:tgtEl>
                                          <p:spTgt spid="8"/>
                                        </p:tgtEl>
                                      </p:cBhvr>
                                    </p:animEffect>
                                  </p:childTnLst>
                                </p:cTn>
                              </p:par>
                            </p:childTnLst>
                          </p:cTn>
                        </p:par>
                        <p:par>
                          <p:cTn id="37" fill="hold">
                            <p:stCondLst>
                              <p:cond delay="2250"/>
                            </p:stCondLst>
                            <p:childTnLst>
                              <p:par>
                                <p:cTn id="38" presetID="22" presetClass="entr" presetSubtype="8"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filter="wipe(left)">
                                      <p:cBhvr>
                                        <p:cTn id="40" dur="500"/>
                                        <p:tgtEl>
                                          <p:spTgt spid="4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filter="wipe(left)">
                                      <p:cBhvr>
                                        <p:cTn id="43" dur="500"/>
                                        <p:tgtEl>
                                          <p:spTgt spid="46"/>
                                        </p:tgtEl>
                                      </p:cBhvr>
                                    </p:animEffect>
                                  </p:childTnLst>
                                </p:cTn>
                              </p:par>
                            </p:childTnLst>
                          </p:cTn>
                        </p:par>
                        <p:par>
                          <p:cTn id="44" fill="hold">
                            <p:stCondLst>
                              <p:cond delay="2750"/>
                            </p:stCondLst>
                            <p:childTnLst>
                              <p:par>
                                <p:cTn id="45" presetID="12" presetClass="entr" presetSubtype="8"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250"/>
                                        <p:tgtEl>
                                          <p:spTgt spid="11"/>
                                        </p:tgtEl>
                                        <p:attrNameLst>
                                          <p:attrName>ppt_x</p:attrName>
                                        </p:attrNameLst>
                                      </p:cBhvr>
                                      <p:tavLst>
                                        <p:tav tm="0">
                                          <p:val>
                                            <p:strVal val="#ppt_x-#ppt_w*1.125000"/>
                                          </p:val>
                                        </p:tav>
                                        <p:tav tm="100000">
                                          <p:val>
                                            <p:strVal val="#ppt_x"/>
                                          </p:val>
                                        </p:tav>
                                      </p:tavLst>
                                    </p:anim>
                                    <p:animEffect filter="wipe(right)">
                                      <p:cBhvr>
                                        <p:cTn id="48" dur="250"/>
                                        <p:tgtEl>
                                          <p:spTgt spid="11"/>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filter="wipe(left)">
                                      <p:cBhvr>
                                        <p:cTn id="52" dur="500"/>
                                        <p:tgtEl>
                                          <p:spTgt spid="4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filter="wipe(left)">
                                      <p:cBhvr>
                                        <p:cTn id="55" dur="500"/>
                                        <p:tgtEl>
                                          <p:spTgt spid="48"/>
                                        </p:tgtEl>
                                      </p:cBhvr>
                                    </p:animEffect>
                                  </p:childTnLst>
                                </p:cTn>
                              </p:par>
                            </p:childTnLst>
                          </p:cTn>
                        </p:par>
                        <p:par>
                          <p:cTn id="56" fill="hold">
                            <p:stCondLst>
                              <p:cond delay="3500"/>
                            </p:stCondLst>
                            <p:childTnLst>
                              <p:par>
                                <p:cTn id="57" presetID="1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250"/>
                                        <p:tgtEl>
                                          <p:spTgt spid="22"/>
                                        </p:tgtEl>
                                        <p:attrNameLst>
                                          <p:attrName>ppt_x</p:attrName>
                                        </p:attrNameLst>
                                      </p:cBhvr>
                                      <p:tavLst>
                                        <p:tav tm="0">
                                          <p:val>
                                            <p:strVal val="#ppt_x-#ppt_w*1.125000"/>
                                          </p:val>
                                        </p:tav>
                                        <p:tav tm="100000">
                                          <p:val>
                                            <p:strVal val="#ppt_x"/>
                                          </p:val>
                                        </p:tav>
                                      </p:tavLst>
                                    </p:anim>
                                    <p:animEffect filter="wipe(right)">
                                      <p:cBhvr>
                                        <p:cTn id="60" dur="250"/>
                                        <p:tgtEl>
                                          <p:spTgt spid="22"/>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filter="wipe(left)">
                                      <p:cBhvr>
                                        <p:cTn id="64" dur="500"/>
                                        <p:tgtEl>
                                          <p:spTgt spid="4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filter="wipe(left)">
                                      <p:cBhvr>
                                        <p:cTn id="67" dur="500"/>
                                        <p:tgtEl>
                                          <p:spTgt spid="50"/>
                                        </p:tgtEl>
                                      </p:cBhvr>
                                    </p:animEffect>
                                  </p:childTnLst>
                                </p:cTn>
                              </p:par>
                            </p:childTnLst>
                          </p:cTn>
                        </p:par>
                        <p:par>
                          <p:cTn id="68" fill="hold">
                            <p:stCondLst>
                              <p:cond delay="4250"/>
                            </p:stCondLst>
                            <p:childTnLst>
                              <p:par>
                                <p:cTn id="69" presetID="12" presetClass="entr" presetSubtype="8"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250"/>
                                        <p:tgtEl>
                                          <p:spTgt spid="29"/>
                                        </p:tgtEl>
                                        <p:attrNameLst>
                                          <p:attrName>ppt_x</p:attrName>
                                        </p:attrNameLst>
                                      </p:cBhvr>
                                      <p:tavLst>
                                        <p:tav tm="0">
                                          <p:val>
                                            <p:strVal val="#ppt_x-#ppt_w*1.125000"/>
                                          </p:val>
                                        </p:tav>
                                        <p:tav tm="100000">
                                          <p:val>
                                            <p:strVal val="#ppt_x"/>
                                          </p:val>
                                        </p:tav>
                                      </p:tavLst>
                                    </p:anim>
                                    <p:animEffect filter="wipe(right)">
                                      <p:cBhvr>
                                        <p:cTn id="72" dur="250"/>
                                        <p:tgtEl>
                                          <p:spTgt spid="29"/>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filter="wipe(left)">
                                      <p:cBhvr>
                                        <p:cTn id="76" dur="500"/>
                                        <p:tgtEl>
                                          <p:spTgt spid="5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filter="wipe(left)">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p:bldP spid="42" grpId="0" bldLvl="0"/>
      <p:bldP spid="43" grpId="0" bldLvl="0"/>
      <p:bldP spid="44" grpId="0" bldLvl="0"/>
      <p:bldP spid="45" grpId="0" bldLvl="0"/>
      <p:bldP spid="46" grpId="0" bldLvl="0"/>
      <p:bldP spid="47" grpId="0" bldLvl="0"/>
      <p:bldP spid="48" grpId="0" bldLvl="0"/>
      <p:bldP spid="49" grpId="0" bldLvl="0"/>
      <p:bldP spid="50" grpId="0" bldLvl="0"/>
      <p:bldP spid="51" grpId="0" bldLvl="0"/>
      <p:bldP spid="52"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3</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xmlns="" val="14394669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矩形 16"/>
          <p:cNvSpPr>
            <a:spLocks noChangeArrowheads="1"/>
          </p:cNvSpPr>
          <p:nvPr/>
        </p:nvSpPr>
        <p:spPr bwMode="auto">
          <a:xfrm>
            <a:off x="89228" y="4549681"/>
            <a:ext cx="5994324" cy="781219"/>
          </a:xfrm>
          <a:prstGeom prst="rect">
            <a:avLst/>
          </a:prstGeom>
          <a:solidFill>
            <a:srgbClr val="49C1A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4" name="矩形 13"/>
          <p:cNvSpPr>
            <a:spLocks noChangeArrowheads="1"/>
          </p:cNvSpPr>
          <p:nvPr/>
        </p:nvSpPr>
        <p:spPr bwMode="auto">
          <a:xfrm>
            <a:off x="6200080" y="4549380"/>
            <a:ext cx="5902711" cy="781351"/>
          </a:xfrm>
          <a:prstGeom prst="rect">
            <a:avLst/>
          </a:prstGeom>
          <a:solidFill>
            <a:srgbClr val="A8CF3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6" name="文本框 28"/>
          <p:cNvSpPr txBox="1">
            <a:spLocks noChangeArrowheads="1"/>
          </p:cNvSpPr>
          <p:nvPr/>
        </p:nvSpPr>
        <p:spPr bwMode="auto">
          <a:xfrm>
            <a:off x="575777" y="4726537"/>
            <a:ext cx="1234939"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7" name="文本框 34"/>
          <p:cNvSpPr txBox="1">
            <a:spLocks noChangeArrowheads="1"/>
          </p:cNvSpPr>
          <p:nvPr/>
        </p:nvSpPr>
        <p:spPr bwMode="auto">
          <a:xfrm>
            <a:off x="2392381" y="4678911"/>
            <a:ext cx="273600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内容描述内容描述内容描述内容描述内容描述内容描述内容</a:t>
            </a:r>
          </a:p>
        </p:txBody>
      </p:sp>
      <p:sp>
        <p:nvSpPr>
          <p:cNvPr id="18" name="文本框 35"/>
          <p:cNvSpPr txBox="1">
            <a:spLocks noChangeArrowheads="1"/>
          </p:cNvSpPr>
          <p:nvPr/>
        </p:nvSpPr>
        <p:spPr bwMode="auto">
          <a:xfrm>
            <a:off x="6535303" y="4745587"/>
            <a:ext cx="121589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9" name="文本框 36"/>
          <p:cNvSpPr txBox="1">
            <a:spLocks noChangeArrowheads="1"/>
          </p:cNvSpPr>
          <p:nvPr/>
        </p:nvSpPr>
        <p:spPr bwMode="auto">
          <a:xfrm>
            <a:off x="8704423" y="4683642"/>
            <a:ext cx="269212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  容描述内容描述内容描述内容</a:t>
            </a:r>
          </a:p>
        </p:txBody>
      </p:sp>
      <p:sp>
        <p:nvSpPr>
          <p:cNvPr id="20" name="Rectangle 30"/>
          <p:cNvSpPr/>
          <p:nvPr/>
        </p:nvSpPr>
        <p:spPr>
          <a:xfrm>
            <a:off x="89208" y="1610931"/>
            <a:ext cx="5995158" cy="2938443"/>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1" name="Rectangle 30"/>
          <p:cNvSpPr/>
          <p:nvPr/>
        </p:nvSpPr>
        <p:spPr>
          <a:xfrm>
            <a:off x="6200080" y="1610931"/>
            <a:ext cx="5902712" cy="2938443"/>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2" name="文本框 5"/>
          <p:cNvSpPr txBox="1"/>
          <p:nvPr/>
        </p:nvSpPr>
        <p:spPr>
          <a:xfrm>
            <a:off x="828508" y="5732916"/>
            <a:ext cx="10887242" cy="62457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lumMod val="50000"/>
                  </a:schemeClr>
                </a:solidFill>
                <a:cs typeface="+mn-ea"/>
                <a:sym typeface="+mn-lt"/>
              </a:rPr>
              <a:t>双击图标可以对图表图形及文字的颜色、边框等进行选择。点击图表然后右键选择“编辑数据”即自动跳转到</a:t>
            </a:r>
            <a:r>
              <a:rPr lang="en-US" altLang="zh-CN" sz="1400" dirty="0">
                <a:solidFill>
                  <a:schemeClr val="bg1">
                    <a:lumMod val="50000"/>
                  </a:schemeClr>
                </a:solidFill>
                <a:cs typeface="+mn-ea"/>
                <a:sym typeface="+mn-lt"/>
              </a:rPr>
              <a:t>Excel</a:t>
            </a:r>
            <a:r>
              <a:rPr lang="zh-CN" altLang="en-US" sz="1400" dirty="0">
                <a:solidFill>
                  <a:schemeClr val="bg1">
                    <a:lumMod val="50000"/>
                  </a:schemeClr>
                </a:solidFill>
                <a:cs typeface="+mn-ea"/>
                <a:sym typeface="+mn-lt"/>
              </a:rPr>
              <a:t>中对图表的数据信息进行编辑。点击图标，在屏幕上方的“图标布局”面板中可以对图表的标题、坐标轴、图例、数据标签、网格线、趋势线等进行编辑。</a:t>
            </a:r>
          </a:p>
        </p:txBody>
      </p:sp>
    </p:spTree>
    <p:extLst>
      <p:ext uri="{BB962C8B-B14F-4D97-AF65-F5344CB8AC3E}">
        <p14:creationId xmlns:p14="http://schemas.microsoft.com/office/powerpoint/2010/main" xmlns="" val="169919259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right)">
                                      <p:cBhvr>
                                        <p:cTn id="13" dur="500"/>
                                        <p:tgtEl>
                                          <p:spTgt spid="1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nimBg="1"/>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7277061" y="1991553"/>
            <a:ext cx="1594497" cy="741951"/>
            <a:chOff x="4065694" y="3960217"/>
            <a:chExt cx="2811555" cy="1281388"/>
          </a:xfrm>
        </p:grpSpPr>
        <p:sp>
          <p:nvSpPr>
            <p:cNvPr id="9" name="Rounded Rectangle 43"/>
            <p:cNvSpPr/>
            <p:nvPr/>
          </p:nvSpPr>
          <p:spPr>
            <a:xfrm>
              <a:off x="4081294" y="3961259"/>
              <a:ext cx="2230265" cy="557566"/>
            </a:xfrm>
            <a:prstGeom prst="roundRect">
              <a:avLst>
                <a:gd name="adj" fmla="val 46832"/>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0" name="TextBox 52"/>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cs typeface="+mn-ea"/>
                  <a:sym typeface="+mn-lt"/>
                </a:rPr>
                <a:t>添加内容</a:t>
              </a:r>
              <a:endParaRPr lang="id-ID" sz="1500" dirty="0">
                <a:solidFill>
                  <a:schemeClr val="bg1"/>
                </a:solidFill>
                <a:cs typeface="+mn-ea"/>
                <a:sym typeface="+mn-lt"/>
              </a:endParaRPr>
            </a:p>
          </p:txBody>
        </p:sp>
        <p:sp>
          <p:nvSpPr>
            <p:cNvPr id="11"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lumMod val="50000"/>
                    </a:schemeClr>
                  </a:solidFill>
                  <a:cs typeface="+mn-ea"/>
                  <a:sym typeface="+mn-lt"/>
                </a:rPr>
                <a:t>Add Content</a:t>
              </a:r>
              <a:endParaRPr lang="zh-CN" altLang="en-US" sz="1700" dirty="0">
                <a:solidFill>
                  <a:schemeClr val="bg1">
                    <a:lumMod val="50000"/>
                  </a:schemeClr>
                </a:solidFill>
                <a:cs typeface="+mn-ea"/>
                <a:sym typeface="+mn-lt"/>
              </a:endParaRPr>
            </a:p>
          </p:txBody>
        </p:sp>
      </p:grpSp>
      <p:sp>
        <p:nvSpPr>
          <p:cNvPr id="14" name="TextBox 54"/>
          <p:cNvSpPr txBox="1"/>
          <p:nvPr/>
        </p:nvSpPr>
        <p:spPr>
          <a:xfrm>
            <a:off x="6804819" y="2868480"/>
            <a:ext cx="553631" cy="1373558"/>
          </a:xfrm>
          <a:prstGeom prst="rect">
            <a:avLst/>
          </a:prstGeom>
          <a:noFill/>
        </p:spPr>
        <p:txBody>
          <a:bodyPr wrap="square" lIns="49634" tIns="24817" rIns="49634" bIns="24817" rtlCol="0">
            <a:spAutoFit/>
          </a:bodyPr>
          <a:lstStyle/>
          <a:p>
            <a:r>
              <a:rPr lang="id-ID" sz="4300" dirty="0">
                <a:solidFill>
                  <a:schemeClr val="bg1">
                    <a:lumMod val="50000"/>
                  </a:schemeClr>
                </a:solidFill>
                <a:cs typeface="+mn-ea"/>
                <a:sym typeface="+mn-lt"/>
              </a:rPr>
              <a:t>1</a:t>
            </a:r>
            <a:r>
              <a:rPr lang="en-US" sz="4300" dirty="0">
                <a:solidFill>
                  <a:schemeClr val="bg1">
                    <a:lumMod val="50000"/>
                  </a:schemeClr>
                </a:solidFill>
                <a:cs typeface="+mn-ea"/>
                <a:sym typeface="+mn-lt"/>
              </a:rPr>
              <a:t>.</a:t>
            </a:r>
            <a:endParaRPr lang="id-ID" sz="4300" dirty="0">
              <a:solidFill>
                <a:schemeClr val="bg1">
                  <a:lumMod val="50000"/>
                </a:schemeClr>
              </a:solidFill>
              <a:cs typeface="+mn-ea"/>
              <a:sym typeface="+mn-lt"/>
            </a:endParaRPr>
          </a:p>
        </p:txBody>
      </p:sp>
      <p:sp>
        <p:nvSpPr>
          <p:cNvPr id="15" name="Rectangle 19"/>
          <p:cNvSpPr/>
          <p:nvPr/>
        </p:nvSpPr>
        <p:spPr>
          <a:xfrm>
            <a:off x="7285908" y="295090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6" name="TextBox 56"/>
          <p:cNvSpPr txBox="1"/>
          <p:nvPr/>
        </p:nvSpPr>
        <p:spPr>
          <a:xfrm>
            <a:off x="6804819" y="407678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2.</a:t>
            </a:r>
            <a:endParaRPr lang="id-ID" sz="4300" dirty="0">
              <a:solidFill>
                <a:schemeClr val="bg1">
                  <a:lumMod val="50000"/>
                </a:schemeClr>
              </a:solidFill>
              <a:cs typeface="+mn-ea"/>
              <a:sym typeface="+mn-lt"/>
            </a:endParaRPr>
          </a:p>
        </p:txBody>
      </p:sp>
      <p:sp>
        <p:nvSpPr>
          <p:cNvPr id="17" name="Rectangle 19"/>
          <p:cNvSpPr/>
          <p:nvPr/>
        </p:nvSpPr>
        <p:spPr>
          <a:xfrm>
            <a:off x="7285908" y="415921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8" name="TextBox 58"/>
          <p:cNvSpPr txBox="1"/>
          <p:nvPr/>
        </p:nvSpPr>
        <p:spPr>
          <a:xfrm>
            <a:off x="6804819" y="528591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3.</a:t>
            </a:r>
            <a:endParaRPr lang="id-ID" sz="4300" dirty="0">
              <a:solidFill>
                <a:schemeClr val="bg1">
                  <a:lumMod val="50000"/>
                </a:schemeClr>
              </a:solidFill>
              <a:cs typeface="+mn-ea"/>
              <a:sym typeface="+mn-lt"/>
            </a:endParaRPr>
          </a:p>
        </p:txBody>
      </p:sp>
      <p:sp>
        <p:nvSpPr>
          <p:cNvPr id="19" name="Rectangle 19"/>
          <p:cNvSpPr/>
          <p:nvPr/>
        </p:nvSpPr>
        <p:spPr>
          <a:xfrm>
            <a:off x="7285908" y="536834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cxnSp>
        <p:nvCxnSpPr>
          <p:cNvPr id="20" name="直接连接符 19"/>
          <p:cNvCxnSpPr/>
          <p:nvPr/>
        </p:nvCxnSpPr>
        <p:spPr>
          <a:xfrm>
            <a:off x="6952199" y="3992870"/>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52199" y="5226901"/>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19665" y="1727289"/>
            <a:ext cx="5410200" cy="4699000"/>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xmlns="" val="381822477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ppt_y</p:attrName>
                                        </p:attrNameLst>
                                      </p:cBhvr>
                                      <p:tavLst>
                                        <p:tav tm="0">
                                          <p:val>
                                            <p:strVal val="#ppt_y+#ppt_h*1.125000"/>
                                          </p:val>
                                        </p:tav>
                                        <p:tav tm="100000">
                                          <p:val>
                                            <p:strVal val="#ppt_y"/>
                                          </p:val>
                                        </p:tav>
                                      </p:tavLst>
                                    </p:anim>
                                    <p:animEffect transition="in" filter="wipe(up)">
                                      <p:cBhvr>
                                        <p:cTn id="25" dur="500"/>
                                        <p:tgtEl>
                                          <p:spTgt spid="20"/>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ppt_y</p:attrName>
                                        </p:attrNameLst>
                                      </p:cBhvr>
                                      <p:tavLst>
                                        <p:tav tm="0">
                                          <p:val>
                                            <p:strVal val="#ppt_y+#ppt_h*1.125000"/>
                                          </p:val>
                                        </p:tav>
                                        <p:tav tm="100000">
                                          <p:val>
                                            <p:strVal val="#ppt_y"/>
                                          </p:val>
                                        </p:tav>
                                      </p:tavLst>
                                    </p:anim>
                                    <p:animEffect transition="in" filter="wipe(up)">
                                      <p:cBhvr>
                                        <p:cTn id="39" dur="500"/>
                                        <p:tgtEl>
                                          <p:spTgt spid="21"/>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ppt_y</p:attrName>
                                        </p:attrNameLst>
                                      </p:cBhvr>
                                      <p:tavLst>
                                        <p:tav tm="0">
                                          <p:val>
                                            <p:strVal val="#ppt_y+#ppt_h*1.125000"/>
                                          </p:val>
                                        </p:tav>
                                        <p:tav tm="100000">
                                          <p:val>
                                            <p:strVal val="#ppt_y"/>
                                          </p:val>
                                        </p:tav>
                                      </p:tavLst>
                                    </p:anim>
                                    <p:animEffect transition="in" filter="wipe(up)">
                                      <p:cBhvr>
                                        <p:cTn id="48" dur="500"/>
                                        <p:tgtEl>
                                          <p:spTgt spid="1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flipH="1">
            <a:off x="1116176" y="2041560"/>
            <a:ext cx="10142374" cy="4005478"/>
            <a:chOff x="582776" y="1984410"/>
            <a:chExt cx="7476453" cy="2952639"/>
          </a:xfrm>
        </p:grpSpPr>
        <p:sp>
          <p:nvSpPr>
            <p:cNvPr id="19" name="Oval 34"/>
            <p:cNvSpPr/>
            <p:nvPr/>
          </p:nvSpPr>
          <p:spPr>
            <a:xfrm>
              <a:off x="5106590" y="1984410"/>
              <a:ext cx="2952639" cy="2952639"/>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0" name="Rectangle 6"/>
            <p:cNvSpPr/>
            <p:nvPr/>
          </p:nvSpPr>
          <p:spPr>
            <a:xfrm>
              <a:off x="588663" y="248546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1" name="Rectangle 7"/>
            <p:cNvSpPr/>
            <p:nvPr/>
          </p:nvSpPr>
          <p:spPr>
            <a:xfrm>
              <a:off x="588663" y="2485461"/>
              <a:ext cx="2897245" cy="15788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2" name="Freeform 8"/>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23" name="TextBox 10"/>
            <p:cNvSpPr txBox="1"/>
            <p:nvPr/>
          </p:nvSpPr>
          <p:spPr>
            <a:xfrm>
              <a:off x="772561" y="2215392"/>
              <a:ext cx="873479"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RESEARCH</a:t>
              </a:r>
            </a:p>
          </p:txBody>
        </p:sp>
        <p:sp>
          <p:nvSpPr>
            <p:cNvPr id="24" name="TextBox 34"/>
            <p:cNvSpPr txBox="1"/>
            <p:nvPr/>
          </p:nvSpPr>
          <p:spPr>
            <a:xfrm>
              <a:off x="4496707" y="221539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70%</a:t>
              </a:r>
            </a:p>
          </p:txBody>
        </p:sp>
        <p:sp>
          <p:nvSpPr>
            <p:cNvPr id="25" name="Rectangle 11"/>
            <p:cNvSpPr/>
            <p:nvPr/>
          </p:nvSpPr>
          <p:spPr>
            <a:xfrm>
              <a:off x="588663" y="3145692"/>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6" name="Rectangle 12"/>
            <p:cNvSpPr/>
            <p:nvPr/>
          </p:nvSpPr>
          <p:spPr>
            <a:xfrm>
              <a:off x="588663" y="3144193"/>
              <a:ext cx="4002419" cy="15938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7" name="TextBox 38"/>
            <p:cNvSpPr txBox="1"/>
            <p:nvPr/>
          </p:nvSpPr>
          <p:spPr>
            <a:xfrm>
              <a:off x="772559" y="2875622"/>
              <a:ext cx="1284694"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GRAPHIC DESIGN</a:t>
              </a:r>
            </a:p>
          </p:txBody>
        </p:sp>
        <p:sp>
          <p:nvSpPr>
            <p:cNvPr id="28" name="TextBox 39"/>
            <p:cNvSpPr txBox="1"/>
            <p:nvPr/>
          </p:nvSpPr>
          <p:spPr>
            <a:xfrm>
              <a:off x="4496707" y="287562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92%</a:t>
              </a:r>
            </a:p>
          </p:txBody>
        </p:sp>
        <p:sp>
          <p:nvSpPr>
            <p:cNvPr id="29" name="Rectangle 15"/>
            <p:cNvSpPr/>
            <p:nvPr/>
          </p:nvSpPr>
          <p:spPr>
            <a:xfrm>
              <a:off x="588663" y="3805923"/>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0" name="Rectangle 16"/>
            <p:cNvSpPr/>
            <p:nvPr/>
          </p:nvSpPr>
          <p:spPr>
            <a:xfrm>
              <a:off x="588661" y="3804424"/>
              <a:ext cx="3567800" cy="159380"/>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1" name="TextBox 43"/>
            <p:cNvSpPr txBox="1"/>
            <p:nvPr/>
          </p:nvSpPr>
          <p:spPr>
            <a:xfrm>
              <a:off x="772559" y="3535852"/>
              <a:ext cx="1476122"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WEB DEVELOPMENT</a:t>
              </a:r>
            </a:p>
          </p:txBody>
        </p:sp>
        <p:sp>
          <p:nvSpPr>
            <p:cNvPr id="32" name="TextBox 44"/>
            <p:cNvSpPr txBox="1"/>
            <p:nvPr/>
          </p:nvSpPr>
          <p:spPr>
            <a:xfrm>
              <a:off x="4496707" y="353585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87%</a:t>
              </a:r>
            </a:p>
          </p:txBody>
        </p:sp>
        <p:sp>
          <p:nvSpPr>
            <p:cNvPr id="33" name="Rectangle 19"/>
            <p:cNvSpPr/>
            <p:nvPr/>
          </p:nvSpPr>
          <p:spPr>
            <a:xfrm>
              <a:off x="588663" y="446615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4" name="Rectangle 20"/>
            <p:cNvSpPr/>
            <p:nvPr/>
          </p:nvSpPr>
          <p:spPr>
            <a:xfrm>
              <a:off x="588663" y="4464655"/>
              <a:ext cx="2186776" cy="1593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5" name="TextBox 48"/>
            <p:cNvSpPr txBox="1"/>
            <p:nvPr/>
          </p:nvSpPr>
          <p:spPr>
            <a:xfrm>
              <a:off x="772561" y="4196082"/>
              <a:ext cx="738770"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IDENTITY</a:t>
              </a:r>
            </a:p>
          </p:txBody>
        </p:sp>
        <p:sp>
          <p:nvSpPr>
            <p:cNvPr id="36" name="TextBox 49"/>
            <p:cNvSpPr txBox="1"/>
            <p:nvPr/>
          </p:nvSpPr>
          <p:spPr>
            <a:xfrm>
              <a:off x="4496707" y="419608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52%</a:t>
              </a:r>
            </a:p>
          </p:txBody>
        </p:sp>
        <p:grpSp>
          <p:nvGrpSpPr>
            <p:cNvPr id="37" name="Group 23"/>
            <p:cNvGrpSpPr/>
            <p:nvPr/>
          </p:nvGrpSpPr>
          <p:grpSpPr>
            <a:xfrm>
              <a:off x="616465" y="2879838"/>
              <a:ext cx="130405" cy="199020"/>
              <a:chOff x="6553" y="1835403"/>
              <a:chExt cx="576263" cy="879476"/>
            </a:xfrm>
            <a:solidFill>
              <a:schemeClr val="bg1">
                <a:lumMod val="50000"/>
              </a:schemeClr>
            </a:solidFill>
          </p:grpSpPr>
          <p:sp>
            <p:nvSpPr>
              <p:cNvPr id="43" name="Freeform 3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4" name="Freeform 3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5" name="Line 52"/>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6" name="Oval 33"/>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grpSp>
          <p:nvGrpSpPr>
            <p:cNvPr id="38" name="Group 24"/>
            <p:cNvGrpSpPr/>
            <p:nvPr/>
          </p:nvGrpSpPr>
          <p:grpSpPr>
            <a:xfrm>
              <a:off x="582776" y="3539436"/>
              <a:ext cx="189785" cy="184900"/>
              <a:chOff x="-58217" y="2261763"/>
              <a:chExt cx="801688" cy="781051"/>
            </a:xfrm>
            <a:solidFill>
              <a:schemeClr val="bg1">
                <a:lumMod val="50000"/>
              </a:schemeClr>
            </a:solidFill>
          </p:grpSpPr>
          <p:sp>
            <p:nvSpPr>
              <p:cNvPr id="41" name="Freeform 28"/>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2" name="Freeform 29"/>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sp>
          <p:nvSpPr>
            <p:cNvPr id="39" name="Freeform 25"/>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0" name="Rectangle 26"/>
            <p:cNvSpPr/>
            <p:nvPr/>
          </p:nvSpPr>
          <p:spPr>
            <a:xfrm>
              <a:off x="5209782" y="2530293"/>
              <a:ext cx="2728513" cy="2109961"/>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b="1" dirty="0">
                  <a:solidFill>
                    <a:schemeClr val="bg1"/>
                  </a:solidFill>
                  <a:cs typeface="+mn-ea"/>
                  <a:sym typeface="+mn-lt"/>
                </a:rPr>
                <a:t>You will not believe </a:t>
              </a:r>
              <a:r>
                <a:rPr lang="en-US" dirty="0">
                  <a:solidFill>
                    <a:schemeClr val="bg1"/>
                  </a:solidFill>
                  <a:cs typeface="+mn-ea"/>
                  <a:sym typeface="+mn-lt"/>
                </a:rPr>
                <a:t>all of the elements in this slide are all editable without reducing the quality, unlimited color, and unlimited size, none of which use jpg or </a:t>
              </a:r>
              <a:r>
                <a:rPr lang="en-US" dirty="0" err="1">
                  <a:solidFill>
                    <a:schemeClr val="bg1"/>
                  </a:solidFill>
                  <a:cs typeface="+mn-ea"/>
                  <a:sym typeface="+mn-lt"/>
                </a:rPr>
                <a:t>png</a:t>
              </a:r>
              <a:r>
                <a:rPr lang="en-US" dirty="0">
                  <a:solidFill>
                    <a:schemeClr val="bg1"/>
                  </a:solidFill>
                  <a:cs typeface="+mn-ea"/>
                  <a:sym typeface="+mn-lt"/>
                </a:rPr>
                <a:t>. pure vector of </a:t>
              </a:r>
              <a:r>
                <a:rPr lang="en-US" dirty="0" err="1">
                  <a:solidFill>
                    <a:schemeClr val="bg1"/>
                  </a:solidFill>
                  <a:cs typeface="+mn-ea"/>
                  <a:sym typeface="+mn-lt"/>
                </a:rPr>
                <a:t>powerpoint</a:t>
              </a:r>
              <a:r>
                <a:rPr lang="en-US" dirty="0">
                  <a:solidFill>
                    <a:schemeClr val="bg1"/>
                  </a:solidFill>
                  <a:cs typeface="+mn-ea"/>
                  <a:sym typeface="+mn-lt"/>
                </a:rPr>
                <a:t>.</a:t>
              </a:r>
              <a:endParaRPr lang="id-ID" b="1" dirty="0">
                <a:solidFill>
                  <a:schemeClr val="bg1"/>
                </a:solidFill>
                <a:cs typeface="+mn-ea"/>
                <a:sym typeface="+mn-lt"/>
              </a:endParaRPr>
            </a:p>
            <a:p>
              <a:pPr algn="ctr"/>
              <a:r>
                <a:rPr lang="en-US" dirty="0">
                  <a:solidFill>
                    <a:schemeClr val="bg1"/>
                  </a:solidFill>
                  <a:cs typeface="+mn-ea"/>
                  <a:sym typeface="+mn-lt"/>
                </a:rPr>
                <a:t> I am alone, and feel the charm of existence in this spot, which was created for the bliss</a:t>
              </a:r>
              <a:endParaRPr lang="id-ID" dirty="0">
                <a:solidFill>
                  <a:schemeClr val="bg1"/>
                </a:solidFill>
                <a:cs typeface="+mn-ea"/>
                <a:sym typeface="+mn-lt"/>
              </a:endParaRPr>
            </a:p>
          </p:txBody>
        </p:sp>
      </p:grpSp>
    </p:spTree>
    <p:extLst>
      <p:ext uri="{BB962C8B-B14F-4D97-AF65-F5344CB8AC3E}">
        <p14:creationId xmlns:p14="http://schemas.microsoft.com/office/powerpoint/2010/main" xmlns="" val="441022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6" name="图片 3"/>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1374583" y="2170767"/>
            <a:ext cx="3144837" cy="1998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Rectangle 5"/>
          <p:cNvSpPr>
            <a:spLocks noChangeArrowheads="1"/>
          </p:cNvSpPr>
          <p:nvPr/>
        </p:nvSpPr>
        <p:spPr bwMode="auto">
          <a:xfrm>
            <a:off x="4555933" y="2177117"/>
            <a:ext cx="3146425" cy="1992313"/>
          </a:xfrm>
          <a:prstGeom prst="rect">
            <a:avLst/>
          </a:prstGeom>
          <a:blipFill>
            <a:blip r:embed="rId4" cstate="screen">
              <a:extLst>
                <a:ext uri="{28A0092B-C50C-407E-A947-70E740481C1C}">
                  <a14:useLocalDpi xmlns:a14="http://schemas.microsoft.com/office/drawing/2010/main" xmlns=""/>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8" name="Rectangle 6"/>
          <p:cNvSpPr>
            <a:spLocks noChangeArrowheads="1"/>
          </p:cNvSpPr>
          <p:nvPr/>
        </p:nvSpPr>
        <p:spPr bwMode="auto">
          <a:xfrm>
            <a:off x="7738870" y="2177117"/>
            <a:ext cx="3144838" cy="1992313"/>
          </a:xfrm>
          <a:prstGeom prst="rect">
            <a:avLst/>
          </a:prstGeom>
          <a:blipFill>
            <a:blip r:embed="rId5" cstate="screen">
              <a:extLst>
                <a:ext uri="{28A0092B-C50C-407E-A947-70E740481C1C}">
                  <a14:useLocalDpi xmlns:a14="http://schemas.microsoft.com/office/drawing/2010/main" xmlns=""/>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9" name="圆角矩形 6"/>
          <p:cNvSpPr>
            <a:spLocks noChangeArrowheads="1"/>
          </p:cNvSpPr>
          <p:nvPr/>
        </p:nvSpPr>
        <p:spPr bwMode="auto">
          <a:xfrm>
            <a:off x="8098807" y="4383743"/>
            <a:ext cx="2471738" cy="461963"/>
          </a:xfrm>
          <a:prstGeom prst="roundRect">
            <a:avLst>
              <a:gd name="adj" fmla="val 16667"/>
            </a:avLst>
          </a:prstGeom>
          <a:solidFill>
            <a:srgbClr val="A8CF38"/>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文本框 7"/>
          <p:cNvSpPr txBox="1">
            <a:spLocks noChangeArrowheads="1"/>
          </p:cNvSpPr>
          <p:nvPr/>
        </p:nvSpPr>
        <p:spPr bwMode="auto">
          <a:xfrm>
            <a:off x="7935295" y="4431368"/>
            <a:ext cx="27971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25" name="矩形 13"/>
          <p:cNvSpPr>
            <a:spLocks noChangeArrowheads="1"/>
          </p:cNvSpPr>
          <p:nvPr/>
        </p:nvSpPr>
        <p:spPr bwMode="auto">
          <a:xfrm>
            <a:off x="7920391" y="5071131"/>
            <a:ext cx="3283786" cy="20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6" name="矩形 14"/>
          <p:cNvSpPr>
            <a:spLocks noChangeArrowheads="1"/>
          </p:cNvSpPr>
          <p:nvPr/>
        </p:nvSpPr>
        <p:spPr bwMode="auto">
          <a:xfrm>
            <a:off x="7931504" y="5345767"/>
            <a:ext cx="3167052" cy="20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7" name="矩形 15"/>
          <p:cNvSpPr>
            <a:spLocks noChangeArrowheads="1"/>
          </p:cNvSpPr>
          <p:nvPr/>
        </p:nvSpPr>
        <p:spPr bwMode="auto">
          <a:xfrm>
            <a:off x="7931504" y="5620404"/>
            <a:ext cx="3275475" cy="20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8" name="圆角矩形 6"/>
          <p:cNvSpPr>
            <a:spLocks noChangeArrowheads="1"/>
          </p:cNvSpPr>
          <p:nvPr/>
        </p:nvSpPr>
        <p:spPr bwMode="auto">
          <a:xfrm>
            <a:off x="4812219" y="4383743"/>
            <a:ext cx="2471738" cy="461963"/>
          </a:xfrm>
          <a:prstGeom prst="roundRect">
            <a:avLst>
              <a:gd name="adj" fmla="val 16667"/>
            </a:avLst>
          </a:prstGeom>
          <a:solidFill>
            <a:srgbClr val="49C1AD"/>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9" name="文本框 7"/>
          <p:cNvSpPr txBox="1">
            <a:spLocks noChangeArrowheads="1"/>
          </p:cNvSpPr>
          <p:nvPr/>
        </p:nvSpPr>
        <p:spPr bwMode="auto">
          <a:xfrm>
            <a:off x="4648707" y="4431368"/>
            <a:ext cx="27971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0" name="矩形 13"/>
          <p:cNvSpPr>
            <a:spLocks noChangeArrowheads="1"/>
          </p:cNvSpPr>
          <p:nvPr/>
        </p:nvSpPr>
        <p:spPr bwMode="auto">
          <a:xfrm>
            <a:off x="4633803" y="5071131"/>
            <a:ext cx="3283786" cy="20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1" name="矩形 14"/>
          <p:cNvSpPr>
            <a:spLocks noChangeArrowheads="1"/>
          </p:cNvSpPr>
          <p:nvPr/>
        </p:nvSpPr>
        <p:spPr bwMode="auto">
          <a:xfrm>
            <a:off x="4644916" y="5345767"/>
            <a:ext cx="3167052" cy="20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2" name="矩形 15"/>
          <p:cNvSpPr>
            <a:spLocks noChangeArrowheads="1"/>
          </p:cNvSpPr>
          <p:nvPr/>
        </p:nvSpPr>
        <p:spPr bwMode="auto">
          <a:xfrm>
            <a:off x="4644916" y="5620404"/>
            <a:ext cx="3275475" cy="20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3" name="圆角矩形 6"/>
          <p:cNvSpPr>
            <a:spLocks noChangeArrowheads="1"/>
          </p:cNvSpPr>
          <p:nvPr/>
        </p:nvSpPr>
        <p:spPr bwMode="auto">
          <a:xfrm>
            <a:off x="1510727" y="4383743"/>
            <a:ext cx="2471738" cy="461963"/>
          </a:xfrm>
          <a:prstGeom prst="roundRect">
            <a:avLst>
              <a:gd name="adj" fmla="val 16667"/>
            </a:avLst>
          </a:prstGeom>
          <a:solidFill>
            <a:srgbClr val="00B0F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34" name="文本框 7"/>
          <p:cNvSpPr txBox="1">
            <a:spLocks noChangeArrowheads="1"/>
          </p:cNvSpPr>
          <p:nvPr/>
        </p:nvSpPr>
        <p:spPr bwMode="auto">
          <a:xfrm>
            <a:off x="1347215" y="4431368"/>
            <a:ext cx="27971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5" name="矩形 13"/>
          <p:cNvSpPr>
            <a:spLocks noChangeArrowheads="1"/>
          </p:cNvSpPr>
          <p:nvPr/>
        </p:nvSpPr>
        <p:spPr bwMode="auto">
          <a:xfrm>
            <a:off x="1332311" y="5071131"/>
            <a:ext cx="3283786" cy="20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6" name="矩形 14"/>
          <p:cNvSpPr>
            <a:spLocks noChangeArrowheads="1"/>
          </p:cNvSpPr>
          <p:nvPr/>
        </p:nvSpPr>
        <p:spPr bwMode="auto">
          <a:xfrm>
            <a:off x="1343424" y="5345767"/>
            <a:ext cx="3167052" cy="20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7" name="矩形 15"/>
          <p:cNvSpPr>
            <a:spLocks noChangeArrowheads="1"/>
          </p:cNvSpPr>
          <p:nvPr/>
        </p:nvSpPr>
        <p:spPr bwMode="auto">
          <a:xfrm>
            <a:off x="1343424" y="5620404"/>
            <a:ext cx="3275475" cy="202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xmlns="" val="151693468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50"/>
                                        <p:tgtEl>
                                          <p:spTgt spid="16"/>
                                        </p:tgtEl>
                                      </p:cBhvr>
                                    </p:animEffect>
                                    <p:anim calcmode="lin" valueType="num">
                                      <p:cBhvr>
                                        <p:cTn id="12" dur="250" fill="hold"/>
                                        <p:tgtEl>
                                          <p:spTgt spid="16"/>
                                        </p:tgtEl>
                                        <p:attrNameLst>
                                          <p:attrName>ppt_x</p:attrName>
                                        </p:attrNameLst>
                                      </p:cBhvr>
                                      <p:tavLst>
                                        <p:tav tm="0">
                                          <p:val>
                                            <p:strVal val="#ppt_x"/>
                                          </p:val>
                                        </p:tav>
                                        <p:tav tm="100000">
                                          <p:val>
                                            <p:strVal val="#ppt_x"/>
                                          </p:val>
                                        </p:tav>
                                      </p:tavLst>
                                    </p:anim>
                                    <p:anim calcmode="lin" valueType="num">
                                      <p:cBhvr>
                                        <p:cTn id="13" dur="2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50"/>
                                        <p:tgtEl>
                                          <p:spTgt spid="17"/>
                                        </p:tgtEl>
                                      </p:cBhvr>
                                    </p:animEffect>
                                    <p:anim calcmode="lin" valueType="num">
                                      <p:cBhvr>
                                        <p:cTn id="18" dur="250" fill="hold"/>
                                        <p:tgtEl>
                                          <p:spTgt spid="17"/>
                                        </p:tgtEl>
                                        <p:attrNameLst>
                                          <p:attrName>ppt_x</p:attrName>
                                        </p:attrNameLst>
                                      </p:cBhvr>
                                      <p:tavLst>
                                        <p:tav tm="0">
                                          <p:val>
                                            <p:strVal val="#ppt_x"/>
                                          </p:val>
                                        </p:tav>
                                        <p:tav tm="100000">
                                          <p:val>
                                            <p:strVal val="#ppt_x"/>
                                          </p:val>
                                        </p:tav>
                                      </p:tavLst>
                                    </p:anim>
                                    <p:anim calcmode="lin" valueType="num">
                                      <p:cBhvr>
                                        <p:cTn id="19" dur="25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anim calcmode="lin" valueType="num">
                                      <p:cBhvr>
                                        <p:cTn id="30" dur="250" fill="hold"/>
                                        <p:tgtEl>
                                          <p:spTgt spid="19"/>
                                        </p:tgtEl>
                                        <p:attrNameLst>
                                          <p:attrName>ppt_x</p:attrName>
                                        </p:attrNameLst>
                                      </p:cBhvr>
                                      <p:tavLst>
                                        <p:tav tm="0">
                                          <p:val>
                                            <p:strVal val="#ppt_x"/>
                                          </p:val>
                                        </p:tav>
                                        <p:tav tm="100000">
                                          <p:val>
                                            <p:strVal val="#ppt_x"/>
                                          </p:val>
                                        </p:tav>
                                      </p:tavLst>
                                    </p:anim>
                                    <p:anim calcmode="lin" valueType="num">
                                      <p:cBhvr>
                                        <p:cTn id="31" dur="2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50"/>
                                        <p:tgtEl>
                                          <p:spTgt spid="20"/>
                                        </p:tgtEl>
                                      </p:cBhvr>
                                    </p:animEffect>
                                    <p:anim calcmode="lin" valueType="num">
                                      <p:cBhvr>
                                        <p:cTn id="36" dur="250" fill="hold"/>
                                        <p:tgtEl>
                                          <p:spTgt spid="20"/>
                                        </p:tgtEl>
                                        <p:attrNameLst>
                                          <p:attrName>ppt_x</p:attrName>
                                        </p:attrNameLst>
                                      </p:cBhvr>
                                      <p:tavLst>
                                        <p:tav tm="0">
                                          <p:val>
                                            <p:strVal val="#ppt_x"/>
                                          </p:val>
                                        </p:tav>
                                        <p:tav tm="100000">
                                          <p:val>
                                            <p:strVal val="#ppt_x"/>
                                          </p:val>
                                        </p:tav>
                                      </p:tavLst>
                                    </p:anim>
                                    <p:anim calcmode="lin" valueType="num">
                                      <p:cBhvr>
                                        <p:cTn id="37" dur="250" fill="hold"/>
                                        <p:tgtEl>
                                          <p:spTgt spid="2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250"/>
                                        <p:tgtEl>
                                          <p:spTgt spid="25"/>
                                        </p:tgtEl>
                                      </p:cBhvr>
                                    </p:animEffect>
                                    <p:anim calcmode="lin" valueType="num">
                                      <p:cBhvr>
                                        <p:cTn id="42" dur="250" fill="hold"/>
                                        <p:tgtEl>
                                          <p:spTgt spid="25"/>
                                        </p:tgtEl>
                                        <p:attrNameLst>
                                          <p:attrName>ppt_x</p:attrName>
                                        </p:attrNameLst>
                                      </p:cBhvr>
                                      <p:tavLst>
                                        <p:tav tm="0">
                                          <p:val>
                                            <p:strVal val="#ppt_x"/>
                                          </p:val>
                                        </p:tav>
                                        <p:tav tm="100000">
                                          <p:val>
                                            <p:strVal val="#ppt_x"/>
                                          </p:val>
                                        </p:tav>
                                      </p:tavLst>
                                    </p:anim>
                                    <p:anim calcmode="lin" valueType="num">
                                      <p:cBhvr>
                                        <p:cTn id="43" dur="250" fill="hold"/>
                                        <p:tgtEl>
                                          <p:spTgt spid="2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250"/>
                                        <p:tgtEl>
                                          <p:spTgt spid="26"/>
                                        </p:tgtEl>
                                      </p:cBhvr>
                                    </p:animEffect>
                                    <p:anim calcmode="lin" valueType="num">
                                      <p:cBhvr>
                                        <p:cTn id="48" dur="250" fill="hold"/>
                                        <p:tgtEl>
                                          <p:spTgt spid="26"/>
                                        </p:tgtEl>
                                        <p:attrNameLst>
                                          <p:attrName>ppt_x</p:attrName>
                                        </p:attrNameLst>
                                      </p:cBhvr>
                                      <p:tavLst>
                                        <p:tav tm="0">
                                          <p:val>
                                            <p:strVal val="#ppt_x"/>
                                          </p:val>
                                        </p:tav>
                                        <p:tav tm="100000">
                                          <p:val>
                                            <p:strVal val="#ppt_x"/>
                                          </p:val>
                                        </p:tav>
                                      </p:tavLst>
                                    </p:anim>
                                    <p:anim calcmode="lin" valueType="num">
                                      <p:cBhvr>
                                        <p:cTn id="49" dur="250" fill="hold"/>
                                        <p:tgtEl>
                                          <p:spTgt spid="2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anim calcmode="lin" valueType="num">
                                      <p:cBhvr>
                                        <p:cTn id="54" dur="250" fill="hold"/>
                                        <p:tgtEl>
                                          <p:spTgt spid="27"/>
                                        </p:tgtEl>
                                        <p:attrNameLst>
                                          <p:attrName>ppt_x</p:attrName>
                                        </p:attrNameLst>
                                      </p:cBhvr>
                                      <p:tavLst>
                                        <p:tav tm="0">
                                          <p:val>
                                            <p:strVal val="#ppt_x"/>
                                          </p:val>
                                        </p:tav>
                                        <p:tav tm="100000">
                                          <p:val>
                                            <p:strVal val="#ppt_x"/>
                                          </p:val>
                                        </p:tav>
                                      </p:tavLst>
                                    </p:anim>
                                    <p:anim calcmode="lin" valueType="num">
                                      <p:cBhvr>
                                        <p:cTn id="55" dur="25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250"/>
                                        <p:tgtEl>
                                          <p:spTgt spid="28"/>
                                        </p:tgtEl>
                                      </p:cBhvr>
                                    </p:animEffect>
                                    <p:anim calcmode="lin" valueType="num">
                                      <p:cBhvr>
                                        <p:cTn id="60" dur="250" fill="hold"/>
                                        <p:tgtEl>
                                          <p:spTgt spid="28"/>
                                        </p:tgtEl>
                                        <p:attrNameLst>
                                          <p:attrName>ppt_x</p:attrName>
                                        </p:attrNameLst>
                                      </p:cBhvr>
                                      <p:tavLst>
                                        <p:tav tm="0">
                                          <p:val>
                                            <p:strVal val="#ppt_x"/>
                                          </p:val>
                                        </p:tav>
                                        <p:tav tm="100000">
                                          <p:val>
                                            <p:strVal val="#ppt_x"/>
                                          </p:val>
                                        </p:tav>
                                      </p:tavLst>
                                    </p:anim>
                                    <p:anim calcmode="lin" valueType="num">
                                      <p:cBhvr>
                                        <p:cTn id="61" dur="250" fill="hold"/>
                                        <p:tgtEl>
                                          <p:spTgt spid="2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250"/>
                                        <p:tgtEl>
                                          <p:spTgt spid="29"/>
                                        </p:tgtEl>
                                      </p:cBhvr>
                                    </p:animEffect>
                                    <p:anim calcmode="lin" valueType="num">
                                      <p:cBhvr>
                                        <p:cTn id="66" dur="250" fill="hold"/>
                                        <p:tgtEl>
                                          <p:spTgt spid="29"/>
                                        </p:tgtEl>
                                        <p:attrNameLst>
                                          <p:attrName>ppt_x</p:attrName>
                                        </p:attrNameLst>
                                      </p:cBhvr>
                                      <p:tavLst>
                                        <p:tav tm="0">
                                          <p:val>
                                            <p:strVal val="#ppt_x"/>
                                          </p:val>
                                        </p:tav>
                                        <p:tav tm="100000">
                                          <p:val>
                                            <p:strVal val="#ppt_x"/>
                                          </p:val>
                                        </p:tav>
                                      </p:tavLst>
                                    </p:anim>
                                    <p:anim calcmode="lin" valueType="num">
                                      <p:cBhvr>
                                        <p:cTn id="67" dur="250" fill="hold"/>
                                        <p:tgtEl>
                                          <p:spTgt spid="2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50"/>
                                        <p:tgtEl>
                                          <p:spTgt spid="30"/>
                                        </p:tgtEl>
                                      </p:cBhvr>
                                    </p:animEffect>
                                    <p:anim calcmode="lin" valueType="num">
                                      <p:cBhvr>
                                        <p:cTn id="72" dur="250" fill="hold"/>
                                        <p:tgtEl>
                                          <p:spTgt spid="30"/>
                                        </p:tgtEl>
                                        <p:attrNameLst>
                                          <p:attrName>ppt_x</p:attrName>
                                        </p:attrNameLst>
                                      </p:cBhvr>
                                      <p:tavLst>
                                        <p:tav tm="0">
                                          <p:val>
                                            <p:strVal val="#ppt_x"/>
                                          </p:val>
                                        </p:tav>
                                        <p:tav tm="100000">
                                          <p:val>
                                            <p:strVal val="#ppt_x"/>
                                          </p:val>
                                        </p:tav>
                                      </p:tavLst>
                                    </p:anim>
                                    <p:anim calcmode="lin" valueType="num">
                                      <p:cBhvr>
                                        <p:cTn id="73" dur="250" fill="hold"/>
                                        <p:tgtEl>
                                          <p:spTgt spid="3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250"/>
                                        <p:tgtEl>
                                          <p:spTgt spid="32"/>
                                        </p:tgtEl>
                                      </p:cBhvr>
                                    </p:animEffect>
                                    <p:anim calcmode="lin" valueType="num">
                                      <p:cBhvr>
                                        <p:cTn id="84" dur="250" fill="hold"/>
                                        <p:tgtEl>
                                          <p:spTgt spid="32"/>
                                        </p:tgtEl>
                                        <p:attrNameLst>
                                          <p:attrName>ppt_x</p:attrName>
                                        </p:attrNameLst>
                                      </p:cBhvr>
                                      <p:tavLst>
                                        <p:tav tm="0">
                                          <p:val>
                                            <p:strVal val="#ppt_x"/>
                                          </p:val>
                                        </p:tav>
                                        <p:tav tm="100000">
                                          <p:val>
                                            <p:strVal val="#ppt_x"/>
                                          </p:val>
                                        </p:tav>
                                      </p:tavLst>
                                    </p:anim>
                                    <p:anim calcmode="lin" valueType="num">
                                      <p:cBhvr>
                                        <p:cTn id="85" dur="25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250"/>
                                        <p:tgtEl>
                                          <p:spTgt spid="33"/>
                                        </p:tgtEl>
                                      </p:cBhvr>
                                    </p:animEffect>
                                    <p:anim calcmode="lin" valueType="num">
                                      <p:cBhvr>
                                        <p:cTn id="90" dur="250" fill="hold"/>
                                        <p:tgtEl>
                                          <p:spTgt spid="33"/>
                                        </p:tgtEl>
                                        <p:attrNameLst>
                                          <p:attrName>ppt_x</p:attrName>
                                        </p:attrNameLst>
                                      </p:cBhvr>
                                      <p:tavLst>
                                        <p:tav tm="0">
                                          <p:val>
                                            <p:strVal val="#ppt_x"/>
                                          </p:val>
                                        </p:tav>
                                        <p:tav tm="100000">
                                          <p:val>
                                            <p:strVal val="#ppt_x"/>
                                          </p:val>
                                        </p:tav>
                                      </p:tavLst>
                                    </p:anim>
                                    <p:anim calcmode="lin" valueType="num">
                                      <p:cBhvr>
                                        <p:cTn id="91" dur="250" fill="hold"/>
                                        <p:tgtEl>
                                          <p:spTgt spid="3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250"/>
                                        <p:tgtEl>
                                          <p:spTgt spid="34"/>
                                        </p:tgtEl>
                                      </p:cBhvr>
                                    </p:animEffect>
                                    <p:anim calcmode="lin" valueType="num">
                                      <p:cBhvr>
                                        <p:cTn id="96" dur="250" fill="hold"/>
                                        <p:tgtEl>
                                          <p:spTgt spid="34"/>
                                        </p:tgtEl>
                                        <p:attrNameLst>
                                          <p:attrName>ppt_x</p:attrName>
                                        </p:attrNameLst>
                                      </p:cBhvr>
                                      <p:tavLst>
                                        <p:tav tm="0">
                                          <p:val>
                                            <p:strVal val="#ppt_x"/>
                                          </p:val>
                                        </p:tav>
                                        <p:tav tm="100000">
                                          <p:val>
                                            <p:strVal val="#ppt_x"/>
                                          </p:val>
                                        </p:tav>
                                      </p:tavLst>
                                    </p:anim>
                                    <p:anim calcmode="lin" valueType="num">
                                      <p:cBhvr>
                                        <p:cTn id="97" dur="250" fill="hold"/>
                                        <p:tgtEl>
                                          <p:spTgt spid="3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250"/>
                                        <p:tgtEl>
                                          <p:spTgt spid="35"/>
                                        </p:tgtEl>
                                      </p:cBhvr>
                                    </p:animEffect>
                                    <p:anim calcmode="lin" valueType="num">
                                      <p:cBhvr>
                                        <p:cTn id="102" dur="250" fill="hold"/>
                                        <p:tgtEl>
                                          <p:spTgt spid="35"/>
                                        </p:tgtEl>
                                        <p:attrNameLst>
                                          <p:attrName>ppt_x</p:attrName>
                                        </p:attrNameLst>
                                      </p:cBhvr>
                                      <p:tavLst>
                                        <p:tav tm="0">
                                          <p:val>
                                            <p:strVal val="#ppt_x"/>
                                          </p:val>
                                        </p:tav>
                                        <p:tav tm="100000">
                                          <p:val>
                                            <p:strVal val="#ppt_x"/>
                                          </p:val>
                                        </p:tav>
                                      </p:tavLst>
                                    </p:anim>
                                    <p:anim calcmode="lin" valueType="num">
                                      <p:cBhvr>
                                        <p:cTn id="103" dur="250" fill="hold"/>
                                        <p:tgtEl>
                                          <p:spTgt spid="3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250"/>
                                        <p:tgtEl>
                                          <p:spTgt spid="36"/>
                                        </p:tgtEl>
                                      </p:cBhvr>
                                    </p:animEffect>
                                    <p:anim calcmode="lin" valueType="num">
                                      <p:cBhvr>
                                        <p:cTn id="108" dur="250" fill="hold"/>
                                        <p:tgtEl>
                                          <p:spTgt spid="36"/>
                                        </p:tgtEl>
                                        <p:attrNameLst>
                                          <p:attrName>ppt_x</p:attrName>
                                        </p:attrNameLst>
                                      </p:cBhvr>
                                      <p:tavLst>
                                        <p:tav tm="0">
                                          <p:val>
                                            <p:strVal val="#ppt_x"/>
                                          </p:val>
                                        </p:tav>
                                        <p:tav tm="100000">
                                          <p:val>
                                            <p:strVal val="#ppt_x"/>
                                          </p:val>
                                        </p:tav>
                                      </p:tavLst>
                                    </p:anim>
                                    <p:anim calcmode="lin" valueType="num">
                                      <p:cBhvr>
                                        <p:cTn id="109" dur="250" fill="hold"/>
                                        <p:tgtEl>
                                          <p:spTgt spid="3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250"/>
                                        <p:tgtEl>
                                          <p:spTgt spid="37"/>
                                        </p:tgtEl>
                                      </p:cBhvr>
                                    </p:animEffect>
                                    <p:anim calcmode="lin" valueType="num">
                                      <p:cBhvr>
                                        <p:cTn id="114" dur="250" fill="hold"/>
                                        <p:tgtEl>
                                          <p:spTgt spid="37"/>
                                        </p:tgtEl>
                                        <p:attrNameLst>
                                          <p:attrName>ppt_x</p:attrName>
                                        </p:attrNameLst>
                                      </p:cBhvr>
                                      <p:tavLst>
                                        <p:tav tm="0">
                                          <p:val>
                                            <p:strVal val="#ppt_x"/>
                                          </p:val>
                                        </p:tav>
                                        <p:tav tm="100000">
                                          <p:val>
                                            <p:strVal val="#ppt_x"/>
                                          </p:val>
                                        </p:tav>
                                      </p:tavLst>
                                    </p:anim>
                                    <p:anim calcmode="lin" valueType="num">
                                      <p:cBhvr>
                                        <p:cTn id="115"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5" grpId="0"/>
      <p:bldP spid="26" grpId="0"/>
      <p:bldP spid="27" grpId="0"/>
      <p:bldP spid="28" grpId="0" animBg="1"/>
      <p:bldP spid="29" grpId="0"/>
      <p:bldP spid="30" grpId="0"/>
      <p:bldP spid="31" grpId="0"/>
      <p:bldP spid="32" grpId="0"/>
      <p:bldP spid="33" grpId="0" animBg="1"/>
      <p:bldP spid="34" grpId="0"/>
      <p:bldP spid="35"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81867" y="1624369"/>
            <a:ext cx="10846840" cy="4921250"/>
            <a:chOff x="381000" y="971550"/>
            <a:chExt cx="8229600" cy="3733799"/>
          </a:xfrm>
        </p:grpSpPr>
        <p:graphicFrame>
          <p:nvGraphicFramePr>
            <p:cNvPr id="9" name="Chart 2"/>
            <p:cNvGraphicFramePr/>
            <p:nvPr>
              <p:extLst>
                <p:ext uri="{D42A27DB-BD31-4B8C-83A1-F6EECF244321}">
                  <p14:modId xmlns:p14="http://schemas.microsoft.com/office/powerpoint/2010/main" xmlns="" val="1499523303"/>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5"/>
            <p:cNvGrpSpPr/>
            <p:nvPr/>
          </p:nvGrpSpPr>
          <p:grpSpPr>
            <a:xfrm>
              <a:off x="914400" y="1000125"/>
              <a:ext cx="838200" cy="962025"/>
              <a:chOff x="914400" y="1257300"/>
              <a:chExt cx="838200" cy="962025"/>
            </a:xfrm>
            <a:solidFill>
              <a:srgbClr val="45C1A4"/>
            </a:solidFill>
          </p:grpSpPr>
          <p:sp>
            <p:nvSpPr>
              <p:cNvPr id="63" name="Oval 3"/>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4" name="Isosceles Triangle 4"/>
              <p:cNvSpPr/>
              <p:nvPr/>
            </p:nvSpPr>
            <p:spPr>
              <a:xfrm flipV="1">
                <a:off x="1166885"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1" name="Text Box 10"/>
            <p:cNvSpPr txBox="1">
              <a:spLocks noChangeArrowheads="1"/>
            </p:cNvSpPr>
            <p:nvPr/>
          </p:nvSpPr>
          <p:spPr bwMode="auto">
            <a:xfrm>
              <a:off x="990600" y="1476375"/>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45%</a:t>
              </a:r>
              <a:endParaRPr lang="en-US" sz="1050">
                <a:solidFill>
                  <a:schemeClr val="bg1"/>
                </a:solidFill>
                <a:cs typeface="+mn-ea"/>
                <a:sym typeface="+mn-lt"/>
              </a:endParaRPr>
            </a:p>
          </p:txBody>
        </p:sp>
        <p:grpSp>
          <p:nvGrpSpPr>
            <p:cNvPr id="14" name="Group 10"/>
            <p:cNvGrpSpPr/>
            <p:nvPr/>
          </p:nvGrpSpPr>
          <p:grpSpPr>
            <a:xfrm>
              <a:off x="2514600" y="1657350"/>
              <a:ext cx="838200" cy="962025"/>
              <a:chOff x="914400" y="1257300"/>
              <a:chExt cx="838200" cy="962025"/>
            </a:xfrm>
            <a:solidFill>
              <a:srgbClr val="45C1A4"/>
            </a:solidFill>
          </p:grpSpPr>
          <p:sp>
            <p:nvSpPr>
              <p:cNvPr id="61" name="Oval 11"/>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2" name="Isosceles Triangle 12"/>
              <p:cNvSpPr/>
              <p:nvPr/>
            </p:nvSpPr>
            <p:spPr>
              <a:xfrm flipV="1">
                <a:off x="1166885"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5" name="Text Box 10"/>
            <p:cNvSpPr txBox="1">
              <a:spLocks noChangeArrowheads="1"/>
            </p:cNvSpPr>
            <p:nvPr/>
          </p:nvSpPr>
          <p:spPr bwMode="auto">
            <a:xfrm>
              <a:off x="2590800" y="21577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30%</a:t>
              </a:r>
              <a:endParaRPr lang="en-US" sz="1050">
                <a:solidFill>
                  <a:schemeClr val="bg1"/>
                </a:solidFill>
                <a:cs typeface="+mn-ea"/>
                <a:sym typeface="+mn-lt"/>
              </a:endParaRPr>
            </a:p>
          </p:txBody>
        </p:sp>
        <p:grpSp>
          <p:nvGrpSpPr>
            <p:cNvPr id="16" name="Group 14"/>
            <p:cNvGrpSpPr/>
            <p:nvPr/>
          </p:nvGrpSpPr>
          <p:grpSpPr>
            <a:xfrm>
              <a:off x="4114800" y="1304925"/>
              <a:ext cx="838200" cy="962025"/>
              <a:chOff x="914400" y="1257300"/>
              <a:chExt cx="838200" cy="962025"/>
            </a:xfrm>
            <a:solidFill>
              <a:srgbClr val="45C1A4"/>
            </a:solidFill>
          </p:grpSpPr>
          <p:sp>
            <p:nvSpPr>
              <p:cNvPr id="59" name="Oval 15"/>
              <p:cNvSpPr/>
              <p:nvPr/>
            </p:nvSpPr>
            <p:spPr>
              <a:xfrm>
                <a:off x="914400" y="1257300"/>
                <a:ext cx="838200" cy="8382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0" name="Isosceles Triangle 16"/>
              <p:cNvSpPr/>
              <p:nvPr/>
            </p:nvSpPr>
            <p:spPr>
              <a:xfrm flipV="1">
                <a:off x="1166885" y="1971675"/>
                <a:ext cx="287274" cy="247650"/>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7" name="Text Box 10"/>
            <p:cNvSpPr txBox="1">
              <a:spLocks noChangeArrowheads="1"/>
            </p:cNvSpPr>
            <p:nvPr/>
          </p:nvSpPr>
          <p:spPr bwMode="auto">
            <a:xfrm>
              <a:off x="4191000" y="180975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35%</a:t>
              </a:r>
              <a:endParaRPr lang="en-US" sz="1050">
                <a:solidFill>
                  <a:schemeClr val="bg1"/>
                </a:solidFill>
                <a:cs typeface="+mn-ea"/>
                <a:sym typeface="+mn-lt"/>
              </a:endParaRPr>
            </a:p>
          </p:txBody>
        </p:sp>
        <p:grpSp>
          <p:nvGrpSpPr>
            <p:cNvPr id="18" name="Group 18"/>
            <p:cNvGrpSpPr/>
            <p:nvPr/>
          </p:nvGrpSpPr>
          <p:grpSpPr>
            <a:xfrm>
              <a:off x="5638800" y="971550"/>
              <a:ext cx="838200" cy="962025"/>
              <a:chOff x="914400" y="1257300"/>
              <a:chExt cx="838200" cy="962025"/>
            </a:xfrm>
            <a:solidFill>
              <a:srgbClr val="45C1A4"/>
            </a:solidFill>
          </p:grpSpPr>
          <p:sp>
            <p:nvSpPr>
              <p:cNvPr id="57" name="Oval 19"/>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8" name="Isosceles Triangle 20"/>
              <p:cNvSpPr/>
              <p:nvPr/>
            </p:nvSpPr>
            <p:spPr>
              <a:xfrm flipV="1">
                <a:off x="1189863"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9" name="Text Box 10"/>
            <p:cNvSpPr txBox="1">
              <a:spLocks noChangeArrowheads="1"/>
            </p:cNvSpPr>
            <p:nvPr/>
          </p:nvSpPr>
          <p:spPr bwMode="auto">
            <a:xfrm>
              <a:off x="5715000" y="144780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50%</a:t>
              </a:r>
              <a:endParaRPr lang="en-US" sz="1050">
                <a:solidFill>
                  <a:schemeClr val="bg1"/>
                </a:solidFill>
                <a:cs typeface="+mn-ea"/>
                <a:sym typeface="+mn-lt"/>
              </a:endParaRPr>
            </a:p>
          </p:txBody>
        </p:sp>
        <p:grpSp>
          <p:nvGrpSpPr>
            <p:cNvPr id="20" name="Group 22"/>
            <p:cNvGrpSpPr/>
            <p:nvPr/>
          </p:nvGrpSpPr>
          <p:grpSpPr>
            <a:xfrm>
              <a:off x="7239000" y="1047750"/>
              <a:ext cx="838200" cy="962025"/>
              <a:chOff x="914400" y="1257300"/>
              <a:chExt cx="838200" cy="962025"/>
            </a:xfrm>
            <a:solidFill>
              <a:srgbClr val="45C1A4"/>
            </a:solidFill>
          </p:grpSpPr>
          <p:sp>
            <p:nvSpPr>
              <p:cNvPr id="52" name="Oval 23"/>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4" name="Isosceles Triangle 24"/>
              <p:cNvSpPr/>
              <p:nvPr/>
            </p:nvSpPr>
            <p:spPr>
              <a:xfrm flipV="1">
                <a:off x="1189863"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21" name="Text Box 10"/>
            <p:cNvSpPr txBox="1">
              <a:spLocks noChangeArrowheads="1"/>
            </p:cNvSpPr>
            <p:nvPr/>
          </p:nvSpPr>
          <p:spPr bwMode="auto">
            <a:xfrm>
              <a:off x="7315200" y="15481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48%</a:t>
              </a:r>
              <a:endParaRPr lang="en-US" sz="1050">
                <a:solidFill>
                  <a:schemeClr val="bg1"/>
                </a:solidFill>
                <a:cs typeface="+mn-ea"/>
                <a:sym typeface="+mn-lt"/>
              </a:endParaRPr>
            </a:p>
          </p:txBody>
        </p:sp>
        <p:sp>
          <p:nvSpPr>
            <p:cNvPr id="22" name="Rectangle 26"/>
            <p:cNvSpPr/>
            <p:nvPr/>
          </p:nvSpPr>
          <p:spPr>
            <a:xfrm>
              <a:off x="533400" y="3959482"/>
              <a:ext cx="8001000" cy="74586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Text Box 7"/>
            <p:cNvSpPr txBox="1">
              <a:spLocks noChangeArrowheads="1"/>
            </p:cNvSpPr>
            <p:nvPr/>
          </p:nvSpPr>
          <p:spPr bwMode="auto">
            <a:xfrm>
              <a:off x="630017" y="4174793"/>
              <a:ext cx="7821339" cy="315242"/>
            </a:xfrm>
            <a:prstGeom prst="rect">
              <a:avLst/>
            </a:prstGeom>
            <a:noFill/>
            <a:ln w="9525">
              <a:noFill/>
              <a:miter lim="800000"/>
              <a:headEnd/>
              <a:tailEnd/>
            </a:ln>
          </p:spPr>
          <p:txBody>
            <a:bodyPr wrap="square" lIns="45720" tIns="22860" rIns="45720" bIns="22860" anchor="ctr">
              <a:spAutoFit/>
            </a:bodyPr>
            <a:lstStyle/>
            <a:p>
              <a:pPr algn="ctr" defTabSz="1088232"/>
              <a:r>
                <a:rPr lang="en-US" sz="1200">
                  <a:solidFill>
                    <a:schemeClr val="bg1"/>
                  </a:solidFill>
                  <a:cs typeface="+mn-ea"/>
                  <a:sym typeface="+mn-lt"/>
                </a:rPr>
                <a:t>Nullam eu </a:t>
              </a:r>
              <a:r>
                <a:rPr lang="en-US" sz="1200" err="1">
                  <a:solidFill>
                    <a:schemeClr val="bg1"/>
                  </a:solidFill>
                  <a:cs typeface="+mn-ea"/>
                  <a:sym typeface="+mn-lt"/>
                </a:rPr>
                <a:t>tempor</a:t>
              </a:r>
              <a:r>
                <a:rPr lang="en-US" sz="1200">
                  <a:solidFill>
                    <a:schemeClr val="bg1"/>
                  </a:solidFill>
                  <a:cs typeface="+mn-ea"/>
                  <a:sym typeface="+mn-lt"/>
                </a:rPr>
                <a:t> </a:t>
              </a:r>
              <a:r>
                <a:rPr lang="en-US" sz="1200" err="1">
                  <a:solidFill>
                    <a:schemeClr val="bg1"/>
                  </a:solidFill>
                  <a:cs typeface="+mn-ea"/>
                  <a:sym typeface="+mn-lt"/>
                </a:rPr>
                <a:t>purus</a:t>
              </a:r>
              <a:r>
                <a:rPr lang="en-US" sz="1200">
                  <a:solidFill>
                    <a:schemeClr val="bg1"/>
                  </a:solidFill>
                  <a:cs typeface="+mn-ea"/>
                  <a:sym typeface="+mn-lt"/>
                </a:rPr>
                <a:t>. </a:t>
              </a:r>
              <a:r>
                <a:rPr lang="en-US" sz="1200" err="1">
                  <a:solidFill>
                    <a:schemeClr val="bg1"/>
                  </a:solidFill>
                  <a:cs typeface="+mn-ea"/>
                  <a:sym typeface="+mn-lt"/>
                </a:rPr>
                <a:t>Nunc</a:t>
              </a:r>
              <a:r>
                <a:rPr lang="en-US" sz="1200">
                  <a:solidFill>
                    <a:schemeClr val="bg1"/>
                  </a:solidFill>
                  <a:cs typeface="+mn-ea"/>
                  <a:sym typeface="+mn-lt"/>
                </a:rPr>
                <a:t> a </a:t>
              </a:r>
              <a:r>
                <a:rPr lang="en-US" sz="1200" err="1">
                  <a:solidFill>
                    <a:schemeClr val="bg1"/>
                  </a:solidFill>
                  <a:cs typeface="+mn-ea"/>
                  <a:sym typeface="+mn-lt"/>
                </a:rPr>
                <a:t>leo</a:t>
              </a:r>
              <a:r>
                <a:rPr lang="en-US" sz="1200">
                  <a:solidFill>
                    <a:schemeClr val="bg1"/>
                  </a:solidFill>
                  <a:cs typeface="+mn-ea"/>
                  <a:sym typeface="+mn-lt"/>
                </a:rPr>
                <a:t> magna, sit </a:t>
              </a:r>
              <a:r>
                <a:rPr lang="en-US" sz="1200" err="1">
                  <a:solidFill>
                    <a:schemeClr val="bg1"/>
                  </a:solidFill>
                  <a:cs typeface="+mn-ea"/>
                  <a:sym typeface="+mn-lt"/>
                </a:rPr>
                <a:t>amet</a:t>
              </a:r>
              <a:r>
                <a:rPr lang="en-US" sz="1200">
                  <a:solidFill>
                    <a:schemeClr val="bg1"/>
                  </a:solidFill>
                  <a:cs typeface="+mn-ea"/>
                  <a:sym typeface="+mn-lt"/>
                </a:rPr>
                <a:t> </a:t>
              </a:r>
              <a:r>
                <a:rPr lang="en-US" sz="1200" err="1">
                  <a:solidFill>
                    <a:schemeClr val="bg1"/>
                  </a:solidFill>
                  <a:cs typeface="+mn-ea"/>
                  <a:sym typeface="+mn-lt"/>
                </a:rPr>
                <a:t>consequat</a:t>
              </a:r>
              <a:r>
                <a:rPr lang="en-US" sz="1200">
                  <a:solidFill>
                    <a:schemeClr val="bg1"/>
                  </a:solidFill>
                  <a:cs typeface="+mn-ea"/>
                  <a:sym typeface="+mn-lt"/>
                </a:rPr>
                <a:t> </a:t>
              </a:r>
              <a:r>
                <a:rPr lang="en-US" sz="1200" err="1">
                  <a:solidFill>
                    <a:schemeClr val="bg1"/>
                  </a:solidFill>
                  <a:cs typeface="+mn-ea"/>
                  <a:sym typeface="+mn-lt"/>
                </a:rPr>
                <a:t>risus</a:t>
              </a:r>
              <a:r>
                <a:rPr lang="en-US" sz="1200">
                  <a:solidFill>
                    <a:schemeClr val="bg1"/>
                  </a:solidFill>
                  <a:cs typeface="+mn-ea"/>
                  <a:sym typeface="+mn-lt"/>
                </a:rPr>
                <a:t>. </a:t>
              </a:r>
              <a:r>
                <a:rPr lang="en-US" sz="1200" err="1">
                  <a:solidFill>
                    <a:schemeClr val="bg1"/>
                  </a:solidFill>
                  <a:cs typeface="+mn-ea"/>
                  <a:sym typeface="+mn-lt"/>
                </a:rPr>
                <a:t>Etiam</a:t>
              </a:r>
              <a:r>
                <a:rPr lang="en-US" sz="1200">
                  <a:solidFill>
                    <a:schemeClr val="bg1"/>
                  </a:solidFill>
                  <a:cs typeface="+mn-ea"/>
                  <a:sym typeface="+mn-lt"/>
                </a:rPr>
                <a:t> </a:t>
              </a:r>
              <a:r>
                <a:rPr lang="en-US" sz="1200" err="1">
                  <a:solidFill>
                    <a:schemeClr val="bg1"/>
                  </a:solidFill>
                  <a:cs typeface="+mn-ea"/>
                  <a:sym typeface="+mn-lt"/>
                </a:rPr>
                <a:t>faucibus</a:t>
              </a:r>
              <a:r>
                <a:rPr lang="en-US" sz="1200">
                  <a:solidFill>
                    <a:schemeClr val="bg1"/>
                  </a:solidFill>
                  <a:cs typeface="+mn-ea"/>
                  <a:sym typeface="+mn-lt"/>
                </a:rPr>
                <a:t> </a:t>
              </a:r>
              <a:r>
                <a:rPr lang="en-US" sz="1200" err="1">
                  <a:solidFill>
                    <a:schemeClr val="bg1"/>
                  </a:solidFill>
                  <a:cs typeface="+mn-ea"/>
                  <a:sym typeface="+mn-lt"/>
                </a:rPr>
                <a:t>tortor</a:t>
              </a:r>
              <a:r>
                <a:rPr lang="en-US" sz="1200">
                  <a:solidFill>
                    <a:schemeClr val="bg1"/>
                  </a:solidFill>
                  <a:cs typeface="+mn-ea"/>
                  <a:sym typeface="+mn-lt"/>
                </a:rPr>
                <a:t> a </a:t>
              </a:r>
              <a:r>
                <a:rPr lang="en-US" sz="1200" err="1">
                  <a:solidFill>
                    <a:schemeClr val="bg1"/>
                  </a:solidFill>
                  <a:cs typeface="+mn-ea"/>
                  <a:sym typeface="+mn-lt"/>
                </a:rPr>
                <a:t>ipsum</a:t>
              </a:r>
              <a:r>
                <a:rPr lang="en-US" sz="1200">
                  <a:solidFill>
                    <a:schemeClr val="bg1"/>
                  </a:solidFill>
                  <a:cs typeface="+mn-ea"/>
                  <a:sym typeface="+mn-lt"/>
                </a:rPr>
                <a:t> </a:t>
              </a:r>
              <a:r>
                <a:rPr lang="en-US" sz="1200" err="1">
                  <a:solidFill>
                    <a:schemeClr val="bg1"/>
                  </a:solidFill>
                  <a:cs typeface="+mn-ea"/>
                  <a:sym typeface="+mn-lt"/>
                </a:rPr>
                <a:t>vehicula</a:t>
              </a:r>
              <a:r>
                <a:rPr lang="en-US" sz="1200">
                  <a:solidFill>
                    <a:schemeClr val="bg1"/>
                  </a:solidFill>
                  <a:cs typeface="+mn-ea"/>
                  <a:sym typeface="+mn-lt"/>
                </a:rPr>
                <a:t> </a:t>
              </a:r>
              <a:r>
                <a:rPr lang="en-US" sz="1200" err="1">
                  <a:solidFill>
                    <a:schemeClr val="bg1"/>
                  </a:solidFill>
                  <a:cs typeface="+mn-ea"/>
                  <a:sym typeface="+mn-lt"/>
                </a:rPr>
                <a:t>sed</a:t>
              </a:r>
              <a:r>
                <a:rPr lang="en-US" sz="1200">
                  <a:solidFill>
                    <a:schemeClr val="bg1"/>
                  </a:solidFill>
                  <a:cs typeface="+mn-ea"/>
                  <a:sym typeface="+mn-lt"/>
                </a:rPr>
                <a:t> suscipit. Nunc a leo magna, sit amet consequat risus. Nullam eu tempor purus. Nunc a leo magna, sit amet consequat risus. Etiam faucibus tortor a ipsum vehicula sed suscipit. </a:t>
              </a:r>
            </a:p>
          </p:txBody>
        </p:sp>
        <p:grpSp>
          <p:nvGrpSpPr>
            <p:cNvPr id="24" name="Group 28"/>
            <p:cNvGrpSpPr/>
            <p:nvPr/>
          </p:nvGrpSpPr>
          <p:grpSpPr>
            <a:xfrm>
              <a:off x="2709081" y="1785611"/>
              <a:ext cx="427650" cy="347990"/>
              <a:chOff x="1550139" y="1314466"/>
              <a:chExt cx="509139" cy="414300"/>
            </a:xfrm>
            <a:solidFill>
              <a:schemeClr val="bg1"/>
            </a:solidFill>
          </p:grpSpPr>
          <p:sp>
            <p:nvSpPr>
              <p:cNvPr id="4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32"/>
            <p:cNvGrpSpPr/>
            <p:nvPr/>
          </p:nvGrpSpPr>
          <p:grpSpPr>
            <a:xfrm>
              <a:off x="7495409" y="1215609"/>
              <a:ext cx="325383" cy="314291"/>
              <a:chOff x="5099140" y="1309474"/>
              <a:chExt cx="439257" cy="424283"/>
            </a:xfrm>
            <a:solidFill>
              <a:schemeClr val="bg1"/>
            </a:solidFill>
          </p:grpSpPr>
          <p:sp>
            <p:nvSpPr>
              <p:cNvPr id="35"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1"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6"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27" name="Group 53"/>
            <p:cNvGrpSpPr/>
            <p:nvPr/>
          </p:nvGrpSpPr>
          <p:grpSpPr>
            <a:xfrm>
              <a:off x="1125102" y="1193117"/>
              <a:ext cx="416796" cy="259561"/>
              <a:chOff x="2942785" y="3296116"/>
              <a:chExt cx="416796" cy="259561"/>
            </a:xfrm>
            <a:solidFill>
              <a:schemeClr val="bg1"/>
            </a:solidFill>
          </p:grpSpPr>
          <p:sp>
            <p:nvSpPr>
              <p:cNvPr id="32"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57"/>
            <p:cNvGrpSpPr/>
            <p:nvPr/>
          </p:nvGrpSpPr>
          <p:grpSpPr>
            <a:xfrm>
              <a:off x="5888728" y="1075929"/>
              <a:ext cx="312809" cy="352821"/>
              <a:chOff x="5513440" y="1766202"/>
              <a:chExt cx="429274" cy="484183"/>
            </a:xfrm>
            <a:solidFill>
              <a:schemeClr val="bg1"/>
            </a:solidFill>
          </p:grpSpPr>
          <p:sp>
            <p:nvSpPr>
              <p:cNvPr id="29"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xmlns="" val="32785462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4</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xmlns="" val="12864250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 name="组合 2"/>
          <p:cNvGrpSpPr/>
          <p:nvPr/>
        </p:nvGrpSpPr>
        <p:grpSpPr>
          <a:xfrm flipH="1">
            <a:off x="273980" y="2309400"/>
            <a:ext cx="11687058" cy="3589533"/>
            <a:chOff x="247824" y="2320550"/>
            <a:chExt cx="11687058" cy="3589533"/>
          </a:xfrm>
        </p:grpSpPr>
        <p:cxnSp>
          <p:nvCxnSpPr>
            <p:cNvPr id="8" name="直接连接符 7"/>
            <p:cNvCxnSpPr/>
            <p:nvPr/>
          </p:nvCxnSpPr>
          <p:spPr>
            <a:xfrm rot="5400000">
              <a:off x="1966578" y="4124489"/>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11 Rectángulo"/>
            <p:cNvSpPr/>
            <p:nvPr/>
          </p:nvSpPr>
          <p:spPr>
            <a:xfrm>
              <a:off x="247824" y="2338894"/>
              <a:ext cx="3164004" cy="1261824"/>
            </a:xfrm>
            <a:prstGeom prst="rect">
              <a:avLst/>
            </a:prstGeom>
            <a:solidFill>
              <a:srgbClr val="49C1AD"/>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solidFill>
                  <a:latin typeface="+mn-lt"/>
                  <a:cs typeface="+mn-ea"/>
                  <a:sym typeface="+mn-lt"/>
                </a:rPr>
                <a:t>添加标题</a:t>
              </a:r>
              <a:endParaRPr lang="en-US" altLang="zh-CN" sz="2100" kern="0" dirty="0">
                <a:solidFill>
                  <a:schemeClr val="bg1"/>
                </a:solidFill>
                <a:latin typeface="+mn-lt"/>
                <a:cs typeface="+mn-ea"/>
                <a:sym typeface="+mn-lt"/>
              </a:endParaRPr>
            </a:p>
            <a:p>
              <a:pPr algn="ctr" fontAlgn="base">
                <a:spcBef>
                  <a:spcPct val="0"/>
                </a:spcBef>
                <a:spcAft>
                  <a:spcPct val="0"/>
                </a:spcAft>
                <a:defRPr/>
              </a:pPr>
              <a:r>
                <a:rPr lang="zh-CN" altLang="en-US" sz="1400" kern="0" dirty="0">
                  <a:solidFill>
                    <a:schemeClr val="bg1"/>
                  </a:solidFill>
                  <a:latin typeface="+mn-lt"/>
                  <a:cs typeface="+mn-ea"/>
                  <a:sym typeface="+mn-lt"/>
                </a:rPr>
                <a:t>点击此处添加文字内容</a:t>
              </a:r>
              <a:endParaRPr lang="en-US" altLang="zh-CN" sz="1400" kern="0" dirty="0">
                <a:solidFill>
                  <a:schemeClr val="bg1"/>
                </a:solidFill>
                <a:latin typeface="+mn-lt"/>
                <a:cs typeface="+mn-ea"/>
                <a:sym typeface="+mn-lt"/>
              </a:endParaRPr>
            </a:p>
          </p:txBody>
        </p:sp>
        <p:grpSp>
          <p:nvGrpSpPr>
            <p:cNvPr id="10" name="组合 9"/>
            <p:cNvGrpSpPr/>
            <p:nvPr/>
          </p:nvGrpSpPr>
          <p:grpSpPr>
            <a:xfrm>
              <a:off x="571209" y="3939823"/>
              <a:ext cx="2921752" cy="1951917"/>
              <a:chOff x="745808" y="2642367"/>
              <a:chExt cx="2191599" cy="1463600"/>
            </a:xfrm>
          </p:grpSpPr>
          <p:sp>
            <p:nvSpPr>
              <p:cNvPr id="11" name="矩形 10"/>
              <p:cNvSpPr/>
              <p:nvPr/>
            </p:nvSpPr>
            <p:spPr>
              <a:xfrm>
                <a:off x="2081209" y="2642367"/>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cs typeface="+mn-ea"/>
                    <a:sym typeface="+mn-lt"/>
                  </a:rPr>
                  <a:t>添加标题</a:t>
                </a:r>
                <a:endParaRPr lang="en-US" altLang="zh-CN" kern="0" dirty="0">
                  <a:solidFill>
                    <a:schemeClr val="bg1">
                      <a:lumMod val="50000"/>
                    </a:schemeClr>
                  </a:solidFill>
                  <a:cs typeface="+mn-ea"/>
                  <a:sym typeface="+mn-lt"/>
                </a:endParaRPr>
              </a:p>
            </p:txBody>
          </p:sp>
          <p:sp>
            <p:nvSpPr>
              <p:cNvPr id="14" name="矩形 13"/>
              <p:cNvSpPr/>
              <p:nvPr/>
            </p:nvSpPr>
            <p:spPr>
              <a:xfrm>
                <a:off x="745808" y="2905916"/>
                <a:ext cx="2191599" cy="1200051"/>
              </a:xfrm>
              <a:prstGeom prst="rect">
                <a:avLst/>
              </a:prstGeom>
            </p:spPr>
            <p:txBody>
              <a:bodyPr wrap="square">
                <a:spAutoFit/>
              </a:bodyPr>
              <a:lstStyle/>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endParaRPr lang="en-US" altLang="zh-CN" sz="1400" dirty="0">
                  <a:solidFill>
                    <a:schemeClr val="bg1">
                      <a:lumMod val="50000"/>
                    </a:schemeClr>
                  </a:solidFill>
                  <a:cs typeface="+mn-ea"/>
                  <a:sym typeface="+mn-lt"/>
                </a:endParaRPr>
              </a:p>
              <a:p>
                <a:endParaRPr lang="en-US" altLang="zh-CN" sz="1400" dirty="0">
                  <a:solidFill>
                    <a:schemeClr val="bg1">
                      <a:lumMod val="50000"/>
                    </a:schemeClr>
                  </a:solidFill>
                  <a:cs typeface="+mn-ea"/>
                  <a:sym typeface="+mn-lt"/>
                </a:endParaRPr>
              </a:p>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p>
            </p:txBody>
          </p:sp>
        </p:grpSp>
        <p:sp>
          <p:nvSpPr>
            <p:cNvPr id="15" name="矩形 14"/>
            <p:cNvSpPr/>
            <p:nvPr/>
          </p:nvSpPr>
          <p:spPr>
            <a:xfrm>
              <a:off x="4036762" y="2320550"/>
              <a:ext cx="3905982" cy="3571190"/>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8028900" y="2320550"/>
              <a:ext cx="3905982" cy="3571190"/>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xmlns="" val="248897646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1614221" y="1628078"/>
            <a:ext cx="8982561" cy="3066585"/>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
        <p:nvSpPr>
          <p:cNvPr id="16" name="矩形 15"/>
          <p:cNvSpPr/>
          <p:nvPr/>
        </p:nvSpPr>
        <p:spPr>
          <a:xfrm>
            <a:off x="1614221" y="5608615"/>
            <a:ext cx="8982561" cy="853619"/>
          </a:xfrm>
          <a:prstGeom prst="rect">
            <a:avLst/>
          </a:prstGeom>
          <a:solidFill>
            <a:srgbClr val="49C1AD"/>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cs typeface="+mn-ea"/>
              <a:sym typeface="+mn-lt"/>
            </a:endParaRPr>
          </a:p>
        </p:txBody>
      </p:sp>
      <p:sp>
        <p:nvSpPr>
          <p:cNvPr id="17" name="文本框 5"/>
          <p:cNvSpPr txBox="1"/>
          <p:nvPr/>
        </p:nvSpPr>
        <p:spPr>
          <a:xfrm>
            <a:off x="1614221" y="4542711"/>
            <a:ext cx="8865325" cy="1492714"/>
          </a:xfrm>
          <a:prstGeom prst="rect">
            <a:avLst/>
          </a:prstGeom>
          <a:noFill/>
        </p:spPr>
        <p:txBody>
          <a:bodyPr wrap="square" lIns="91438" tIns="45719" rIns="91438" bIns="45719" rtlCol="0">
            <a:spAutoFit/>
          </a:bodyPr>
          <a:lstStyle/>
          <a:p>
            <a:pPr defTabSz="457189">
              <a:lnSpc>
                <a:spcPct val="130000"/>
              </a:lnSpc>
            </a:pPr>
            <a:endParaRPr lang="en-US" altLang="zh-CN" sz="1400" dirty="0">
              <a:solidFill>
                <a:schemeClr val="bg1">
                  <a:lumMod val="50000"/>
                </a:schemeClr>
              </a:solidFill>
              <a:cs typeface="+mn-ea"/>
              <a:sym typeface="+mn-lt"/>
            </a:endParaRPr>
          </a:p>
          <a:p>
            <a:pPr defTabSz="457189">
              <a:lnSpc>
                <a:spcPct val="130000"/>
              </a:lnSpc>
            </a:pPr>
            <a:r>
              <a:rPr lang="zh-CN" altLang="en-US" sz="1400" dirty="0">
                <a:solidFill>
                  <a:schemeClr val="bg1">
                    <a:lumMod val="50000"/>
                  </a:schemeClr>
                </a:solidFill>
                <a:cs typeface="+mn-ea"/>
                <a:sym typeface="+mn-lt"/>
              </a:rPr>
              <a:t>标题数字等都可以通过点击和重新输入进行更改，顶部“开始”面板中可以对字体、字号、颜色、行距等进行修改。建议正文</a:t>
            </a:r>
            <a:r>
              <a:rPr lang="en-US" altLang="zh-CN" sz="1400" dirty="0">
                <a:solidFill>
                  <a:schemeClr val="bg1">
                    <a:lumMod val="50000"/>
                  </a:schemeClr>
                </a:solidFill>
                <a:cs typeface="+mn-ea"/>
                <a:sym typeface="+mn-lt"/>
              </a:rPr>
              <a:t>14</a:t>
            </a:r>
            <a:r>
              <a:rPr lang="zh-CN" altLang="en-US" sz="1400" dirty="0">
                <a:solidFill>
                  <a:schemeClr val="bg1">
                    <a:lumMod val="50000"/>
                  </a:schemeClr>
                </a:solidFill>
                <a:cs typeface="+mn-ea"/>
                <a:sym typeface="+mn-lt"/>
              </a:rPr>
              <a:t>号字，</a:t>
            </a:r>
            <a:r>
              <a:rPr lang="en-US" altLang="zh-CN" sz="1400" dirty="0">
                <a:solidFill>
                  <a:schemeClr val="bg1">
                    <a:lumMod val="50000"/>
                  </a:schemeClr>
                </a:solidFill>
                <a:cs typeface="+mn-ea"/>
                <a:sym typeface="+mn-lt"/>
              </a:rPr>
              <a:t>1.3</a:t>
            </a:r>
            <a:r>
              <a:rPr lang="zh-CN" altLang="en-US" sz="1400" dirty="0">
                <a:solidFill>
                  <a:schemeClr val="bg1">
                    <a:lumMod val="50000"/>
                  </a:schemeClr>
                </a:solidFill>
                <a:cs typeface="+mn-ea"/>
                <a:sym typeface="+mn-lt"/>
              </a:rPr>
              <a:t>倍字间距。标题数字等都可以通过点击和重新输入进行更改</a:t>
            </a:r>
            <a:r>
              <a:rPr lang="en-US" altLang="zh-CN" sz="1400" dirty="0">
                <a:solidFill>
                  <a:schemeClr val="bg1">
                    <a:lumMod val="50000"/>
                  </a:schemeClr>
                </a:solidFill>
                <a:cs typeface="+mn-ea"/>
                <a:sym typeface="+mn-lt"/>
              </a:rPr>
              <a:t>.</a:t>
            </a: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p:txBody>
      </p:sp>
      <p:sp>
        <p:nvSpPr>
          <p:cNvPr id="18" name="文本框 6"/>
          <p:cNvSpPr txBox="1"/>
          <p:nvPr/>
        </p:nvSpPr>
        <p:spPr>
          <a:xfrm>
            <a:off x="1788202" y="5763897"/>
            <a:ext cx="8691344" cy="548481"/>
          </a:xfrm>
          <a:prstGeom prst="rect">
            <a:avLst/>
          </a:prstGeom>
          <a:noFill/>
        </p:spPr>
        <p:txBody>
          <a:bodyPr wrap="square" lIns="91438" tIns="45719" rIns="91438" bIns="45719" rtlCol="0">
            <a:spAutoFit/>
          </a:bodyPr>
          <a:lstStyle/>
          <a:p>
            <a:pPr defTabSz="457189">
              <a:lnSpc>
                <a:spcPct val="130000"/>
              </a:lnSpc>
            </a:pPr>
            <a:r>
              <a:rPr lang="zh-CN" altLang="en-US" sz="1200" b="1" dirty="0">
                <a:solidFill>
                  <a:srgbClr val="FFFFFF"/>
                </a:solidFill>
                <a:cs typeface="+mn-ea"/>
                <a:sym typeface="+mn-lt"/>
              </a:rPr>
              <a:t>标题数字等都可以通过点击和重新输入进行更改，顶部“开始”面板中可以对字体、字号、颜色、行距等进行修改。建议正文</a:t>
            </a:r>
            <a:r>
              <a:rPr lang="en-US" altLang="zh-CN" sz="1200" b="1" dirty="0">
                <a:solidFill>
                  <a:srgbClr val="FFFFFF"/>
                </a:solidFill>
                <a:cs typeface="+mn-ea"/>
                <a:sym typeface="+mn-lt"/>
              </a:rPr>
              <a:t>12</a:t>
            </a:r>
            <a:r>
              <a:rPr lang="zh-CN" altLang="en-US" sz="1200" b="1" dirty="0">
                <a:solidFill>
                  <a:srgbClr val="FFFFFF"/>
                </a:solidFill>
                <a:cs typeface="+mn-ea"/>
                <a:sym typeface="+mn-lt"/>
              </a:rPr>
              <a:t>号字，</a:t>
            </a:r>
            <a:r>
              <a:rPr lang="en-US" altLang="zh-CN" sz="1200" b="1" dirty="0">
                <a:solidFill>
                  <a:srgbClr val="FFFFFF"/>
                </a:solidFill>
                <a:cs typeface="+mn-ea"/>
                <a:sym typeface="+mn-lt"/>
              </a:rPr>
              <a:t>1.3</a:t>
            </a:r>
            <a:r>
              <a:rPr lang="zh-CN" altLang="en-US" sz="1200" b="1" dirty="0">
                <a:solidFill>
                  <a:srgbClr val="FFFFFF"/>
                </a:solidFill>
                <a:cs typeface="+mn-ea"/>
                <a:sym typeface="+mn-lt"/>
              </a:rPr>
              <a:t>倍字间距。顶部“开始”面板中可以对字体、字号、颜色。</a:t>
            </a:r>
          </a:p>
        </p:txBody>
      </p:sp>
    </p:spTree>
    <p:extLst>
      <p:ext uri="{BB962C8B-B14F-4D97-AF65-F5344CB8AC3E}">
        <p14:creationId xmlns:p14="http://schemas.microsoft.com/office/powerpoint/2010/main" xmlns="" val="2654808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anim calcmode="lin" valueType="num">
                                      <p:cBhvr>
                                        <p:cTn id="18" dur="250" fill="hold"/>
                                        <p:tgtEl>
                                          <p:spTgt spid="16"/>
                                        </p:tgtEl>
                                        <p:attrNameLst>
                                          <p:attrName>ppt_x</p:attrName>
                                        </p:attrNameLst>
                                      </p:cBhvr>
                                      <p:tavLst>
                                        <p:tav tm="0">
                                          <p:val>
                                            <p:strVal val="#ppt_x"/>
                                          </p:val>
                                        </p:tav>
                                        <p:tav tm="100000">
                                          <p:val>
                                            <p:strVal val="#ppt_x"/>
                                          </p:val>
                                        </p:tav>
                                      </p:tavLst>
                                    </p:anim>
                                    <p:anim calcmode="lin" valueType="num">
                                      <p:cBhvr>
                                        <p:cTn id="19" dur="25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50"/>
                                        <p:tgtEl>
                                          <p:spTgt spid="17"/>
                                        </p:tgtEl>
                                      </p:cBhvr>
                                    </p:animEffect>
                                    <p:anim calcmode="lin" valueType="num">
                                      <p:cBhvr>
                                        <p:cTn id="24" dur="250" fill="hold"/>
                                        <p:tgtEl>
                                          <p:spTgt spid="17"/>
                                        </p:tgtEl>
                                        <p:attrNameLst>
                                          <p:attrName>ppt_x</p:attrName>
                                        </p:attrNameLst>
                                      </p:cBhvr>
                                      <p:tavLst>
                                        <p:tav tm="0">
                                          <p:val>
                                            <p:strVal val="#ppt_x"/>
                                          </p:val>
                                        </p:tav>
                                        <p:tav tm="100000">
                                          <p:val>
                                            <p:strVal val="#ppt_x"/>
                                          </p:val>
                                        </p:tav>
                                      </p:tavLst>
                                    </p:anim>
                                    <p:anim calcmode="lin" valueType="num">
                                      <p:cBhvr>
                                        <p:cTn id="25" dur="25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50"/>
                                        <p:tgtEl>
                                          <p:spTgt spid="18"/>
                                        </p:tgtEl>
                                      </p:cBhvr>
                                    </p:animEffect>
                                    <p:anim calcmode="lin" valueType="num">
                                      <p:cBhvr>
                                        <p:cTn id="30" dur="250" fill="hold"/>
                                        <p:tgtEl>
                                          <p:spTgt spid="18"/>
                                        </p:tgtEl>
                                        <p:attrNameLst>
                                          <p:attrName>ppt_x</p:attrName>
                                        </p:attrNameLst>
                                      </p:cBhvr>
                                      <p:tavLst>
                                        <p:tav tm="0">
                                          <p:val>
                                            <p:strVal val="#ppt_x"/>
                                          </p:val>
                                        </p:tav>
                                        <p:tav tm="100000">
                                          <p:val>
                                            <p:strVal val="#ppt_x"/>
                                          </p:val>
                                        </p:tav>
                                      </p:tavLst>
                                    </p:anim>
                                    <p:anim calcmode="lin" valueType="num">
                                      <p:cBhvr>
                                        <p:cTn id="3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48"/>
          <p:cNvGrpSpPr/>
          <p:nvPr/>
        </p:nvGrpSpPr>
        <p:grpSpPr>
          <a:xfrm>
            <a:off x="940484" y="2224832"/>
            <a:ext cx="2228850" cy="2232025"/>
            <a:chOff x="0" y="0"/>
            <a:chExt cx="2227424" cy="2232424"/>
          </a:xfrm>
        </p:grpSpPr>
        <p:grpSp>
          <p:nvGrpSpPr>
            <p:cNvPr id="9" name="组合 49"/>
            <p:cNvGrpSpPr/>
            <p:nvPr/>
          </p:nvGrpSpPr>
          <p:grpSpPr>
            <a:xfrm>
              <a:off x="0" y="0"/>
              <a:ext cx="2227424" cy="2232424"/>
              <a:chOff x="0" y="0"/>
              <a:chExt cx="2373418" cy="2378746"/>
            </a:xfrm>
          </p:grpSpPr>
          <p:sp>
            <p:nvSpPr>
              <p:cNvPr id="14"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5"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00B0F0"/>
              </a:solidFill>
              <a:ln w="9525">
                <a:noFill/>
              </a:ln>
            </p:spPr>
            <p:txBody>
              <a:bodyPr/>
              <a:lstStyle/>
              <a:p>
                <a:endParaRPr lang="zh-CN" altLang="en-US">
                  <a:solidFill>
                    <a:schemeClr val="bg1">
                      <a:lumMod val="50000"/>
                    </a:schemeClr>
                  </a:solidFill>
                  <a:cs typeface="+mn-ea"/>
                  <a:sym typeface="+mn-lt"/>
                </a:endParaRPr>
              </a:p>
            </p:txBody>
          </p:sp>
        </p:grpSp>
        <p:sp>
          <p:nvSpPr>
            <p:cNvPr id="10" name="TextBox 50"/>
            <p:cNvSpPr/>
            <p:nvPr/>
          </p:nvSpPr>
          <p:spPr>
            <a:xfrm>
              <a:off x="783728" y="668147"/>
              <a:ext cx="820534" cy="461748"/>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76%</a:t>
              </a:r>
              <a:endParaRPr lang="zh-CN" altLang="en-US" sz="2400" dirty="0">
                <a:solidFill>
                  <a:schemeClr val="bg1">
                    <a:lumMod val="50000"/>
                  </a:schemeClr>
                </a:solidFill>
                <a:cs typeface="+mn-ea"/>
                <a:sym typeface="+mn-lt"/>
              </a:endParaRPr>
            </a:p>
          </p:txBody>
        </p:sp>
        <p:sp>
          <p:nvSpPr>
            <p:cNvPr id="11"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16" name="组合 54"/>
          <p:cNvGrpSpPr/>
          <p:nvPr/>
        </p:nvGrpSpPr>
        <p:grpSpPr>
          <a:xfrm>
            <a:off x="945247" y="4533057"/>
            <a:ext cx="2224087" cy="1900238"/>
            <a:chOff x="0" y="0"/>
            <a:chExt cx="2223504" cy="1900763"/>
          </a:xfrm>
        </p:grpSpPr>
        <p:sp>
          <p:nvSpPr>
            <p:cNvPr id="17" name="矩形 55"/>
            <p:cNvSpPr/>
            <p:nvPr/>
          </p:nvSpPr>
          <p:spPr>
            <a:xfrm>
              <a:off x="96880"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18" name="矩形 56"/>
            <p:cNvSpPr/>
            <p:nvPr/>
          </p:nvSpPr>
          <p:spPr>
            <a:xfrm>
              <a:off x="0" y="149514"/>
              <a:ext cx="2198213" cy="1751249"/>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a:p>
              <a:pPr lvl="0" eaLnBrk="1" hangingPunct="1">
                <a:lnSpc>
                  <a:spcPct val="120000"/>
                </a:lnSpc>
                <a:buNone/>
              </a:pPr>
              <a:endParaRPr lang="zh-CN" altLang="en-US" sz="1400" dirty="0">
                <a:solidFill>
                  <a:schemeClr val="bg1">
                    <a:lumMod val="50000"/>
                  </a:schemeClr>
                </a:solidFill>
                <a:cs typeface="+mn-ea"/>
                <a:sym typeface="+mn-lt"/>
              </a:endParaRPr>
            </a:p>
          </p:txBody>
        </p:sp>
      </p:grpSp>
      <p:grpSp>
        <p:nvGrpSpPr>
          <p:cNvPr id="19" name="组合 57"/>
          <p:cNvGrpSpPr/>
          <p:nvPr/>
        </p:nvGrpSpPr>
        <p:grpSpPr>
          <a:xfrm>
            <a:off x="3680509" y="2224832"/>
            <a:ext cx="2127250" cy="2128838"/>
            <a:chOff x="0" y="0"/>
            <a:chExt cx="2126625" cy="2129124"/>
          </a:xfrm>
        </p:grpSpPr>
        <p:sp>
          <p:nvSpPr>
            <p:cNvPr id="20"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sp>
          <p:nvSpPr>
            <p:cNvPr id="22" name="TextBox 60"/>
            <p:cNvSpPr/>
            <p:nvPr/>
          </p:nvSpPr>
          <p:spPr>
            <a:xfrm>
              <a:off x="682928" y="564847"/>
              <a:ext cx="820818"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48%</a:t>
              </a:r>
              <a:endParaRPr lang="zh-CN" altLang="en-US" sz="2400" dirty="0">
                <a:solidFill>
                  <a:schemeClr val="bg1">
                    <a:lumMod val="50000"/>
                  </a:schemeClr>
                </a:solidFill>
                <a:cs typeface="+mn-ea"/>
                <a:sym typeface="+mn-lt"/>
              </a:endParaRPr>
            </a:p>
          </p:txBody>
        </p:sp>
        <p:sp>
          <p:nvSpPr>
            <p:cNvPr id="23"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24" name="组合 62"/>
          <p:cNvGrpSpPr/>
          <p:nvPr/>
        </p:nvGrpSpPr>
        <p:grpSpPr>
          <a:xfrm>
            <a:off x="3583672" y="4531470"/>
            <a:ext cx="2295525" cy="1642191"/>
            <a:chOff x="0" y="0"/>
            <a:chExt cx="2295900" cy="1642626"/>
          </a:xfrm>
        </p:grpSpPr>
        <p:sp>
          <p:nvSpPr>
            <p:cNvPr id="25" name="矩形 63"/>
            <p:cNvSpPr/>
            <p:nvPr/>
          </p:nvSpPr>
          <p:spPr>
            <a:xfrm>
              <a:off x="96879"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26" name="矩形 64"/>
            <p:cNvSpPr/>
            <p:nvPr/>
          </p:nvSpPr>
          <p:spPr>
            <a:xfrm>
              <a:off x="0" y="149514"/>
              <a:ext cx="2295900" cy="1493112"/>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27" name="组合 65"/>
          <p:cNvGrpSpPr/>
          <p:nvPr/>
        </p:nvGrpSpPr>
        <p:grpSpPr>
          <a:xfrm>
            <a:off x="6318934" y="2224832"/>
            <a:ext cx="2122488" cy="2128838"/>
            <a:chOff x="0" y="0"/>
            <a:chExt cx="2122208" cy="2129124"/>
          </a:xfrm>
        </p:grpSpPr>
        <p:sp>
          <p:nvSpPr>
            <p:cNvPr id="28"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9"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0"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1"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A8CF38"/>
            </a:solidFill>
            <a:ln w="9525">
              <a:noFill/>
            </a:ln>
          </p:spPr>
          <p:txBody>
            <a:bodyPr/>
            <a:lstStyle/>
            <a:p>
              <a:endParaRPr lang="zh-CN" altLang="en-US">
                <a:solidFill>
                  <a:schemeClr val="bg1">
                    <a:lumMod val="50000"/>
                  </a:schemeClr>
                </a:solidFill>
                <a:cs typeface="+mn-ea"/>
                <a:sym typeface="+mn-lt"/>
              </a:endParaRPr>
            </a:p>
          </p:txBody>
        </p:sp>
      </p:grpSp>
      <p:grpSp>
        <p:nvGrpSpPr>
          <p:cNvPr id="32" name="组合 70"/>
          <p:cNvGrpSpPr/>
          <p:nvPr/>
        </p:nvGrpSpPr>
        <p:grpSpPr>
          <a:xfrm>
            <a:off x="6341159" y="4534645"/>
            <a:ext cx="2225675" cy="1641475"/>
            <a:chOff x="0" y="0"/>
            <a:chExt cx="2225194" cy="1642230"/>
          </a:xfrm>
        </p:grpSpPr>
        <p:sp>
          <p:nvSpPr>
            <p:cNvPr id="33"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34"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35" name="组合 65"/>
          <p:cNvGrpSpPr/>
          <p:nvPr/>
        </p:nvGrpSpPr>
        <p:grpSpPr>
          <a:xfrm>
            <a:off x="8837995" y="2222507"/>
            <a:ext cx="2295982" cy="2025551"/>
            <a:chOff x="-173471" y="0"/>
            <a:chExt cx="2295679" cy="2025823"/>
          </a:xfrm>
        </p:grpSpPr>
        <p:sp>
          <p:nvSpPr>
            <p:cNvPr id="36"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37"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8"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9"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grpSp>
      <p:grpSp>
        <p:nvGrpSpPr>
          <p:cNvPr id="40" name="组合 70"/>
          <p:cNvGrpSpPr/>
          <p:nvPr/>
        </p:nvGrpSpPr>
        <p:grpSpPr>
          <a:xfrm>
            <a:off x="9033714" y="4532320"/>
            <a:ext cx="2225675" cy="1641475"/>
            <a:chOff x="0" y="0"/>
            <a:chExt cx="2225194" cy="1642230"/>
          </a:xfrm>
        </p:grpSpPr>
        <p:sp>
          <p:nvSpPr>
            <p:cNvPr id="41"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42"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spTree>
    <p:extLst>
      <p:ext uri="{BB962C8B-B14F-4D97-AF65-F5344CB8AC3E}">
        <p14:creationId xmlns:p14="http://schemas.microsoft.com/office/powerpoint/2010/main" xmlns="" val="13287056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360"/>
                                          </p:val>
                                        </p:tav>
                                        <p:tav tm="100000">
                                          <p:val>
                                            <p:fltVal val="0"/>
                                          </p:val>
                                        </p:tav>
                                      </p:tavLst>
                                    </p:anim>
                                    <p:animEffect filter="fade">
                                      <p:cBhvr>
                                        <p:cTn id="14" dur="1000"/>
                                        <p:tgtEl>
                                          <p:spTgt spid="8"/>
                                        </p:tgtEl>
                                      </p:cBhvr>
                                    </p:animEffect>
                                  </p:childTnLst>
                                </p:cTn>
                              </p:par>
                              <p:par>
                                <p:cTn id="15" presetID="47" presetClass="entr" presetSubtype="0" fill="hold" nodeType="withEffect">
                                  <p:stCondLst>
                                    <p:cond delay="600"/>
                                  </p:stCondLst>
                                  <p:childTnLst>
                                    <p:set>
                                      <p:cBhvr>
                                        <p:cTn id="16" dur="1" fill="hold">
                                          <p:stCondLst>
                                            <p:cond delay="0"/>
                                          </p:stCondLst>
                                        </p:cTn>
                                        <p:tgtEl>
                                          <p:spTgt spid="16"/>
                                        </p:tgtEl>
                                        <p:attrNameLst>
                                          <p:attrName>style.visibility</p:attrName>
                                        </p:attrNameLst>
                                      </p:cBhvr>
                                      <p:to>
                                        <p:strVal val="visible"/>
                                      </p:to>
                                    </p:set>
                                    <p:animEffect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9" presetClass="entr" presetSubtype="0" decel="100000" fill="hold" nodeType="withEffect">
                                  <p:stCondLst>
                                    <p:cond delay="7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 calcmode="lin" valueType="num">
                                      <p:cBhvr>
                                        <p:cTn id="24" dur="1000" fill="hold"/>
                                        <p:tgtEl>
                                          <p:spTgt spid="19"/>
                                        </p:tgtEl>
                                        <p:attrNameLst>
                                          <p:attrName>style.rotation</p:attrName>
                                        </p:attrNameLst>
                                      </p:cBhvr>
                                      <p:tavLst>
                                        <p:tav tm="0">
                                          <p:val>
                                            <p:fltVal val="360"/>
                                          </p:val>
                                        </p:tav>
                                        <p:tav tm="100000">
                                          <p:val>
                                            <p:fltVal val="0"/>
                                          </p:val>
                                        </p:tav>
                                      </p:tavLst>
                                    </p:anim>
                                    <p:animEffect filter="fade">
                                      <p:cBhvr>
                                        <p:cTn id="25" dur="1000"/>
                                        <p:tgtEl>
                                          <p:spTgt spid="19"/>
                                        </p:tgtEl>
                                      </p:cBhvr>
                                    </p:animEffect>
                                  </p:childTnLst>
                                </p:cTn>
                              </p:par>
                              <p:par>
                                <p:cTn id="26" presetID="47" presetClass="entr" presetSubtype="0" fill="hold" nodeType="withEffect">
                                  <p:stCondLst>
                                    <p:cond delay="1600"/>
                                  </p:stCondLst>
                                  <p:childTnLst>
                                    <p:set>
                                      <p:cBhvr>
                                        <p:cTn id="27" dur="1" fill="hold">
                                          <p:stCondLst>
                                            <p:cond delay="0"/>
                                          </p:stCondLst>
                                        </p:cTn>
                                        <p:tgtEl>
                                          <p:spTgt spid="24"/>
                                        </p:tgtEl>
                                        <p:attrNameLst>
                                          <p:attrName>style.visibility</p:attrName>
                                        </p:attrNameLst>
                                      </p:cBhvr>
                                      <p:to>
                                        <p:strVal val="visible"/>
                                      </p:to>
                                    </p:set>
                                    <p:animEffect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9" presetClass="entr" presetSubtype="0" decel="100000" fill="hold" nodeType="withEffect">
                                  <p:stCondLst>
                                    <p:cond delay="1500"/>
                                  </p:stCondLst>
                                  <p:childTnLst>
                                    <p:set>
                                      <p:cBhvr>
                                        <p:cTn id="32" dur="1" fill="hold">
                                          <p:stCondLst>
                                            <p:cond delay="0"/>
                                          </p:stCondLst>
                                        </p:cTn>
                                        <p:tgtEl>
                                          <p:spTgt spid="27"/>
                                        </p:tgtEl>
                                        <p:attrNameLst>
                                          <p:attrName>style.visibility</p:attrName>
                                        </p:attrNameLst>
                                      </p:cBhvr>
                                      <p:to>
                                        <p:strVal val="visible"/>
                                      </p:to>
                                    </p:set>
                                    <p:anim calcmode="lin" valueType="num">
                                      <p:cBhvr>
                                        <p:cTn id="33" dur="1000" fill="hold"/>
                                        <p:tgtEl>
                                          <p:spTgt spid="27"/>
                                        </p:tgtEl>
                                        <p:attrNameLst>
                                          <p:attrName>ppt_w</p:attrName>
                                        </p:attrNameLst>
                                      </p:cBhvr>
                                      <p:tavLst>
                                        <p:tav tm="0">
                                          <p:val>
                                            <p:fltVal val="0"/>
                                          </p:val>
                                        </p:tav>
                                        <p:tav tm="100000">
                                          <p:val>
                                            <p:strVal val="#ppt_w"/>
                                          </p:val>
                                        </p:tav>
                                      </p:tavLst>
                                    </p:anim>
                                    <p:anim calcmode="lin" valueType="num">
                                      <p:cBhvr>
                                        <p:cTn id="34" dur="1000" fill="hold"/>
                                        <p:tgtEl>
                                          <p:spTgt spid="27"/>
                                        </p:tgtEl>
                                        <p:attrNameLst>
                                          <p:attrName>ppt_h</p:attrName>
                                        </p:attrNameLst>
                                      </p:cBhvr>
                                      <p:tavLst>
                                        <p:tav tm="0">
                                          <p:val>
                                            <p:fltVal val="0"/>
                                          </p:val>
                                        </p:tav>
                                        <p:tav tm="100000">
                                          <p:val>
                                            <p:strVal val="#ppt_h"/>
                                          </p:val>
                                        </p:tav>
                                      </p:tavLst>
                                    </p:anim>
                                    <p:anim calcmode="lin" valueType="num">
                                      <p:cBhvr>
                                        <p:cTn id="35" dur="1000" fill="hold"/>
                                        <p:tgtEl>
                                          <p:spTgt spid="27"/>
                                        </p:tgtEl>
                                        <p:attrNameLst>
                                          <p:attrName>style.rotation</p:attrName>
                                        </p:attrNameLst>
                                      </p:cBhvr>
                                      <p:tavLst>
                                        <p:tav tm="0">
                                          <p:val>
                                            <p:fltVal val="360"/>
                                          </p:val>
                                        </p:tav>
                                        <p:tav tm="100000">
                                          <p:val>
                                            <p:fltVal val="0"/>
                                          </p:val>
                                        </p:tav>
                                      </p:tavLst>
                                    </p:anim>
                                    <p:animEffect filter="fade">
                                      <p:cBhvr>
                                        <p:cTn id="36" dur="1000"/>
                                        <p:tgtEl>
                                          <p:spTgt spid="27"/>
                                        </p:tgtEl>
                                      </p:cBhvr>
                                    </p:animEffect>
                                  </p:childTnLst>
                                </p:cTn>
                              </p:par>
                              <p:par>
                                <p:cTn id="37" presetID="47" presetClass="entr" presetSubtype="0" fill="hold" nodeType="withEffect">
                                  <p:stCondLst>
                                    <p:cond delay="2300"/>
                                  </p:stCondLst>
                                  <p:childTnLst>
                                    <p:set>
                                      <p:cBhvr>
                                        <p:cTn id="38" dur="1" fill="hold">
                                          <p:stCondLst>
                                            <p:cond delay="0"/>
                                          </p:stCondLst>
                                        </p:cTn>
                                        <p:tgtEl>
                                          <p:spTgt spid="32"/>
                                        </p:tgtEl>
                                        <p:attrNameLst>
                                          <p:attrName>style.visibility</p:attrName>
                                        </p:attrNameLst>
                                      </p:cBhvr>
                                      <p:to>
                                        <p:strVal val="visible"/>
                                      </p:to>
                                    </p:set>
                                    <p:animEffect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par>
                                <p:cTn id="42" presetID="49" presetClass="entr" presetSubtype="0" decel="100000" fill="hold" nodeType="withEffect">
                                  <p:stCondLst>
                                    <p:cond delay="1500"/>
                                  </p:stCondLst>
                                  <p:childTnLst>
                                    <p:set>
                                      <p:cBhvr>
                                        <p:cTn id="43" dur="1" fill="hold">
                                          <p:stCondLst>
                                            <p:cond delay="0"/>
                                          </p:stCondLst>
                                        </p:cTn>
                                        <p:tgtEl>
                                          <p:spTgt spid="35"/>
                                        </p:tgtEl>
                                        <p:attrNameLst>
                                          <p:attrName>style.visibility</p:attrName>
                                        </p:attrNameLst>
                                      </p:cBhvr>
                                      <p:to>
                                        <p:strVal val="visible"/>
                                      </p:to>
                                    </p:set>
                                    <p:anim calcmode="lin" valueType="num">
                                      <p:cBhvr>
                                        <p:cTn id="44" dur="1000" fill="hold"/>
                                        <p:tgtEl>
                                          <p:spTgt spid="35"/>
                                        </p:tgtEl>
                                        <p:attrNameLst>
                                          <p:attrName>ppt_w</p:attrName>
                                        </p:attrNameLst>
                                      </p:cBhvr>
                                      <p:tavLst>
                                        <p:tav tm="0">
                                          <p:val>
                                            <p:fltVal val="0"/>
                                          </p:val>
                                        </p:tav>
                                        <p:tav tm="100000">
                                          <p:val>
                                            <p:strVal val="#ppt_w"/>
                                          </p:val>
                                        </p:tav>
                                      </p:tavLst>
                                    </p:anim>
                                    <p:anim calcmode="lin" valueType="num">
                                      <p:cBhvr>
                                        <p:cTn id="45" dur="1000" fill="hold"/>
                                        <p:tgtEl>
                                          <p:spTgt spid="35"/>
                                        </p:tgtEl>
                                        <p:attrNameLst>
                                          <p:attrName>ppt_h</p:attrName>
                                        </p:attrNameLst>
                                      </p:cBhvr>
                                      <p:tavLst>
                                        <p:tav tm="0">
                                          <p:val>
                                            <p:fltVal val="0"/>
                                          </p:val>
                                        </p:tav>
                                        <p:tav tm="100000">
                                          <p:val>
                                            <p:strVal val="#ppt_h"/>
                                          </p:val>
                                        </p:tav>
                                      </p:tavLst>
                                    </p:anim>
                                    <p:anim calcmode="lin" valueType="num">
                                      <p:cBhvr>
                                        <p:cTn id="46" dur="1000" fill="hold"/>
                                        <p:tgtEl>
                                          <p:spTgt spid="35"/>
                                        </p:tgtEl>
                                        <p:attrNameLst>
                                          <p:attrName>style.rotation</p:attrName>
                                        </p:attrNameLst>
                                      </p:cBhvr>
                                      <p:tavLst>
                                        <p:tav tm="0">
                                          <p:val>
                                            <p:fltVal val="360"/>
                                          </p:val>
                                        </p:tav>
                                        <p:tav tm="100000">
                                          <p:val>
                                            <p:fltVal val="0"/>
                                          </p:val>
                                        </p:tav>
                                      </p:tavLst>
                                    </p:anim>
                                    <p:animEffect filter="fade">
                                      <p:cBhvr>
                                        <p:cTn id="47" dur="1000"/>
                                        <p:tgtEl>
                                          <p:spTgt spid="35"/>
                                        </p:tgtEl>
                                      </p:cBhvr>
                                    </p:animEffect>
                                  </p:childTnLst>
                                </p:cTn>
                              </p:par>
                              <p:par>
                                <p:cTn id="48" presetID="47" presetClass="entr" presetSubtype="0" fill="hold" nodeType="withEffect">
                                  <p:stCondLst>
                                    <p:cond delay="2300"/>
                                  </p:stCondLst>
                                  <p:childTnLst>
                                    <p:set>
                                      <p:cBhvr>
                                        <p:cTn id="49" dur="1" fill="hold">
                                          <p:stCondLst>
                                            <p:cond delay="0"/>
                                          </p:stCondLst>
                                        </p:cTn>
                                        <p:tgtEl>
                                          <p:spTgt spid="40"/>
                                        </p:tgtEl>
                                        <p:attrNameLst>
                                          <p:attrName>style.visibility</p:attrName>
                                        </p:attrNameLst>
                                      </p:cBhvr>
                                      <p:to>
                                        <p:strVal val="visible"/>
                                      </p:to>
                                    </p:set>
                                    <p:animEffect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3"/>
          <p:cNvSpPr>
            <a:spLocks noChangeArrowheads="1"/>
          </p:cNvSpPr>
          <p:nvPr/>
        </p:nvSpPr>
        <p:spPr bwMode="auto">
          <a:xfrm>
            <a:off x="1412028" y="5454461"/>
            <a:ext cx="4543425"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zh-CN" altLang="en-US" sz="1200" dirty="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dirty="0">
                <a:solidFill>
                  <a:schemeClr val="bg1">
                    <a:lumMod val="50000"/>
                  </a:schemeClr>
                </a:solidFill>
                <a:cs typeface="+mn-ea"/>
                <a:sym typeface="+mn-lt"/>
              </a:rPr>
              <a:t>Vestibulum ante ipsum primis in faucibus orci luctus et ultrices posuere cubilia Curae</a:t>
            </a:r>
          </a:p>
          <a:p>
            <a:pPr eaLnBrk="1" hangingPunct="1"/>
            <a:endParaRPr lang="zh-CN" altLang="en-US" sz="1200" dirty="0">
              <a:solidFill>
                <a:schemeClr val="bg1">
                  <a:lumMod val="50000"/>
                </a:schemeClr>
              </a:solidFill>
              <a:cs typeface="+mn-ea"/>
              <a:sym typeface="+mn-lt"/>
            </a:endParaRPr>
          </a:p>
        </p:txBody>
      </p:sp>
      <p:sp>
        <p:nvSpPr>
          <p:cNvPr id="9" name="矩形 14"/>
          <p:cNvSpPr>
            <a:spLocks noChangeArrowheads="1"/>
          </p:cNvSpPr>
          <p:nvPr/>
        </p:nvSpPr>
        <p:spPr bwMode="auto">
          <a:xfrm>
            <a:off x="1424728" y="5081052"/>
            <a:ext cx="180975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0" name="矩形 15"/>
          <p:cNvSpPr>
            <a:spLocks noChangeArrowheads="1"/>
          </p:cNvSpPr>
          <p:nvPr/>
        </p:nvSpPr>
        <p:spPr bwMode="auto">
          <a:xfrm>
            <a:off x="6711103" y="5402228"/>
            <a:ext cx="4543425"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zh-CN" altLang="en-US" sz="120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a:solidFill>
                  <a:schemeClr val="bg1">
                    <a:lumMod val="50000"/>
                  </a:schemeClr>
                </a:solidFill>
                <a:cs typeface="+mn-ea"/>
                <a:sym typeface="+mn-lt"/>
              </a:rPr>
              <a:t>Vestibulum ante ipsum primis in faucibus orci luctus et ultrices posuere cubilia Curae</a:t>
            </a:r>
          </a:p>
          <a:p>
            <a:pPr eaLnBrk="1" hangingPunct="1"/>
            <a:endParaRPr lang="zh-CN" altLang="en-US" sz="1200">
              <a:solidFill>
                <a:schemeClr val="bg1">
                  <a:lumMod val="50000"/>
                </a:schemeClr>
              </a:solidFill>
              <a:cs typeface="+mn-ea"/>
              <a:sym typeface="+mn-lt"/>
            </a:endParaRPr>
          </a:p>
        </p:txBody>
      </p:sp>
      <p:sp>
        <p:nvSpPr>
          <p:cNvPr id="11" name="矩形 16"/>
          <p:cNvSpPr>
            <a:spLocks noChangeArrowheads="1"/>
          </p:cNvSpPr>
          <p:nvPr/>
        </p:nvSpPr>
        <p:spPr bwMode="auto">
          <a:xfrm>
            <a:off x="6723803" y="5028819"/>
            <a:ext cx="180975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4" name="椭圆 13"/>
          <p:cNvSpPr/>
          <p:nvPr/>
        </p:nvSpPr>
        <p:spPr>
          <a:xfrm>
            <a:off x="1037378" y="5133439"/>
            <a:ext cx="398463" cy="39846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5" name="椭圆 14"/>
          <p:cNvSpPr/>
          <p:nvPr/>
        </p:nvSpPr>
        <p:spPr>
          <a:xfrm>
            <a:off x="6336453" y="5105019"/>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6" name="Rectangle 30"/>
          <p:cNvSpPr/>
          <p:nvPr/>
        </p:nvSpPr>
        <p:spPr>
          <a:xfrm>
            <a:off x="6336453" y="1727289"/>
            <a:ext cx="4660122" cy="3217080"/>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17" name="Rectangle 30"/>
          <p:cNvSpPr/>
          <p:nvPr/>
        </p:nvSpPr>
        <p:spPr>
          <a:xfrm>
            <a:off x="1059680" y="1727289"/>
            <a:ext cx="4660122" cy="3217080"/>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Tree>
    <p:extLst>
      <p:ext uri="{BB962C8B-B14F-4D97-AF65-F5344CB8AC3E}">
        <p14:creationId xmlns:p14="http://schemas.microsoft.com/office/powerpoint/2010/main" xmlns="" val="344875178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圆角矩形 11"/>
          <p:cNvSpPr/>
          <p:nvPr/>
        </p:nvSpPr>
        <p:spPr bwMode="auto">
          <a:xfrm>
            <a:off x="2288063" y="4141438"/>
            <a:ext cx="1565135" cy="1524123"/>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9" name="圆角矩形 12"/>
          <p:cNvSpPr/>
          <p:nvPr/>
        </p:nvSpPr>
        <p:spPr bwMode="auto">
          <a:xfrm>
            <a:off x="4273477" y="2475650"/>
            <a:ext cx="1549085" cy="1549085"/>
          </a:xfrm>
          <a:prstGeom prst="roundRect">
            <a:avLst>
              <a:gd name="adj" fmla="val 6712"/>
            </a:avLst>
          </a:prstGeom>
          <a:solidFill>
            <a:srgbClr val="49C1AD"/>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0" name="圆角矩形 13"/>
          <p:cNvSpPr/>
          <p:nvPr/>
        </p:nvSpPr>
        <p:spPr bwMode="auto">
          <a:xfrm>
            <a:off x="6338691" y="3679803"/>
            <a:ext cx="1598337" cy="1598337"/>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1" name="圆角矩形 14"/>
          <p:cNvSpPr/>
          <p:nvPr/>
        </p:nvSpPr>
        <p:spPr bwMode="auto">
          <a:xfrm>
            <a:off x="8354611" y="2867181"/>
            <a:ext cx="1535867" cy="1535867"/>
          </a:xfrm>
          <a:prstGeom prst="roundRect">
            <a:avLst>
              <a:gd name="adj" fmla="val 6712"/>
            </a:avLst>
          </a:prstGeom>
          <a:solidFill>
            <a:srgbClr val="A8CF38"/>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4" name="文本框 27"/>
          <p:cNvSpPr txBox="1"/>
          <p:nvPr/>
        </p:nvSpPr>
        <p:spPr>
          <a:xfrm>
            <a:off x="2582700" y="4403048"/>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15" name="TextBox 17"/>
          <p:cNvSpPr txBox="1"/>
          <p:nvPr/>
        </p:nvSpPr>
        <p:spPr>
          <a:xfrm>
            <a:off x="1951663" y="2673728"/>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6" name="TextBox 18"/>
          <p:cNvSpPr txBox="1"/>
          <p:nvPr/>
        </p:nvSpPr>
        <p:spPr>
          <a:xfrm>
            <a:off x="4150878" y="458956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7" name="TextBox 19"/>
          <p:cNvSpPr txBox="1"/>
          <p:nvPr/>
        </p:nvSpPr>
        <p:spPr>
          <a:xfrm>
            <a:off x="6252220" y="226403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8" name="TextBox 20"/>
          <p:cNvSpPr txBox="1"/>
          <p:nvPr/>
        </p:nvSpPr>
        <p:spPr>
          <a:xfrm>
            <a:off x="8354611" y="4766461"/>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9" name="文本框 27"/>
          <p:cNvSpPr txBox="1"/>
          <p:nvPr/>
        </p:nvSpPr>
        <p:spPr>
          <a:xfrm>
            <a:off x="4596613" y="2807780"/>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0" name="文本框 27"/>
          <p:cNvSpPr txBox="1"/>
          <p:nvPr/>
        </p:nvSpPr>
        <p:spPr>
          <a:xfrm>
            <a:off x="6686453" y="4005377"/>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1" name="文本框 27"/>
          <p:cNvSpPr txBox="1"/>
          <p:nvPr/>
        </p:nvSpPr>
        <p:spPr>
          <a:xfrm>
            <a:off x="8671138" y="3169045"/>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Tree>
    <p:extLst>
      <p:ext uri="{BB962C8B-B14F-4D97-AF65-F5344CB8AC3E}">
        <p14:creationId xmlns:p14="http://schemas.microsoft.com/office/powerpoint/2010/main" xmlns="" val="374457945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400" fill="hold"/>
                                        <p:tgtEl>
                                          <p:spTgt spid="8"/>
                                        </p:tgtEl>
                                        <p:attrNameLst>
                                          <p:attrName>ppt_w</p:attrName>
                                        </p:attrNameLst>
                                      </p:cBhvr>
                                      <p:tavLst>
                                        <p:tav tm="0">
                                          <p:val>
                                            <p:fltVal val="0"/>
                                          </p:val>
                                        </p:tav>
                                        <p:tav tm="100000">
                                          <p:val>
                                            <p:strVal val="#ppt_w"/>
                                          </p:val>
                                        </p:tav>
                                      </p:tavLst>
                                    </p:anim>
                                    <p:anim calcmode="lin" valueType="num">
                                      <p:cBhvr>
                                        <p:cTn id="12" dur="400" fill="hold"/>
                                        <p:tgtEl>
                                          <p:spTgt spid="8"/>
                                        </p:tgtEl>
                                        <p:attrNameLst>
                                          <p:attrName>ppt_h</p:attrName>
                                        </p:attrNameLst>
                                      </p:cBhvr>
                                      <p:tavLst>
                                        <p:tav tm="0">
                                          <p:val>
                                            <p:fltVal val="0"/>
                                          </p:val>
                                        </p:tav>
                                        <p:tav tm="100000">
                                          <p:val>
                                            <p:strVal val="#ppt_h"/>
                                          </p:val>
                                        </p:tav>
                                      </p:tavLst>
                                    </p:anim>
                                    <p:animEffect transition="in" filter="fade">
                                      <p:cBhvr>
                                        <p:cTn id="13" dur="400"/>
                                        <p:tgtEl>
                                          <p:spTgt spid="8"/>
                                        </p:tgtEl>
                                      </p:cBhvr>
                                    </p:animEffect>
                                  </p:childTnLst>
                                </p:cTn>
                              </p:par>
                            </p:childTnLst>
                          </p:cTn>
                        </p:par>
                        <p:par>
                          <p:cTn id="14" fill="hold">
                            <p:stCondLst>
                              <p:cond delay="900"/>
                            </p:stCondLst>
                            <p:childTnLst>
                              <p:par>
                                <p:cTn id="15" presetID="53" presetClass="entr" presetSubtype="16" fill="hold" grpId="0" nodeType="afterEffect">
                                  <p:stCondLst>
                                    <p:cond delay="0"/>
                                  </p:stCondLst>
                                  <p:iterate type="lt">
                                    <p:tmPct val="0"/>
                                  </p:iterate>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4"/>
                                        </p:tgtEl>
                                      </p:cBhvr>
                                    </p:animEffect>
                                    <p:animScale>
                                      <p:cBhvr>
                                        <p:cTn id="23" dur="250" autoRev="1" fill="hold"/>
                                        <p:tgtEl>
                                          <p:spTgt spid="14"/>
                                        </p:tgtEl>
                                      </p:cBhvr>
                                      <p:by x="105000" y="105000"/>
                                    </p:animScale>
                                  </p:childTnLst>
                                </p:cTn>
                              </p:par>
                              <p:par>
                                <p:cTn id="24" presetID="41" presetClass="entr" presetSubtype="0" fill="hold" grpId="0" nodeType="withEffect">
                                  <p:stCondLst>
                                    <p:cond delay="0"/>
                                  </p:stCondLst>
                                  <p:iterate type="lt">
                                    <p:tmPct val="2811"/>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242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400" fill="hold"/>
                                        <p:tgtEl>
                                          <p:spTgt spid="9"/>
                                        </p:tgtEl>
                                        <p:attrNameLst>
                                          <p:attrName>ppt_w</p:attrName>
                                        </p:attrNameLst>
                                      </p:cBhvr>
                                      <p:tavLst>
                                        <p:tav tm="0">
                                          <p:val>
                                            <p:fltVal val="0"/>
                                          </p:val>
                                        </p:tav>
                                        <p:tav tm="100000">
                                          <p:val>
                                            <p:strVal val="#ppt_w"/>
                                          </p:val>
                                        </p:tav>
                                      </p:tavLst>
                                    </p:anim>
                                    <p:anim calcmode="lin" valueType="num">
                                      <p:cBhvr>
                                        <p:cTn id="35" dur="400" fill="hold"/>
                                        <p:tgtEl>
                                          <p:spTgt spid="9"/>
                                        </p:tgtEl>
                                        <p:attrNameLst>
                                          <p:attrName>ppt_h</p:attrName>
                                        </p:attrNameLst>
                                      </p:cBhvr>
                                      <p:tavLst>
                                        <p:tav tm="0">
                                          <p:val>
                                            <p:fltVal val="0"/>
                                          </p:val>
                                        </p:tav>
                                        <p:tav tm="100000">
                                          <p:val>
                                            <p:strVal val="#ppt_h"/>
                                          </p:val>
                                        </p:tav>
                                      </p:tavLst>
                                    </p:anim>
                                    <p:animEffect transition="in" filter="fade">
                                      <p:cBhvr>
                                        <p:cTn id="36" dur="400"/>
                                        <p:tgtEl>
                                          <p:spTgt spid="9"/>
                                        </p:tgtEl>
                                      </p:cBhvr>
                                    </p:animEffect>
                                  </p:childTnLst>
                                </p:cTn>
                              </p:par>
                            </p:childTnLst>
                          </p:cTn>
                        </p:par>
                        <p:par>
                          <p:cTn id="37" fill="hold">
                            <p:stCondLst>
                              <p:cond delay="2820"/>
                            </p:stCondLst>
                            <p:childTnLst>
                              <p:par>
                                <p:cTn id="38" presetID="53" presetClass="entr" presetSubtype="16" fill="hold" grpId="0" nodeType="afterEffect">
                                  <p:stCondLst>
                                    <p:cond delay="0"/>
                                  </p:stCondLst>
                                  <p:iterate type="lt">
                                    <p:tmPct val="0"/>
                                  </p:iterate>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332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9"/>
                                        </p:tgtEl>
                                      </p:cBhvr>
                                    </p:animEffect>
                                    <p:animScale>
                                      <p:cBhvr>
                                        <p:cTn id="46" dur="250" autoRev="1" fill="hold"/>
                                        <p:tgtEl>
                                          <p:spTgt spid="19"/>
                                        </p:tgtEl>
                                      </p:cBhvr>
                                      <p:by x="105000" y="105000"/>
                                    </p:animScale>
                                  </p:childTnLst>
                                </p:cTn>
                              </p:par>
                            </p:childTnLst>
                          </p:cTn>
                        </p:par>
                        <p:par>
                          <p:cTn id="47" fill="hold">
                            <p:stCondLst>
                              <p:cond delay="3820"/>
                            </p:stCondLst>
                            <p:childTnLst>
                              <p:par>
                                <p:cTn id="48" presetID="53" presetClass="entr" presetSubtype="16"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400" fill="hold"/>
                                        <p:tgtEl>
                                          <p:spTgt spid="10"/>
                                        </p:tgtEl>
                                        <p:attrNameLst>
                                          <p:attrName>ppt_w</p:attrName>
                                        </p:attrNameLst>
                                      </p:cBhvr>
                                      <p:tavLst>
                                        <p:tav tm="0">
                                          <p:val>
                                            <p:fltVal val="0"/>
                                          </p:val>
                                        </p:tav>
                                        <p:tav tm="100000">
                                          <p:val>
                                            <p:strVal val="#ppt_w"/>
                                          </p:val>
                                        </p:tav>
                                      </p:tavLst>
                                    </p:anim>
                                    <p:anim calcmode="lin" valueType="num">
                                      <p:cBhvr>
                                        <p:cTn id="51" dur="400" fill="hold"/>
                                        <p:tgtEl>
                                          <p:spTgt spid="10"/>
                                        </p:tgtEl>
                                        <p:attrNameLst>
                                          <p:attrName>ppt_h</p:attrName>
                                        </p:attrNameLst>
                                      </p:cBhvr>
                                      <p:tavLst>
                                        <p:tav tm="0">
                                          <p:val>
                                            <p:fltVal val="0"/>
                                          </p:val>
                                        </p:tav>
                                        <p:tav tm="100000">
                                          <p:val>
                                            <p:strVal val="#ppt_h"/>
                                          </p:val>
                                        </p:tav>
                                      </p:tavLst>
                                    </p:anim>
                                    <p:animEffect transition="in" filter="fade">
                                      <p:cBhvr>
                                        <p:cTn id="52" dur="400"/>
                                        <p:tgtEl>
                                          <p:spTgt spid="10"/>
                                        </p:tgtEl>
                                      </p:cBhvr>
                                    </p:animEffect>
                                  </p:childTnLst>
                                </p:cTn>
                              </p:par>
                              <p:par>
                                <p:cTn id="53" presetID="41" presetClass="entr" presetSubtype="0" fill="hold" grpId="0" nodeType="withEffect">
                                  <p:stCondLst>
                                    <p:cond delay="0"/>
                                  </p:stCondLst>
                                  <p:iterate type="lt">
                                    <p:tmPct val="2811"/>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6"/>
                                        </p:tgtEl>
                                        <p:attrNameLst>
                                          <p:attrName>ppt_y</p:attrName>
                                        </p:attrNameLst>
                                      </p:cBhvr>
                                      <p:tavLst>
                                        <p:tav tm="0">
                                          <p:val>
                                            <p:strVal val="#ppt_y"/>
                                          </p:val>
                                        </p:tav>
                                        <p:tav tm="100000">
                                          <p:val>
                                            <p:strVal val="#ppt_y"/>
                                          </p:val>
                                        </p:tav>
                                      </p:tavLst>
                                    </p:anim>
                                    <p:anim calcmode="lin" valueType="num">
                                      <p:cBhvr>
                                        <p:cTn id="5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6"/>
                                        </p:tgtEl>
                                      </p:cBhvr>
                                    </p:animEffect>
                                  </p:childTnLst>
                                </p:cTn>
                              </p:par>
                            </p:childTnLst>
                          </p:cTn>
                        </p:par>
                        <p:par>
                          <p:cTn id="60" fill="hold">
                            <p:stCondLst>
                              <p:cond delay="4840"/>
                            </p:stCondLst>
                            <p:childTnLst>
                              <p:par>
                                <p:cTn id="61" presetID="53" presetClass="entr" presetSubtype="16" fill="hold" grpId="0" nodeType="afterEffect">
                                  <p:stCondLst>
                                    <p:cond delay="0"/>
                                  </p:stCondLst>
                                  <p:iterate type="lt">
                                    <p:tmPct val="0"/>
                                  </p:iterate>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par>
                          <p:cTn id="66" fill="hold">
                            <p:stCondLst>
                              <p:cond delay="5340"/>
                            </p:stCondLst>
                            <p:childTnLst>
                              <p:par>
                                <p:cTn id="67" presetID="26" presetClass="emph" presetSubtype="0" fill="hold" grpId="1" nodeType="afterEffect">
                                  <p:stCondLst>
                                    <p:cond delay="0"/>
                                  </p:stCondLst>
                                  <p:iterate type="lt">
                                    <p:tmPct val="0"/>
                                  </p:iterate>
                                  <p:childTnLst>
                                    <p:animEffect transition="out" filter="fade">
                                      <p:cBhvr>
                                        <p:cTn id="68" dur="500" tmFilter="0, 0; .2, .5; .8, .5; 1, 0"/>
                                        <p:tgtEl>
                                          <p:spTgt spid="20"/>
                                        </p:tgtEl>
                                      </p:cBhvr>
                                    </p:animEffect>
                                    <p:animScale>
                                      <p:cBhvr>
                                        <p:cTn id="69" dur="250" autoRev="1" fill="hold"/>
                                        <p:tgtEl>
                                          <p:spTgt spid="20"/>
                                        </p:tgtEl>
                                      </p:cBhvr>
                                      <p:by x="105000" y="105000"/>
                                    </p:animScale>
                                  </p:childTnLst>
                                </p:cTn>
                              </p:par>
                              <p:par>
                                <p:cTn id="70" presetID="41" presetClass="entr" presetSubtype="0" fill="hold" grpId="0" nodeType="withEffect">
                                  <p:stCondLst>
                                    <p:cond delay="0"/>
                                  </p:stCondLst>
                                  <p:iterate type="lt">
                                    <p:tmPct val="2811"/>
                                  </p:iterate>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7"/>
                                        </p:tgtEl>
                                        <p:attrNameLst>
                                          <p:attrName>ppt_y</p:attrName>
                                        </p:attrNameLst>
                                      </p:cBhvr>
                                      <p:tavLst>
                                        <p:tav tm="0">
                                          <p:val>
                                            <p:strVal val="#ppt_y"/>
                                          </p:val>
                                        </p:tav>
                                        <p:tav tm="100000">
                                          <p:val>
                                            <p:strVal val="#ppt_y"/>
                                          </p:val>
                                        </p:tav>
                                      </p:tavLst>
                                    </p:anim>
                                    <p:anim calcmode="lin" valueType="num">
                                      <p:cBhvr>
                                        <p:cTn id="7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7"/>
                                        </p:tgtEl>
                                      </p:cBhvr>
                                    </p:animEffect>
                                  </p:childTnLst>
                                </p:cTn>
                              </p:par>
                            </p:childTnLst>
                          </p:cTn>
                        </p:par>
                        <p:par>
                          <p:cTn id="77" fill="hold">
                            <p:stCondLst>
                              <p:cond delay="6360"/>
                            </p:stCondLst>
                            <p:childTnLst>
                              <p:par>
                                <p:cTn id="78" presetID="53" presetClass="entr" presetSubtype="16"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400" fill="hold"/>
                                        <p:tgtEl>
                                          <p:spTgt spid="11"/>
                                        </p:tgtEl>
                                        <p:attrNameLst>
                                          <p:attrName>ppt_w</p:attrName>
                                        </p:attrNameLst>
                                      </p:cBhvr>
                                      <p:tavLst>
                                        <p:tav tm="0">
                                          <p:val>
                                            <p:fltVal val="0"/>
                                          </p:val>
                                        </p:tav>
                                        <p:tav tm="100000">
                                          <p:val>
                                            <p:strVal val="#ppt_w"/>
                                          </p:val>
                                        </p:tav>
                                      </p:tavLst>
                                    </p:anim>
                                    <p:anim calcmode="lin" valueType="num">
                                      <p:cBhvr>
                                        <p:cTn id="81" dur="400" fill="hold"/>
                                        <p:tgtEl>
                                          <p:spTgt spid="11"/>
                                        </p:tgtEl>
                                        <p:attrNameLst>
                                          <p:attrName>ppt_h</p:attrName>
                                        </p:attrNameLst>
                                      </p:cBhvr>
                                      <p:tavLst>
                                        <p:tav tm="0">
                                          <p:val>
                                            <p:fltVal val="0"/>
                                          </p:val>
                                        </p:tav>
                                        <p:tav tm="100000">
                                          <p:val>
                                            <p:strVal val="#ppt_h"/>
                                          </p:val>
                                        </p:tav>
                                      </p:tavLst>
                                    </p:anim>
                                    <p:animEffect transition="in" filter="fade">
                                      <p:cBhvr>
                                        <p:cTn id="82" dur="400"/>
                                        <p:tgtEl>
                                          <p:spTgt spid="11"/>
                                        </p:tgtEl>
                                      </p:cBhvr>
                                    </p:animEffect>
                                  </p:childTnLst>
                                </p:cTn>
                              </p:par>
                            </p:childTnLst>
                          </p:cTn>
                        </p:par>
                        <p:par>
                          <p:cTn id="83" fill="hold">
                            <p:stCondLst>
                              <p:cond delay="6760"/>
                            </p:stCondLst>
                            <p:childTnLst>
                              <p:par>
                                <p:cTn id="84" presetID="53" presetClass="entr" presetSubtype="16" fill="hold" grpId="0" nodeType="afterEffect">
                                  <p:stCondLst>
                                    <p:cond delay="0"/>
                                  </p:stCondLst>
                                  <p:iterate type="lt">
                                    <p:tmPct val="0"/>
                                  </p:iterate>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ppt_w</p:attrName>
                                        </p:attrNameLst>
                                      </p:cBhvr>
                                      <p:tavLst>
                                        <p:tav tm="0">
                                          <p:val>
                                            <p:fltVal val="0"/>
                                          </p:val>
                                        </p:tav>
                                        <p:tav tm="100000">
                                          <p:val>
                                            <p:strVal val="#ppt_w"/>
                                          </p:val>
                                        </p:tav>
                                      </p:tavLst>
                                    </p:anim>
                                    <p:anim calcmode="lin" valueType="num">
                                      <p:cBhvr>
                                        <p:cTn id="87" dur="500" fill="hold"/>
                                        <p:tgtEl>
                                          <p:spTgt spid="21"/>
                                        </p:tgtEl>
                                        <p:attrNameLst>
                                          <p:attrName>ppt_h</p:attrName>
                                        </p:attrNameLst>
                                      </p:cBhvr>
                                      <p:tavLst>
                                        <p:tav tm="0">
                                          <p:val>
                                            <p:fltVal val="0"/>
                                          </p:val>
                                        </p:tav>
                                        <p:tav tm="100000">
                                          <p:val>
                                            <p:strVal val="#ppt_h"/>
                                          </p:val>
                                        </p:tav>
                                      </p:tavLst>
                                    </p:anim>
                                    <p:animEffect transition="in" filter="fade">
                                      <p:cBhvr>
                                        <p:cTn id="88" dur="500"/>
                                        <p:tgtEl>
                                          <p:spTgt spid="21"/>
                                        </p:tgtEl>
                                      </p:cBhvr>
                                    </p:animEffect>
                                  </p:childTnLst>
                                </p:cTn>
                              </p:par>
                            </p:childTnLst>
                          </p:cTn>
                        </p:par>
                        <p:par>
                          <p:cTn id="89" fill="hold">
                            <p:stCondLst>
                              <p:cond delay="7260"/>
                            </p:stCondLst>
                            <p:childTnLst>
                              <p:par>
                                <p:cTn id="90" presetID="26" presetClass="emph" presetSubtype="0" fill="hold" grpId="1" nodeType="afterEffect">
                                  <p:stCondLst>
                                    <p:cond delay="0"/>
                                  </p:stCondLst>
                                  <p:iterate type="lt">
                                    <p:tmPct val="0"/>
                                  </p:iterate>
                                  <p:childTnLst>
                                    <p:animEffect transition="out" filter="fade">
                                      <p:cBhvr>
                                        <p:cTn id="91" dur="500" tmFilter="0, 0; .2, .5; .8, .5; 1, 0"/>
                                        <p:tgtEl>
                                          <p:spTgt spid="21"/>
                                        </p:tgtEl>
                                      </p:cBhvr>
                                    </p:animEffect>
                                    <p:animScale>
                                      <p:cBhvr>
                                        <p:cTn id="92" dur="250" autoRev="1" fill="hold"/>
                                        <p:tgtEl>
                                          <p:spTgt spid="21"/>
                                        </p:tgtEl>
                                      </p:cBhvr>
                                      <p:by x="105000" y="105000"/>
                                    </p:animScale>
                                  </p:childTnLst>
                                </p:cTn>
                              </p:par>
                              <p:par>
                                <p:cTn id="93" presetID="41" presetClass="entr" presetSubtype="0" fill="hold" grpId="0" nodeType="withEffect">
                                  <p:stCondLst>
                                    <p:cond delay="0"/>
                                  </p:stCondLst>
                                  <p:iterate type="lt">
                                    <p:tmPct val="2811"/>
                                  </p:iterate>
                                  <p:childTnLst>
                                    <p:set>
                                      <p:cBhvr>
                                        <p:cTn id="94" dur="1" fill="hold">
                                          <p:stCondLst>
                                            <p:cond delay="0"/>
                                          </p:stCondLst>
                                        </p:cTn>
                                        <p:tgtEl>
                                          <p:spTgt spid="18"/>
                                        </p:tgtEl>
                                        <p:attrNameLst>
                                          <p:attrName>style.visibility</p:attrName>
                                        </p:attrNameLst>
                                      </p:cBhvr>
                                      <p:to>
                                        <p:strVal val="visible"/>
                                      </p:to>
                                    </p:set>
                                    <p:anim calcmode="lin" valueType="num">
                                      <p:cBhvr>
                                        <p:cTn id="9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18"/>
                                        </p:tgtEl>
                                        <p:attrNameLst>
                                          <p:attrName>ppt_y</p:attrName>
                                        </p:attrNameLst>
                                      </p:cBhvr>
                                      <p:tavLst>
                                        <p:tav tm="0">
                                          <p:val>
                                            <p:strVal val="#ppt_y"/>
                                          </p:val>
                                        </p:tav>
                                        <p:tav tm="100000">
                                          <p:val>
                                            <p:strVal val="#ppt_y"/>
                                          </p:val>
                                        </p:tav>
                                      </p:tavLst>
                                    </p:anim>
                                    <p:anim calcmode="lin" valueType="num">
                                      <p:cBhvr>
                                        <p:cTn id="9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4" grpId="1"/>
      <p:bldP spid="15" grpId="0"/>
      <p:bldP spid="16" grpId="0"/>
      <p:bldP spid="17" grpId="0"/>
      <p:bldP spid="18" grpId="0"/>
      <p:bldP spid="19" grpId="0"/>
      <p:bldP spid="19" grpId="1"/>
      <p:bldP spid="20" grpId="0"/>
      <p:bldP spid="20" grpId="1"/>
      <p:bldP spid="21" grpId="0"/>
      <p:bldP spid="2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8" name="组合 77"/>
          <p:cNvGrpSpPr/>
          <p:nvPr/>
        </p:nvGrpSpPr>
        <p:grpSpPr>
          <a:xfrm flipH="1">
            <a:off x="-1450175" y="-1379889"/>
            <a:ext cx="5198781" cy="7889357"/>
            <a:chOff x="8038495" y="-1394728"/>
            <a:chExt cx="5198781" cy="7889357"/>
          </a:xfrm>
        </p:grpSpPr>
        <p:grpSp>
          <p:nvGrpSpPr>
            <p:cNvPr id="79" name="组合 78"/>
            <p:cNvGrpSpPr/>
            <p:nvPr/>
          </p:nvGrpSpPr>
          <p:grpSpPr>
            <a:xfrm rot="261309">
              <a:off x="10447820" y="-1394728"/>
              <a:ext cx="2789456" cy="2789455"/>
              <a:chOff x="2953545" y="3014546"/>
              <a:chExt cx="1107165" cy="1107165"/>
            </a:xfrm>
            <a:solidFill>
              <a:schemeClr val="bg1">
                <a:alpha val="50000"/>
              </a:schemeClr>
            </a:solidFill>
          </p:grpSpPr>
          <p:sp>
            <p:nvSpPr>
              <p:cNvPr id="10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a:off x="10005934" y="703906"/>
              <a:ext cx="2789456" cy="2789455"/>
              <a:chOff x="2953545" y="3014546"/>
              <a:chExt cx="1107165" cy="1107165"/>
            </a:xfrm>
            <a:solidFill>
              <a:schemeClr val="bg1">
                <a:alpha val="50000"/>
              </a:schemeClr>
            </a:solidFill>
          </p:grpSpPr>
          <p:sp>
            <p:nvSpPr>
              <p:cNvPr id="9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8528566" y="152704"/>
              <a:ext cx="1448926" cy="1448925"/>
              <a:chOff x="2953545" y="3014546"/>
              <a:chExt cx="1107165" cy="1107165"/>
            </a:xfrm>
            <a:solidFill>
              <a:schemeClr val="bg1">
                <a:alpha val="50000"/>
              </a:schemeClr>
            </a:solidFill>
          </p:grpSpPr>
          <p:sp>
            <p:nvSpPr>
              <p:cNvPr id="9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261309" flipV="1">
              <a:off x="9747032" y="3627330"/>
              <a:ext cx="1087513" cy="1087512"/>
              <a:chOff x="2953545" y="3014546"/>
              <a:chExt cx="1107165" cy="1107165"/>
            </a:xfrm>
            <a:solidFill>
              <a:schemeClr val="bg1">
                <a:alpha val="42000"/>
              </a:schemeClr>
            </a:solidFill>
          </p:grpSpPr>
          <p:sp>
            <p:nvSpPr>
              <p:cNvPr id="9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9296417" flipV="1">
              <a:off x="9054196" y="4674716"/>
              <a:ext cx="741491" cy="741490"/>
              <a:chOff x="2953545" y="3014546"/>
              <a:chExt cx="1107165" cy="1107165"/>
            </a:xfrm>
            <a:solidFill>
              <a:schemeClr val="bg1">
                <a:alpha val="42000"/>
              </a:schemeClr>
            </a:solidFill>
          </p:grpSpPr>
          <p:sp>
            <p:nvSpPr>
              <p:cNvPr id="9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8038495" y="5962447"/>
              <a:ext cx="532183" cy="532182"/>
              <a:chOff x="2953545" y="3014546"/>
              <a:chExt cx="1107165" cy="1107165"/>
            </a:xfrm>
            <a:solidFill>
              <a:schemeClr val="bg1">
                <a:alpha val="42000"/>
              </a:schemeClr>
            </a:solidFill>
          </p:grpSpPr>
          <p:sp>
            <p:nvSpPr>
              <p:cNvPr id="9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9150347" y="5761894"/>
              <a:ext cx="412104" cy="412104"/>
              <a:chOff x="2953545" y="3014546"/>
              <a:chExt cx="1107165" cy="1107165"/>
            </a:xfrm>
            <a:solidFill>
              <a:schemeClr val="bg1">
                <a:alpha val="42000"/>
              </a:schemeClr>
            </a:solidFill>
          </p:grpSpPr>
          <p:sp>
            <p:nvSpPr>
              <p:cNvPr id="8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6" name="组合 85"/>
            <p:cNvGrpSpPr/>
            <p:nvPr/>
          </p:nvGrpSpPr>
          <p:grpSpPr>
            <a:xfrm rot="1805275" flipV="1">
              <a:off x="10573458" y="5146699"/>
              <a:ext cx="645844" cy="645844"/>
              <a:chOff x="2953545" y="3014546"/>
              <a:chExt cx="1107165" cy="1107165"/>
            </a:xfrm>
            <a:solidFill>
              <a:schemeClr val="bg1">
                <a:alpha val="42000"/>
              </a:schemeClr>
            </a:solidFill>
          </p:grpSpPr>
          <p:sp>
            <p:nvSpPr>
              <p:cNvPr id="8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3" name="组合 102"/>
          <p:cNvGrpSpPr/>
          <p:nvPr/>
        </p:nvGrpSpPr>
        <p:grpSpPr>
          <a:xfrm flipV="1">
            <a:off x="8898906" y="3383982"/>
            <a:ext cx="4708710" cy="4888089"/>
            <a:chOff x="845916" y="1275811"/>
            <a:chExt cx="4708710" cy="4888089"/>
          </a:xfrm>
        </p:grpSpPr>
        <p:grpSp>
          <p:nvGrpSpPr>
            <p:cNvPr id="104" name="组合 103"/>
            <p:cNvGrpSpPr/>
            <p:nvPr/>
          </p:nvGrpSpPr>
          <p:grpSpPr>
            <a:xfrm rot="261309">
              <a:off x="2765170" y="1275811"/>
              <a:ext cx="2789456" cy="2789455"/>
              <a:chOff x="2953545" y="3014546"/>
              <a:chExt cx="1107165" cy="1107165"/>
            </a:xfrm>
            <a:solidFill>
              <a:schemeClr val="bg1">
                <a:alpha val="50000"/>
              </a:schemeClr>
            </a:solidFill>
          </p:grpSpPr>
          <p:sp>
            <p:nvSpPr>
              <p:cNvPr id="11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a:off x="2323284" y="3374445"/>
              <a:ext cx="2789456" cy="2789455"/>
              <a:chOff x="2953545" y="3014546"/>
              <a:chExt cx="1107165" cy="1107165"/>
            </a:xfrm>
            <a:solidFill>
              <a:schemeClr val="bg1">
                <a:alpha val="50000"/>
              </a:schemeClr>
            </a:solidFill>
          </p:grpSpPr>
          <p:sp>
            <p:nvSpPr>
              <p:cNvPr id="10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6" name="组合 105"/>
            <p:cNvGrpSpPr/>
            <p:nvPr/>
          </p:nvGrpSpPr>
          <p:grpSpPr>
            <a:xfrm rot="261309" flipV="1">
              <a:off x="845916" y="2823243"/>
              <a:ext cx="1448926" cy="1448925"/>
              <a:chOff x="2953545" y="3014546"/>
              <a:chExt cx="1107165" cy="1107165"/>
            </a:xfrm>
            <a:solidFill>
              <a:schemeClr val="bg1">
                <a:alpha val="50000"/>
              </a:schemeClr>
            </a:solidFill>
          </p:grpSpPr>
          <p:sp>
            <p:nvSpPr>
              <p:cNvPr id="10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3" name="TextBox 4"/>
          <p:cNvSpPr txBox="1"/>
          <p:nvPr/>
        </p:nvSpPr>
        <p:spPr>
          <a:xfrm>
            <a:off x="3136390" y="2338092"/>
            <a:ext cx="6442790" cy="984885"/>
          </a:xfrm>
          <a:prstGeom prst="rect">
            <a:avLst/>
          </a:prstGeom>
          <a:noFill/>
        </p:spPr>
        <p:txBody>
          <a:bodyPr wrap="none" rtlCol="0">
            <a:spAutoFit/>
          </a:bodyPr>
          <a:lstStyle/>
          <a:p>
            <a:pPr algn="ctr"/>
            <a:r>
              <a:rPr lang="zh-CN" altLang="en-US" sz="5800" spc="300" dirty="0">
                <a:solidFill>
                  <a:schemeClr val="bg1"/>
                </a:solidFill>
                <a:cs typeface="+mn-ea"/>
                <a:sym typeface="+mn-lt"/>
              </a:rPr>
              <a:t>谢谢您的观看指导</a:t>
            </a:r>
            <a:endParaRPr lang="en-US" altLang="zh-CN" sz="5800" spc="300" dirty="0">
              <a:solidFill>
                <a:schemeClr val="bg1"/>
              </a:solidFill>
              <a:cs typeface="+mn-ea"/>
              <a:sym typeface="+mn-lt"/>
            </a:endParaRPr>
          </a:p>
        </p:txBody>
      </p:sp>
      <p:sp>
        <p:nvSpPr>
          <p:cNvPr id="114"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sp>
        <p:nvSpPr>
          <p:cNvPr id="115" name="矩形 114"/>
          <p:cNvSpPr/>
          <p:nvPr/>
        </p:nvSpPr>
        <p:spPr>
          <a:xfrm>
            <a:off x="4072168" y="3487270"/>
            <a:ext cx="4571229" cy="379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00B0F0"/>
                </a:solidFill>
                <a:cs typeface="+mn-ea"/>
                <a:sym typeface="+mn-lt"/>
              </a:rPr>
              <a:t>适用公司汇报</a:t>
            </a:r>
            <a:r>
              <a:rPr lang="en-US" altLang="zh-CN" sz="1600" dirty="0">
                <a:solidFill>
                  <a:srgbClr val="49C1AD"/>
                </a:solidFill>
                <a:cs typeface="+mn-ea"/>
                <a:sym typeface="+mn-lt"/>
              </a:rPr>
              <a:t>/ </a:t>
            </a:r>
            <a:r>
              <a:rPr lang="zh-CN" altLang="en-US" sz="1600" dirty="0">
                <a:solidFill>
                  <a:srgbClr val="49C1AD"/>
                </a:solidFill>
                <a:cs typeface="+mn-ea"/>
                <a:sym typeface="+mn-lt"/>
              </a:rPr>
              <a:t>文化介绍</a:t>
            </a:r>
            <a:r>
              <a:rPr lang="en-US" altLang="zh-CN" sz="1600" dirty="0">
                <a:solidFill>
                  <a:srgbClr val="49C1AD"/>
                </a:solidFill>
                <a:cs typeface="+mn-ea"/>
                <a:sym typeface="+mn-lt"/>
              </a:rPr>
              <a:t> </a:t>
            </a:r>
            <a:r>
              <a:rPr lang="en-US" altLang="zh-CN" sz="1600" dirty="0">
                <a:solidFill>
                  <a:srgbClr val="A8CF38"/>
                </a:solidFill>
                <a:cs typeface="+mn-ea"/>
                <a:sym typeface="+mn-lt"/>
              </a:rPr>
              <a:t>/ </a:t>
            </a:r>
            <a:r>
              <a:rPr lang="zh-CN" altLang="en-US" sz="1600" dirty="0">
                <a:solidFill>
                  <a:srgbClr val="A8CF38"/>
                </a:solidFill>
                <a:cs typeface="+mn-ea"/>
                <a:sym typeface="+mn-lt"/>
              </a:rPr>
              <a:t>合作洽谈等</a:t>
            </a:r>
          </a:p>
        </p:txBody>
      </p:sp>
      <p:pic>
        <p:nvPicPr>
          <p:cNvPr id="116" name="图片 11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368616" y="416480"/>
            <a:ext cx="976495" cy="719327"/>
          </a:xfrm>
          <a:prstGeom prst="rect">
            <a:avLst/>
          </a:prstGeom>
        </p:spPr>
      </p:pic>
      <p:sp>
        <p:nvSpPr>
          <p:cNvPr id="117" name="Rectangle 4"/>
          <p:cNvSpPr txBox="1">
            <a:spLocks noChangeArrowheads="1"/>
          </p:cNvSpPr>
          <p:nvPr/>
        </p:nvSpPr>
        <p:spPr bwMode="auto">
          <a:xfrm>
            <a:off x="5640101" y="5529635"/>
            <a:ext cx="2298884" cy="34813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base">
              <a:spcBef>
                <a:spcPct val="0"/>
              </a:spcBef>
              <a:spcAft>
                <a:spcPct val="0"/>
              </a:spcAft>
            </a:pPr>
            <a:r>
              <a:rPr lang="zh-CN" altLang="en-US" sz="1800" b="0" dirty="0">
                <a:latin typeface="+mn-lt"/>
                <a:ea typeface="+mn-ea"/>
                <a:cs typeface="+mn-ea"/>
                <a:sym typeface="+mn-lt"/>
              </a:rPr>
              <a:t>演讲人</a:t>
            </a:r>
            <a:r>
              <a:rPr lang="zh-CN" altLang="en-US" sz="1800" b="0" dirty="0" smtClean="0">
                <a:latin typeface="+mn-lt"/>
                <a:ea typeface="+mn-ea"/>
                <a:cs typeface="+mn-ea"/>
                <a:sym typeface="+mn-lt"/>
              </a:rPr>
              <a:t>：</a:t>
            </a:r>
            <a:r>
              <a:rPr lang="en-US" altLang="zh-CN" sz="1800" b="0" dirty="0" smtClean="0">
                <a:latin typeface="+mn-lt"/>
                <a:ea typeface="+mn-ea"/>
                <a:cs typeface="+mn-ea"/>
                <a:sym typeface="+mn-lt"/>
              </a:rPr>
              <a:t>XXX</a:t>
            </a:r>
            <a:endParaRPr lang="zh-CN" altLang="en-US" sz="1800" b="0" dirty="0">
              <a:latin typeface="+mn-lt"/>
              <a:ea typeface="+mn-ea"/>
              <a:cs typeface="+mn-ea"/>
              <a:sym typeface="+mn-lt"/>
            </a:endParaRPr>
          </a:p>
        </p:txBody>
      </p:sp>
      <p:sp>
        <p:nvSpPr>
          <p:cNvPr id="118" name="Freeform 9"/>
          <p:cNvSpPr>
            <a:spLocks noEditPoints="1"/>
          </p:cNvSpPr>
          <p:nvPr/>
        </p:nvSpPr>
        <p:spPr bwMode="auto">
          <a:xfrm>
            <a:off x="5426401" y="5520480"/>
            <a:ext cx="330501" cy="331890"/>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sp>
        <p:nvSpPr>
          <p:cNvPr id="119" name="TextBox 4"/>
          <p:cNvSpPr txBox="1"/>
          <p:nvPr/>
        </p:nvSpPr>
        <p:spPr>
          <a:xfrm>
            <a:off x="5008697" y="1007146"/>
            <a:ext cx="2698175"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2020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xmlns=""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750" fill="hold"/>
                                        <p:tgtEl>
                                          <p:spTgt spid="78"/>
                                        </p:tgtEl>
                                        <p:attrNameLst>
                                          <p:attrName>ppt_x</p:attrName>
                                        </p:attrNameLst>
                                      </p:cBhvr>
                                      <p:tavLst>
                                        <p:tav tm="0">
                                          <p:val>
                                            <p:strVal val="0-#ppt_w/2"/>
                                          </p:val>
                                        </p:tav>
                                        <p:tav tm="100000">
                                          <p:val>
                                            <p:strVal val="#ppt_x"/>
                                          </p:val>
                                        </p:tav>
                                      </p:tavLst>
                                    </p:anim>
                                    <p:anim calcmode="lin" valueType="num">
                                      <p:cBhvr additive="base">
                                        <p:cTn id="13" dur="750" fill="hold"/>
                                        <p:tgtEl>
                                          <p:spTgt spid="78"/>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750" fill="hold"/>
                                        <p:tgtEl>
                                          <p:spTgt spid="103"/>
                                        </p:tgtEl>
                                        <p:attrNameLst>
                                          <p:attrName>ppt_x</p:attrName>
                                        </p:attrNameLst>
                                      </p:cBhvr>
                                      <p:tavLst>
                                        <p:tav tm="0">
                                          <p:val>
                                            <p:strVal val="1+#ppt_w/2"/>
                                          </p:val>
                                        </p:tav>
                                        <p:tav tm="100000">
                                          <p:val>
                                            <p:strVal val="#ppt_x"/>
                                          </p:val>
                                        </p:tav>
                                      </p:tavLst>
                                    </p:anim>
                                    <p:anim calcmode="lin" valueType="num">
                                      <p:cBhvr additive="base">
                                        <p:cTn id="17" dur="750" fill="hold"/>
                                        <p:tgtEl>
                                          <p:spTgt spid="103"/>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3"/>
                                        </p:tgtEl>
                                        <p:attrNameLst>
                                          <p:attrName>style.visibility</p:attrName>
                                        </p:attrNameLst>
                                      </p:cBhvr>
                                      <p:to>
                                        <p:strVal val="visible"/>
                                      </p:to>
                                    </p:set>
                                    <p:animEffect transition="in" filter="randombar(horizontal)">
                                      <p:cBhvr>
                                        <p:cTn id="21" dur="500"/>
                                        <p:tgtEl>
                                          <p:spTgt spid="113"/>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15"/>
                                        </p:tgtEl>
                                        <p:attrNameLst>
                                          <p:attrName>style.visibility</p:attrName>
                                        </p:attrNameLst>
                                      </p:cBhvr>
                                      <p:to>
                                        <p:strVal val="visible"/>
                                      </p:to>
                                    </p:set>
                                    <p:anim calcmode="lin" valueType="num">
                                      <p:cBhvr additive="base">
                                        <p:cTn id="24" dur="500"/>
                                        <p:tgtEl>
                                          <p:spTgt spid="115"/>
                                        </p:tgtEl>
                                        <p:attrNameLst>
                                          <p:attrName>ppt_x</p:attrName>
                                        </p:attrNameLst>
                                      </p:cBhvr>
                                      <p:tavLst>
                                        <p:tav tm="0">
                                          <p:val>
                                            <p:strVal val="#ppt_x-#ppt_w*1.125000"/>
                                          </p:val>
                                        </p:tav>
                                        <p:tav tm="100000">
                                          <p:val>
                                            <p:strVal val="#ppt_x"/>
                                          </p:val>
                                        </p:tav>
                                      </p:tavLst>
                                    </p:anim>
                                    <p:animEffect transition="in" filter="wipe(right)">
                                      <p:cBhvr>
                                        <p:cTn id="25" dur="500"/>
                                        <p:tgtEl>
                                          <p:spTgt spid="115"/>
                                        </p:tgtEl>
                                      </p:cBhvr>
                                    </p:animEffect>
                                  </p:childTnLst>
                                </p:cTn>
                              </p:par>
                            </p:childTnLst>
                          </p:cTn>
                        </p:par>
                        <p:par>
                          <p:cTn id="26" fill="hold">
                            <p:stCondLst>
                              <p:cond delay="2800"/>
                            </p:stCondLst>
                            <p:childTnLst>
                              <p:par>
                                <p:cTn id="27" presetID="14" presetClass="entr" presetSubtype="10" fill="hold" grpId="0" nodeType="afterEffect">
                                  <p:stCondLst>
                                    <p:cond delay="0"/>
                                  </p:stCondLst>
                                  <p:iterate type="lt">
                                    <p:tmPct val="30000"/>
                                  </p:iterate>
                                  <p:childTnLst>
                                    <p:set>
                                      <p:cBhvr>
                                        <p:cTn id="28" dur="1" fill="hold">
                                          <p:stCondLst>
                                            <p:cond delay="0"/>
                                          </p:stCondLst>
                                        </p:cTn>
                                        <p:tgtEl>
                                          <p:spTgt spid="119"/>
                                        </p:tgtEl>
                                        <p:attrNameLst>
                                          <p:attrName>style.visibility</p:attrName>
                                        </p:attrNameLst>
                                      </p:cBhvr>
                                      <p:to>
                                        <p:strVal val="visible"/>
                                      </p:to>
                                    </p:set>
                                    <p:animEffect transition="in" filter="randombar(horizontal)">
                                      <p:cBhvr>
                                        <p:cTn id="29" dur="500"/>
                                        <p:tgtEl>
                                          <p:spTgt spid="119"/>
                                        </p:tgtEl>
                                      </p:cBhvr>
                                    </p:animEffect>
                                  </p:childTnLst>
                                </p:cTn>
                              </p:par>
                            </p:childTnLst>
                          </p:cTn>
                        </p:par>
                        <p:par>
                          <p:cTn id="30" fill="hold">
                            <p:stCondLst>
                              <p:cond delay="375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114"/>
                                        </p:tgtEl>
                                        <p:attrNameLst>
                                          <p:attrName>style.visibility</p:attrName>
                                        </p:attrNameLst>
                                      </p:cBhvr>
                                      <p:to>
                                        <p:strVal val="visible"/>
                                      </p:to>
                                    </p:set>
                                    <p:animEffect transition="in" filter="wipe(left)">
                                      <p:cBhvr>
                                        <p:cTn id="33" dur="20"/>
                                        <p:tgtEl>
                                          <p:spTgt spid="114"/>
                                        </p:tgtEl>
                                      </p:cBhvr>
                                    </p:animEffect>
                                  </p:childTnLst>
                                </p:cTn>
                              </p:par>
                            </p:childTnLst>
                          </p:cTn>
                        </p:par>
                        <p:par>
                          <p:cTn id="34" fill="hold">
                            <p:stCondLst>
                              <p:cond delay="4676"/>
                            </p:stCondLst>
                            <p:childTnLst>
                              <p:par>
                                <p:cTn id="35" presetID="2" presetClass="entr" presetSubtype="6" fill="hold" grpId="0" nodeType="afterEffect">
                                  <p:stCondLst>
                                    <p:cond delay="0"/>
                                  </p:stCondLst>
                                  <p:childTnLst>
                                    <p:set>
                                      <p:cBhvr>
                                        <p:cTn id="36" dur="1" fill="hold">
                                          <p:stCondLst>
                                            <p:cond delay="0"/>
                                          </p:stCondLst>
                                        </p:cTn>
                                        <p:tgtEl>
                                          <p:spTgt spid="118"/>
                                        </p:tgtEl>
                                        <p:attrNameLst>
                                          <p:attrName>style.visibility</p:attrName>
                                        </p:attrNameLst>
                                      </p:cBhvr>
                                      <p:to>
                                        <p:strVal val="visible"/>
                                      </p:to>
                                    </p:set>
                                    <p:anim calcmode="lin" valueType="num">
                                      <p:cBhvr additive="base">
                                        <p:cTn id="37" dur="500" fill="hold"/>
                                        <p:tgtEl>
                                          <p:spTgt spid="118"/>
                                        </p:tgtEl>
                                        <p:attrNameLst>
                                          <p:attrName>ppt_x</p:attrName>
                                        </p:attrNameLst>
                                      </p:cBhvr>
                                      <p:tavLst>
                                        <p:tav tm="0">
                                          <p:val>
                                            <p:strVal val="1+#ppt_w/2"/>
                                          </p:val>
                                        </p:tav>
                                        <p:tav tm="100000">
                                          <p:val>
                                            <p:strVal val="#ppt_x"/>
                                          </p:val>
                                        </p:tav>
                                      </p:tavLst>
                                    </p:anim>
                                    <p:anim calcmode="lin" valueType="num">
                                      <p:cBhvr additive="base">
                                        <p:cTn id="38" dur="500" fill="hold"/>
                                        <p:tgtEl>
                                          <p:spTgt spid="118"/>
                                        </p:tgtEl>
                                        <p:attrNameLst>
                                          <p:attrName>ppt_y</p:attrName>
                                        </p:attrNameLst>
                                      </p:cBhvr>
                                      <p:tavLst>
                                        <p:tav tm="0">
                                          <p:val>
                                            <p:strVal val="1+#ppt_h/2"/>
                                          </p:val>
                                        </p:tav>
                                        <p:tav tm="100000">
                                          <p:val>
                                            <p:strVal val="#ppt_y"/>
                                          </p:val>
                                        </p:tav>
                                      </p:tavLst>
                                    </p:anim>
                                  </p:childTnLst>
                                </p:cTn>
                              </p:par>
                            </p:childTnLst>
                          </p:cTn>
                        </p:par>
                        <p:par>
                          <p:cTn id="39" fill="hold">
                            <p:stCondLst>
                              <p:cond delay="5176"/>
                            </p:stCondLst>
                            <p:childTnLst>
                              <p:par>
                                <p:cTn id="40" presetID="22" presetClass="entr" presetSubtype="8" fill="hold" grpId="0" nodeType="afterEffect">
                                  <p:stCondLst>
                                    <p:cond delay="0"/>
                                  </p:stCondLst>
                                  <p:childTnLst>
                                    <p:set>
                                      <p:cBhvr>
                                        <p:cTn id="41" dur="1" fill="hold">
                                          <p:stCondLst>
                                            <p:cond delay="0"/>
                                          </p:stCondLst>
                                        </p:cTn>
                                        <p:tgtEl>
                                          <p:spTgt spid="117"/>
                                        </p:tgtEl>
                                        <p:attrNameLst>
                                          <p:attrName>style.visibility</p:attrName>
                                        </p:attrNameLst>
                                      </p:cBhvr>
                                      <p:to>
                                        <p:strVal val="visible"/>
                                      </p:to>
                                    </p:set>
                                    <p:animEffect transition="in" filter="wipe(left)">
                                      <p:cBhvr>
                                        <p:cTn id="42" dur="500"/>
                                        <p:tgtEl>
                                          <p:spTgt spid="117"/>
                                        </p:tgtEl>
                                      </p:cBhvr>
                                    </p:animEffect>
                                  </p:childTnLst>
                                </p:cTn>
                              </p:par>
                              <p:par>
                                <p:cTn id="43" presetID="42" presetClass="entr" presetSubtype="0" fill="hold" nodeType="withEffect">
                                  <p:stCondLst>
                                    <p:cond delay="0"/>
                                  </p:stCondLst>
                                  <p:childTnLst>
                                    <p:set>
                                      <p:cBhvr>
                                        <p:cTn id="44" dur="1" fill="hold">
                                          <p:stCondLst>
                                            <p:cond delay="0"/>
                                          </p:stCondLst>
                                        </p:cTn>
                                        <p:tgtEl>
                                          <p:spTgt spid="116"/>
                                        </p:tgtEl>
                                        <p:attrNameLst>
                                          <p:attrName>style.visibility</p:attrName>
                                        </p:attrNameLst>
                                      </p:cBhvr>
                                      <p:to>
                                        <p:strVal val="visible"/>
                                      </p:to>
                                    </p:set>
                                    <p:animEffect transition="in" filter="fade">
                                      <p:cBhvr>
                                        <p:cTn id="45" dur="1000"/>
                                        <p:tgtEl>
                                          <p:spTgt spid="116"/>
                                        </p:tgtEl>
                                      </p:cBhvr>
                                    </p:animEffect>
                                    <p:anim calcmode="lin" valueType="num">
                                      <p:cBhvr>
                                        <p:cTn id="46" dur="1000" fill="hold"/>
                                        <p:tgtEl>
                                          <p:spTgt spid="116"/>
                                        </p:tgtEl>
                                        <p:attrNameLst>
                                          <p:attrName>ppt_x</p:attrName>
                                        </p:attrNameLst>
                                      </p:cBhvr>
                                      <p:tavLst>
                                        <p:tav tm="0">
                                          <p:val>
                                            <p:strVal val="#ppt_x"/>
                                          </p:val>
                                        </p:tav>
                                        <p:tav tm="100000">
                                          <p:val>
                                            <p:strVal val="#ppt_x"/>
                                          </p:val>
                                        </p:tav>
                                      </p:tavLst>
                                    </p:anim>
                                    <p:anim calcmode="lin" valueType="num">
                                      <p:cBhvr>
                                        <p:cTn id="47"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13" grpId="0"/>
      <p:bldP spid="114" grpId="0"/>
      <p:bldP spid="115" grpId="0" animBg="1"/>
      <p:bldP spid="117" grpId="0"/>
      <p:bldP spid="118" grpId="0" animBg="1"/>
      <p:bldP spid="1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4369</TotalTime>
  <Words>4539</Words>
  <Application>Microsoft Office PowerPoint</Application>
  <PresentationFormat>自定义</PresentationFormat>
  <Paragraphs>259</Paragraphs>
  <Slides>26</Slides>
  <Notes>26</Notes>
  <HiddenSlides>0</HiddenSlides>
  <MMClips>0</MMClips>
  <ScaleCrop>false</ScaleCrop>
  <HeadingPairs>
    <vt:vector size="4" baseType="variant">
      <vt:variant>
        <vt:lpstr>主题</vt:lpstr>
      </vt:variant>
      <vt:variant>
        <vt:i4>2</vt:i4>
      </vt:variant>
      <vt:variant>
        <vt:lpstr>幻灯片标题</vt:lpstr>
      </vt:variant>
      <vt:variant>
        <vt:i4>26</vt:i4>
      </vt:variant>
    </vt:vector>
  </HeadingPairs>
  <TitlesOfParts>
    <vt:vector size="28" baseType="lpstr">
      <vt:lpstr>第一PPT，www.1ppt.com</vt:lpstr>
      <vt:lpstr>第一PPT，www.1ppt.com </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蓝色渐变</dc:title>
  <dc:creator>第一PPT</dc:creator>
  <cp:keywords>www.1ppt.com</cp:keywords>
  <dc:description>www.1ppt.com</dc:description>
  <cp:lastModifiedBy>Administrator</cp:lastModifiedBy>
  <cp:revision>2923</cp:revision>
  <dcterms:created xsi:type="dcterms:W3CDTF">2015-12-01T09:06:39Z</dcterms:created>
  <dcterms:modified xsi:type="dcterms:W3CDTF">2020-02-03T08:01:40Z</dcterms:modified>
</cp:coreProperties>
</file>