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10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12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13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17" r:id="rId2"/>
    <p:sldId id="357" r:id="rId3"/>
    <p:sldId id="322" r:id="rId4"/>
    <p:sldId id="334" r:id="rId5"/>
    <p:sldId id="351" r:id="rId6"/>
    <p:sldId id="350" r:id="rId7"/>
    <p:sldId id="352" r:id="rId8"/>
    <p:sldId id="343" r:id="rId9"/>
    <p:sldId id="321" r:id="rId10"/>
    <p:sldId id="353" r:id="rId11"/>
    <p:sldId id="354" r:id="rId12"/>
    <p:sldId id="340" r:id="rId13"/>
    <p:sldId id="346" r:id="rId14"/>
    <p:sldId id="347" r:id="rId15"/>
    <p:sldId id="332" r:id="rId16"/>
    <p:sldId id="348" r:id="rId17"/>
    <p:sldId id="320" r:id="rId18"/>
    <p:sldId id="355" r:id="rId19"/>
    <p:sldId id="331" r:id="rId20"/>
    <p:sldId id="345" r:id="rId21"/>
    <p:sldId id="319" r:id="rId22"/>
    <p:sldId id="349" r:id="rId23"/>
    <p:sldId id="338" r:id="rId24"/>
    <p:sldId id="356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192E"/>
    <a:srgbClr val="9B162C"/>
    <a:srgbClr val="DD2431"/>
    <a:srgbClr val="1F8E8F"/>
    <a:srgbClr val="1A6D8C"/>
    <a:srgbClr val="E8F3F5"/>
    <a:srgbClr val="FEBF02"/>
    <a:srgbClr val="34425B"/>
    <a:srgbClr val="A2B0CA"/>
    <a:srgbClr val="508C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150" d="100"/>
          <a:sy n="150" d="100"/>
        </p:scale>
        <p:origin x="108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197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427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234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322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249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61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857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596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247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546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234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691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9176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0964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3651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801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7114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572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7702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968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0001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5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6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7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8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0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3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6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8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20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2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0" y="-9081"/>
            <a:ext cx="9144000" cy="5153375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147" b="-141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65" name="Paula DeAnda - Why Would I Ever">
            <a:hlinkClick r:id="" action="ppaction://media"/>
            <a:extLst>
              <a:ext uri="{FF2B5EF4-FFF2-40B4-BE49-F238E27FC236}">
                <a16:creationId xmlns:a16="http://schemas.microsoft.com/office/drawing/2014/main" xmlns="" id="{007150DF-1D74-4784-B01B-6E5A9FCAC96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12360" y="-1460698"/>
            <a:ext cx="487363" cy="487363"/>
          </a:xfrm>
          <a:prstGeom prst="rect">
            <a:avLst/>
          </a:prstGeom>
        </p:spPr>
      </p:pic>
      <p:sp>
        <p:nvSpPr>
          <p:cNvPr id="4" name="AutoShape 3">
            <a:extLst>
              <a:ext uri="{FF2B5EF4-FFF2-40B4-BE49-F238E27FC236}">
                <a16:creationId xmlns:a16="http://schemas.microsoft.com/office/drawing/2014/main" xmlns="" id="{86607ED5-C8EE-489D-929D-B149C2B4F71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-2730500" y="0"/>
            <a:ext cx="6980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xmlns="" id="{EF305DF2-C887-47D8-B47F-FD1846291E17}"/>
              </a:ext>
            </a:extLst>
          </p:cNvPr>
          <p:cNvSpPr>
            <a:spLocks/>
          </p:cNvSpPr>
          <p:nvPr/>
        </p:nvSpPr>
        <p:spPr bwMode="auto">
          <a:xfrm>
            <a:off x="-2730500" y="1588"/>
            <a:ext cx="6889750" cy="5140325"/>
          </a:xfrm>
          <a:custGeom>
            <a:avLst/>
            <a:gdLst>
              <a:gd name="T0" fmla="*/ 0 w 4340"/>
              <a:gd name="T1" fmla="*/ 0 h 3238"/>
              <a:gd name="T2" fmla="*/ 0 w 4340"/>
              <a:gd name="T3" fmla="*/ 3238 h 3238"/>
              <a:gd name="T4" fmla="*/ 2471 w 4340"/>
              <a:gd name="T5" fmla="*/ 3238 h 3238"/>
              <a:gd name="T6" fmla="*/ 4340 w 4340"/>
              <a:gd name="T7" fmla="*/ 0 h 3238"/>
              <a:gd name="T8" fmla="*/ 0 w 4340"/>
              <a:gd name="T9" fmla="*/ 0 h 3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40" h="3238">
                <a:moveTo>
                  <a:pt x="0" y="0"/>
                </a:moveTo>
                <a:lnTo>
                  <a:pt x="0" y="3238"/>
                </a:lnTo>
                <a:lnTo>
                  <a:pt x="2471" y="3238"/>
                </a:lnTo>
                <a:lnTo>
                  <a:pt x="434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0" y="-11462"/>
            <a:ext cx="9144000" cy="515337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123728" y="1184434"/>
            <a:ext cx="7020272" cy="1747356"/>
          </a:xfrm>
          <a:prstGeom prst="rect">
            <a:avLst/>
          </a:prstGeom>
          <a:solidFill>
            <a:srgbClr val="9B162C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6FB19C4F-E766-4BEA-97BA-74D65DCD5A28}"/>
              </a:ext>
            </a:extLst>
          </p:cNvPr>
          <p:cNvSpPr/>
          <p:nvPr/>
        </p:nvSpPr>
        <p:spPr>
          <a:xfrm>
            <a:off x="2401977" y="1668745"/>
            <a:ext cx="8002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4800" b="1" dirty="0">
                <a:solidFill>
                  <a:schemeClr val="bg1"/>
                </a:solidFill>
                <a:ea typeface="微软雅黑" panose="020B0503020204020204" pitchFamily="34" charset="-122"/>
              </a:rPr>
              <a:t>POWERPOINT</a:t>
            </a:r>
            <a:r>
              <a:rPr kumimoji="1" lang="zh-CN" altLang="en-US" sz="4800" b="1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ea typeface="微软雅黑" panose="020B0503020204020204" pitchFamily="34" charset="-122"/>
              </a:rPr>
              <a:t>TEMPLATE</a:t>
            </a:r>
            <a:endParaRPr kumimoji="1" lang="zh-CN" altLang="en-US" sz="4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78E00E62-5838-4310-AFC3-C7C067309E4F}"/>
              </a:ext>
            </a:extLst>
          </p:cNvPr>
          <p:cNvSpPr txBox="1"/>
          <p:nvPr/>
        </p:nvSpPr>
        <p:spPr>
          <a:xfrm>
            <a:off x="2384533" y="1328450"/>
            <a:ext cx="4419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年终汇报工作总结模板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E09EA810-73CA-45FA-8A03-493A93658B6D}"/>
              </a:ext>
            </a:extLst>
          </p:cNvPr>
          <p:cNvSpPr txBox="1"/>
          <p:nvPr/>
        </p:nvSpPr>
        <p:spPr>
          <a:xfrm>
            <a:off x="2412721" y="2307832"/>
            <a:ext cx="4823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适用于 创业计划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策划方案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商业规划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市场分析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7260CB58-338C-4054-9C93-99CDB9746C28}"/>
              </a:ext>
            </a:extLst>
          </p:cNvPr>
          <p:cNvSpPr/>
          <p:nvPr/>
        </p:nvSpPr>
        <p:spPr>
          <a:xfrm>
            <a:off x="2488736" y="2646386"/>
            <a:ext cx="129614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7650DCDC-9706-49B6-8DBD-D5C71ABDDDD4}"/>
              </a:ext>
            </a:extLst>
          </p:cNvPr>
          <p:cNvSpPr/>
          <p:nvPr/>
        </p:nvSpPr>
        <p:spPr>
          <a:xfrm>
            <a:off x="3766500" y="2646386"/>
            <a:ext cx="666452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271E7CCC-BAAA-49CB-B2E8-E8AB823CAECD}"/>
              </a:ext>
            </a:extLst>
          </p:cNvPr>
          <p:cNvSpPr/>
          <p:nvPr/>
        </p:nvSpPr>
        <p:spPr>
          <a:xfrm>
            <a:off x="4437615" y="2646386"/>
            <a:ext cx="66645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8750B02C-F7FD-48A9-9615-862C04D7A274}"/>
              </a:ext>
            </a:extLst>
          </p:cNvPr>
          <p:cNvSpPr/>
          <p:nvPr/>
        </p:nvSpPr>
        <p:spPr>
          <a:xfrm>
            <a:off x="5108730" y="2646386"/>
            <a:ext cx="666452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6428222" y="2499742"/>
            <a:ext cx="1672170" cy="830997"/>
            <a:chOff x="6428222" y="2499742"/>
            <a:chExt cx="1672170" cy="830997"/>
          </a:xfrm>
        </p:grpSpPr>
        <p:sp>
          <p:nvSpPr>
            <p:cNvPr id="43" name="矩形 42"/>
            <p:cNvSpPr/>
            <p:nvPr/>
          </p:nvSpPr>
          <p:spPr>
            <a:xfrm>
              <a:off x="6428222" y="2685143"/>
              <a:ext cx="1672170" cy="453687"/>
            </a:xfrm>
            <a:prstGeom prst="rect">
              <a:avLst/>
            </a:prstGeom>
            <a:solidFill>
              <a:srgbClr val="F5F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6FB19C4F-E766-4BEA-97BA-74D65DCD5A28}"/>
                </a:ext>
              </a:extLst>
            </p:cNvPr>
            <p:cNvSpPr/>
            <p:nvPr/>
          </p:nvSpPr>
          <p:spPr>
            <a:xfrm>
              <a:off x="6571520" y="2499742"/>
              <a:ext cx="152887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sz="4800" b="1" dirty="0" smtClean="0">
                  <a:solidFill>
                    <a:srgbClr val="95192E"/>
                  </a:solidFill>
                  <a:ea typeface="微软雅黑" panose="020B0503020204020204" pitchFamily="34" charset="-122"/>
                </a:rPr>
                <a:t>201X</a:t>
              </a:r>
              <a:endParaRPr kumimoji="1" lang="zh-CN" altLang="en-US" sz="4800" b="1" dirty="0">
                <a:solidFill>
                  <a:srgbClr val="95192E"/>
                </a:solidFill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367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65"/>
                </p:tgtEl>
              </p:cMediaNode>
            </p:audio>
          </p:childTnLst>
        </p:cTn>
      </p:par>
    </p:tnLst>
    <p:bldLst>
      <p:bldP spid="28" grpId="0" animBg="1"/>
      <p:bldP spid="29" grpId="0"/>
      <p:bldP spid="30" grpId="0"/>
      <p:bldP spid="31" grpId="0"/>
      <p:bldP spid="32" grpId="0" animBg="1"/>
      <p:bldP spid="33" grpId="0" animBg="1"/>
      <p:bldP spid="34" grpId="0" animBg="1"/>
      <p:bldP spid="4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0" y="-9080"/>
            <a:ext cx="9144000" cy="157272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0980" b="-1609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0" y="-11461"/>
            <a:ext cx="9158514" cy="15751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xmlns="" id="{86607ED5-C8EE-489D-929D-B149C2B4F71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-2730500" y="0"/>
            <a:ext cx="6980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xmlns="" id="{EF305DF2-C887-47D8-B47F-FD1846291E17}"/>
              </a:ext>
            </a:extLst>
          </p:cNvPr>
          <p:cNvSpPr>
            <a:spLocks/>
          </p:cNvSpPr>
          <p:nvPr/>
        </p:nvSpPr>
        <p:spPr bwMode="auto">
          <a:xfrm>
            <a:off x="-2730500" y="1588"/>
            <a:ext cx="6889750" cy="5140325"/>
          </a:xfrm>
          <a:custGeom>
            <a:avLst/>
            <a:gdLst>
              <a:gd name="T0" fmla="*/ 0 w 4340"/>
              <a:gd name="T1" fmla="*/ 0 h 3238"/>
              <a:gd name="T2" fmla="*/ 0 w 4340"/>
              <a:gd name="T3" fmla="*/ 3238 h 3238"/>
              <a:gd name="T4" fmla="*/ 2471 w 4340"/>
              <a:gd name="T5" fmla="*/ 3238 h 3238"/>
              <a:gd name="T6" fmla="*/ 4340 w 4340"/>
              <a:gd name="T7" fmla="*/ 0 h 3238"/>
              <a:gd name="T8" fmla="*/ 0 w 4340"/>
              <a:gd name="T9" fmla="*/ 0 h 3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40" h="3238">
                <a:moveTo>
                  <a:pt x="0" y="0"/>
                </a:moveTo>
                <a:lnTo>
                  <a:pt x="0" y="3238"/>
                </a:lnTo>
                <a:lnTo>
                  <a:pt x="2471" y="3238"/>
                </a:lnTo>
                <a:lnTo>
                  <a:pt x="434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TextBox 4"/>
          <p:cNvSpPr txBox="1"/>
          <p:nvPr/>
        </p:nvSpPr>
        <p:spPr>
          <a:xfrm>
            <a:off x="2051434" y="464942"/>
            <a:ext cx="1643399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9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 </a:t>
            </a:r>
            <a:r>
              <a:rPr lang="zh-CN" altLang="en-US" sz="49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录</a:t>
            </a:r>
            <a:endParaRPr lang="zh-CN" altLang="en-US" sz="495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gray">
          <a:xfrm>
            <a:off x="5239260" y="3081716"/>
            <a:ext cx="330417" cy="1867093"/>
          </a:xfrm>
          <a:prstGeom prst="rect">
            <a:avLst/>
          </a:prstGeom>
          <a:noFill/>
          <a:ln>
            <a:noFill/>
          </a:ln>
          <a:extLst/>
        </p:spPr>
        <p:txBody>
          <a:bodyPr vert="eaVert" wrap="square" lIns="0" tIns="0" rIns="0" bIns="0" anchor="ctr">
            <a:noAutofit/>
          </a:bodyPr>
          <a:lstStyle/>
          <a:p>
            <a:r>
              <a:rPr lang="zh-CN" altLang="en-US" sz="21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gray">
          <a:xfrm>
            <a:off x="6371286" y="3081716"/>
            <a:ext cx="330417" cy="1867093"/>
          </a:xfrm>
          <a:prstGeom prst="rect">
            <a:avLst/>
          </a:prstGeom>
          <a:noFill/>
          <a:ln>
            <a:noFill/>
          </a:ln>
          <a:extLst/>
        </p:spPr>
        <p:txBody>
          <a:bodyPr vert="eaVert" wrap="square" lIns="0" tIns="0" rIns="0" bIns="0" anchor="ctr">
            <a:noAutofit/>
          </a:bodyPr>
          <a:lstStyle/>
          <a:p>
            <a:r>
              <a:rPr lang="zh-CN" altLang="en-US" sz="21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工作成果展示</a:t>
            </a: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gray">
          <a:xfrm>
            <a:off x="4107235" y="3081716"/>
            <a:ext cx="330417" cy="1867093"/>
          </a:xfrm>
          <a:prstGeom prst="rect">
            <a:avLst/>
          </a:prstGeom>
          <a:noFill/>
          <a:ln>
            <a:noFill/>
          </a:ln>
          <a:extLst/>
        </p:spPr>
        <p:txBody>
          <a:bodyPr vert="eaVert" wrap="square" lIns="0" tIns="0" rIns="0" bIns="0" anchor="ctr">
            <a:noAutofit/>
          </a:bodyPr>
          <a:lstStyle/>
          <a:p>
            <a:r>
              <a:rPr lang="zh-CN" altLang="en-US" sz="21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gray">
          <a:xfrm>
            <a:off x="7315395" y="3081716"/>
            <a:ext cx="330417" cy="1867093"/>
          </a:xfrm>
          <a:prstGeom prst="rect">
            <a:avLst/>
          </a:prstGeom>
          <a:noFill/>
          <a:ln>
            <a:noFill/>
          </a:ln>
          <a:extLst/>
        </p:spPr>
        <p:txBody>
          <a:bodyPr vert="eaVert" wrap="square" lIns="0" tIns="0" rIns="0" bIns="0" anchor="ctr">
            <a:noAutofit/>
          </a:bodyPr>
          <a:lstStyle/>
          <a:p>
            <a:r>
              <a:rPr lang="zh-CN" altLang="en-US" sz="21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sp>
        <p:nvSpPr>
          <p:cNvPr id="22" name="流程图: 延期 21"/>
          <p:cNvSpPr/>
          <p:nvPr/>
        </p:nvSpPr>
        <p:spPr>
          <a:xfrm>
            <a:off x="4014417" y="2345371"/>
            <a:ext cx="470641" cy="470641"/>
          </a:xfrm>
          <a:prstGeom prst="flowChartDelay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latin typeface="Abraham Lincoln" pitchFamily="2" charset="0"/>
                <a:ea typeface="Abraham Lincoln" pitchFamily="2" charset="0"/>
              </a:rPr>
              <a:t>01</a:t>
            </a:r>
            <a:endParaRPr lang="zh-CN" altLang="en-US" sz="2400" dirty="0">
              <a:latin typeface="Abraham Lincoln" pitchFamily="2" charset="0"/>
              <a:ea typeface="Abraham Lincoln" pitchFamily="2" charset="0"/>
            </a:endParaRPr>
          </a:p>
        </p:txBody>
      </p:sp>
      <p:sp>
        <p:nvSpPr>
          <p:cNvPr id="23" name="流程图: 延期 22"/>
          <p:cNvSpPr/>
          <p:nvPr/>
        </p:nvSpPr>
        <p:spPr>
          <a:xfrm>
            <a:off x="5147990" y="2345371"/>
            <a:ext cx="470641" cy="470641"/>
          </a:xfrm>
          <a:prstGeom prst="flowChartDelay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latin typeface="Abraham Lincoln" pitchFamily="2" charset="0"/>
                <a:ea typeface="Abraham Lincoln" pitchFamily="2" charset="0"/>
              </a:rPr>
              <a:t>02</a:t>
            </a:r>
            <a:endParaRPr lang="zh-CN" altLang="en-US" sz="2400" dirty="0">
              <a:latin typeface="Abraham Lincoln" pitchFamily="2" charset="0"/>
              <a:ea typeface="Abraham Lincoln" pitchFamily="2" charset="0"/>
            </a:endParaRPr>
          </a:p>
        </p:txBody>
      </p:sp>
      <p:sp>
        <p:nvSpPr>
          <p:cNvPr id="24" name="流程图: 延期 23"/>
          <p:cNvSpPr/>
          <p:nvPr/>
        </p:nvSpPr>
        <p:spPr>
          <a:xfrm>
            <a:off x="6281563" y="2345371"/>
            <a:ext cx="470641" cy="470641"/>
          </a:xfrm>
          <a:prstGeom prst="flowChartDelay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latin typeface="Abraham Lincoln" pitchFamily="2" charset="0"/>
                <a:ea typeface="Abraham Lincoln" pitchFamily="2" charset="0"/>
              </a:rPr>
              <a:t>03</a:t>
            </a:r>
            <a:endParaRPr lang="zh-CN" altLang="en-US" sz="2400" dirty="0">
              <a:latin typeface="Abraham Lincoln" pitchFamily="2" charset="0"/>
              <a:ea typeface="Abraham Lincoln" pitchFamily="2" charset="0"/>
            </a:endParaRPr>
          </a:p>
        </p:txBody>
      </p:sp>
      <p:sp>
        <p:nvSpPr>
          <p:cNvPr id="26" name="流程图: 延期 25"/>
          <p:cNvSpPr/>
          <p:nvPr/>
        </p:nvSpPr>
        <p:spPr>
          <a:xfrm>
            <a:off x="7228769" y="2345371"/>
            <a:ext cx="470641" cy="470641"/>
          </a:xfrm>
          <a:prstGeom prst="flowChartDelay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 smtClean="0">
                <a:latin typeface="Abraham Lincoln" pitchFamily="2" charset="0"/>
                <a:ea typeface="Abraham Lincoln" pitchFamily="2" charset="0"/>
              </a:rPr>
              <a:t>04</a:t>
            </a:r>
            <a:endParaRPr lang="zh-CN" altLang="en-US" sz="2400" dirty="0">
              <a:latin typeface="Abraham Lincoln" pitchFamily="2" charset="0"/>
              <a:ea typeface="Abraham Lincoln" pitchFamily="2" charset="0"/>
            </a:endParaRPr>
          </a:p>
        </p:txBody>
      </p:sp>
      <p:sp>
        <p:nvSpPr>
          <p:cNvPr id="27" name="TextBox 7"/>
          <p:cNvSpPr>
            <a:spLocks noChangeArrowheads="1"/>
          </p:cNvSpPr>
          <p:nvPr/>
        </p:nvSpPr>
        <p:spPr bwMode="auto">
          <a:xfrm rot="5400000">
            <a:off x="-696121" y="2275917"/>
            <a:ext cx="4440977" cy="173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250" b="1" spc="225" dirty="0">
                <a:solidFill>
                  <a:schemeClr val="accent2">
                    <a:lumMod val="40000"/>
                    <a:lumOff val="60000"/>
                  </a:schemeClr>
                </a:solidFill>
                <a:latin typeface="Abraham Lincoln" pitchFamily="2" charset="0"/>
                <a:ea typeface="Abraham Lincoln" pitchFamily="2" charset="0"/>
                <a:sym typeface="微软雅黑" pitchFamily="34" charset="-122"/>
              </a:rPr>
              <a:t>Contents</a:t>
            </a:r>
            <a:endParaRPr lang="zh-CN" altLang="en-US" sz="11250" b="1" spc="225" dirty="0">
              <a:solidFill>
                <a:schemeClr val="accent2">
                  <a:lumMod val="40000"/>
                  <a:lumOff val="60000"/>
                </a:schemeClr>
              </a:solidFill>
              <a:latin typeface="Abraham Lincoln" pitchFamily="2" charset="0"/>
              <a:ea typeface="Abraham Lincoln" pitchFamily="2" charset="0"/>
              <a:sym typeface="微软雅黑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014417" y="2345370"/>
            <a:ext cx="0" cy="27989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5147990" y="2345370"/>
            <a:ext cx="0" cy="27989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281563" y="2345370"/>
            <a:ext cx="0" cy="27989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228769" y="2345370"/>
            <a:ext cx="0" cy="27989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49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6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9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0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 p14:presetBounceEnd="6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33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4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 p14:presetBounceEnd="6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3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8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 p14:presetBounceEnd="68000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45" dur="1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46" dur="1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8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68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52" dur="1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53" dur="1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6" dur="8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6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59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60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8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 p14:presetBounceEnd="6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66" dur="1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67" dur="1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6" grpId="0"/>
          <p:bldP spid="17" grpId="0"/>
          <p:bldP spid="18" grpId="0"/>
          <p:bldP spid="20" grpId="0"/>
          <p:bldP spid="21" grpId="0"/>
          <p:bldP spid="22" grpId="0" animBg="1"/>
          <p:bldP spid="23" grpId="0" animBg="1"/>
          <p:bldP spid="24" grpId="0" animBg="1"/>
          <p:bldP spid="26" grpId="0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8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8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6" dur="8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8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6" grpId="0"/>
          <p:bldP spid="17" grpId="0"/>
          <p:bldP spid="18" grpId="0"/>
          <p:bldP spid="20" grpId="0"/>
          <p:bldP spid="21" grpId="0"/>
          <p:bldP spid="22" grpId="0" animBg="1"/>
          <p:bldP spid="23" grpId="0" animBg="1"/>
          <p:bldP spid="24" grpId="0" animBg="1"/>
          <p:bldP spid="26" grpId="0" animBg="1"/>
          <p:bldP spid="2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-9081"/>
            <a:ext cx="9144000" cy="515337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147" b="-141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0" y="-11462"/>
            <a:ext cx="9144000" cy="515337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123728" y="1184434"/>
            <a:ext cx="7020272" cy="1747356"/>
          </a:xfrm>
          <a:prstGeom prst="rect">
            <a:avLst/>
          </a:prstGeom>
          <a:solidFill>
            <a:srgbClr val="9B162C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gray">
          <a:xfrm>
            <a:off x="5503259" y="2179129"/>
            <a:ext cx="2947393" cy="5904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noAutofit/>
          </a:bodyPr>
          <a:lstStyle/>
          <a:p>
            <a:r>
              <a:rPr lang="zh-CN" altLang="en-US" sz="3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年度</a:t>
            </a:r>
            <a:r>
              <a:rPr lang="zh-CN" altLang="en-US" sz="3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工作概述</a:t>
            </a:r>
          </a:p>
        </p:txBody>
      </p:sp>
      <p:sp>
        <p:nvSpPr>
          <p:cNvPr id="10" name="矩形 9"/>
          <p:cNvSpPr/>
          <p:nvPr/>
        </p:nvSpPr>
        <p:spPr>
          <a:xfrm>
            <a:off x="5508104" y="1295979"/>
            <a:ext cx="1799000" cy="900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" rIns="0" bIns="0" rtlCol="0" anchor="ctr"/>
          <a:lstStyle/>
          <a:p>
            <a:r>
              <a:rPr lang="en-US" altLang="zh-CN" sz="6000" dirty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</a:rPr>
              <a:t>Part 01</a:t>
            </a:r>
            <a:endParaRPr lang="zh-CN" altLang="en-US" sz="6000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</a:endParaRPr>
          </a:p>
        </p:txBody>
      </p: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3746602" y="1482779"/>
            <a:ext cx="14588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spc="225" dirty="0" smtClean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  <a:sym typeface="微软雅黑" pitchFamily="34" charset="-122"/>
              </a:rPr>
              <a:t>201X</a:t>
            </a:r>
            <a:endParaRPr lang="zh-CN" altLang="en-US" b="1" spc="225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  <a:sym typeface="微软雅黑" pitchFamily="34" charset="-122"/>
            </a:endParaRP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3746602" y="1734797"/>
            <a:ext cx="14588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  <a:sym typeface="微软雅黑" pitchFamily="34" charset="-122"/>
              </a:rPr>
              <a:t>General work report</a:t>
            </a:r>
            <a:endParaRPr lang="zh-CN" altLang="en-US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  <a:sym typeface="微软雅黑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296138" y="1473402"/>
            <a:ext cx="114351" cy="594066"/>
            <a:chOff x="3913576" y="2427313"/>
            <a:chExt cx="152468" cy="79208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989810" y="2427313"/>
              <a:ext cx="0" cy="792088"/>
            </a:xfrm>
            <a:prstGeom prst="line">
              <a:avLst/>
            </a:prstGeom>
            <a:ln w="9525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 rot="2700000">
              <a:off x="3913576" y="2730643"/>
              <a:ext cx="152468" cy="1524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 p14:presetBounceEnd="6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20" dur="1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2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2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20" dur="1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2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2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/>
        </p:nvSpPr>
        <p:spPr>
          <a:xfrm>
            <a:off x="4569624" y="2787778"/>
            <a:ext cx="4032250" cy="149148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Rectangle 17"/>
          <p:cNvSpPr/>
          <p:nvPr/>
        </p:nvSpPr>
        <p:spPr>
          <a:xfrm>
            <a:off x="4569624" y="1294660"/>
            <a:ext cx="4032250" cy="149148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500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Rectangle 19"/>
          <p:cNvSpPr/>
          <p:nvPr/>
        </p:nvSpPr>
        <p:spPr>
          <a:xfrm>
            <a:off x="539751" y="2787775"/>
            <a:ext cx="4032250" cy="1491482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Rectangle 23"/>
          <p:cNvSpPr/>
          <p:nvPr/>
        </p:nvSpPr>
        <p:spPr>
          <a:xfrm>
            <a:off x="539751" y="1294657"/>
            <a:ext cx="4032250" cy="1491482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0" name="组合 19"/>
          <p:cNvGrpSpPr/>
          <p:nvPr/>
        </p:nvGrpSpPr>
        <p:grpSpPr>
          <a:xfrm>
            <a:off x="3078631" y="1294664"/>
            <a:ext cx="2986746" cy="2986729"/>
            <a:chOff x="3078631" y="1294664"/>
            <a:chExt cx="2986746" cy="2986729"/>
          </a:xfrm>
        </p:grpSpPr>
        <p:sp>
          <p:nvSpPr>
            <p:cNvPr id="8" name="Freeform: Shape 2"/>
            <p:cNvSpPr>
              <a:spLocks/>
            </p:cNvSpPr>
            <p:nvPr/>
          </p:nvSpPr>
          <p:spPr bwMode="auto">
            <a:xfrm>
              <a:off x="3078631" y="1294664"/>
              <a:ext cx="1490988" cy="1490987"/>
            </a:xfrm>
            <a:custGeom>
              <a:avLst/>
              <a:gdLst/>
              <a:ahLst/>
              <a:cxnLst>
                <a:cxn ang="0">
                  <a:pos x="421" y="0"/>
                </a:cxn>
                <a:cxn ang="0">
                  <a:pos x="0" y="421"/>
                </a:cxn>
                <a:cxn ang="0">
                  <a:pos x="421" y="421"/>
                </a:cxn>
                <a:cxn ang="0">
                  <a:pos x="421" y="0"/>
                </a:cxn>
              </a:cxnLst>
              <a:rect l="0" t="0" r="r" b="b"/>
              <a:pathLst>
                <a:path w="421" h="421">
                  <a:moveTo>
                    <a:pt x="421" y="0"/>
                  </a:moveTo>
                  <a:cubicBezTo>
                    <a:pt x="188" y="0"/>
                    <a:pt x="0" y="189"/>
                    <a:pt x="0" y="421"/>
                  </a:cubicBezTo>
                  <a:cubicBezTo>
                    <a:pt x="421" y="421"/>
                    <a:pt x="421" y="421"/>
                    <a:pt x="421" y="421"/>
                  </a:cubicBezTo>
                  <a:lnTo>
                    <a:pt x="421" y="0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3"/>
            <p:cNvSpPr>
              <a:spLocks/>
            </p:cNvSpPr>
            <p:nvPr/>
          </p:nvSpPr>
          <p:spPr bwMode="auto">
            <a:xfrm>
              <a:off x="3078631" y="2785645"/>
              <a:ext cx="1490988" cy="14957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1" y="422"/>
                </a:cxn>
                <a:cxn ang="0">
                  <a:pos x="421" y="0"/>
                </a:cxn>
                <a:cxn ang="0">
                  <a:pos x="0" y="0"/>
                </a:cxn>
              </a:cxnLst>
              <a:rect l="0" t="0" r="r" b="b"/>
              <a:pathLst>
                <a:path w="421" h="422">
                  <a:moveTo>
                    <a:pt x="0" y="0"/>
                  </a:moveTo>
                  <a:cubicBezTo>
                    <a:pt x="0" y="233"/>
                    <a:pt x="188" y="422"/>
                    <a:pt x="421" y="422"/>
                  </a:cubicBezTo>
                  <a:cubicBezTo>
                    <a:pt x="421" y="0"/>
                    <a:pt x="421" y="0"/>
                    <a:pt x="4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4"/>
            <p:cNvSpPr>
              <a:spLocks/>
            </p:cNvSpPr>
            <p:nvPr/>
          </p:nvSpPr>
          <p:spPr bwMode="auto">
            <a:xfrm>
              <a:off x="4569626" y="1294664"/>
              <a:ext cx="1495751" cy="14909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421"/>
                </a:cxn>
                <a:cxn ang="0">
                  <a:pos x="422" y="421"/>
                </a:cxn>
                <a:cxn ang="0">
                  <a:pos x="0" y="0"/>
                </a:cxn>
              </a:cxnLst>
              <a:rect l="0" t="0" r="r" b="b"/>
              <a:pathLst>
                <a:path w="422" h="42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422" y="421"/>
                    <a:pt x="422" y="421"/>
                    <a:pt x="422" y="421"/>
                  </a:cubicBezTo>
                  <a:cubicBezTo>
                    <a:pt x="422" y="189"/>
                    <a:pt x="233" y="0"/>
                    <a:pt x="0" y="0"/>
                  </a:cubicBez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5"/>
            <p:cNvSpPr>
              <a:spLocks/>
            </p:cNvSpPr>
            <p:nvPr/>
          </p:nvSpPr>
          <p:spPr bwMode="auto">
            <a:xfrm>
              <a:off x="4569626" y="2785645"/>
              <a:ext cx="1495751" cy="1495748"/>
            </a:xfrm>
            <a:custGeom>
              <a:avLst/>
              <a:gdLst/>
              <a:ahLst/>
              <a:cxnLst>
                <a:cxn ang="0">
                  <a:pos x="0" y="422"/>
                </a:cxn>
                <a:cxn ang="0">
                  <a:pos x="0" y="422"/>
                </a:cxn>
                <a:cxn ang="0">
                  <a:pos x="422" y="0"/>
                </a:cxn>
                <a:cxn ang="0">
                  <a:pos x="0" y="0"/>
                </a:cxn>
                <a:cxn ang="0">
                  <a:pos x="0" y="422"/>
                </a:cxn>
              </a:cxnLst>
              <a:rect l="0" t="0" r="r" b="b"/>
              <a:pathLst>
                <a:path w="422" h="422">
                  <a:moveTo>
                    <a:pt x="0" y="422"/>
                  </a:moveTo>
                  <a:cubicBezTo>
                    <a:pt x="0" y="422"/>
                    <a:pt x="0" y="422"/>
                    <a:pt x="0" y="422"/>
                  </a:cubicBezTo>
                  <a:cubicBezTo>
                    <a:pt x="233" y="422"/>
                    <a:pt x="422" y="233"/>
                    <a:pt x="42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22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7"/>
            <p:cNvSpPr>
              <a:spLocks/>
            </p:cNvSpPr>
            <p:nvPr/>
          </p:nvSpPr>
          <p:spPr bwMode="auto">
            <a:xfrm>
              <a:off x="3746437" y="2216263"/>
              <a:ext cx="136874" cy="13687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" y="29"/>
                </a:cxn>
                <a:cxn ang="0">
                  <a:pos x="0" y="58"/>
                </a:cxn>
                <a:cxn ang="0">
                  <a:pos x="29" y="53"/>
                </a:cxn>
                <a:cxn ang="0">
                  <a:pos x="58" y="50"/>
                </a:cxn>
                <a:cxn ang="0">
                  <a:pos x="32" y="24"/>
                </a:cxn>
                <a:cxn ang="0">
                  <a:pos x="8" y="0"/>
                </a:cxn>
              </a:cxnLst>
              <a:rect l="0" t="0" r="r" b="b"/>
              <a:pathLst>
                <a:path w="58" h="58">
                  <a:moveTo>
                    <a:pt x="8" y="0"/>
                  </a:moveTo>
                  <a:lnTo>
                    <a:pt x="3" y="29"/>
                  </a:lnTo>
                  <a:lnTo>
                    <a:pt x="0" y="58"/>
                  </a:lnTo>
                  <a:lnTo>
                    <a:pt x="29" y="53"/>
                  </a:lnTo>
                  <a:lnTo>
                    <a:pt x="58" y="50"/>
                  </a:lnTo>
                  <a:lnTo>
                    <a:pt x="32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8"/>
            <p:cNvSpPr>
              <a:spLocks/>
            </p:cNvSpPr>
            <p:nvPr/>
          </p:nvSpPr>
          <p:spPr bwMode="auto">
            <a:xfrm>
              <a:off x="3784195" y="2003872"/>
              <a:ext cx="306787" cy="311506"/>
            </a:xfrm>
            <a:custGeom>
              <a:avLst/>
              <a:gdLst/>
              <a:ahLst/>
              <a:cxnLst>
                <a:cxn ang="0">
                  <a:pos x="50" y="114"/>
                </a:cxn>
                <a:cxn ang="0">
                  <a:pos x="40" y="106"/>
                </a:cxn>
                <a:cxn ang="0">
                  <a:pos x="114" y="32"/>
                </a:cxn>
                <a:cxn ang="0">
                  <a:pos x="98" y="16"/>
                </a:cxn>
                <a:cxn ang="0">
                  <a:pos x="24" y="90"/>
                </a:cxn>
                <a:cxn ang="0">
                  <a:pos x="16" y="82"/>
                </a:cxn>
                <a:cxn ang="0">
                  <a:pos x="90" y="8"/>
                </a:cxn>
                <a:cxn ang="0">
                  <a:pos x="82" y="0"/>
                </a:cxn>
                <a:cxn ang="0">
                  <a:pos x="0" y="82"/>
                </a:cxn>
                <a:cxn ang="0">
                  <a:pos x="50" y="132"/>
                </a:cxn>
                <a:cxn ang="0">
                  <a:pos x="130" y="50"/>
                </a:cxn>
                <a:cxn ang="0">
                  <a:pos x="122" y="42"/>
                </a:cxn>
                <a:cxn ang="0">
                  <a:pos x="50" y="114"/>
                </a:cxn>
              </a:cxnLst>
              <a:rect l="0" t="0" r="r" b="b"/>
              <a:pathLst>
                <a:path w="130" h="132">
                  <a:moveTo>
                    <a:pt x="50" y="114"/>
                  </a:moveTo>
                  <a:lnTo>
                    <a:pt x="40" y="106"/>
                  </a:lnTo>
                  <a:lnTo>
                    <a:pt x="114" y="32"/>
                  </a:lnTo>
                  <a:lnTo>
                    <a:pt x="98" y="16"/>
                  </a:lnTo>
                  <a:lnTo>
                    <a:pt x="24" y="90"/>
                  </a:lnTo>
                  <a:lnTo>
                    <a:pt x="16" y="82"/>
                  </a:lnTo>
                  <a:lnTo>
                    <a:pt x="90" y="8"/>
                  </a:lnTo>
                  <a:lnTo>
                    <a:pt x="82" y="0"/>
                  </a:lnTo>
                  <a:lnTo>
                    <a:pt x="0" y="82"/>
                  </a:lnTo>
                  <a:lnTo>
                    <a:pt x="50" y="132"/>
                  </a:lnTo>
                  <a:lnTo>
                    <a:pt x="130" y="50"/>
                  </a:lnTo>
                  <a:lnTo>
                    <a:pt x="122" y="42"/>
                  </a:lnTo>
                  <a:lnTo>
                    <a:pt x="50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9"/>
            <p:cNvSpPr>
              <a:spLocks/>
            </p:cNvSpPr>
            <p:nvPr/>
          </p:nvSpPr>
          <p:spPr bwMode="auto">
            <a:xfrm>
              <a:off x="3998945" y="1935436"/>
              <a:ext cx="165193" cy="167554"/>
            </a:xfrm>
            <a:custGeom>
              <a:avLst/>
              <a:gdLst/>
              <a:ahLst/>
              <a:cxnLst>
                <a:cxn ang="0">
                  <a:pos x="40" y="24"/>
                </a:cxn>
                <a:cxn ang="0">
                  <a:pos x="20" y="3"/>
                </a:cxn>
                <a:cxn ang="0">
                  <a:pos x="10" y="3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0" y="13"/>
                </a:cxn>
                <a:cxn ang="0">
                  <a:pos x="30" y="44"/>
                </a:cxn>
                <a:cxn ang="0">
                  <a:pos x="40" y="34"/>
                </a:cxn>
                <a:cxn ang="0">
                  <a:pos x="40" y="34"/>
                </a:cxn>
                <a:cxn ang="0">
                  <a:pos x="40" y="33"/>
                </a:cxn>
                <a:cxn ang="0">
                  <a:pos x="40" y="24"/>
                </a:cxn>
              </a:cxnLst>
              <a:rect l="0" t="0" r="r" b="b"/>
              <a:pathLst>
                <a:path w="43" h="44">
                  <a:moveTo>
                    <a:pt x="40" y="24"/>
                  </a:moveTo>
                  <a:cubicBezTo>
                    <a:pt x="20" y="3"/>
                    <a:pt x="20" y="3"/>
                    <a:pt x="20" y="3"/>
                  </a:cubicBezTo>
                  <a:cubicBezTo>
                    <a:pt x="17" y="0"/>
                    <a:pt x="13" y="0"/>
                    <a:pt x="10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1"/>
                    <a:pt x="43" y="26"/>
                    <a:pt x="40" y="2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10"/>
            <p:cNvSpPr>
              <a:spLocks/>
            </p:cNvSpPr>
            <p:nvPr/>
          </p:nvSpPr>
          <p:spPr bwMode="auto">
            <a:xfrm>
              <a:off x="4920650" y="1933075"/>
              <a:ext cx="495576" cy="422420"/>
            </a:xfrm>
            <a:custGeom>
              <a:avLst/>
              <a:gdLst/>
              <a:ahLst/>
              <a:cxnLst>
                <a:cxn ang="0">
                  <a:pos x="36" y="111"/>
                </a:cxn>
                <a:cxn ang="0">
                  <a:pos x="23" y="104"/>
                </a:cxn>
                <a:cxn ang="0">
                  <a:pos x="22" y="104"/>
                </a:cxn>
                <a:cxn ang="0">
                  <a:pos x="22" y="65"/>
                </a:cxn>
                <a:cxn ang="0">
                  <a:pos x="55" y="32"/>
                </a:cxn>
                <a:cxn ang="0">
                  <a:pos x="75" y="12"/>
                </a:cxn>
                <a:cxn ang="0">
                  <a:pos x="111" y="16"/>
                </a:cxn>
                <a:cxn ang="0">
                  <a:pos x="123" y="55"/>
                </a:cxn>
                <a:cxn ang="0">
                  <a:pos x="76" y="104"/>
                </a:cxn>
                <a:cxn ang="0">
                  <a:pos x="69" y="104"/>
                </a:cxn>
                <a:cxn ang="0">
                  <a:pos x="69" y="97"/>
                </a:cxn>
                <a:cxn ang="0">
                  <a:pos x="115" y="49"/>
                </a:cxn>
                <a:cxn ang="0">
                  <a:pos x="104" y="23"/>
                </a:cxn>
                <a:cxn ang="0">
                  <a:pos x="83" y="19"/>
                </a:cxn>
                <a:cxn ang="0">
                  <a:pos x="62" y="40"/>
                </a:cxn>
                <a:cxn ang="0">
                  <a:pos x="30" y="72"/>
                </a:cxn>
                <a:cxn ang="0">
                  <a:pos x="30" y="97"/>
                </a:cxn>
                <a:cxn ang="0">
                  <a:pos x="30" y="97"/>
                </a:cxn>
                <a:cxn ang="0">
                  <a:pos x="43" y="96"/>
                </a:cxn>
                <a:cxn ang="0">
                  <a:pos x="52" y="88"/>
                </a:cxn>
                <a:cxn ang="0">
                  <a:pos x="88" y="51"/>
                </a:cxn>
                <a:cxn ang="0">
                  <a:pos x="89" y="44"/>
                </a:cxn>
                <a:cxn ang="0">
                  <a:pos x="81" y="48"/>
                </a:cxn>
                <a:cxn ang="0">
                  <a:pos x="47" y="82"/>
                </a:cxn>
                <a:cxn ang="0">
                  <a:pos x="39" y="82"/>
                </a:cxn>
                <a:cxn ang="0">
                  <a:pos x="40" y="74"/>
                </a:cxn>
                <a:cxn ang="0">
                  <a:pos x="73" y="41"/>
                </a:cxn>
                <a:cxn ang="0">
                  <a:pos x="96" y="36"/>
                </a:cxn>
                <a:cxn ang="0">
                  <a:pos x="96" y="58"/>
                </a:cxn>
                <a:cxn ang="0">
                  <a:pos x="59" y="95"/>
                </a:cxn>
                <a:cxn ang="0">
                  <a:pos x="50" y="104"/>
                </a:cxn>
                <a:cxn ang="0">
                  <a:pos x="36" y="111"/>
                </a:cxn>
              </a:cxnLst>
              <a:rect l="0" t="0" r="r" b="b"/>
              <a:pathLst>
                <a:path w="130" h="111">
                  <a:moveTo>
                    <a:pt x="36" y="111"/>
                  </a:moveTo>
                  <a:cubicBezTo>
                    <a:pt x="31" y="111"/>
                    <a:pt x="27" y="109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8" y="100"/>
                    <a:pt x="0" y="85"/>
                    <a:pt x="22" y="65"/>
                  </a:cubicBezTo>
                  <a:cubicBezTo>
                    <a:pt x="31" y="56"/>
                    <a:pt x="43" y="44"/>
                    <a:pt x="55" y="32"/>
                  </a:cubicBezTo>
                  <a:cubicBezTo>
                    <a:pt x="61" y="26"/>
                    <a:pt x="68" y="19"/>
                    <a:pt x="75" y="12"/>
                  </a:cubicBezTo>
                  <a:cubicBezTo>
                    <a:pt x="88" y="0"/>
                    <a:pt x="97" y="2"/>
                    <a:pt x="111" y="16"/>
                  </a:cubicBezTo>
                  <a:cubicBezTo>
                    <a:pt x="127" y="32"/>
                    <a:pt x="130" y="47"/>
                    <a:pt x="123" y="55"/>
                  </a:cubicBezTo>
                  <a:cubicBezTo>
                    <a:pt x="114" y="66"/>
                    <a:pt x="78" y="103"/>
                    <a:pt x="76" y="104"/>
                  </a:cubicBezTo>
                  <a:cubicBezTo>
                    <a:pt x="74" y="106"/>
                    <a:pt x="71" y="106"/>
                    <a:pt x="69" y="104"/>
                  </a:cubicBezTo>
                  <a:cubicBezTo>
                    <a:pt x="67" y="102"/>
                    <a:pt x="67" y="99"/>
                    <a:pt x="69" y="97"/>
                  </a:cubicBezTo>
                  <a:cubicBezTo>
                    <a:pt x="69" y="96"/>
                    <a:pt x="106" y="59"/>
                    <a:pt x="115" y="49"/>
                  </a:cubicBezTo>
                  <a:cubicBezTo>
                    <a:pt x="118" y="46"/>
                    <a:pt x="118" y="37"/>
                    <a:pt x="104" y="23"/>
                  </a:cubicBezTo>
                  <a:cubicBezTo>
                    <a:pt x="95" y="15"/>
                    <a:pt x="93" y="9"/>
                    <a:pt x="83" y="19"/>
                  </a:cubicBezTo>
                  <a:cubicBezTo>
                    <a:pt x="76" y="26"/>
                    <a:pt x="69" y="33"/>
                    <a:pt x="62" y="40"/>
                  </a:cubicBezTo>
                  <a:cubicBezTo>
                    <a:pt x="50" y="52"/>
                    <a:pt x="38" y="63"/>
                    <a:pt x="30" y="72"/>
                  </a:cubicBezTo>
                  <a:cubicBezTo>
                    <a:pt x="16" y="85"/>
                    <a:pt x="25" y="92"/>
                    <a:pt x="30" y="97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4" y="101"/>
                    <a:pt x="37" y="102"/>
                    <a:pt x="43" y="96"/>
                  </a:cubicBezTo>
                  <a:cubicBezTo>
                    <a:pt x="44" y="95"/>
                    <a:pt x="47" y="92"/>
                    <a:pt x="52" y="88"/>
                  </a:cubicBezTo>
                  <a:cubicBezTo>
                    <a:pt x="63" y="77"/>
                    <a:pt x="84" y="57"/>
                    <a:pt x="88" y="51"/>
                  </a:cubicBezTo>
                  <a:cubicBezTo>
                    <a:pt x="89" y="50"/>
                    <a:pt x="91" y="46"/>
                    <a:pt x="89" y="44"/>
                  </a:cubicBezTo>
                  <a:cubicBezTo>
                    <a:pt x="87" y="42"/>
                    <a:pt x="82" y="46"/>
                    <a:pt x="81" y="48"/>
                  </a:cubicBezTo>
                  <a:cubicBezTo>
                    <a:pt x="66" y="63"/>
                    <a:pt x="47" y="82"/>
                    <a:pt x="47" y="82"/>
                  </a:cubicBezTo>
                  <a:cubicBezTo>
                    <a:pt x="45" y="84"/>
                    <a:pt x="41" y="84"/>
                    <a:pt x="39" y="82"/>
                  </a:cubicBezTo>
                  <a:cubicBezTo>
                    <a:pt x="37" y="80"/>
                    <a:pt x="37" y="76"/>
                    <a:pt x="40" y="74"/>
                  </a:cubicBezTo>
                  <a:cubicBezTo>
                    <a:pt x="40" y="74"/>
                    <a:pt x="59" y="56"/>
                    <a:pt x="73" y="41"/>
                  </a:cubicBezTo>
                  <a:cubicBezTo>
                    <a:pt x="82" y="31"/>
                    <a:pt x="91" y="32"/>
                    <a:pt x="96" y="36"/>
                  </a:cubicBezTo>
                  <a:cubicBezTo>
                    <a:pt x="102" y="42"/>
                    <a:pt x="101" y="52"/>
                    <a:pt x="96" y="58"/>
                  </a:cubicBezTo>
                  <a:cubicBezTo>
                    <a:pt x="92" y="63"/>
                    <a:pt x="75" y="79"/>
                    <a:pt x="59" y="95"/>
                  </a:cubicBezTo>
                  <a:cubicBezTo>
                    <a:pt x="55" y="99"/>
                    <a:pt x="52" y="102"/>
                    <a:pt x="50" y="104"/>
                  </a:cubicBezTo>
                  <a:cubicBezTo>
                    <a:pt x="45" y="108"/>
                    <a:pt x="41" y="111"/>
                    <a:pt x="36" y="11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2"/>
            <p:cNvSpPr>
              <a:spLocks/>
            </p:cNvSpPr>
            <p:nvPr/>
          </p:nvSpPr>
          <p:spPr bwMode="auto">
            <a:xfrm>
              <a:off x="4978469" y="3157052"/>
              <a:ext cx="410619" cy="306784"/>
            </a:xfrm>
            <a:custGeom>
              <a:avLst/>
              <a:gdLst/>
              <a:ahLst/>
              <a:cxnLst>
                <a:cxn ang="0">
                  <a:pos x="19" y="64"/>
                </a:cxn>
                <a:cxn ang="0">
                  <a:pos x="0" y="79"/>
                </a:cxn>
                <a:cxn ang="0">
                  <a:pos x="8" y="81"/>
                </a:cxn>
                <a:cxn ang="0">
                  <a:pos x="25" y="67"/>
                </a:cxn>
                <a:cxn ang="0">
                  <a:pos x="78" y="53"/>
                </a:cxn>
                <a:cxn ang="0">
                  <a:pos x="66" y="44"/>
                </a:cxn>
                <a:cxn ang="0">
                  <a:pos x="92" y="44"/>
                </a:cxn>
                <a:cxn ang="0">
                  <a:pos x="108" y="9"/>
                </a:cxn>
                <a:cxn ang="0">
                  <a:pos x="19" y="64"/>
                </a:cxn>
                <a:cxn ang="0">
                  <a:pos x="28" y="60"/>
                </a:cxn>
                <a:cxn ang="0">
                  <a:pos x="28" y="60"/>
                </a:cxn>
                <a:cxn ang="0">
                  <a:pos x="100" y="14"/>
                </a:cxn>
                <a:cxn ang="0">
                  <a:pos x="28" y="60"/>
                </a:cxn>
              </a:cxnLst>
              <a:rect l="0" t="0" r="r" b="b"/>
              <a:pathLst>
                <a:path w="108" h="81">
                  <a:moveTo>
                    <a:pt x="19" y="64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58" y="66"/>
                    <a:pt x="78" y="53"/>
                    <a:pt x="78" y="5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44"/>
                    <a:pt x="87" y="42"/>
                    <a:pt x="92" y="44"/>
                  </a:cubicBezTo>
                  <a:cubicBezTo>
                    <a:pt x="97" y="42"/>
                    <a:pt x="106" y="34"/>
                    <a:pt x="108" y="9"/>
                  </a:cubicBezTo>
                  <a:cubicBezTo>
                    <a:pt x="49" y="0"/>
                    <a:pt x="34" y="33"/>
                    <a:pt x="19" y="64"/>
                  </a:cubicBezTo>
                  <a:close/>
                  <a:moveTo>
                    <a:pt x="28" y="60"/>
                  </a:moveTo>
                  <a:cubicBezTo>
                    <a:pt x="28" y="60"/>
                    <a:pt x="28" y="60"/>
                    <a:pt x="28" y="60"/>
                  </a:cubicBezTo>
                  <a:cubicBezTo>
                    <a:pt x="33" y="54"/>
                    <a:pt x="66" y="21"/>
                    <a:pt x="100" y="14"/>
                  </a:cubicBezTo>
                  <a:cubicBezTo>
                    <a:pt x="81" y="20"/>
                    <a:pt x="37" y="54"/>
                    <a:pt x="28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3"/>
            <p:cNvSpPr>
              <a:spLocks/>
            </p:cNvSpPr>
            <p:nvPr/>
          </p:nvSpPr>
          <p:spPr bwMode="auto">
            <a:xfrm>
              <a:off x="4947791" y="3487435"/>
              <a:ext cx="195871" cy="141592"/>
            </a:xfrm>
            <a:custGeom>
              <a:avLst/>
              <a:gdLst/>
              <a:ahLst/>
              <a:cxnLst>
                <a:cxn ang="0">
                  <a:pos x="44" y="8"/>
                </a:cxn>
                <a:cxn ang="0">
                  <a:pos x="36" y="8"/>
                </a:cxn>
                <a:cxn ang="0">
                  <a:pos x="29" y="0"/>
                </a:cxn>
                <a:cxn ang="0">
                  <a:pos x="22" y="0"/>
                </a:cxn>
                <a:cxn ang="0">
                  <a:pos x="15" y="8"/>
                </a:cxn>
                <a:cxn ang="0">
                  <a:pos x="7" y="8"/>
                </a:cxn>
                <a:cxn ang="0">
                  <a:pos x="0" y="15"/>
                </a:cxn>
                <a:cxn ang="0">
                  <a:pos x="0" y="29"/>
                </a:cxn>
                <a:cxn ang="0">
                  <a:pos x="7" y="37"/>
                </a:cxn>
                <a:cxn ang="0">
                  <a:pos x="44" y="37"/>
                </a:cxn>
                <a:cxn ang="0">
                  <a:pos x="51" y="29"/>
                </a:cxn>
                <a:cxn ang="0">
                  <a:pos x="51" y="15"/>
                </a:cxn>
                <a:cxn ang="0">
                  <a:pos x="44" y="8"/>
                </a:cxn>
              </a:cxnLst>
              <a:rect l="0" t="0" r="r" b="b"/>
              <a:pathLst>
                <a:path w="51" h="37">
                  <a:moveTo>
                    <a:pt x="44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4"/>
                    <a:pt x="33" y="0"/>
                    <a:pt x="29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8" y="0"/>
                    <a:pt x="15" y="4"/>
                    <a:pt x="15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3" y="8"/>
                    <a:pt x="0" y="11"/>
                    <a:pt x="0" y="1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3"/>
                    <a:pt x="3" y="37"/>
                    <a:pt x="7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8" y="37"/>
                    <a:pt x="51" y="33"/>
                    <a:pt x="51" y="29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1"/>
                    <a:pt x="48" y="8"/>
                    <a:pt x="44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5"/>
            <p:cNvSpPr>
              <a:spLocks/>
            </p:cNvSpPr>
            <p:nvPr/>
          </p:nvSpPr>
          <p:spPr bwMode="auto">
            <a:xfrm>
              <a:off x="3797170" y="3174749"/>
              <a:ext cx="316226" cy="436578"/>
            </a:xfrm>
            <a:custGeom>
              <a:avLst/>
              <a:gdLst/>
              <a:ahLst/>
              <a:cxnLst>
                <a:cxn ang="0">
                  <a:pos x="78" y="11"/>
                </a:cxn>
                <a:cxn ang="0">
                  <a:pos x="84" y="11"/>
                </a:cxn>
                <a:cxn ang="0">
                  <a:pos x="84" y="0"/>
                </a:cxn>
                <a:cxn ang="0">
                  <a:pos x="0" y="0"/>
                </a:cxn>
                <a:cxn ang="0">
                  <a:pos x="0" y="11"/>
                </a:cxn>
                <a:cxn ang="0">
                  <a:pos x="7" y="11"/>
                </a:cxn>
                <a:cxn ang="0">
                  <a:pos x="30" y="52"/>
                </a:cxn>
                <a:cxn ang="0">
                  <a:pos x="30" y="64"/>
                </a:cxn>
                <a:cxn ang="0">
                  <a:pos x="8" y="105"/>
                </a:cxn>
                <a:cxn ang="0">
                  <a:pos x="0" y="105"/>
                </a:cxn>
                <a:cxn ang="0">
                  <a:pos x="0" y="116"/>
                </a:cxn>
                <a:cxn ang="0">
                  <a:pos x="84" y="116"/>
                </a:cxn>
                <a:cxn ang="0">
                  <a:pos x="84" y="105"/>
                </a:cxn>
                <a:cxn ang="0">
                  <a:pos x="78" y="105"/>
                </a:cxn>
                <a:cxn ang="0">
                  <a:pos x="55" y="64"/>
                </a:cxn>
                <a:cxn ang="0">
                  <a:pos x="55" y="52"/>
                </a:cxn>
                <a:cxn ang="0">
                  <a:pos x="78" y="11"/>
                </a:cxn>
                <a:cxn ang="0">
                  <a:pos x="52" y="69"/>
                </a:cxn>
                <a:cxn ang="0">
                  <a:pos x="72" y="105"/>
                </a:cxn>
                <a:cxn ang="0">
                  <a:pos x="67" y="105"/>
                </a:cxn>
                <a:cxn ang="0">
                  <a:pos x="56" y="93"/>
                </a:cxn>
                <a:cxn ang="0">
                  <a:pos x="43" y="77"/>
                </a:cxn>
                <a:cxn ang="0">
                  <a:pos x="30" y="93"/>
                </a:cxn>
                <a:cxn ang="0">
                  <a:pos x="20" y="105"/>
                </a:cxn>
                <a:cxn ang="0">
                  <a:pos x="13" y="105"/>
                </a:cxn>
                <a:cxn ang="0">
                  <a:pos x="34" y="69"/>
                </a:cxn>
                <a:cxn ang="0">
                  <a:pos x="36" y="69"/>
                </a:cxn>
                <a:cxn ang="0">
                  <a:pos x="36" y="48"/>
                </a:cxn>
                <a:cxn ang="0">
                  <a:pos x="34" y="47"/>
                </a:cxn>
                <a:cxn ang="0">
                  <a:pos x="13" y="11"/>
                </a:cxn>
                <a:cxn ang="0">
                  <a:pos x="72" y="11"/>
                </a:cxn>
                <a:cxn ang="0">
                  <a:pos x="52" y="47"/>
                </a:cxn>
                <a:cxn ang="0">
                  <a:pos x="49" y="48"/>
                </a:cxn>
                <a:cxn ang="0">
                  <a:pos x="49" y="69"/>
                </a:cxn>
                <a:cxn ang="0">
                  <a:pos x="52" y="69"/>
                </a:cxn>
              </a:cxnLst>
              <a:rect l="0" t="0" r="r" b="b"/>
              <a:pathLst>
                <a:path w="84" h="116">
                  <a:moveTo>
                    <a:pt x="78" y="11"/>
                  </a:moveTo>
                  <a:cubicBezTo>
                    <a:pt x="84" y="11"/>
                    <a:pt x="84" y="11"/>
                    <a:pt x="84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33"/>
                    <a:pt x="16" y="48"/>
                    <a:pt x="30" y="52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17" y="69"/>
                    <a:pt x="9" y="83"/>
                    <a:pt x="8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7" y="83"/>
                    <a:pt x="69" y="69"/>
                    <a:pt x="55" y="64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69" y="48"/>
                    <a:pt x="77" y="33"/>
                    <a:pt x="78" y="11"/>
                  </a:cubicBezTo>
                  <a:close/>
                  <a:moveTo>
                    <a:pt x="52" y="69"/>
                  </a:moveTo>
                  <a:cubicBezTo>
                    <a:pt x="67" y="73"/>
                    <a:pt x="72" y="90"/>
                    <a:pt x="72" y="105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4" y="90"/>
                    <a:pt x="18" y="73"/>
                    <a:pt x="34" y="69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18" y="43"/>
                    <a:pt x="14" y="27"/>
                    <a:pt x="13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27"/>
                    <a:pt x="67" y="43"/>
                    <a:pt x="52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69"/>
                    <a:pt x="49" y="69"/>
                    <a:pt x="49" y="69"/>
                  </a:cubicBezTo>
                  <a:lnTo>
                    <a:pt x="52" y="6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6"/>
            <p:cNvSpPr>
              <a:spLocks/>
            </p:cNvSpPr>
            <p:nvPr/>
          </p:nvSpPr>
          <p:spPr bwMode="auto">
            <a:xfrm>
              <a:off x="3917525" y="3306902"/>
              <a:ext cx="89676" cy="51917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0" y="0"/>
                </a:cxn>
                <a:cxn ang="0">
                  <a:pos x="9" y="11"/>
                </a:cxn>
                <a:cxn ang="0">
                  <a:pos x="19" y="22"/>
                </a:cxn>
                <a:cxn ang="0">
                  <a:pos x="29" y="11"/>
                </a:cxn>
                <a:cxn ang="0">
                  <a:pos x="38" y="0"/>
                </a:cxn>
              </a:cxnLst>
              <a:rect l="0" t="0" r="r" b="b"/>
              <a:pathLst>
                <a:path w="38" h="22">
                  <a:moveTo>
                    <a:pt x="38" y="0"/>
                  </a:moveTo>
                  <a:lnTo>
                    <a:pt x="0" y="0"/>
                  </a:lnTo>
                  <a:lnTo>
                    <a:pt x="9" y="11"/>
                  </a:lnTo>
                  <a:lnTo>
                    <a:pt x="19" y="22"/>
                  </a:lnTo>
                  <a:lnTo>
                    <a:pt x="29" y="1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D602BF73-9805-4C7D-B7F9-A4DD5CA0622F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762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šḻïďê-文本框 3">
            <a:extLst>
              <a:ext uri="{FF2B5EF4-FFF2-40B4-BE49-F238E27FC236}">
                <a16:creationId xmlns:a16="http://schemas.microsoft.com/office/drawing/2014/main" xmlns="" id="{BE626951-39ED-4D71-B439-3EE4BA621B3F}"/>
              </a:ext>
            </a:extLst>
          </p:cNvPr>
          <p:cNvSpPr txBox="1"/>
          <p:nvPr/>
        </p:nvSpPr>
        <p:spPr>
          <a:xfrm>
            <a:off x="4634006" y="1133372"/>
            <a:ext cx="898850" cy="357573"/>
          </a:xfrm>
          <a:prstGeom prst="rect">
            <a:avLst/>
          </a:prstGeom>
          <a:solidFill>
            <a:schemeClr val="bg1"/>
          </a:solidFill>
        </p:spPr>
        <p:txBody>
          <a:bodyPr wrap="none" lIns="90000" tIns="46800" rIns="90000" bIns="46800" anchor="ctr">
            <a:normAutofit fontScale="85000" lnSpcReduction="20000"/>
          </a:bodyPr>
          <a:lstStyle/>
          <a:p>
            <a:pPr algn="ctr"/>
            <a:r>
              <a:rPr lang="zh-CN" altLang="en-US" sz="2400" dirty="0"/>
              <a:t>关键词</a:t>
            </a:r>
          </a:p>
        </p:txBody>
      </p:sp>
      <p:sp>
        <p:nvSpPr>
          <p:cNvPr id="6" name="i$liḋe-文本框 4">
            <a:extLst>
              <a:ext uri="{FF2B5EF4-FFF2-40B4-BE49-F238E27FC236}">
                <a16:creationId xmlns:a16="http://schemas.microsoft.com/office/drawing/2014/main" xmlns="" id="{7E00DF21-F416-41FA-B514-EB50FDA9D504}"/>
              </a:ext>
            </a:extLst>
          </p:cNvPr>
          <p:cNvSpPr txBox="1"/>
          <p:nvPr/>
        </p:nvSpPr>
        <p:spPr>
          <a:xfrm>
            <a:off x="3759975" y="3782727"/>
            <a:ext cx="898850" cy="357573"/>
          </a:xfrm>
          <a:prstGeom prst="rect">
            <a:avLst/>
          </a:prstGeom>
          <a:solidFill>
            <a:schemeClr val="bg1"/>
          </a:solidFill>
        </p:spPr>
        <p:txBody>
          <a:bodyPr wrap="none" lIns="90000" tIns="46800" rIns="90000" bIns="46800" anchor="ctr">
            <a:normAutofit fontScale="85000" lnSpcReduction="20000"/>
          </a:bodyPr>
          <a:lstStyle/>
          <a:p>
            <a:pPr algn="ctr"/>
            <a:r>
              <a:rPr lang="zh-CN" altLang="en-US" sz="2400"/>
              <a:t>关键词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43B237A4-4F30-4BED-BCDE-F3D59C9E9986}"/>
              </a:ext>
            </a:extLst>
          </p:cNvPr>
          <p:cNvGrpSpPr/>
          <p:nvPr/>
        </p:nvGrpSpPr>
        <p:grpSpPr>
          <a:xfrm>
            <a:off x="3480682" y="1993678"/>
            <a:ext cx="4489126" cy="2182636"/>
            <a:chOff x="3480682" y="1993678"/>
            <a:chExt cx="4489126" cy="2182636"/>
          </a:xfrm>
        </p:grpSpPr>
        <p:sp>
          <p:nvSpPr>
            <p:cNvPr id="4" name="ïšḻïďê-Block Arc 3">
              <a:extLst>
                <a:ext uri="{FF2B5EF4-FFF2-40B4-BE49-F238E27FC236}">
                  <a16:creationId xmlns:a16="http://schemas.microsoft.com/office/drawing/2014/main" xmlns="" id="{371A7D12-EC0F-47A7-8178-C06D3E20CEBB}"/>
                </a:ext>
              </a:extLst>
            </p:cNvPr>
            <p:cNvSpPr/>
            <p:nvPr/>
          </p:nvSpPr>
          <p:spPr>
            <a:xfrm rot="5400000">
              <a:off x="3480682" y="1993678"/>
              <a:ext cx="2182636" cy="2182636"/>
            </a:xfrm>
            <a:prstGeom prst="blockArc">
              <a:avLst>
                <a:gd name="adj1" fmla="val 10800000"/>
                <a:gd name="adj2" fmla="val 21559345"/>
                <a:gd name="adj3" fmla="val 2308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620D1620-172D-41C7-82E5-516E077CD6ED}"/>
                </a:ext>
              </a:extLst>
            </p:cNvPr>
            <p:cNvGrpSpPr/>
            <p:nvPr/>
          </p:nvGrpSpPr>
          <p:grpSpPr>
            <a:xfrm>
              <a:off x="5325678" y="2307337"/>
              <a:ext cx="486054" cy="1559334"/>
              <a:chOff x="4329364" y="2101412"/>
              <a:chExt cx="648072" cy="2079111"/>
            </a:xfrm>
          </p:grpSpPr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xmlns="" id="{10975D5C-DE9C-4B93-81B7-26B4F1826478}"/>
                  </a:ext>
                </a:extLst>
              </p:cNvPr>
              <p:cNvGrpSpPr/>
              <p:nvPr/>
            </p:nvGrpSpPr>
            <p:grpSpPr>
              <a:xfrm>
                <a:off x="4329364" y="2101412"/>
                <a:ext cx="648072" cy="648072"/>
                <a:chOff x="5675954" y="2249137"/>
                <a:chExt cx="648072" cy="648072"/>
              </a:xfrm>
            </p:grpSpPr>
            <p:sp>
              <p:nvSpPr>
                <p:cNvPr id="29" name="i$liḋe-Oval 28">
                  <a:extLst>
                    <a:ext uri="{FF2B5EF4-FFF2-40B4-BE49-F238E27FC236}">
                      <a16:creationId xmlns:a16="http://schemas.microsoft.com/office/drawing/2014/main" xmlns="" id="{9C245374-B587-46AF-96D5-FADE436311BB}"/>
                    </a:ext>
                  </a:extLst>
                </p:cNvPr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i$liḋe-Freeform 428">
                  <a:extLst>
                    <a:ext uri="{FF2B5EF4-FFF2-40B4-BE49-F238E27FC236}">
                      <a16:creationId xmlns:a16="http://schemas.microsoft.com/office/drawing/2014/main" xmlns="" id="{EA1BA647-C1B1-4850-A4E2-7BED4642A7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xmlns="" id="{D95796F5-CB53-4DA5-B72D-BA7631220C73}"/>
                  </a:ext>
                </a:extLst>
              </p:cNvPr>
              <p:cNvGrpSpPr/>
              <p:nvPr/>
            </p:nvGrpSpPr>
            <p:grpSpPr>
              <a:xfrm>
                <a:off x="4329364" y="3532451"/>
                <a:ext cx="648072" cy="648072"/>
                <a:chOff x="6559351" y="2249137"/>
                <a:chExt cx="648072" cy="648072"/>
              </a:xfrm>
            </p:grpSpPr>
            <p:sp>
              <p:nvSpPr>
                <p:cNvPr id="27" name="i$liḋe-Oval 26">
                  <a:extLst>
                    <a:ext uri="{FF2B5EF4-FFF2-40B4-BE49-F238E27FC236}">
                      <a16:creationId xmlns:a16="http://schemas.microsoft.com/office/drawing/2014/main" xmlns="" id="{5C46C6D7-D2DB-499B-A48D-6483D268ED62}"/>
                    </a:ext>
                  </a:extLst>
                </p:cNvPr>
                <p:cNvSpPr/>
                <p:nvPr/>
              </p:nvSpPr>
              <p:spPr>
                <a:xfrm>
                  <a:off x="6559351" y="2249137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i$liḋe-AutoShape 75">
                  <a:extLst>
                    <a:ext uri="{FF2B5EF4-FFF2-40B4-BE49-F238E27FC236}">
                      <a16:creationId xmlns:a16="http://schemas.microsoft.com/office/drawing/2014/main" xmlns="" id="{1A9C4CAE-5861-4286-AC0E-9E1CDCC352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3241" y="2390028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FE263E0B-F427-41D3-8B35-D56191726C99}"/>
                </a:ext>
              </a:extLst>
            </p:cNvPr>
            <p:cNvGrpSpPr/>
            <p:nvPr/>
          </p:nvGrpSpPr>
          <p:grpSpPr>
            <a:xfrm>
              <a:off x="6036285" y="3391812"/>
              <a:ext cx="1933523" cy="784502"/>
              <a:chOff x="8662573" y="1518902"/>
              <a:chExt cx="2578029" cy="1046002"/>
            </a:xfrm>
          </p:grpSpPr>
          <p:sp>
            <p:nvSpPr>
              <p:cNvPr id="23" name="i$liḋe-TextBox 5">
                <a:extLst>
                  <a:ext uri="{FF2B5EF4-FFF2-40B4-BE49-F238E27FC236}">
                    <a16:creationId xmlns:a16="http://schemas.microsoft.com/office/drawing/2014/main" xmlns="" id="{C39D92C3-C393-4862-81CA-DB7A1ED36EC8}"/>
                  </a:ext>
                </a:extLst>
              </p:cNvPr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85000" lnSpcReduction="1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24" name="i$liḋe-Rectangle 23">
                <a:extLst>
                  <a:ext uri="{FF2B5EF4-FFF2-40B4-BE49-F238E27FC236}">
                    <a16:creationId xmlns:a16="http://schemas.microsoft.com/office/drawing/2014/main" xmlns="" id="{DBF173F6-DC51-4D21-B6B4-F688B8ED08CA}"/>
                  </a:ext>
                </a:extLst>
              </p:cNvPr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6E973806-1F4F-4FBD-865D-B7C49223B2A4}"/>
                </a:ext>
              </a:extLst>
            </p:cNvPr>
            <p:cNvGrpSpPr/>
            <p:nvPr/>
          </p:nvGrpSpPr>
          <p:grpSpPr>
            <a:xfrm>
              <a:off x="6036285" y="2218741"/>
              <a:ext cx="1933523" cy="784502"/>
              <a:chOff x="8662573" y="1518902"/>
              <a:chExt cx="2578029" cy="1046002"/>
            </a:xfrm>
          </p:grpSpPr>
          <p:sp>
            <p:nvSpPr>
              <p:cNvPr id="19" name="i$liḋe-TextBox 5">
                <a:extLst>
                  <a:ext uri="{FF2B5EF4-FFF2-40B4-BE49-F238E27FC236}">
                    <a16:creationId xmlns:a16="http://schemas.microsoft.com/office/drawing/2014/main" xmlns="" id="{237DB062-F85B-4ABA-BDA5-EFBE0FCD0081}"/>
                  </a:ext>
                </a:extLst>
              </p:cNvPr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85000" lnSpcReduction="1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20" name="i$liḋe-Rectangle 19">
                <a:extLst>
                  <a:ext uri="{FF2B5EF4-FFF2-40B4-BE49-F238E27FC236}">
                    <a16:creationId xmlns:a16="http://schemas.microsoft.com/office/drawing/2014/main" xmlns="" id="{75335014-A412-4146-8B5C-5D69BA7E1E35}"/>
                  </a:ext>
                </a:extLst>
              </p:cNvPr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8D48F252-BB63-4B15-8425-43AEF03857CA}"/>
              </a:ext>
            </a:extLst>
          </p:cNvPr>
          <p:cNvGrpSpPr/>
          <p:nvPr/>
        </p:nvGrpSpPr>
        <p:grpSpPr>
          <a:xfrm>
            <a:off x="1549217" y="1077584"/>
            <a:ext cx="4276119" cy="2182636"/>
            <a:chOff x="1549217" y="1077584"/>
            <a:chExt cx="4276119" cy="2182636"/>
          </a:xfrm>
        </p:grpSpPr>
        <p:sp>
          <p:nvSpPr>
            <p:cNvPr id="3" name="ïšḻïďê-Block Arc 2">
              <a:extLst>
                <a:ext uri="{FF2B5EF4-FFF2-40B4-BE49-F238E27FC236}">
                  <a16:creationId xmlns:a16="http://schemas.microsoft.com/office/drawing/2014/main" xmlns="" id="{641A2F8A-CF49-4A0F-AF8C-4F536358B392}"/>
                </a:ext>
              </a:extLst>
            </p:cNvPr>
            <p:cNvSpPr/>
            <p:nvPr/>
          </p:nvSpPr>
          <p:spPr>
            <a:xfrm rot="16200000">
              <a:off x="3642700" y="1077584"/>
              <a:ext cx="2182636" cy="2182636"/>
            </a:xfrm>
            <a:prstGeom prst="blockArc">
              <a:avLst>
                <a:gd name="adj1" fmla="val 10800000"/>
                <a:gd name="adj2" fmla="val 21559345"/>
                <a:gd name="adj3" fmla="val 23089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AC309B57-1CCC-4FEA-A37D-3BB24028FD27}"/>
                </a:ext>
              </a:extLst>
            </p:cNvPr>
            <p:cNvGrpSpPr/>
            <p:nvPr/>
          </p:nvGrpSpPr>
          <p:grpSpPr>
            <a:xfrm>
              <a:off x="3543479" y="1389234"/>
              <a:ext cx="486054" cy="1559334"/>
              <a:chOff x="3860544" y="1998644"/>
              <a:chExt cx="648072" cy="2079111"/>
            </a:xfrm>
          </p:grpSpPr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xmlns="" id="{47EA0970-9196-4C72-BCF4-6BE6B96EE5D0}"/>
                  </a:ext>
                </a:extLst>
              </p:cNvPr>
              <p:cNvGrpSpPr/>
              <p:nvPr/>
            </p:nvGrpSpPr>
            <p:grpSpPr>
              <a:xfrm>
                <a:off x="3860544" y="3429683"/>
                <a:ext cx="648072" cy="648072"/>
                <a:chOff x="4792557" y="2249137"/>
                <a:chExt cx="648072" cy="648072"/>
              </a:xfrm>
            </p:grpSpPr>
            <p:sp>
              <p:nvSpPr>
                <p:cNvPr id="35" name="i$liḋe-Oval 34">
                  <a:extLst>
                    <a:ext uri="{FF2B5EF4-FFF2-40B4-BE49-F238E27FC236}">
                      <a16:creationId xmlns:a16="http://schemas.microsoft.com/office/drawing/2014/main" xmlns="" id="{FD9DA929-BB54-446A-B01A-949E868CCA07}"/>
                    </a:ext>
                  </a:extLst>
                </p:cNvPr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i$liḋe-Freeform 70">
                  <a:extLst>
                    <a:ext uri="{FF2B5EF4-FFF2-40B4-BE49-F238E27FC236}">
                      <a16:creationId xmlns:a16="http://schemas.microsoft.com/office/drawing/2014/main" xmlns="" id="{DBDD7157-8507-4C72-8D24-BE984FD5D9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xmlns="" id="{46FA7214-2E12-4F60-A2EA-BC007B4CCEDF}"/>
                  </a:ext>
                </a:extLst>
              </p:cNvPr>
              <p:cNvGrpSpPr/>
              <p:nvPr/>
            </p:nvGrpSpPr>
            <p:grpSpPr>
              <a:xfrm>
                <a:off x="3860544" y="1998644"/>
                <a:ext cx="648072" cy="648072"/>
                <a:chOff x="3909160" y="2249137"/>
                <a:chExt cx="648072" cy="648072"/>
              </a:xfrm>
            </p:grpSpPr>
            <p:sp>
              <p:nvSpPr>
                <p:cNvPr id="33" name="i$liḋe-Oval 32">
                  <a:extLst>
                    <a:ext uri="{FF2B5EF4-FFF2-40B4-BE49-F238E27FC236}">
                      <a16:creationId xmlns:a16="http://schemas.microsoft.com/office/drawing/2014/main" xmlns="" id="{02F75C61-A72B-413B-B13B-D5CA78D36C7D}"/>
                    </a:ext>
                  </a:extLst>
                </p:cNvPr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i$liḋe-university7">
                  <a:extLst>
                    <a:ext uri="{FF2B5EF4-FFF2-40B4-BE49-F238E27FC236}">
                      <a16:creationId xmlns:a16="http://schemas.microsoft.com/office/drawing/2014/main" xmlns="" id="{2E9BF94B-F0EF-4EA1-A038-C04C1858F2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C7DB45D3-4DD6-4733-A42C-25D1A86DB6E6}"/>
                </a:ext>
              </a:extLst>
            </p:cNvPr>
            <p:cNvGrpSpPr/>
            <p:nvPr/>
          </p:nvGrpSpPr>
          <p:grpSpPr>
            <a:xfrm>
              <a:off x="1549217" y="1273277"/>
              <a:ext cx="1759391" cy="784502"/>
              <a:chOff x="8662573" y="1518902"/>
              <a:chExt cx="2578029" cy="1046002"/>
            </a:xfrm>
          </p:grpSpPr>
          <p:sp>
            <p:nvSpPr>
              <p:cNvPr id="21" name="i$liḋe-TextBox 5">
                <a:extLst>
                  <a:ext uri="{FF2B5EF4-FFF2-40B4-BE49-F238E27FC236}">
                    <a16:creationId xmlns:a16="http://schemas.microsoft.com/office/drawing/2014/main" xmlns="" id="{32870F2D-EFDC-4466-94B5-4EF76A2EB40F}"/>
                  </a:ext>
                </a:extLst>
              </p:cNvPr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85000" lnSpcReduction="20000"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22" name="i$liḋe-Rectangle 21">
                <a:extLst>
                  <a:ext uri="{FF2B5EF4-FFF2-40B4-BE49-F238E27FC236}">
                    <a16:creationId xmlns:a16="http://schemas.microsoft.com/office/drawing/2014/main" xmlns="" id="{7F2DB502-7C12-4049-A8AD-007673B2F6C2}"/>
                  </a:ext>
                </a:extLst>
              </p:cNvPr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EA5FAB0A-2310-4890-94A0-BF6A753E18BE}"/>
                </a:ext>
              </a:extLst>
            </p:cNvPr>
            <p:cNvGrpSpPr/>
            <p:nvPr/>
          </p:nvGrpSpPr>
          <p:grpSpPr>
            <a:xfrm>
              <a:off x="1549217" y="2450650"/>
              <a:ext cx="1759391" cy="784502"/>
              <a:chOff x="8662573" y="1518902"/>
              <a:chExt cx="2578029" cy="1046002"/>
            </a:xfrm>
          </p:grpSpPr>
          <p:sp>
            <p:nvSpPr>
              <p:cNvPr id="17" name="i$liḋe-TextBox 5">
                <a:extLst>
                  <a:ext uri="{FF2B5EF4-FFF2-40B4-BE49-F238E27FC236}">
                    <a16:creationId xmlns:a16="http://schemas.microsoft.com/office/drawing/2014/main" xmlns="" id="{ABD491F4-F082-4BB7-81A3-03C4029836D1}"/>
                  </a:ext>
                </a:extLst>
              </p:cNvPr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85000" lnSpcReduction="20000"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18" name="i$liḋe-Rectangle 17">
                <a:extLst>
                  <a:ext uri="{FF2B5EF4-FFF2-40B4-BE49-F238E27FC236}">
                    <a16:creationId xmlns:a16="http://schemas.microsoft.com/office/drawing/2014/main" xmlns="" id="{B609AE50-154C-4E55-BFD9-B944CFF9F4C5}"/>
                  </a:ext>
                </a:extLst>
              </p:cNvPr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39" name="Title 1">
            <a:extLst>
              <a:ext uri="{FF2B5EF4-FFF2-40B4-BE49-F238E27FC236}">
                <a16:creationId xmlns:a16="http://schemas.microsoft.com/office/drawing/2014/main" xmlns="" id="{0ED6465A-20D1-4C17-90AD-1D3860C61560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3023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Arc 1">
            <a:extLst>
              <a:ext uri="{FF2B5EF4-FFF2-40B4-BE49-F238E27FC236}">
                <a16:creationId xmlns:a16="http://schemas.microsoft.com/office/drawing/2014/main" xmlns="" id="{CABC6AB7-3B46-4138-8E74-924BFB03A71B}"/>
              </a:ext>
            </a:extLst>
          </p:cNvPr>
          <p:cNvSpPr/>
          <p:nvPr/>
        </p:nvSpPr>
        <p:spPr>
          <a:xfrm rot="16200000">
            <a:off x="2700572" y="1655945"/>
            <a:ext cx="2100026" cy="2100028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îŝḷîḓé-Arc 2">
            <a:extLst>
              <a:ext uri="{FF2B5EF4-FFF2-40B4-BE49-F238E27FC236}">
                <a16:creationId xmlns:a16="http://schemas.microsoft.com/office/drawing/2014/main" xmlns="" id="{F18E3F6C-7273-4C84-94A4-A273435272A1}"/>
              </a:ext>
            </a:extLst>
          </p:cNvPr>
          <p:cNvSpPr/>
          <p:nvPr/>
        </p:nvSpPr>
        <p:spPr>
          <a:xfrm rot="5400000" flipH="1">
            <a:off x="4343400" y="1655944"/>
            <a:ext cx="2100026" cy="2100028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DCC9FAD8-8C91-41FD-8818-4C51DA25078E}"/>
              </a:ext>
            </a:extLst>
          </p:cNvPr>
          <p:cNvGrpSpPr/>
          <p:nvPr/>
        </p:nvGrpSpPr>
        <p:grpSpPr>
          <a:xfrm>
            <a:off x="3429470" y="1563428"/>
            <a:ext cx="2285062" cy="2285063"/>
            <a:chOff x="3429470" y="1563428"/>
            <a:chExt cx="2285062" cy="2285063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xmlns="" id="{714E3FE7-49CF-4812-80AF-685921EB4204}"/>
                </a:ext>
              </a:extLst>
            </p:cNvPr>
            <p:cNvGrpSpPr/>
            <p:nvPr/>
          </p:nvGrpSpPr>
          <p:grpSpPr>
            <a:xfrm>
              <a:off x="3429470" y="1563428"/>
              <a:ext cx="2285062" cy="2285063"/>
              <a:chOff x="3429469" y="1996868"/>
              <a:chExt cx="2285062" cy="2285062"/>
            </a:xfrm>
          </p:grpSpPr>
          <p:sp>
            <p:nvSpPr>
              <p:cNvPr id="35" name="îŝḷîḓé-Rectangle: Rounded Corners 8">
                <a:extLst>
                  <a:ext uri="{FF2B5EF4-FFF2-40B4-BE49-F238E27FC236}">
                    <a16:creationId xmlns:a16="http://schemas.microsoft.com/office/drawing/2014/main" xmlns="" id="{E65EF1F4-936E-4C8B-8DCA-D46881203E21}"/>
                  </a:ext>
                </a:extLst>
              </p:cNvPr>
              <p:cNvSpPr/>
              <p:nvPr/>
            </p:nvSpPr>
            <p:spPr>
              <a:xfrm>
                <a:off x="3429469" y="1996868"/>
                <a:ext cx="1116740" cy="1116740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ŝḷîḓé-Rectangle: Rounded Corners 9">
                <a:extLst>
                  <a:ext uri="{FF2B5EF4-FFF2-40B4-BE49-F238E27FC236}">
                    <a16:creationId xmlns:a16="http://schemas.microsoft.com/office/drawing/2014/main" xmlns="" id="{E33F5264-6723-4168-AB14-9D7AB971EC14}"/>
                  </a:ext>
                </a:extLst>
              </p:cNvPr>
              <p:cNvSpPr/>
              <p:nvPr/>
            </p:nvSpPr>
            <p:spPr>
              <a:xfrm rot="5400000">
                <a:off x="4597791" y="1996868"/>
                <a:ext cx="1116740" cy="1116740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ŝḷîḓé-Rectangle: Rounded Corners 10">
                <a:extLst>
                  <a:ext uri="{FF2B5EF4-FFF2-40B4-BE49-F238E27FC236}">
                    <a16:creationId xmlns:a16="http://schemas.microsoft.com/office/drawing/2014/main" xmlns="" id="{7CEFCBFF-F274-482A-A52C-27AB582FADE6}"/>
                  </a:ext>
                </a:extLst>
              </p:cNvPr>
              <p:cNvSpPr/>
              <p:nvPr/>
            </p:nvSpPr>
            <p:spPr>
              <a:xfrm rot="10800000">
                <a:off x="4597791" y="3165190"/>
                <a:ext cx="1116740" cy="1116740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ŝḷîḓé-Rectangle: Rounded Corners 11">
                <a:extLst>
                  <a:ext uri="{FF2B5EF4-FFF2-40B4-BE49-F238E27FC236}">
                    <a16:creationId xmlns:a16="http://schemas.microsoft.com/office/drawing/2014/main" xmlns="" id="{13C3F409-693A-4912-B03F-15831413E803}"/>
                  </a:ext>
                </a:extLst>
              </p:cNvPr>
              <p:cNvSpPr/>
              <p:nvPr/>
            </p:nvSpPr>
            <p:spPr>
              <a:xfrm rot="16200000">
                <a:off x="3429469" y="3165190"/>
                <a:ext cx="1116740" cy="1116740"/>
              </a:xfrm>
              <a:prstGeom prst="roundRect">
                <a:avLst/>
              </a:prstGeom>
              <a:solidFill>
                <a:schemeClr val="accent3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xmlns="" id="{AA2F1516-B4EC-4DA4-AA29-AEDB1610278C}"/>
                </a:ext>
              </a:extLst>
            </p:cNvPr>
            <p:cNvGrpSpPr/>
            <p:nvPr/>
          </p:nvGrpSpPr>
          <p:grpSpPr>
            <a:xfrm>
              <a:off x="3809999" y="1943958"/>
              <a:ext cx="1524000" cy="1524000"/>
              <a:chOff x="3810000" y="2377399"/>
              <a:chExt cx="1524000" cy="1524000"/>
            </a:xfrm>
          </p:grpSpPr>
          <p:grpSp>
            <p:nvGrpSpPr>
              <p:cNvPr id="31" name="Group 13">
                <a:extLst>
                  <a:ext uri="{FF2B5EF4-FFF2-40B4-BE49-F238E27FC236}">
                    <a16:creationId xmlns:a16="http://schemas.microsoft.com/office/drawing/2014/main" xmlns="" id="{C14E2094-E478-49CA-964F-725913EF0446}"/>
                  </a:ext>
                </a:extLst>
              </p:cNvPr>
              <p:cNvGrpSpPr/>
              <p:nvPr/>
            </p:nvGrpSpPr>
            <p:grpSpPr>
              <a:xfrm>
                <a:off x="3810000" y="2377399"/>
                <a:ext cx="1524000" cy="1524000"/>
                <a:chOff x="4343400" y="1854885"/>
                <a:chExt cx="457200" cy="457200"/>
              </a:xfrm>
            </p:grpSpPr>
            <p:sp>
              <p:nvSpPr>
                <p:cNvPr id="33" name="îŝḷîḓé-Oval 15">
                  <a:extLst>
                    <a:ext uri="{FF2B5EF4-FFF2-40B4-BE49-F238E27FC236}">
                      <a16:creationId xmlns:a16="http://schemas.microsoft.com/office/drawing/2014/main" xmlns="" id="{00B1CB8E-6D49-48A3-B275-39C8055E5C9C}"/>
                    </a:ext>
                  </a:extLst>
                </p:cNvPr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îŝḷîḓé-Oval 16">
                  <a:extLst>
                    <a:ext uri="{FF2B5EF4-FFF2-40B4-BE49-F238E27FC236}">
                      <a16:creationId xmlns:a16="http://schemas.microsoft.com/office/drawing/2014/main" xmlns="" id="{85FE0AC3-540B-4557-8105-D51A4ACE211D}"/>
                    </a:ext>
                  </a:extLst>
                </p:cNvPr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solidFill>
                    <a:schemeClr val="accent5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" name="îŝḷîḓé-Freeform: Shape 14">
                <a:extLst>
                  <a:ext uri="{FF2B5EF4-FFF2-40B4-BE49-F238E27FC236}">
                    <a16:creationId xmlns:a16="http://schemas.microsoft.com/office/drawing/2014/main" xmlns="" id="{C3C108C9-2F53-4C88-9A33-88333BB6A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8253" y="2868848"/>
                <a:ext cx="627494" cy="541102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7" name="Group 17">
            <a:extLst>
              <a:ext uri="{FF2B5EF4-FFF2-40B4-BE49-F238E27FC236}">
                <a16:creationId xmlns:a16="http://schemas.microsoft.com/office/drawing/2014/main" xmlns="" id="{74CE0CC1-7021-42CC-A68A-452090D28117}"/>
              </a:ext>
            </a:extLst>
          </p:cNvPr>
          <p:cNvGrpSpPr/>
          <p:nvPr/>
        </p:nvGrpSpPr>
        <p:grpSpPr>
          <a:xfrm>
            <a:off x="5202935" y="1241402"/>
            <a:ext cx="816864" cy="814910"/>
            <a:chOff x="5202936" y="2014498"/>
            <a:chExt cx="816864" cy="814910"/>
          </a:xfrm>
        </p:grpSpPr>
        <p:sp>
          <p:nvSpPr>
            <p:cNvPr id="29" name="îŝḷîḓé-Oval 18">
              <a:extLst>
                <a:ext uri="{FF2B5EF4-FFF2-40B4-BE49-F238E27FC236}">
                  <a16:creationId xmlns:a16="http://schemas.microsoft.com/office/drawing/2014/main" xmlns="" id="{B4947C28-046A-403A-9171-DF6BB8F3829A}"/>
                </a:ext>
              </a:extLst>
            </p:cNvPr>
            <p:cNvSpPr/>
            <p:nvPr/>
          </p:nvSpPr>
          <p:spPr>
            <a:xfrm>
              <a:off x="5202936" y="2014498"/>
              <a:ext cx="816864" cy="81491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îŝḷîḓé-Freeform: Shape 19">
              <a:extLst>
                <a:ext uri="{FF2B5EF4-FFF2-40B4-BE49-F238E27FC236}">
                  <a16:creationId xmlns:a16="http://schemas.microsoft.com/office/drawing/2014/main" xmlns="" id="{7B8F7D32-8E20-48FA-AABA-510A2F090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762" y="2279078"/>
              <a:ext cx="303213" cy="285750"/>
            </a:xfrm>
            <a:custGeom>
              <a:avLst/>
              <a:gdLst/>
              <a:ahLst/>
              <a:cxnLst>
                <a:cxn ang="0">
                  <a:pos x="385" y="41"/>
                </a:cxn>
                <a:cxn ang="0">
                  <a:pos x="350" y="181"/>
                </a:cxn>
                <a:cxn ang="0">
                  <a:pos x="332" y="193"/>
                </a:cxn>
                <a:cxn ang="0">
                  <a:pos x="108" y="193"/>
                </a:cxn>
                <a:cxn ang="0">
                  <a:pos x="116" y="239"/>
                </a:cxn>
                <a:cxn ang="0">
                  <a:pos x="325" y="239"/>
                </a:cxn>
                <a:cxn ang="0">
                  <a:pos x="340" y="255"/>
                </a:cxn>
                <a:cxn ang="0">
                  <a:pos x="325" y="262"/>
                </a:cxn>
                <a:cxn ang="0">
                  <a:pos x="116" y="262"/>
                </a:cxn>
                <a:cxn ang="0">
                  <a:pos x="93" y="247"/>
                </a:cxn>
                <a:cxn ang="0">
                  <a:pos x="51" y="24"/>
                </a:cxn>
                <a:cxn ang="0">
                  <a:pos x="16" y="23"/>
                </a:cxn>
                <a:cxn ang="0">
                  <a:pos x="0" y="12"/>
                </a:cxn>
                <a:cxn ang="0">
                  <a:pos x="16" y="0"/>
                </a:cxn>
                <a:cxn ang="0">
                  <a:pos x="62" y="0"/>
                </a:cxn>
                <a:cxn ang="0">
                  <a:pos x="73" y="12"/>
                </a:cxn>
                <a:cxn ang="0">
                  <a:pos x="77" y="23"/>
                </a:cxn>
                <a:cxn ang="0">
                  <a:pos x="371" y="23"/>
                </a:cxn>
                <a:cxn ang="0">
                  <a:pos x="386" y="36"/>
                </a:cxn>
                <a:cxn ang="0">
                  <a:pos x="385" y="41"/>
                </a:cxn>
                <a:cxn ang="0">
                  <a:pos x="104" y="169"/>
                </a:cxn>
                <a:cxn ang="0">
                  <a:pos x="139" y="170"/>
                </a:cxn>
                <a:cxn ang="0">
                  <a:pos x="139" y="46"/>
                </a:cxn>
                <a:cxn ang="0">
                  <a:pos x="85" y="46"/>
                </a:cxn>
                <a:cxn ang="0">
                  <a:pos x="104" y="169"/>
                </a:cxn>
                <a:cxn ang="0">
                  <a:pos x="209" y="46"/>
                </a:cxn>
                <a:cxn ang="0">
                  <a:pos x="155" y="46"/>
                </a:cxn>
                <a:cxn ang="0">
                  <a:pos x="155" y="170"/>
                </a:cxn>
                <a:cxn ang="0">
                  <a:pos x="209" y="170"/>
                </a:cxn>
                <a:cxn ang="0">
                  <a:pos x="209" y="46"/>
                </a:cxn>
                <a:cxn ang="0">
                  <a:pos x="278" y="46"/>
                </a:cxn>
                <a:cxn ang="0">
                  <a:pos x="224" y="46"/>
                </a:cxn>
                <a:cxn ang="0">
                  <a:pos x="224" y="170"/>
                </a:cxn>
                <a:cxn ang="0">
                  <a:pos x="278" y="170"/>
                </a:cxn>
                <a:cxn ang="0">
                  <a:pos x="278" y="46"/>
                </a:cxn>
                <a:cxn ang="0">
                  <a:pos x="294" y="46"/>
                </a:cxn>
                <a:cxn ang="0">
                  <a:pos x="294" y="170"/>
                </a:cxn>
                <a:cxn ang="0">
                  <a:pos x="329" y="169"/>
                </a:cxn>
                <a:cxn ang="0">
                  <a:pos x="355" y="46"/>
                </a:cxn>
                <a:cxn ang="0">
                  <a:pos x="294" y="46"/>
                </a:cxn>
                <a:cxn ang="0">
                  <a:pos x="133" y="290"/>
                </a:cxn>
                <a:cxn ang="0">
                  <a:pos x="169" y="326"/>
                </a:cxn>
                <a:cxn ang="0">
                  <a:pos x="133" y="363"/>
                </a:cxn>
                <a:cxn ang="0">
                  <a:pos x="97" y="326"/>
                </a:cxn>
                <a:cxn ang="0">
                  <a:pos x="133" y="290"/>
                </a:cxn>
                <a:cxn ang="0">
                  <a:pos x="302" y="290"/>
                </a:cxn>
                <a:cxn ang="0">
                  <a:pos x="338" y="326"/>
                </a:cxn>
                <a:cxn ang="0">
                  <a:pos x="302" y="363"/>
                </a:cxn>
                <a:cxn ang="0">
                  <a:pos x="265" y="326"/>
                </a:cxn>
                <a:cxn ang="0">
                  <a:pos x="302" y="290"/>
                </a:cxn>
              </a:cxnLst>
              <a:rect l="0" t="0" r="r" b="b"/>
              <a:pathLst>
                <a:path w="386" h="363">
                  <a:moveTo>
                    <a:pt x="385" y="41"/>
                  </a:moveTo>
                  <a:cubicBezTo>
                    <a:pt x="385" y="41"/>
                    <a:pt x="351" y="175"/>
                    <a:pt x="350" y="181"/>
                  </a:cubicBezTo>
                  <a:cubicBezTo>
                    <a:pt x="349" y="188"/>
                    <a:pt x="341" y="193"/>
                    <a:pt x="332" y="193"/>
                  </a:cubicBezTo>
                  <a:cubicBezTo>
                    <a:pt x="108" y="193"/>
                    <a:pt x="108" y="193"/>
                    <a:pt x="108" y="193"/>
                  </a:cubicBezTo>
                  <a:cubicBezTo>
                    <a:pt x="116" y="239"/>
                    <a:pt x="116" y="239"/>
                    <a:pt x="116" y="239"/>
                  </a:cubicBezTo>
                  <a:cubicBezTo>
                    <a:pt x="325" y="239"/>
                    <a:pt x="325" y="239"/>
                    <a:pt x="325" y="239"/>
                  </a:cubicBezTo>
                  <a:cubicBezTo>
                    <a:pt x="331" y="239"/>
                    <a:pt x="340" y="240"/>
                    <a:pt x="340" y="255"/>
                  </a:cubicBezTo>
                  <a:cubicBezTo>
                    <a:pt x="340" y="261"/>
                    <a:pt x="331" y="262"/>
                    <a:pt x="325" y="262"/>
                  </a:cubicBezTo>
                  <a:cubicBezTo>
                    <a:pt x="116" y="262"/>
                    <a:pt x="116" y="262"/>
                    <a:pt x="116" y="262"/>
                  </a:cubicBezTo>
                  <a:cubicBezTo>
                    <a:pt x="102" y="262"/>
                    <a:pt x="95" y="254"/>
                    <a:pt x="93" y="247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9" y="23"/>
                    <a:pt x="0" y="19"/>
                    <a:pt x="0" y="12"/>
                  </a:cubicBezTo>
                  <a:cubicBezTo>
                    <a:pt x="0" y="5"/>
                    <a:pt x="9" y="0"/>
                    <a:pt x="16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9" y="0"/>
                    <a:pt x="73" y="5"/>
                    <a:pt x="73" y="12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371" y="23"/>
                    <a:pt x="371" y="23"/>
                    <a:pt x="371" y="23"/>
                  </a:cubicBezTo>
                  <a:cubicBezTo>
                    <a:pt x="378" y="23"/>
                    <a:pt x="386" y="30"/>
                    <a:pt x="386" y="36"/>
                  </a:cubicBezTo>
                  <a:cubicBezTo>
                    <a:pt x="386" y="38"/>
                    <a:pt x="386" y="40"/>
                    <a:pt x="385" y="41"/>
                  </a:cubicBezTo>
                  <a:close/>
                  <a:moveTo>
                    <a:pt x="104" y="169"/>
                  </a:moveTo>
                  <a:cubicBezTo>
                    <a:pt x="139" y="170"/>
                    <a:pt x="139" y="170"/>
                    <a:pt x="139" y="170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104" y="169"/>
                    <a:pt x="104" y="169"/>
                    <a:pt x="104" y="169"/>
                  </a:cubicBezTo>
                  <a:close/>
                  <a:moveTo>
                    <a:pt x="209" y="46"/>
                  </a:moveTo>
                  <a:cubicBezTo>
                    <a:pt x="155" y="46"/>
                    <a:pt x="155" y="46"/>
                    <a:pt x="155" y="46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209" y="170"/>
                    <a:pt x="209" y="170"/>
                    <a:pt x="209" y="170"/>
                  </a:cubicBezTo>
                  <a:cubicBezTo>
                    <a:pt x="209" y="46"/>
                    <a:pt x="209" y="46"/>
                    <a:pt x="209" y="46"/>
                  </a:cubicBezTo>
                  <a:close/>
                  <a:moveTo>
                    <a:pt x="278" y="46"/>
                  </a:moveTo>
                  <a:cubicBezTo>
                    <a:pt x="224" y="46"/>
                    <a:pt x="224" y="46"/>
                    <a:pt x="224" y="46"/>
                  </a:cubicBezTo>
                  <a:cubicBezTo>
                    <a:pt x="224" y="170"/>
                    <a:pt x="224" y="170"/>
                    <a:pt x="224" y="170"/>
                  </a:cubicBezTo>
                  <a:cubicBezTo>
                    <a:pt x="278" y="170"/>
                    <a:pt x="278" y="170"/>
                    <a:pt x="278" y="170"/>
                  </a:cubicBezTo>
                  <a:cubicBezTo>
                    <a:pt x="278" y="46"/>
                    <a:pt x="278" y="46"/>
                    <a:pt x="278" y="46"/>
                  </a:cubicBezTo>
                  <a:close/>
                  <a:moveTo>
                    <a:pt x="294" y="46"/>
                  </a:moveTo>
                  <a:cubicBezTo>
                    <a:pt x="294" y="170"/>
                    <a:pt x="294" y="170"/>
                    <a:pt x="294" y="170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55" y="46"/>
                    <a:pt x="355" y="46"/>
                    <a:pt x="355" y="46"/>
                  </a:cubicBezTo>
                  <a:cubicBezTo>
                    <a:pt x="294" y="46"/>
                    <a:pt x="294" y="46"/>
                    <a:pt x="294" y="46"/>
                  </a:cubicBezTo>
                  <a:close/>
                  <a:moveTo>
                    <a:pt x="133" y="290"/>
                  </a:moveTo>
                  <a:cubicBezTo>
                    <a:pt x="153" y="290"/>
                    <a:pt x="169" y="306"/>
                    <a:pt x="169" y="326"/>
                  </a:cubicBezTo>
                  <a:cubicBezTo>
                    <a:pt x="169" y="347"/>
                    <a:pt x="153" y="363"/>
                    <a:pt x="133" y="363"/>
                  </a:cubicBezTo>
                  <a:cubicBezTo>
                    <a:pt x="113" y="363"/>
                    <a:pt x="97" y="347"/>
                    <a:pt x="97" y="326"/>
                  </a:cubicBezTo>
                  <a:cubicBezTo>
                    <a:pt x="97" y="306"/>
                    <a:pt x="113" y="290"/>
                    <a:pt x="133" y="290"/>
                  </a:cubicBezTo>
                  <a:close/>
                  <a:moveTo>
                    <a:pt x="302" y="290"/>
                  </a:moveTo>
                  <a:cubicBezTo>
                    <a:pt x="322" y="290"/>
                    <a:pt x="338" y="306"/>
                    <a:pt x="338" y="326"/>
                  </a:cubicBezTo>
                  <a:cubicBezTo>
                    <a:pt x="338" y="347"/>
                    <a:pt x="322" y="363"/>
                    <a:pt x="302" y="363"/>
                  </a:cubicBezTo>
                  <a:cubicBezTo>
                    <a:pt x="282" y="363"/>
                    <a:pt x="265" y="347"/>
                    <a:pt x="265" y="326"/>
                  </a:cubicBezTo>
                  <a:cubicBezTo>
                    <a:pt x="265" y="306"/>
                    <a:pt x="282" y="290"/>
                    <a:pt x="302" y="29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20">
            <a:extLst>
              <a:ext uri="{FF2B5EF4-FFF2-40B4-BE49-F238E27FC236}">
                <a16:creationId xmlns:a16="http://schemas.microsoft.com/office/drawing/2014/main" xmlns="" id="{AACA81E3-D4C2-43A2-956A-F1D83B53B293}"/>
              </a:ext>
            </a:extLst>
          </p:cNvPr>
          <p:cNvGrpSpPr/>
          <p:nvPr/>
        </p:nvGrpSpPr>
        <p:grpSpPr>
          <a:xfrm>
            <a:off x="3124199" y="1241402"/>
            <a:ext cx="816864" cy="814910"/>
            <a:chOff x="3124200" y="2014498"/>
            <a:chExt cx="816864" cy="814910"/>
          </a:xfrm>
        </p:grpSpPr>
        <p:sp>
          <p:nvSpPr>
            <p:cNvPr id="27" name="îŝḷîḓé-Oval 21">
              <a:extLst>
                <a:ext uri="{FF2B5EF4-FFF2-40B4-BE49-F238E27FC236}">
                  <a16:creationId xmlns:a16="http://schemas.microsoft.com/office/drawing/2014/main" xmlns="" id="{CAFBED7D-62C0-4D0D-BA4F-3024DC9857F3}"/>
                </a:ext>
              </a:extLst>
            </p:cNvPr>
            <p:cNvSpPr/>
            <p:nvPr/>
          </p:nvSpPr>
          <p:spPr>
            <a:xfrm>
              <a:off x="3124200" y="2014498"/>
              <a:ext cx="816864" cy="81491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ŝḷîḓé-Freeform: Shape 22">
              <a:extLst>
                <a:ext uri="{FF2B5EF4-FFF2-40B4-BE49-F238E27FC236}">
                  <a16:creationId xmlns:a16="http://schemas.microsoft.com/office/drawing/2014/main" xmlns="" id="{C3F6BFB5-EF75-4563-9B04-765D3B351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9931" y="2253545"/>
              <a:ext cx="305403" cy="336816"/>
            </a:xfrm>
            <a:custGeom>
              <a:avLst/>
              <a:gdLst/>
              <a:ahLst/>
              <a:cxnLst>
                <a:cxn ang="0">
                  <a:pos x="96" y="56"/>
                </a:cxn>
                <a:cxn ang="0">
                  <a:pos x="79" y="47"/>
                </a:cxn>
                <a:cxn ang="0">
                  <a:pos x="71" y="64"/>
                </a:cxn>
                <a:cxn ang="0">
                  <a:pos x="76" y="67"/>
                </a:cxn>
                <a:cxn ang="0">
                  <a:pos x="80" y="59"/>
                </a:cxn>
                <a:cxn ang="0">
                  <a:pos x="86" y="78"/>
                </a:cxn>
                <a:cxn ang="0">
                  <a:pos x="92" y="76"/>
                </a:cxn>
                <a:cxn ang="0">
                  <a:pos x="86" y="57"/>
                </a:cxn>
                <a:cxn ang="0">
                  <a:pos x="93" y="61"/>
                </a:cxn>
                <a:cxn ang="0">
                  <a:pos x="96" y="56"/>
                </a:cxn>
                <a:cxn ang="0">
                  <a:pos x="103" y="28"/>
                </a:cxn>
                <a:cxn ang="0">
                  <a:pos x="119" y="76"/>
                </a:cxn>
                <a:cxn ang="0">
                  <a:pos x="118" y="79"/>
                </a:cxn>
                <a:cxn ang="0">
                  <a:pos x="67" y="95"/>
                </a:cxn>
                <a:cxn ang="0">
                  <a:pos x="65" y="94"/>
                </a:cxn>
                <a:cxn ang="0">
                  <a:pos x="49" y="46"/>
                </a:cxn>
                <a:cxn ang="0">
                  <a:pos x="50" y="43"/>
                </a:cxn>
                <a:cxn ang="0">
                  <a:pos x="100" y="27"/>
                </a:cxn>
                <a:cxn ang="0">
                  <a:pos x="103" y="28"/>
                </a:cxn>
                <a:cxn ang="0">
                  <a:pos x="62" y="115"/>
                </a:cxn>
                <a:cxn ang="0">
                  <a:pos x="52" y="110"/>
                </a:cxn>
                <a:cxn ang="0">
                  <a:pos x="47" y="120"/>
                </a:cxn>
                <a:cxn ang="0">
                  <a:pos x="57" y="125"/>
                </a:cxn>
                <a:cxn ang="0">
                  <a:pos x="62" y="115"/>
                </a:cxn>
                <a:cxn ang="0">
                  <a:pos x="69" y="112"/>
                </a:cxn>
                <a:cxn ang="0">
                  <a:pos x="59" y="132"/>
                </a:cxn>
                <a:cxn ang="0">
                  <a:pos x="40" y="122"/>
                </a:cxn>
                <a:cxn ang="0">
                  <a:pos x="50" y="103"/>
                </a:cxn>
                <a:cxn ang="0">
                  <a:pos x="69" y="112"/>
                </a:cxn>
                <a:cxn ang="0">
                  <a:pos x="116" y="89"/>
                </a:cxn>
                <a:cxn ang="0">
                  <a:pos x="69" y="104"/>
                </a:cxn>
                <a:cxn ang="0">
                  <a:pos x="73" y="111"/>
                </a:cxn>
                <a:cxn ang="0">
                  <a:pos x="73" y="111"/>
                </a:cxn>
                <a:cxn ang="0">
                  <a:pos x="118" y="96"/>
                </a:cxn>
                <a:cxn ang="0">
                  <a:pos x="121" y="92"/>
                </a:cxn>
                <a:cxn ang="0">
                  <a:pos x="116" y="89"/>
                </a:cxn>
                <a:cxn ang="0">
                  <a:pos x="3" y="21"/>
                </a:cxn>
                <a:cxn ang="0">
                  <a:pos x="12" y="3"/>
                </a:cxn>
                <a:cxn ang="0">
                  <a:pos x="31" y="12"/>
                </a:cxn>
                <a:cxn ang="0">
                  <a:pos x="59" y="99"/>
                </a:cxn>
                <a:cxn ang="0">
                  <a:pos x="51" y="98"/>
                </a:cxn>
                <a:cxn ang="0">
                  <a:pos x="23" y="14"/>
                </a:cxn>
                <a:cxn ang="0">
                  <a:pos x="15" y="10"/>
                </a:cxn>
                <a:cxn ang="0">
                  <a:pos x="10" y="19"/>
                </a:cxn>
                <a:cxn ang="0">
                  <a:pos x="8" y="23"/>
                </a:cxn>
                <a:cxn ang="0">
                  <a:pos x="3" y="21"/>
                </a:cxn>
              </a:cxnLst>
              <a:rect l="0" t="0" r="r" b="b"/>
              <a:pathLst>
                <a:path w="121" h="134">
                  <a:moveTo>
                    <a:pt x="96" y="56"/>
                  </a:moveTo>
                  <a:cubicBezTo>
                    <a:pt x="79" y="47"/>
                    <a:pt x="79" y="47"/>
                    <a:pt x="79" y="47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93" y="61"/>
                    <a:pt x="93" y="61"/>
                    <a:pt x="93" y="61"/>
                  </a:cubicBezTo>
                  <a:lnTo>
                    <a:pt x="96" y="56"/>
                  </a:lnTo>
                  <a:close/>
                  <a:moveTo>
                    <a:pt x="103" y="28"/>
                  </a:moveTo>
                  <a:cubicBezTo>
                    <a:pt x="119" y="76"/>
                    <a:pt x="119" y="76"/>
                    <a:pt x="119" y="76"/>
                  </a:cubicBezTo>
                  <a:cubicBezTo>
                    <a:pt x="119" y="77"/>
                    <a:pt x="119" y="78"/>
                    <a:pt x="118" y="79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6" y="96"/>
                    <a:pt x="65" y="95"/>
                    <a:pt x="65" y="94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5"/>
                    <a:pt x="49" y="44"/>
                    <a:pt x="50" y="43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1" y="27"/>
                    <a:pt x="102" y="27"/>
                    <a:pt x="103" y="28"/>
                  </a:cubicBezTo>
                  <a:moveTo>
                    <a:pt x="62" y="115"/>
                  </a:moveTo>
                  <a:cubicBezTo>
                    <a:pt x="60" y="111"/>
                    <a:pt x="56" y="109"/>
                    <a:pt x="52" y="110"/>
                  </a:cubicBezTo>
                  <a:cubicBezTo>
                    <a:pt x="48" y="111"/>
                    <a:pt x="46" y="116"/>
                    <a:pt x="47" y="120"/>
                  </a:cubicBezTo>
                  <a:cubicBezTo>
                    <a:pt x="48" y="124"/>
                    <a:pt x="53" y="126"/>
                    <a:pt x="57" y="125"/>
                  </a:cubicBezTo>
                  <a:cubicBezTo>
                    <a:pt x="61" y="123"/>
                    <a:pt x="63" y="119"/>
                    <a:pt x="62" y="115"/>
                  </a:cubicBezTo>
                  <a:moveTo>
                    <a:pt x="69" y="112"/>
                  </a:moveTo>
                  <a:cubicBezTo>
                    <a:pt x="72" y="120"/>
                    <a:pt x="67" y="129"/>
                    <a:pt x="59" y="132"/>
                  </a:cubicBezTo>
                  <a:cubicBezTo>
                    <a:pt x="51" y="134"/>
                    <a:pt x="42" y="130"/>
                    <a:pt x="40" y="122"/>
                  </a:cubicBezTo>
                  <a:cubicBezTo>
                    <a:pt x="37" y="114"/>
                    <a:pt x="41" y="105"/>
                    <a:pt x="50" y="103"/>
                  </a:cubicBezTo>
                  <a:cubicBezTo>
                    <a:pt x="58" y="100"/>
                    <a:pt x="66" y="104"/>
                    <a:pt x="69" y="112"/>
                  </a:cubicBezTo>
                  <a:moveTo>
                    <a:pt x="116" y="89"/>
                  </a:moveTo>
                  <a:cubicBezTo>
                    <a:pt x="69" y="104"/>
                    <a:pt x="69" y="104"/>
                    <a:pt x="69" y="104"/>
                  </a:cubicBezTo>
                  <a:cubicBezTo>
                    <a:pt x="70" y="106"/>
                    <a:pt x="72" y="109"/>
                    <a:pt x="73" y="111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20" y="96"/>
                    <a:pt x="121" y="94"/>
                    <a:pt x="121" y="92"/>
                  </a:cubicBezTo>
                  <a:cubicBezTo>
                    <a:pt x="120" y="89"/>
                    <a:pt x="118" y="88"/>
                    <a:pt x="116" y="89"/>
                  </a:cubicBezTo>
                  <a:moveTo>
                    <a:pt x="3" y="21"/>
                  </a:moveTo>
                  <a:cubicBezTo>
                    <a:pt x="0" y="13"/>
                    <a:pt x="5" y="5"/>
                    <a:pt x="12" y="3"/>
                  </a:cubicBezTo>
                  <a:cubicBezTo>
                    <a:pt x="20" y="0"/>
                    <a:pt x="28" y="4"/>
                    <a:pt x="31" y="12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7" y="98"/>
                    <a:pt x="54" y="98"/>
                    <a:pt x="51" y="98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2" y="11"/>
                    <a:pt x="18" y="9"/>
                    <a:pt x="15" y="10"/>
                  </a:cubicBezTo>
                  <a:cubicBezTo>
                    <a:pt x="11" y="11"/>
                    <a:pt x="9" y="15"/>
                    <a:pt x="10" y="19"/>
                  </a:cubicBezTo>
                  <a:cubicBezTo>
                    <a:pt x="11" y="21"/>
                    <a:pt x="10" y="23"/>
                    <a:pt x="8" y="23"/>
                  </a:cubicBezTo>
                  <a:cubicBezTo>
                    <a:pt x="6" y="24"/>
                    <a:pt x="4" y="23"/>
                    <a:pt x="3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Group 23">
            <a:extLst>
              <a:ext uri="{FF2B5EF4-FFF2-40B4-BE49-F238E27FC236}">
                <a16:creationId xmlns:a16="http://schemas.microsoft.com/office/drawing/2014/main" xmlns="" id="{8F961670-55F8-4709-85D2-40D50D7F4C0C}"/>
              </a:ext>
            </a:extLst>
          </p:cNvPr>
          <p:cNvGrpSpPr/>
          <p:nvPr/>
        </p:nvGrpSpPr>
        <p:grpSpPr>
          <a:xfrm>
            <a:off x="3124199" y="3355604"/>
            <a:ext cx="816864" cy="814910"/>
            <a:chOff x="3124200" y="3768269"/>
            <a:chExt cx="816864" cy="814910"/>
          </a:xfrm>
        </p:grpSpPr>
        <p:sp>
          <p:nvSpPr>
            <p:cNvPr id="25" name="îŝḷîḓé-Oval 24">
              <a:extLst>
                <a:ext uri="{FF2B5EF4-FFF2-40B4-BE49-F238E27FC236}">
                  <a16:creationId xmlns:a16="http://schemas.microsoft.com/office/drawing/2014/main" xmlns="" id="{4B9CDC1F-0313-4F21-9C54-FA6F8C3A2337}"/>
                </a:ext>
              </a:extLst>
            </p:cNvPr>
            <p:cNvSpPr/>
            <p:nvPr/>
          </p:nvSpPr>
          <p:spPr>
            <a:xfrm>
              <a:off x="3124200" y="3768269"/>
              <a:ext cx="816864" cy="81491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ŝḷîḓé-Freeform: Shape 25">
              <a:extLst>
                <a:ext uri="{FF2B5EF4-FFF2-40B4-BE49-F238E27FC236}">
                  <a16:creationId xmlns:a16="http://schemas.microsoft.com/office/drawing/2014/main" xmlns="" id="{C183AFB4-0BAD-4E29-9A26-9B6F223E3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470" y="4043962"/>
              <a:ext cx="314325" cy="263525"/>
            </a:xfrm>
            <a:custGeom>
              <a:avLst/>
              <a:gdLst/>
              <a:ahLst/>
              <a:cxnLst>
                <a:cxn ang="0">
                  <a:pos x="328" y="102"/>
                </a:cxn>
                <a:cxn ang="0">
                  <a:pos x="328" y="80"/>
                </a:cxn>
                <a:cxn ang="0">
                  <a:pos x="245" y="98"/>
                </a:cxn>
                <a:cxn ang="0">
                  <a:pos x="220" y="118"/>
                </a:cxn>
                <a:cxn ang="0">
                  <a:pos x="220" y="107"/>
                </a:cxn>
                <a:cxn ang="0">
                  <a:pos x="328" y="32"/>
                </a:cxn>
                <a:cxn ang="0">
                  <a:pos x="327" y="13"/>
                </a:cxn>
                <a:cxn ang="0">
                  <a:pos x="341" y="6"/>
                </a:cxn>
                <a:cxn ang="0">
                  <a:pos x="396" y="56"/>
                </a:cxn>
                <a:cxn ang="0">
                  <a:pos x="344" y="107"/>
                </a:cxn>
                <a:cxn ang="0">
                  <a:pos x="328" y="102"/>
                </a:cxn>
                <a:cxn ang="0">
                  <a:pos x="326" y="207"/>
                </a:cxn>
                <a:cxn ang="0">
                  <a:pos x="350" y="148"/>
                </a:cxn>
                <a:cxn ang="0">
                  <a:pos x="381" y="114"/>
                </a:cxn>
                <a:cxn ang="0">
                  <a:pos x="391" y="155"/>
                </a:cxn>
                <a:cxn ang="0">
                  <a:pos x="344" y="261"/>
                </a:cxn>
                <a:cxn ang="0">
                  <a:pos x="134" y="261"/>
                </a:cxn>
                <a:cxn ang="0">
                  <a:pos x="82" y="126"/>
                </a:cxn>
                <a:cxn ang="0">
                  <a:pos x="67" y="115"/>
                </a:cxn>
                <a:cxn ang="0">
                  <a:pos x="41" y="115"/>
                </a:cxn>
                <a:cxn ang="0">
                  <a:pos x="42" y="72"/>
                </a:cxn>
                <a:cxn ang="0">
                  <a:pos x="100" y="72"/>
                </a:cxn>
                <a:cxn ang="0">
                  <a:pos x="118" y="95"/>
                </a:cxn>
                <a:cxn ang="0">
                  <a:pos x="159" y="207"/>
                </a:cxn>
                <a:cxn ang="0">
                  <a:pos x="179" y="220"/>
                </a:cxn>
                <a:cxn ang="0">
                  <a:pos x="310" y="220"/>
                </a:cxn>
                <a:cxn ang="0">
                  <a:pos x="326" y="207"/>
                </a:cxn>
                <a:cxn ang="0">
                  <a:pos x="186" y="273"/>
                </a:cxn>
                <a:cxn ang="0">
                  <a:pos x="220" y="301"/>
                </a:cxn>
                <a:cxn ang="0">
                  <a:pos x="186" y="334"/>
                </a:cxn>
                <a:cxn ang="0">
                  <a:pos x="153" y="301"/>
                </a:cxn>
                <a:cxn ang="0">
                  <a:pos x="186" y="273"/>
                </a:cxn>
                <a:cxn ang="0">
                  <a:pos x="298" y="273"/>
                </a:cxn>
                <a:cxn ang="0">
                  <a:pos x="332" y="301"/>
                </a:cxn>
                <a:cxn ang="0">
                  <a:pos x="298" y="334"/>
                </a:cxn>
                <a:cxn ang="0">
                  <a:pos x="264" y="301"/>
                </a:cxn>
                <a:cxn ang="0">
                  <a:pos x="298" y="273"/>
                </a:cxn>
              </a:cxnLst>
              <a:rect l="0" t="0" r="r" b="b"/>
              <a:pathLst>
                <a:path w="399" h="334">
                  <a:moveTo>
                    <a:pt x="328" y="102"/>
                  </a:moveTo>
                  <a:cubicBezTo>
                    <a:pt x="327" y="90"/>
                    <a:pt x="328" y="80"/>
                    <a:pt x="328" y="80"/>
                  </a:cubicBezTo>
                  <a:cubicBezTo>
                    <a:pt x="328" y="80"/>
                    <a:pt x="279" y="72"/>
                    <a:pt x="245" y="98"/>
                  </a:cubicBezTo>
                  <a:cubicBezTo>
                    <a:pt x="224" y="111"/>
                    <a:pt x="221" y="116"/>
                    <a:pt x="220" y="118"/>
                  </a:cubicBezTo>
                  <a:cubicBezTo>
                    <a:pt x="220" y="118"/>
                    <a:pt x="217" y="116"/>
                    <a:pt x="220" y="107"/>
                  </a:cubicBezTo>
                  <a:cubicBezTo>
                    <a:pt x="248" y="31"/>
                    <a:pt x="328" y="32"/>
                    <a:pt x="328" y="32"/>
                  </a:cubicBezTo>
                  <a:cubicBezTo>
                    <a:pt x="328" y="32"/>
                    <a:pt x="327" y="25"/>
                    <a:pt x="327" y="13"/>
                  </a:cubicBezTo>
                  <a:cubicBezTo>
                    <a:pt x="327" y="0"/>
                    <a:pt x="332" y="0"/>
                    <a:pt x="341" y="6"/>
                  </a:cubicBezTo>
                  <a:cubicBezTo>
                    <a:pt x="361" y="23"/>
                    <a:pt x="396" y="56"/>
                    <a:pt x="396" y="56"/>
                  </a:cubicBezTo>
                  <a:cubicBezTo>
                    <a:pt x="396" y="56"/>
                    <a:pt x="363" y="88"/>
                    <a:pt x="344" y="107"/>
                  </a:cubicBezTo>
                  <a:cubicBezTo>
                    <a:pt x="335" y="116"/>
                    <a:pt x="328" y="119"/>
                    <a:pt x="328" y="102"/>
                  </a:cubicBezTo>
                  <a:close/>
                  <a:moveTo>
                    <a:pt x="326" y="207"/>
                  </a:moveTo>
                  <a:cubicBezTo>
                    <a:pt x="335" y="186"/>
                    <a:pt x="344" y="162"/>
                    <a:pt x="350" y="148"/>
                  </a:cubicBezTo>
                  <a:cubicBezTo>
                    <a:pt x="354" y="138"/>
                    <a:pt x="362" y="108"/>
                    <a:pt x="381" y="114"/>
                  </a:cubicBezTo>
                  <a:cubicBezTo>
                    <a:pt x="399" y="121"/>
                    <a:pt x="399" y="130"/>
                    <a:pt x="391" y="155"/>
                  </a:cubicBezTo>
                  <a:cubicBezTo>
                    <a:pt x="351" y="260"/>
                    <a:pt x="350" y="261"/>
                    <a:pt x="344" y="261"/>
                  </a:cubicBezTo>
                  <a:cubicBezTo>
                    <a:pt x="324" y="261"/>
                    <a:pt x="218" y="261"/>
                    <a:pt x="134" y="261"/>
                  </a:cubicBezTo>
                  <a:cubicBezTo>
                    <a:pt x="126" y="261"/>
                    <a:pt x="93" y="162"/>
                    <a:pt x="82" y="126"/>
                  </a:cubicBezTo>
                  <a:cubicBezTo>
                    <a:pt x="79" y="118"/>
                    <a:pt x="74" y="115"/>
                    <a:pt x="67" y="115"/>
                  </a:cubicBezTo>
                  <a:cubicBezTo>
                    <a:pt x="58" y="115"/>
                    <a:pt x="50" y="115"/>
                    <a:pt x="41" y="115"/>
                  </a:cubicBezTo>
                  <a:cubicBezTo>
                    <a:pt x="0" y="115"/>
                    <a:pt x="0" y="72"/>
                    <a:pt x="42" y="72"/>
                  </a:cubicBezTo>
                  <a:cubicBezTo>
                    <a:pt x="71" y="72"/>
                    <a:pt x="89" y="72"/>
                    <a:pt x="100" y="72"/>
                  </a:cubicBezTo>
                  <a:cubicBezTo>
                    <a:pt x="110" y="72"/>
                    <a:pt x="115" y="85"/>
                    <a:pt x="118" y="95"/>
                  </a:cubicBezTo>
                  <a:cubicBezTo>
                    <a:pt x="129" y="124"/>
                    <a:pt x="149" y="179"/>
                    <a:pt x="159" y="207"/>
                  </a:cubicBezTo>
                  <a:cubicBezTo>
                    <a:pt x="162" y="217"/>
                    <a:pt x="169" y="220"/>
                    <a:pt x="179" y="220"/>
                  </a:cubicBezTo>
                  <a:cubicBezTo>
                    <a:pt x="208" y="220"/>
                    <a:pt x="281" y="220"/>
                    <a:pt x="310" y="220"/>
                  </a:cubicBezTo>
                  <a:cubicBezTo>
                    <a:pt x="320" y="220"/>
                    <a:pt x="324" y="216"/>
                    <a:pt x="326" y="207"/>
                  </a:cubicBezTo>
                  <a:close/>
                  <a:moveTo>
                    <a:pt x="186" y="273"/>
                  </a:moveTo>
                  <a:cubicBezTo>
                    <a:pt x="203" y="273"/>
                    <a:pt x="220" y="284"/>
                    <a:pt x="220" y="301"/>
                  </a:cubicBezTo>
                  <a:cubicBezTo>
                    <a:pt x="220" y="317"/>
                    <a:pt x="203" y="334"/>
                    <a:pt x="186" y="334"/>
                  </a:cubicBezTo>
                  <a:cubicBezTo>
                    <a:pt x="169" y="334"/>
                    <a:pt x="153" y="317"/>
                    <a:pt x="153" y="301"/>
                  </a:cubicBezTo>
                  <a:cubicBezTo>
                    <a:pt x="153" y="284"/>
                    <a:pt x="169" y="273"/>
                    <a:pt x="186" y="273"/>
                  </a:cubicBezTo>
                  <a:close/>
                  <a:moveTo>
                    <a:pt x="298" y="273"/>
                  </a:moveTo>
                  <a:cubicBezTo>
                    <a:pt x="315" y="273"/>
                    <a:pt x="332" y="283"/>
                    <a:pt x="332" y="301"/>
                  </a:cubicBezTo>
                  <a:cubicBezTo>
                    <a:pt x="332" y="318"/>
                    <a:pt x="315" y="334"/>
                    <a:pt x="298" y="334"/>
                  </a:cubicBezTo>
                  <a:cubicBezTo>
                    <a:pt x="280" y="334"/>
                    <a:pt x="264" y="318"/>
                    <a:pt x="264" y="301"/>
                  </a:cubicBezTo>
                  <a:cubicBezTo>
                    <a:pt x="264" y="283"/>
                    <a:pt x="280" y="273"/>
                    <a:pt x="298" y="2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Group 26">
            <a:extLst>
              <a:ext uri="{FF2B5EF4-FFF2-40B4-BE49-F238E27FC236}">
                <a16:creationId xmlns:a16="http://schemas.microsoft.com/office/drawing/2014/main" xmlns="" id="{F97D3EFD-E9FE-4118-9D81-84D86C215F97}"/>
              </a:ext>
            </a:extLst>
          </p:cNvPr>
          <p:cNvGrpSpPr/>
          <p:nvPr/>
        </p:nvGrpSpPr>
        <p:grpSpPr>
          <a:xfrm>
            <a:off x="5202935" y="3355604"/>
            <a:ext cx="816864" cy="814910"/>
            <a:chOff x="5202936" y="3768269"/>
            <a:chExt cx="816864" cy="814910"/>
          </a:xfrm>
        </p:grpSpPr>
        <p:sp>
          <p:nvSpPr>
            <p:cNvPr id="23" name="îŝḷîḓé-Oval 27">
              <a:extLst>
                <a:ext uri="{FF2B5EF4-FFF2-40B4-BE49-F238E27FC236}">
                  <a16:creationId xmlns:a16="http://schemas.microsoft.com/office/drawing/2014/main" xmlns="" id="{325CE09B-D2A8-4D5E-ADF6-BFE293DF132A}"/>
                </a:ext>
              </a:extLst>
            </p:cNvPr>
            <p:cNvSpPr/>
            <p:nvPr/>
          </p:nvSpPr>
          <p:spPr>
            <a:xfrm>
              <a:off x="5202936" y="3768269"/>
              <a:ext cx="816864" cy="81491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ŝḷîḓé-Freeform: Shape 28">
              <a:extLst>
                <a:ext uri="{FF2B5EF4-FFF2-40B4-BE49-F238E27FC236}">
                  <a16:creationId xmlns:a16="http://schemas.microsoft.com/office/drawing/2014/main" xmlns="" id="{6FC58C40-F156-4009-8BB9-53C8E7A76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206" y="4045549"/>
              <a:ext cx="314325" cy="260350"/>
            </a:xfrm>
            <a:custGeom>
              <a:avLst/>
              <a:gdLst/>
              <a:ahLst/>
              <a:cxnLst>
                <a:cxn ang="0">
                  <a:pos x="390" y="156"/>
                </a:cxn>
                <a:cxn ang="0">
                  <a:pos x="344" y="260"/>
                </a:cxn>
                <a:cxn ang="0">
                  <a:pos x="134" y="260"/>
                </a:cxn>
                <a:cxn ang="0">
                  <a:pos x="82" y="128"/>
                </a:cxn>
                <a:cxn ang="0">
                  <a:pos x="68" y="116"/>
                </a:cxn>
                <a:cxn ang="0">
                  <a:pos x="41" y="116"/>
                </a:cxn>
                <a:cxn ang="0">
                  <a:pos x="42" y="74"/>
                </a:cxn>
                <a:cxn ang="0">
                  <a:pos x="100" y="74"/>
                </a:cxn>
                <a:cxn ang="0">
                  <a:pos x="118" y="97"/>
                </a:cxn>
                <a:cxn ang="0">
                  <a:pos x="159" y="207"/>
                </a:cxn>
                <a:cxn ang="0">
                  <a:pos x="179" y="220"/>
                </a:cxn>
                <a:cxn ang="0">
                  <a:pos x="310" y="220"/>
                </a:cxn>
                <a:cxn ang="0">
                  <a:pos x="326" y="207"/>
                </a:cxn>
                <a:cxn ang="0">
                  <a:pos x="350" y="149"/>
                </a:cxn>
                <a:cxn ang="0">
                  <a:pos x="381" y="116"/>
                </a:cxn>
                <a:cxn ang="0">
                  <a:pos x="390" y="156"/>
                </a:cxn>
                <a:cxn ang="0">
                  <a:pos x="305" y="210"/>
                </a:cxn>
                <a:cxn ang="0">
                  <a:pos x="180" y="210"/>
                </a:cxn>
                <a:cxn ang="0">
                  <a:pos x="167" y="196"/>
                </a:cxn>
                <a:cxn ang="0">
                  <a:pos x="128" y="90"/>
                </a:cxn>
                <a:cxn ang="0">
                  <a:pos x="141" y="77"/>
                </a:cxn>
                <a:cxn ang="0">
                  <a:pos x="171" y="77"/>
                </a:cxn>
                <a:cxn ang="0">
                  <a:pos x="171" y="13"/>
                </a:cxn>
                <a:cxn ang="0">
                  <a:pos x="185" y="0"/>
                </a:cxn>
                <a:cxn ang="0">
                  <a:pos x="254" y="0"/>
                </a:cxn>
                <a:cxn ang="0">
                  <a:pos x="268" y="13"/>
                </a:cxn>
                <a:cxn ang="0">
                  <a:pos x="268" y="47"/>
                </a:cxn>
                <a:cxn ang="0">
                  <a:pos x="306" y="47"/>
                </a:cxn>
                <a:cxn ang="0">
                  <a:pos x="314" y="55"/>
                </a:cxn>
                <a:cxn ang="0">
                  <a:pos x="314" y="77"/>
                </a:cxn>
                <a:cxn ang="0">
                  <a:pos x="348" y="77"/>
                </a:cxn>
                <a:cxn ang="0">
                  <a:pos x="362" y="90"/>
                </a:cxn>
                <a:cxn ang="0">
                  <a:pos x="318" y="196"/>
                </a:cxn>
                <a:cxn ang="0">
                  <a:pos x="305" y="210"/>
                </a:cxn>
                <a:cxn ang="0">
                  <a:pos x="186" y="272"/>
                </a:cxn>
                <a:cxn ang="0">
                  <a:pos x="220" y="299"/>
                </a:cxn>
                <a:cxn ang="0">
                  <a:pos x="186" y="331"/>
                </a:cxn>
                <a:cxn ang="0">
                  <a:pos x="152" y="299"/>
                </a:cxn>
                <a:cxn ang="0">
                  <a:pos x="186" y="272"/>
                </a:cxn>
                <a:cxn ang="0">
                  <a:pos x="298" y="272"/>
                </a:cxn>
                <a:cxn ang="0">
                  <a:pos x="331" y="299"/>
                </a:cxn>
                <a:cxn ang="0">
                  <a:pos x="298" y="331"/>
                </a:cxn>
                <a:cxn ang="0">
                  <a:pos x="264" y="299"/>
                </a:cxn>
                <a:cxn ang="0">
                  <a:pos x="298" y="272"/>
                </a:cxn>
              </a:cxnLst>
              <a:rect l="0" t="0" r="r" b="b"/>
              <a:pathLst>
                <a:path w="399" h="331">
                  <a:moveTo>
                    <a:pt x="390" y="156"/>
                  </a:moveTo>
                  <a:cubicBezTo>
                    <a:pt x="351" y="259"/>
                    <a:pt x="350" y="260"/>
                    <a:pt x="344" y="260"/>
                  </a:cubicBezTo>
                  <a:cubicBezTo>
                    <a:pt x="324" y="260"/>
                    <a:pt x="218" y="260"/>
                    <a:pt x="134" y="260"/>
                  </a:cubicBezTo>
                  <a:cubicBezTo>
                    <a:pt x="126" y="260"/>
                    <a:pt x="93" y="163"/>
                    <a:pt x="82" y="128"/>
                  </a:cubicBezTo>
                  <a:cubicBezTo>
                    <a:pt x="79" y="119"/>
                    <a:pt x="74" y="116"/>
                    <a:pt x="68" y="116"/>
                  </a:cubicBezTo>
                  <a:cubicBezTo>
                    <a:pt x="58" y="116"/>
                    <a:pt x="50" y="116"/>
                    <a:pt x="41" y="116"/>
                  </a:cubicBezTo>
                  <a:cubicBezTo>
                    <a:pt x="0" y="116"/>
                    <a:pt x="0" y="74"/>
                    <a:pt x="42" y="74"/>
                  </a:cubicBezTo>
                  <a:cubicBezTo>
                    <a:pt x="71" y="74"/>
                    <a:pt x="89" y="74"/>
                    <a:pt x="100" y="74"/>
                  </a:cubicBezTo>
                  <a:cubicBezTo>
                    <a:pt x="110" y="74"/>
                    <a:pt x="115" y="87"/>
                    <a:pt x="118" y="97"/>
                  </a:cubicBezTo>
                  <a:cubicBezTo>
                    <a:pt x="129" y="125"/>
                    <a:pt x="149" y="180"/>
                    <a:pt x="159" y="207"/>
                  </a:cubicBezTo>
                  <a:cubicBezTo>
                    <a:pt x="163" y="217"/>
                    <a:pt x="169" y="220"/>
                    <a:pt x="179" y="220"/>
                  </a:cubicBezTo>
                  <a:cubicBezTo>
                    <a:pt x="208" y="220"/>
                    <a:pt x="281" y="220"/>
                    <a:pt x="310" y="220"/>
                  </a:cubicBezTo>
                  <a:cubicBezTo>
                    <a:pt x="320" y="220"/>
                    <a:pt x="324" y="215"/>
                    <a:pt x="326" y="207"/>
                  </a:cubicBezTo>
                  <a:cubicBezTo>
                    <a:pt x="335" y="186"/>
                    <a:pt x="344" y="163"/>
                    <a:pt x="350" y="149"/>
                  </a:cubicBezTo>
                  <a:cubicBezTo>
                    <a:pt x="354" y="139"/>
                    <a:pt x="362" y="110"/>
                    <a:pt x="381" y="116"/>
                  </a:cubicBezTo>
                  <a:cubicBezTo>
                    <a:pt x="399" y="123"/>
                    <a:pt x="399" y="131"/>
                    <a:pt x="390" y="156"/>
                  </a:cubicBezTo>
                  <a:close/>
                  <a:moveTo>
                    <a:pt x="305" y="210"/>
                  </a:moveTo>
                  <a:cubicBezTo>
                    <a:pt x="180" y="210"/>
                    <a:pt x="180" y="210"/>
                    <a:pt x="180" y="210"/>
                  </a:cubicBezTo>
                  <a:cubicBezTo>
                    <a:pt x="173" y="210"/>
                    <a:pt x="170" y="204"/>
                    <a:pt x="167" y="196"/>
                  </a:cubicBezTo>
                  <a:cubicBezTo>
                    <a:pt x="128" y="90"/>
                    <a:pt x="128" y="90"/>
                    <a:pt x="128" y="90"/>
                  </a:cubicBezTo>
                  <a:cubicBezTo>
                    <a:pt x="128" y="83"/>
                    <a:pt x="134" y="77"/>
                    <a:pt x="141" y="77"/>
                  </a:cubicBezTo>
                  <a:cubicBezTo>
                    <a:pt x="171" y="77"/>
                    <a:pt x="171" y="77"/>
                    <a:pt x="171" y="77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1" y="6"/>
                    <a:pt x="178" y="0"/>
                    <a:pt x="185" y="0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62" y="0"/>
                    <a:pt x="268" y="6"/>
                    <a:pt x="268" y="13"/>
                  </a:cubicBezTo>
                  <a:cubicBezTo>
                    <a:pt x="268" y="47"/>
                    <a:pt x="268" y="47"/>
                    <a:pt x="268" y="47"/>
                  </a:cubicBezTo>
                  <a:cubicBezTo>
                    <a:pt x="306" y="47"/>
                    <a:pt x="306" y="47"/>
                    <a:pt x="306" y="47"/>
                  </a:cubicBezTo>
                  <a:cubicBezTo>
                    <a:pt x="310" y="47"/>
                    <a:pt x="314" y="51"/>
                    <a:pt x="314" y="55"/>
                  </a:cubicBezTo>
                  <a:cubicBezTo>
                    <a:pt x="314" y="77"/>
                    <a:pt x="314" y="77"/>
                    <a:pt x="314" y="77"/>
                  </a:cubicBezTo>
                  <a:cubicBezTo>
                    <a:pt x="348" y="77"/>
                    <a:pt x="348" y="77"/>
                    <a:pt x="348" y="77"/>
                  </a:cubicBezTo>
                  <a:cubicBezTo>
                    <a:pt x="356" y="77"/>
                    <a:pt x="362" y="83"/>
                    <a:pt x="362" y="90"/>
                  </a:cubicBezTo>
                  <a:cubicBezTo>
                    <a:pt x="318" y="196"/>
                    <a:pt x="318" y="196"/>
                    <a:pt x="318" y="196"/>
                  </a:cubicBezTo>
                  <a:cubicBezTo>
                    <a:pt x="315" y="205"/>
                    <a:pt x="312" y="210"/>
                    <a:pt x="305" y="210"/>
                  </a:cubicBezTo>
                  <a:close/>
                  <a:moveTo>
                    <a:pt x="186" y="272"/>
                  </a:moveTo>
                  <a:cubicBezTo>
                    <a:pt x="203" y="272"/>
                    <a:pt x="220" y="283"/>
                    <a:pt x="220" y="299"/>
                  </a:cubicBezTo>
                  <a:cubicBezTo>
                    <a:pt x="220" y="315"/>
                    <a:pt x="203" y="331"/>
                    <a:pt x="186" y="331"/>
                  </a:cubicBezTo>
                  <a:cubicBezTo>
                    <a:pt x="170" y="331"/>
                    <a:pt x="152" y="315"/>
                    <a:pt x="152" y="299"/>
                  </a:cubicBezTo>
                  <a:cubicBezTo>
                    <a:pt x="152" y="283"/>
                    <a:pt x="170" y="272"/>
                    <a:pt x="186" y="272"/>
                  </a:cubicBezTo>
                  <a:close/>
                  <a:moveTo>
                    <a:pt x="298" y="272"/>
                  </a:moveTo>
                  <a:cubicBezTo>
                    <a:pt x="315" y="272"/>
                    <a:pt x="331" y="282"/>
                    <a:pt x="331" y="299"/>
                  </a:cubicBezTo>
                  <a:cubicBezTo>
                    <a:pt x="331" y="316"/>
                    <a:pt x="315" y="331"/>
                    <a:pt x="298" y="331"/>
                  </a:cubicBezTo>
                  <a:cubicBezTo>
                    <a:pt x="280" y="331"/>
                    <a:pt x="264" y="316"/>
                    <a:pt x="264" y="299"/>
                  </a:cubicBezTo>
                  <a:cubicBezTo>
                    <a:pt x="264" y="282"/>
                    <a:pt x="280" y="272"/>
                    <a:pt x="298" y="2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46BB08F7-9FD8-4BCE-BBF6-207C6B9F9406}"/>
              </a:ext>
            </a:extLst>
          </p:cNvPr>
          <p:cNvGrpSpPr/>
          <p:nvPr/>
        </p:nvGrpSpPr>
        <p:grpSpPr>
          <a:xfrm>
            <a:off x="539751" y="1341200"/>
            <a:ext cx="8064497" cy="2859690"/>
            <a:chOff x="539751" y="1341200"/>
            <a:chExt cx="8064497" cy="2859690"/>
          </a:xfrm>
        </p:grpSpPr>
        <p:grpSp>
          <p:nvGrpSpPr>
            <p:cNvPr id="11" name="Group 29">
              <a:extLst>
                <a:ext uri="{FF2B5EF4-FFF2-40B4-BE49-F238E27FC236}">
                  <a16:creationId xmlns:a16="http://schemas.microsoft.com/office/drawing/2014/main" xmlns="" id="{4E4E53F0-D520-4677-8ED2-65A300A653A5}"/>
                </a:ext>
              </a:extLst>
            </p:cNvPr>
            <p:cNvGrpSpPr/>
            <p:nvPr/>
          </p:nvGrpSpPr>
          <p:grpSpPr>
            <a:xfrm>
              <a:off x="539751" y="1341200"/>
              <a:ext cx="2584449" cy="615313"/>
              <a:chOff x="719668" y="1788266"/>
              <a:chExt cx="3445932" cy="820417"/>
            </a:xfrm>
          </p:grpSpPr>
          <p:sp>
            <p:nvSpPr>
              <p:cNvPr id="21" name="îŝḷîḓé-TextBox 32">
                <a:extLst>
                  <a:ext uri="{FF2B5EF4-FFF2-40B4-BE49-F238E27FC236}">
                    <a16:creationId xmlns:a16="http://schemas.microsoft.com/office/drawing/2014/main" xmlns="" id="{67B7CD98-3A09-4313-AC44-66B27D26C040}"/>
                  </a:ext>
                </a:extLst>
              </p:cNvPr>
              <p:cNvSpPr txBox="1"/>
              <p:nvPr/>
            </p:nvSpPr>
            <p:spPr>
              <a:xfrm>
                <a:off x="719668" y="1788266"/>
                <a:ext cx="344593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2" name="îŝḷîḓé-TextBox 33">
                <a:extLst>
                  <a:ext uri="{FF2B5EF4-FFF2-40B4-BE49-F238E27FC236}">
                    <a16:creationId xmlns:a16="http://schemas.microsoft.com/office/drawing/2014/main" xmlns="" id="{9F01B8BF-C184-4174-A7AE-88E0FBDC9CB6}"/>
                  </a:ext>
                </a:extLst>
              </p:cNvPr>
              <p:cNvSpPr txBox="1"/>
              <p:nvPr/>
            </p:nvSpPr>
            <p:spPr>
              <a:xfrm>
                <a:off x="719668" y="2126820"/>
                <a:ext cx="3445932" cy="4818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/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2" name="Group 34">
              <a:extLst>
                <a:ext uri="{FF2B5EF4-FFF2-40B4-BE49-F238E27FC236}">
                  <a16:creationId xmlns:a16="http://schemas.microsoft.com/office/drawing/2014/main" xmlns="" id="{3EB7A48E-5220-490E-AE4C-8558CEDA31D0}"/>
                </a:ext>
              </a:extLst>
            </p:cNvPr>
            <p:cNvGrpSpPr/>
            <p:nvPr/>
          </p:nvGrpSpPr>
          <p:grpSpPr>
            <a:xfrm>
              <a:off x="539751" y="3585577"/>
              <a:ext cx="2584449" cy="615313"/>
              <a:chOff x="719668" y="1788266"/>
              <a:chExt cx="3445932" cy="820417"/>
            </a:xfrm>
          </p:grpSpPr>
          <p:sp>
            <p:nvSpPr>
              <p:cNvPr id="19" name="îŝḷîḓé-TextBox 35">
                <a:extLst>
                  <a:ext uri="{FF2B5EF4-FFF2-40B4-BE49-F238E27FC236}">
                    <a16:creationId xmlns:a16="http://schemas.microsoft.com/office/drawing/2014/main" xmlns="" id="{C3346924-3FF0-441E-A9D8-A68C3333BA20}"/>
                  </a:ext>
                </a:extLst>
              </p:cNvPr>
              <p:cNvSpPr txBox="1"/>
              <p:nvPr/>
            </p:nvSpPr>
            <p:spPr>
              <a:xfrm>
                <a:off x="719668" y="1788266"/>
                <a:ext cx="344593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20" name="îŝḷîḓé-TextBox 36">
                <a:extLst>
                  <a:ext uri="{FF2B5EF4-FFF2-40B4-BE49-F238E27FC236}">
                    <a16:creationId xmlns:a16="http://schemas.microsoft.com/office/drawing/2014/main" xmlns="" id="{645D72B3-E6E1-48C3-BE7C-FE54CD9559BB}"/>
                  </a:ext>
                </a:extLst>
              </p:cNvPr>
              <p:cNvSpPr txBox="1"/>
              <p:nvPr/>
            </p:nvSpPr>
            <p:spPr>
              <a:xfrm>
                <a:off x="719668" y="2126820"/>
                <a:ext cx="3445932" cy="4818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/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3" name="Group 37">
              <a:extLst>
                <a:ext uri="{FF2B5EF4-FFF2-40B4-BE49-F238E27FC236}">
                  <a16:creationId xmlns:a16="http://schemas.microsoft.com/office/drawing/2014/main" xmlns="" id="{550877CA-D1F0-4BD1-86B8-3F65FE02F60B}"/>
                </a:ext>
              </a:extLst>
            </p:cNvPr>
            <p:cNvGrpSpPr/>
            <p:nvPr/>
          </p:nvGrpSpPr>
          <p:grpSpPr>
            <a:xfrm>
              <a:off x="6019799" y="1341200"/>
              <a:ext cx="2584449" cy="615313"/>
              <a:chOff x="719668" y="1788266"/>
              <a:chExt cx="3445932" cy="820417"/>
            </a:xfrm>
          </p:grpSpPr>
          <p:sp>
            <p:nvSpPr>
              <p:cNvPr id="17" name="îŝḷîḓé-TextBox 38">
                <a:extLst>
                  <a:ext uri="{FF2B5EF4-FFF2-40B4-BE49-F238E27FC236}">
                    <a16:creationId xmlns:a16="http://schemas.microsoft.com/office/drawing/2014/main" xmlns="" id="{7A73B142-DCE0-43AC-A7E8-14E8CA10D14E}"/>
                  </a:ext>
                </a:extLst>
              </p:cNvPr>
              <p:cNvSpPr txBox="1"/>
              <p:nvPr/>
            </p:nvSpPr>
            <p:spPr>
              <a:xfrm>
                <a:off x="719668" y="1788266"/>
                <a:ext cx="344593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8" name="îŝḷîḓé-TextBox 39">
                <a:extLst>
                  <a:ext uri="{FF2B5EF4-FFF2-40B4-BE49-F238E27FC236}">
                    <a16:creationId xmlns:a16="http://schemas.microsoft.com/office/drawing/2014/main" xmlns="" id="{BBC57598-53CE-4908-B15D-F465BA53BCB9}"/>
                  </a:ext>
                </a:extLst>
              </p:cNvPr>
              <p:cNvSpPr txBox="1"/>
              <p:nvPr/>
            </p:nvSpPr>
            <p:spPr>
              <a:xfrm>
                <a:off x="719668" y="2126820"/>
                <a:ext cx="3445932" cy="4818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/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4" name="Group 40">
              <a:extLst>
                <a:ext uri="{FF2B5EF4-FFF2-40B4-BE49-F238E27FC236}">
                  <a16:creationId xmlns:a16="http://schemas.microsoft.com/office/drawing/2014/main" xmlns="" id="{A34868BE-B9F2-4583-9D01-05D988ACCD61}"/>
                </a:ext>
              </a:extLst>
            </p:cNvPr>
            <p:cNvGrpSpPr/>
            <p:nvPr/>
          </p:nvGrpSpPr>
          <p:grpSpPr>
            <a:xfrm>
              <a:off x="6019799" y="3585577"/>
              <a:ext cx="2584449" cy="615313"/>
              <a:chOff x="719668" y="1788266"/>
              <a:chExt cx="3445932" cy="820417"/>
            </a:xfrm>
          </p:grpSpPr>
          <p:sp>
            <p:nvSpPr>
              <p:cNvPr id="15" name="îŝḷîḓé-TextBox 41">
                <a:extLst>
                  <a:ext uri="{FF2B5EF4-FFF2-40B4-BE49-F238E27FC236}">
                    <a16:creationId xmlns:a16="http://schemas.microsoft.com/office/drawing/2014/main" xmlns="" id="{28FBE4B5-4017-4DF5-AA8A-A963521E830D}"/>
                  </a:ext>
                </a:extLst>
              </p:cNvPr>
              <p:cNvSpPr txBox="1"/>
              <p:nvPr/>
            </p:nvSpPr>
            <p:spPr>
              <a:xfrm>
                <a:off x="719668" y="1788266"/>
                <a:ext cx="344593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6" name="îŝḷîḓé-TextBox 42">
                <a:extLst>
                  <a:ext uri="{FF2B5EF4-FFF2-40B4-BE49-F238E27FC236}">
                    <a16:creationId xmlns:a16="http://schemas.microsoft.com/office/drawing/2014/main" xmlns="" id="{CB524131-F60A-43B1-9D65-B293E2185BD3}"/>
                  </a:ext>
                </a:extLst>
              </p:cNvPr>
              <p:cNvSpPr txBox="1"/>
              <p:nvPr/>
            </p:nvSpPr>
            <p:spPr>
              <a:xfrm>
                <a:off x="719668" y="2126820"/>
                <a:ext cx="3445932" cy="4818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/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41" name="Title 1">
            <a:extLst>
              <a:ext uri="{FF2B5EF4-FFF2-40B4-BE49-F238E27FC236}">
                <a16:creationId xmlns:a16="http://schemas.microsoft.com/office/drawing/2014/main" xmlns="" id="{0A473D64-0414-49CA-84F1-5F116398D45C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0429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B04F757-CEF2-4E9E-BD2C-649B37BB2E2B}"/>
              </a:ext>
            </a:extLst>
          </p:cNvPr>
          <p:cNvGrpSpPr/>
          <p:nvPr/>
        </p:nvGrpSpPr>
        <p:grpSpPr>
          <a:xfrm>
            <a:off x="1686551" y="2006348"/>
            <a:ext cx="2342541" cy="2286785"/>
            <a:chOff x="2218272" y="2204864"/>
            <a:chExt cx="3123388" cy="3049047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3DCE341E-6281-43AC-A7DF-2C362251DE31}"/>
                </a:ext>
              </a:extLst>
            </p:cNvPr>
            <p:cNvGrpSpPr/>
            <p:nvPr/>
          </p:nvGrpSpPr>
          <p:grpSpPr>
            <a:xfrm>
              <a:off x="2279576" y="2204864"/>
              <a:ext cx="487542" cy="2908067"/>
              <a:chOff x="2279576" y="2204864"/>
              <a:chExt cx="487542" cy="2908067"/>
            </a:xfrm>
          </p:grpSpPr>
          <p:cxnSp>
            <p:nvCxnSpPr>
              <p:cNvPr id="41" name="ïšḻïďê-Straight Connector 40">
                <a:extLst>
                  <a:ext uri="{FF2B5EF4-FFF2-40B4-BE49-F238E27FC236}">
                    <a16:creationId xmlns:a16="http://schemas.microsoft.com/office/drawing/2014/main" xmlns="" id="{32E30E7B-DAC5-4AA4-8551-F07A049F40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23347" y="2448635"/>
                <a:ext cx="0" cy="2664296"/>
              </a:xfrm>
              <a:prstGeom prst="line">
                <a:avLst/>
              </a:prstGeom>
              <a:ln w="635000" cap="rnd">
                <a:solidFill>
                  <a:schemeClr val="accent6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xmlns="" id="{4F74DD10-6420-439C-9BEA-453D3999D526}"/>
                  </a:ext>
                </a:extLst>
              </p:cNvPr>
              <p:cNvGrpSpPr/>
              <p:nvPr/>
            </p:nvGrpSpPr>
            <p:grpSpPr>
              <a:xfrm>
                <a:off x="2279576" y="2204864"/>
                <a:ext cx="487542" cy="487542"/>
                <a:chOff x="7370158" y="2764592"/>
                <a:chExt cx="648072" cy="648072"/>
              </a:xfrm>
            </p:grpSpPr>
            <p:sp>
              <p:nvSpPr>
                <p:cNvPr id="43" name="ïšḻïďê-Oval 42">
                  <a:extLst>
                    <a:ext uri="{FF2B5EF4-FFF2-40B4-BE49-F238E27FC236}">
                      <a16:creationId xmlns:a16="http://schemas.microsoft.com/office/drawing/2014/main" xmlns="" id="{3DF6E5AB-805C-49FF-A6EF-193A26FB6605}"/>
                    </a:ext>
                  </a:extLst>
                </p:cNvPr>
                <p:cNvSpPr/>
                <p:nvPr/>
              </p:nvSpPr>
              <p:spPr>
                <a:xfrm>
                  <a:off x="7370158" y="2764592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44" name="ïšḻïďê-university7">
                  <a:extLst>
                    <a:ext uri="{FF2B5EF4-FFF2-40B4-BE49-F238E27FC236}">
                      <a16:creationId xmlns:a16="http://schemas.microsoft.com/office/drawing/2014/main" xmlns="" id="{7061D23E-B69D-4A36-9791-ACCBFA0C76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04048" y="2884467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dirty="0"/>
                </a:p>
              </p:txBody>
            </p:sp>
          </p:grp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08D64F20-BE83-41A9-B2A2-1F421791B50D}"/>
                </a:ext>
              </a:extLst>
            </p:cNvPr>
            <p:cNvGrpSpPr/>
            <p:nvPr/>
          </p:nvGrpSpPr>
          <p:grpSpPr>
            <a:xfrm>
              <a:off x="3099411" y="2470656"/>
              <a:ext cx="806761" cy="2783255"/>
              <a:chOff x="3099411" y="2470656"/>
              <a:chExt cx="806761" cy="2783255"/>
            </a:xfrm>
          </p:grpSpPr>
          <p:cxnSp>
            <p:nvCxnSpPr>
              <p:cNvPr id="38" name="ïšḻïďê-Straight Connector 37">
                <a:extLst>
                  <a:ext uri="{FF2B5EF4-FFF2-40B4-BE49-F238E27FC236}">
                    <a16:creationId xmlns:a16="http://schemas.microsoft.com/office/drawing/2014/main" xmlns="" id="{398A1ECA-FCB6-4683-B45D-51D32CB32E19}"/>
                  </a:ext>
                </a:extLst>
              </p:cNvPr>
              <p:cNvCxnSpPr>
                <a:cxnSpLocks/>
              </p:cNvCxnSpPr>
              <p:nvPr/>
            </p:nvCxnSpPr>
            <p:spPr>
              <a:xfrm rot="1500000" flipV="1">
                <a:off x="3099411" y="2589615"/>
                <a:ext cx="0" cy="2664296"/>
              </a:xfrm>
              <a:prstGeom prst="line">
                <a:avLst/>
              </a:prstGeom>
              <a:ln w="6350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ïšḻïďê-Oval 38">
                <a:extLst>
                  <a:ext uri="{FF2B5EF4-FFF2-40B4-BE49-F238E27FC236}">
                    <a16:creationId xmlns:a16="http://schemas.microsoft.com/office/drawing/2014/main" xmlns="" id="{6CDC8A49-31E3-465D-89B8-7120162D8D84}"/>
                  </a:ext>
                </a:extLst>
              </p:cNvPr>
              <p:cNvSpPr/>
              <p:nvPr/>
            </p:nvSpPr>
            <p:spPr>
              <a:xfrm rot="1500000">
                <a:off x="3418630" y="2470656"/>
                <a:ext cx="487542" cy="48754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40" name="îŝḷîḓé-university7">
                <a:extLst>
                  <a:ext uri="{FF2B5EF4-FFF2-40B4-BE49-F238E27FC236}">
                    <a16:creationId xmlns:a16="http://schemas.microsoft.com/office/drawing/2014/main" xmlns="" id="{6CA61376-797B-4B3F-831A-EF3F1FC691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6036" y="2557268"/>
                <a:ext cx="286093" cy="28566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C8714195-8AB2-4D12-96EF-93E9FAABA8AD}"/>
                </a:ext>
              </a:extLst>
            </p:cNvPr>
            <p:cNvGrpSpPr/>
            <p:nvPr/>
          </p:nvGrpSpPr>
          <p:grpSpPr>
            <a:xfrm>
              <a:off x="2218272" y="3165721"/>
              <a:ext cx="2664296" cy="1100059"/>
              <a:chOff x="2218272" y="3165721"/>
              <a:chExt cx="2664296" cy="1100059"/>
            </a:xfrm>
          </p:grpSpPr>
          <p:cxnSp>
            <p:nvCxnSpPr>
              <p:cNvPr id="35" name="îŝḷîḓé-Straight Connector 34">
                <a:extLst>
                  <a:ext uri="{FF2B5EF4-FFF2-40B4-BE49-F238E27FC236}">
                    <a16:creationId xmlns:a16="http://schemas.microsoft.com/office/drawing/2014/main" xmlns="" id="{19A6F4A7-31B9-4B4B-8FFA-5173A153A7CB}"/>
                  </a:ext>
                </a:extLst>
              </p:cNvPr>
              <p:cNvCxnSpPr>
                <a:cxnSpLocks/>
              </p:cNvCxnSpPr>
              <p:nvPr/>
            </p:nvCxnSpPr>
            <p:spPr>
              <a:xfrm rot="3000000" flipV="1">
                <a:off x="3550420" y="2933632"/>
                <a:ext cx="0" cy="2664296"/>
              </a:xfrm>
              <a:prstGeom prst="line">
                <a:avLst/>
              </a:prstGeom>
              <a:ln w="635000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îŝḷîḓé-Oval 35">
                <a:extLst>
                  <a:ext uri="{FF2B5EF4-FFF2-40B4-BE49-F238E27FC236}">
                    <a16:creationId xmlns:a16="http://schemas.microsoft.com/office/drawing/2014/main" xmlns="" id="{BB27EEEE-5F76-44D6-9358-99897E12B69A}"/>
                  </a:ext>
                </a:extLst>
              </p:cNvPr>
              <p:cNvSpPr/>
              <p:nvPr/>
            </p:nvSpPr>
            <p:spPr>
              <a:xfrm rot="3000000">
                <a:off x="4327134" y="3165721"/>
                <a:ext cx="487542" cy="487542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37" name="îŝḷîḓé-university7">
                <a:extLst>
                  <a:ext uri="{FF2B5EF4-FFF2-40B4-BE49-F238E27FC236}">
                    <a16:creationId xmlns:a16="http://schemas.microsoft.com/office/drawing/2014/main" xmlns="" id="{B88EE656-530B-471F-8582-A88DD730C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0066" y="3256283"/>
                <a:ext cx="285900" cy="286093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F3051FE5-048F-4FEC-8DA2-8FD55602EE18}"/>
                </a:ext>
              </a:extLst>
            </p:cNvPr>
            <p:cNvGrpSpPr/>
            <p:nvPr/>
          </p:nvGrpSpPr>
          <p:grpSpPr>
            <a:xfrm>
              <a:off x="2478985" y="4202769"/>
              <a:ext cx="2862675" cy="588556"/>
              <a:chOff x="2478985" y="4202769"/>
              <a:chExt cx="2862675" cy="588556"/>
            </a:xfrm>
          </p:grpSpPr>
          <p:cxnSp>
            <p:nvCxnSpPr>
              <p:cNvPr id="32" name="îŝḷîḓé-Straight Connector 31">
                <a:extLst>
                  <a:ext uri="{FF2B5EF4-FFF2-40B4-BE49-F238E27FC236}">
                    <a16:creationId xmlns:a16="http://schemas.microsoft.com/office/drawing/2014/main" xmlns="" id="{CE73A464-3359-4645-AA18-144A0F6E7A4C}"/>
                  </a:ext>
                </a:extLst>
              </p:cNvPr>
              <p:cNvCxnSpPr>
                <a:cxnSpLocks/>
              </p:cNvCxnSpPr>
              <p:nvPr/>
            </p:nvCxnSpPr>
            <p:spPr>
              <a:xfrm rot="4500000" flipV="1">
                <a:off x="3811133" y="3459177"/>
                <a:ext cx="0" cy="2664296"/>
              </a:xfrm>
              <a:prstGeom prst="line">
                <a:avLst/>
              </a:prstGeom>
              <a:ln w="635000" cap="rnd">
                <a:solidFill>
                  <a:schemeClr val="accent6">
                    <a:lumMod val="40000"/>
                    <a:lumOff val="6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îŝḷîḓé-Oval 32">
                <a:extLst>
                  <a:ext uri="{FF2B5EF4-FFF2-40B4-BE49-F238E27FC236}">
                    <a16:creationId xmlns:a16="http://schemas.microsoft.com/office/drawing/2014/main" xmlns="" id="{2F27CA0D-9D46-40B5-BD24-7969074D371E}"/>
                  </a:ext>
                </a:extLst>
              </p:cNvPr>
              <p:cNvSpPr/>
              <p:nvPr/>
            </p:nvSpPr>
            <p:spPr>
              <a:xfrm rot="4500000">
                <a:off x="4854118" y="4202769"/>
                <a:ext cx="487542" cy="48754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34" name="îŝḷîḓé-university7">
                <a:extLst>
                  <a:ext uri="{FF2B5EF4-FFF2-40B4-BE49-F238E27FC236}">
                    <a16:creationId xmlns:a16="http://schemas.microsoft.com/office/drawing/2014/main" xmlns="" id="{9122BDC6-DCDA-4F18-9AA5-738FD23D6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0114" y="4299868"/>
                <a:ext cx="286093" cy="285162"/>
              </a:xfrm>
              <a:custGeom>
                <a:avLst/>
                <a:gdLst>
                  <a:gd name="connsiteX0" fmla="*/ 405260 w 606397"/>
                  <a:gd name="connsiteY0" fmla="*/ 106736 h 604424"/>
                  <a:gd name="connsiteX1" fmla="*/ 427541 w 606397"/>
                  <a:gd name="connsiteY1" fmla="*/ 119654 h 604424"/>
                  <a:gd name="connsiteX2" fmla="*/ 446850 w 606397"/>
                  <a:gd name="connsiteY2" fmla="*/ 154410 h 604424"/>
                  <a:gd name="connsiteX3" fmla="*/ 476465 w 606397"/>
                  <a:gd name="connsiteY3" fmla="*/ 116966 h 604424"/>
                  <a:gd name="connsiteX4" fmla="*/ 511278 w 606397"/>
                  <a:gd name="connsiteY4" fmla="*/ 113073 h 604424"/>
                  <a:gd name="connsiteX5" fmla="*/ 515084 w 606397"/>
                  <a:gd name="connsiteY5" fmla="*/ 147829 h 604424"/>
                  <a:gd name="connsiteX6" fmla="*/ 462261 w 606397"/>
                  <a:gd name="connsiteY6" fmla="*/ 215952 h 604424"/>
                  <a:gd name="connsiteX7" fmla="*/ 419743 w 606397"/>
                  <a:gd name="connsiteY7" fmla="*/ 213356 h 604424"/>
                  <a:gd name="connsiteX8" fmla="*/ 399226 w 606397"/>
                  <a:gd name="connsiteY8" fmla="*/ 177395 h 604424"/>
                  <a:gd name="connsiteX9" fmla="*/ 297479 w 606397"/>
                  <a:gd name="connsiteY9" fmla="*/ 296957 h 604424"/>
                  <a:gd name="connsiteX10" fmla="*/ 260066 w 606397"/>
                  <a:gd name="connsiteY10" fmla="*/ 299552 h 604424"/>
                  <a:gd name="connsiteX11" fmla="*/ 193132 w 606397"/>
                  <a:gd name="connsiteY11" fmla="*/ 237918 h 604424"/>
                  <a:gd name="connsiteX12" fmla="*/ 124898 w 606397"/>
                  <a:gd name="connsiteY12" fmla="*/ 315030 h 604424"/>
                  <a:gd name="connsiteX13" fmla="*/ 92777 w 606397"/>
                  <a:gd name="connsiteY13" fmla="*/ 316235 h 604424"/>
                  <a:gd name="connsiteX14" fmla="*/ 90178 w 606397"/>
                  <a:gd name="connsiteY14" fmla="*/ 280459 h 604424"/>
                  <a:gd name="connsiteX15" fmla="*/ 175215 w 606397"/>
                  <a:gd name="connsiteY15" fmla="*/ 184069 h 604424"/>
                  <a:gd name="connsiteX16" fmla="*/ 211235 w 606397"/>
                  <a:gd name="connsiteY16" fmla="*/ 181473 h 604424"/>
                  <a:gd name="connsiteX17" fmla="*/ 278169 w 606397"/>
                  <a:gd name="connsiteY17" fmla="*/ 243108 h 604424"/>
                  <a:gd name="connsiteX18" fmla="*/ 386322 w 606397"/>
                  <a:gd name="connsiteY18" fmla="*/ 115854 h 604424"/>
                  <a:gd name="connsiteX19" fmla="*/ 405260 w 606397"/>
                  <a:gd name="connsiteY19" fmla="*/ 106736 h 604424"/>
                  <a:gd name="connsiteX20" fmla="*/ 50231 w 606397"/>
                  <a:gd name="connsiteY20" fmla="*/ 50241 h 604424"/>
                  <a:gd name="connsiteX21" fmla="*/ 50231 w 606397"/>
                  <a:gd name="connsiteY21" fmla="*/ 349836 h 604424"/>
                  <a:gd name="connsiteX22" fmla="*/ 555142 w 606397"/>
                  <a:gd name="connsiteY22" fmla="*/ 349836 h 604424"/>
                  <a:gd name="connsiteX23" fmla="*/ 555142 w 606397"/>
                  <a:gd name="connsiteY23" fmla="*/ 50241 h 604424"/>
                  <a:gd name="connsiteX24" fmla="*/ 25719 w 606397"/>
                  <a:gd name="connsiteY24" fmla="*/ 0 h 604424"/>
                  <a:gd name="connsiteX25" fmla="*/ 580861 w 606397"/>
                  <a:gd name="connsiteY25" fmla="*/ 0 h 604424"/>
                  <a:gd name="connsiteX26" fmla="*/ 606395 w 606397"/>
                  <a:gd name="connsiteY26" fmla="*/ 25862 h 604424"/>
                  <a:gd name="connsiteX27" fmla="*/ 606395 w 606397"/>
                  <a:gd name="connsiteY27" fmla="*/ 375606 h 604424"/>
                  <a:gd name="connsiteX28" fmla="*/ 579376 w 606397"/>
                  <a:gd name="connsiteY28" fmla="*/ 401376 h 604424"/>
                  <a:gd name="connsiteX29" fmla="*/ 350968 w 606397"/>
                  <a:gd name="connsiteY29" fmla="*/ 401376 h 604424"/>
                  <a:gd name="connsiteX30" fmla="*/ 422276 w 606397"/>
                  <a:gd name="connsiteY30" fmla="*/ 569063 h 604424"/>
                  <a:gd name="connsiteX31" fmla="*/ 409370 w 606397"/>
                  <a:gd name="connsiteY31" fmla="*/ 602434 h 604424"/>
                  <a:gd name="connsiteX32" fmla="*/ 375944 w 606397"/>
                  <a:gd name="connsiteY32" fmla="*/ 589549 h 604424"/>
                  <a:gd name="connsiteX33" fmla="*/ 302408 w 606397"/>
                  <a:gd name="connsiteY33" fmla="*/ 416392 h 604424"/>
                  <a:gd name="connsiteX34" fmla="*/ 229151 w 606397"/>
                  <a:gd name="connsiteY34" fmla="*/ 588993 h 604424"/>
                  <a:gd name="connsiteX35" fmla="*/ 195725 w 606397"/>
                  <a:gd name="connsiteY35" fmla="*/ 601785 h 604424"/>
                  <a:gd name="connsiteX36" fmla="*/ 182819 w 606397"/>
                  <a:gd name="connsiteY36" fmla="*/ 568415 h 604424"/>
                  <a:gd name="connsiteX37" fmla="*/ 253941 w 606397"/>
                  <a:gd name="connsiteY37" fmla="*/ 401190 h 604424"/>
                  <a:gd name="connsiteX38" fmla="*/ 25719 w 606397"/>
                  <a:gd name="connsiteY38" fmla="*/ 401190 h 604424"/>
                  <a:gd name="connsiteX39" fmla="*/ 0 w 606397"/>
                  <a:gd name="connsiteY39" fmla="*/ 375513 h 604424"/>
                  <a:gd name="connsiteX40" fmla="*/ 0 w 606397"/>
                  <a:gd name="connsiteY40" fmla="*/ 25770 h 604424"/>
                  <a:gd name="connsiteX41" fmla="*/ 25719 w 606397"/>
                  <a:gd name="connsiteY41" fmla="*/ 0 h 604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606397" h="604424">
                    <a:moveTo>
                      <a:pt x="405260" y="106736"/>
                    </a:moveTo>
                    <a:cubicBezTo>
                      <a:pt x="413383" y="106284"/>
                      <a:pt x="422063" y="109505"/>
                      <a:pt x="427541" y="119654"/>
                    </a:cubicBezTo>
                    <a:lnTo>
                      <a:pt x="446850" y="154410"/>
                    </a:lnTo>
                    <a:lnTo>
                      <a:pt x="476465" y="116966"/>
                    </a:lnTo>
                    <a:cubicBezTo>
                      <a:pt x="485470" y="105473"/>
                      <a:pt x="500973" y="104083"/>
                      <a:pt x="511278" y="113073"/>
                    </a:cubicBezTo>
                    <a:cubicBezTo>
                      <a:pt x="522790" y="122156"/>
                      <a:pt x="524089" y="137542"/>
                      <a:pt x="515084" y="147829"/>
                    </a:cubicBezTo>
                    <a:lnTo>
                      <a:pt x="462261" y="215952"/>
                    </a:lnTo>
                    <a:cubicBezTo>
                      <a:pt x="451492" y="229483"/>
                      <a:pt x="429676" y="230596"/>
                      <a:pt x="419743" y="213356"/>
                    </a:cubicBezTo>
                    <a:lnTo>
                      <a:pt x="399226" y="177395"/>
                    </a:lnTo>
                    <a:lnTo>
                      <a:pt x="297479" y="296957"/>
                    </a:lnTo>
                    <a:cubicBezTo>
                      <a:pt x="286431" y="310118"/>
                      <a:pt x="272321" y="307615"/>
                      <a:pt x="260066" y="299552"/>
                    </a:cubicBezTo>
                    <a:lnTo>
                      <a:pt x="193132" y="237918"/>
                    </a:lnTo>
                    <a:lnTo>
                      <a:pt x="124898" y="315030"/>
                    </a:lnTo>
                    <a:cubicBezTo>
                      <a:pt x="115058" y="327635"/>
                      <a:pt x="100204" y="322723"/>
                      <a:pt x="92777" y="316235"/>
                    </a:cubicBezTo>
                    <a:cubicBezTo>
                      <a:pt x="82473" y="307337"/>
                      <a:pt x="81080" y="291952"/>
                      <a:pt x="90178" y="280459"/>
                    </a:cubicBezTo>
                    <a:lnTo>
                      <a:pt x="175215" y="184069"/>
                    </a:lnTo>
                    <a:cubicBezTo>
                      <a:pt x="185427" y="171649"/>
                      <a:pt x="202509" y="173132"/>
                      <a:pt x="211235" y="181473"/>
                    </a:cubicBezTo>
                    <a:lnTo>
                      <a:pt x="278169" y="243108"/>
                    </a:lnTo>
                    <a:lnTo>
                      <a:pt x="386322" y="115854"/>
                    </a:lnTo>
                    <a:cubicBezTo>
                      <a:pt x="389571" y="111313"/>
                      <a:pt x="397137" y="107188"/>
                      <a:pt x="405260" y="106736"/>
                    </a:cubicBezTo>
                    <a:close/>
                    <a:moveTo>
                      <a:pt x="50231" y="50241"/>
                    </a:moveTo>
                    <a:lnTo>
                      <a:pt x="50231" y="349836"/>
                    </a:lnTo>
                    <a:lnTo>
                      <a:pt x="555142" y="349836"/>
                    </a:lnTo>
                    <a:lnTo>
                      <a:pt x="555142" y="50241"/>
                    </a:lnTo>
                    <a:close/>
                    <a:moveTo>
                      <a:pt x="25719" y="0"/>
                    </a:moveTo>
                    <a:lnTo>
                      <a:pt x="580861" y="0"/>
                    </a:lnTo>
                    <a:cubicBezTo>
                      <a:pt x="594974" y="0"/>
                      <a:pt x="606580" y="11680"/>
                      <a:pt x="606395" y="25862"/>
                    </a:cubicBezTo>
                    <a:lnTo>
                      <a:pt x="606395" y="375606"/>
                    </a:lnTo>
                    <a:cubicBezTo>
                      <a:pt x="605095" y="389696"/>
                      <a:pt x="593489" y="401376"/>
                      <a:pt x="579376" y="401376"/>
                    </a:cubicBezTo>
                    <a:lnTo>
                      <a:pt x="350968" y="401376"/>
                    </a:lnTo>
                    <a:lnTo>
                      <a:pt x="422276" y="569063"/>
                    </a:lnTo>
                    <a:cubicBezTo>
                      <a:pt x="427475" y="581948"/>
                      <a:pt x="422276" y="596038"/>
                      <a:pt x="409370" y="602434"/>
                    </a:cubicBezTo>
                    <a:cubicBezTo>
                      <a:pt x="396557" y="607625"/>
                      <a:pt x="382444" y="602434"/>
                      <a:pt x="375944" y="589549"/>
                    </a:cubicBezTo>
                    <a:lnTo>
                      <a:pt x="302408" y="416392"/>
                    </a:lnTo>
                    <a:lnTo>
                      <a:pt x="229151" y="588993"/>
                    </a:lnTo>
                    <a:cubicBezTo>
                      <a:pt x="224044" y="601785"/>
                      <a:pt x="208631" y="608274"/>
                      <a:pt x="195725" y="601785"/>
                    </a:cubicBezTo>
                    <a:cubicBezTo>
                      <a:pt x="182819" y="596780"/>
                      <a:pt x="176413" y="581299"/>
                      <a:pt x="182819" y="568415"/>
                    </a:cubicBezTo>
                    <a:lnTo>
                      <a:pt x="253941" y="401190"/>
                    </a:lnTo>
                    <a:lnTo>
                      <a:pt x="25719" y="401190"/>
                    </a:lnTo>
                    <a:cubicBezTo>
                      <a:pt x="11606" y="401190"/>
                      <a:pt x="0" y="389603"/>
                      <a:pt x="0" y="375513"/>
                    </a:cubicBezTo>
                    <a:lnTo>
                      <a:pt x="0" y="25770"/>
                    </a:lnTo>
                    <a:cubicBezTo>
                      <a:pt x="0" y="11680"/>
                      <a:pt x="11606" y="0"/>
                      <a:pt x="2571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443967D-E885-4C7C-B670-6D8FC914821B}"/>
              </a:ext>
            </a:extLst>
          </p:cNvPr>
          <p:cNvGrpSpPr/>
          <p:nvPr/>
        </p:nvGrpSpPr>
        <p:grpSpPr>
          <a:xfrm>
            <a:off x="4005710" y="1275606"/>
            <a:ext cx="1933522" cy="588005"/>
            <a:chOff x="251866" y="1988839"/>
            <a:chExt cx="3288629" cy="784007"/>
          </a:xfrm>
        </p:grpSpPr>
        <p:sp>
          <p:nvSpPr>
            <p:cNvPr id="26" name="îŝḷîḓé-TextBox 5">
              <a:extLst>
                <a:ext uri="{FF2B5EF4-FFF2-40B4-BE49-F238E27FC236}">
                  <a16:creationId xmlns:a16="http://schemas.microsoft.com/office/drawing/2014/main" xmlns="" id="{00DF6BC4-1B80-4914-98E7-5145FE8C4E35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27" name="îŝḷîḓé-Rectangle 26">
              <a:extLst>
                <a:ext uri="{FF2B5EF4-FFF2-40B4-BE49-F238E27FC236}">
                  <a16:creationId xmlns:a16="http://schemas.microsoft.com/office/drawing/2014/main" xmlns="" id="{4D1CA3CD-DBF3-40A2-9DA4-D51599978323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02D5058-E313-495C-9975-A18D3EF8B493}"/>
              </a:ext>
            </a:extLst>
          </p:cNvPr>
          <p:cNvGrpSpPr/>
          <p:nvPr/>
        </p:nvGrpSpPr>
        <p:grpSpPr>
          <a:xfrm>
            <a:off x="4483004" y="2097737"/>
            <a:ext cx="1933522" cy="588005"/>
            <a:chOff x="128816" y="2217083"/>
            <a:chExt cx="3288629" cy="784007"/>
          </a:xfrm>
        </p:grpSpPr>
        <p:sp>
          <p:nvSpPr>
            <p:cNvPr id="24" name="îŝḷîḓé-TextBox 5">
              <a:extLst>
                <a:ext uri="{FF2B5EF4-FFF2-40B4-BE49-F238E27FC236}">
                  <a16:creationId xmlns:a16="http://schemas.microsoft.com/office/drawing/2014/main" xmlns="" id="{84633803-A495-4E59-B626-C1270EE03A81}"/>
                </a:ext>
              </a:extLst>
            </p:cNvPr>
            <p:cNvSpPr txBox="1"/>
            <p:nvPr/>
          </p:nvSpPr>
          <p:spPr>
            <a:xfrm>
              <a:off x="128816" y="2523459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25" name="îŝḷîḓé-Rectangle 24">
              <a:extLst>
                <a:ext uri="{FF2B5EF4-FFF2-40B4-BE49-F238E27FC236}">
                  <a16:creationId xmlns:a16="http://schemas.microsoft.com/office/drawing/2014/main" xmlns="" id="{93CDECBE-4CD3-44CF-B66B-AA85C6B26F1C}"/>
                </a:ext>
              </a:extLst>
            </p:cNvPr>
            <p:cNvSpPr/>
            <p:nvPr/>
          </p:nvSpPr>
          <p:spPr>
            <a:xfrm>
              <a:off x="128816" y="2217083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4123780-E47D-44EC-B5A9-E1D6591B798D}"/>
              </a:ext>
            </a:extLst>
          </p:cNvPr>
          <p:cNvGrpSpPr/>
          <p:nvPr/>
        </p:nvGrpSpPr>
        <p:grpSpPr>
          <a:xfrm>
            <a:off x="4927075" y="2919867"/>
            <a:ext cx="1881838" cy="588005"/>
            <a:chOff x="251866" y="1988839"/>
            <a:chExt cx="3288629" cy="784007"/>
          </a:xfrm>
        </p:grpSpPr>
        <p:sp>
          <p:nvSpPr>
            <p:cNvPr id="22" name="îŝḷîḓé-TextBox 5">
              <a:extLst>
                <a:ext uri="{FF2B5EF4-FFF2-40B4-BE49-F238E27FC236}">
                  <a16:creationId xmlns:a16="http://schemas.microsoft.com/office/drawing/2014/main" xmlns="" id="{79E486D0-DA57-4406-B52B-7BCA4BB656DE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23" name="îŝḷîḓé-Rectangle 22">
              <a:extLst>
                <a:ext uri="{FF2B5EF4-FFF2-40B4-BE49-F238E27FC236}">
                  <a16:creationId xmlns:a16="http://schemas.microsoft.com/office/drawing/2014/main" xmlns="" id="{CC2B17DC-2BDB-4917-97BE-280B306F4DAD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E7B9949C-0425-4B94-87A6-BC21BC11A1E5}"/>
              </a:ext>
            </a:extLst>
          </p:cNvPr>
          <p:cNvGrpSpPr/>
          <p:nvPr/>
        </p:nvGrpSpPr>
        <p:grpSpPr>
          <a:xfrm>
            <a:off x="5374782" y="3741998"/>
            <a:ext cx="1933522" cy="588005"/>
            <a:chOff x="251866" y="1988839"/>
            <a:chExt cx="3288629" cy="784007"/>
          </a:xfrm>
        </p:grpSpPr>
        <p:sp>
          <p:nvSpPr>
            <p:cNvPr id="20" name="îŝḷîḓé-TextBox 5">
              <a:extLst>
                <a:ext uri="{FF2B5EF4-FFF2-40B4-BE49-F238E27FC236}">
                  <a16:creationId xmlns:a16="http://schemas.microsoft.com/office/drawing/2014/main" xmlns="" id="{E4BE931B-0023-4973-A984-1ACB8045D2F9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21" name="îŝḷîḓé-Rectangle 20">
              <a:extLst>
                <a:ext uri="{FF2B5EF4-FFF2-40B4-BE49-F238E27FC236}">
                  <a16:creationId xmlns:a16="http://schemas.microsoft.com/office/drawing/2014/main" xmlns="" id="{393BD8EF-43D1-47DA-8B33-87546FEF9194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8" name="îŝḷîḓé-Elbow Connector 7">
            <a:extLst>
              <a:ext uri="{FF2B5EF4-FFF2-40B4-BE49-F238E27FC236}">
                <a16:creationId xmlns:a16="http://schemas.microsoft.com/office/drawing/2014/main" xmlns="" id="{A2C4CA0F-CB5C-4A4C-9593-53700BB71F7C}"/>
              </a:ext>
            </a:extLst>
          </p:cNvPr>
          <p:cNvCxnSpPr>
            <a:cxnSpLocks/>
            <a:stCxn id="9" idx="0"/>
          </p:cNvCxnSpPr>
          <p:nvPr/>
        </p:nvCxnSpPr>
        <p:spPr>
          <a:xfrm rot="5400000" flipH="1" flipV="1">
            <a:off x="2639270" y="651177"/>
            <a:ext cx="542557" cy="1980500"/>
          </a:xfrm>
          <a:prstGeom prst="bentConnector2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îŝḷîḓé-Oval 8">
            <a:extLst>
              <a:ext uri="{FF2B5EF4-FFF2-40B4-BE49-F238E27FC236}">
                <a16:creationId xmlns:a16="http://schemas.microsoft.com/office/drawing/2014/main" xmlns="" id="{EE78A29C-F489-4001-837D-01A7BCA2F3A6}"/>
              </a:ext>
            </a:extLst>
          </p:cNvPr>
          <p:cNvSpPr/>
          <p:nvPr/>
        </p:nvSpPr>
        <p:spPr>
          <a:xfrm>
            <a:off x="1887016" y="1912704"/>
            <a:ext cx="66564" cy="665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îŝḷîḓé-Elbow Connector 9">
            <a:extLst>
              <a:ext uri="{FF2B5EF4-FFF2-40B4-BE49-F238E27FC236}">
                <a16:creationId xmlns:a16="http://schemas.microsoft.com/office/drawing/2014/main" xmlns="" id="{F58F1BD2-89DC-4576-BF18-993E13EC95AB}"/>
              </a:ext>
            </a:extLst>
          </p:cNvPr>
          <p:cNvCxnSpPr>
            <a:cxnSpLocks/>
            <a:stCxn id="15" idx="6"/>
          </p:cNvCxnSpPr>
          <p:nvPr/>
        </p:nvCxnSpPr>
        <p:spPr>
          <a:xfrm>
            <a:off x="4126735" y="3681913"/>
            <a:ext cx="1142867" cy="199409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40000"/>
                <a:lumOff val="6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îŝḷîḓé-Elbow Connector 10">
            <a:extLst>
              <a:ext uri="{FF2B5EF4-FFF2-40B4-BE49-F238E27FC236}">
                <a16:creationId xmlns:a16="http://schemas.microsoft.com/office/drawing/2014/main" xmlns="" id="{6F92647D-A9C1-4D96-B37C-04C65A61DFE5}"/>
              </a:ext>
            </a:extLst>
          </p:cNvPr>
          <p:cNvCxnSpPr>
            <a:cxnSpLocks/>
            <a:stCxn id="14" idx="6"/>
          </p:cNvCxnSpPr>
          <p:nvPr/>
        </p:nvCxnSpPr>
        <p:spPr>
          <a:xfrm>
            <a:off x="3699722" y="2781311"/>
            <a:ext cx="1106760" cy="248287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40000"/>
                <a:lumOff val="6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îŝḷîḓé-Elbow Connector 11">
            <a:extLst>
              <a:ext uri="{FF2B5EF4-FFF2-40B4-BE49-F238E27FC236}">
                <a16:creationId xmlns:a16="http://schemas.microsoft.com/office/drawing/2014/main" xmlns="" id="{5E835915-4205-4350-BA7A-C5BA3FFAC7A7}"/>
              </a:ext>
            </a:extLst>
          </p:cNvPr>
          <p:cNvCxnSpPr>
            <a:cxnSpLocks/>
            <a:stCxn id="13" idx="0"/>
          </p:cNvCxnSpPr>
          <p:nvPr/>
        </p:nvCxnSpPr>
        <p:spPr>
          <a:xfrm rot="16200000" flipH="1">
            <a:off x="3558522" y="1393721"/>
            <a:ext cx="84545" cy="1524835"/>
          </a:xfrm>
          <a:prstGeom prst="bentConnector4">
            <a:avLst>
              <a:gd name="adj1" fmla="val -202791"/>
              <a:gd name="adj2" fmla="val 51091"/>
            </a:avLst>
          </a:prstGeom>
          <a:ln>
            <a:solidFill>
              <a:schemeClr val="accent6">
                <a:lumMod val="40000"/>
                <a:lumOff val="6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îŝḷîḓé-Oval 12">
            <a:extLst>
              <a:ext uri="{FF2B5EF4-FFF2-40B4-BE49-F238E27FC236}">
                <a16:creationId xmlns:a16="http://schemas.microsoft.com/office/drawing/2014/main" xmlns="" id="{1B8C0576-B0E3-4537-B0D3-6D3291361194}"/>
              </a:ext>
            </a:extLst>
          </p:cNvPr>
          <p:cNvSpPr/>
          <p:nvPr/>
        </p:nvSpPr>
        <p:spPr>
          <a:xfrm>
            <a:off x="2805096" y="2113866"/>
            <a:ext cx="66564" cy="66564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îŝḷîḓé-Oval 13">
            <a:extLst>
              <a:ext uri="{FF2B5EF4-FFF2-40B4-BE49-F238E27FC236}">
                <a16:creationId xmlns:a16="http://schemas.microsoft.com/office/drawing/2014/main" xmlns="" id="{CA845A7D-393A-42BA-90EA-EFF2AEF4D066}"/>
              </a:ext>
            </a:extLst>
          </p:cNvPr>
          <p:cNvSpPr/>
          <p:nvPr/>
        </p:nvSpPr>
        <p:spPr>
          <a:xfrm>
            <a:off x="3633158" y="2748029"/>
            <a:ext cx="66564" cy="665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îŝḷîḓé-Oval 14">
            <a:extLst>
              <a:ext uri="{FF2B5EF4-FFF2-40B4-BE49-F238E27FC236}">
                <a16:creationId xmlns:a16="http://schemas.microsoft.com/office/drawing/2014/main" xmlns="" id="{2DB59D5A-9E65-401F-A7D9-15D2F40A64FB}"/>
              </a:ext>
            </a:extLst>
          </p:cNvPr>
          <p:cNvSpPr/>
          <p:nvPr/>
        </p:nvSpPr>
        <p:spPr>
          <a:xfrm>
            <a:off x="4060171" y="3648631"/>
            <a:ext cx="66564" cy="665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xmlns="" id="{5A315D0E-4BE0-4BED-AB00-4D115AB710CA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4232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组合 176">
            <a:extLst>
              <a:ext uri="{FF2B5EF4-FFF2-40B4-BE49-F238E27FC236}">
                <a16:creationId xmlns:a16="http://schemas.microsoft.com/office/drawing/2014/main" xmlns="" id="{2D0D48F6-D0D5-4AD8-B934-9E2AAFB210F8}"/>
              </a:ext>
            </a:extLst>
          </p:cNvPr>
          <p:cNvGrpSpPr/>
          <p:nvPr/>
        </p:nvGrpSpPr>
        <p:grpSpPr>
          <a:xfrm>
            <a:off x="519382" y="1384012"/>
            <a:ext cx="8085265" cy="3163443"/>
            <a:chOff x="519382" y="1384012"/>
            <a:chExt cx="8085265" cy="3163443"/>
          </a:xfrm>
        </p:grpSpPr>
        <p:grpSp>
          <p:nvGrpSpPr>
            <p:cNvPr id="3" name="Group 1">
              <a:extLst>
                <a:ext uri="{FF2B5EF4-FFF2-40B4-BE49-F238E27FC236}">
                  <a16:creationId xmlns:a16="http://schemas.microsoft.com/office/drawing/2014/main" xmlns="" id="{0DE4DD9B-7D97-4877-8FD6-0111E5AD0E69}"/>
                </a:ext>
              </a:extLst>
            </p:cNvPr>
            <p:cNvGrpSpPr/>
            <p:nvPr/>
          </p:nvGrpSpPr>
          <p:grpSpPr>
            <a:xfrm>
              <a:off x="519382" y="1706897"/>
              <a:ext cx="1913847" cy="646303"/>
              <a:chOff x="692510" y="2275861"/>
              <a:chExt cx="2551796" cy="861738"/>
            </a:xfrm>
          </p:grpSpPr>
          <p:sp>
            <p:nvSpPr>
              <p:cNvPr id="175" name="i$liḋe-Rectangle 3">
                <a:extLst>
                  <a:ext uri="{FF2B5EF4-FFF2-40B4-BE49-F238E27FC236}">
                    <a16:creationId xmlns:a16="http://schemas.microsoft.com/office/drawing/2014/main" xmlns="" id="{04FCB706-8706-4209-9E4E-CACDF4B6544F}"/>
                  </a:ext>
                </a:extLst>
              </p:cNvPr>
              <p:cNvSpPr/>
              <p:nvPr/>
            </p:nvSpPr>
            <p:spPr>
              <a:xfrm>
                <a:off x="692510" y="2583619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76" name="i$liḋe-TextBox 4">
                <a:extLst>
                  <a:ext uri="{FF2B5EF4-FFF2-40B4-BE49-F238E27FC236}">
                    <a16:creationId xmlns:a16="http://schemas.microsoft.com/office/drawing/2014/main" xmlns="" id="{4F7496D7-ADA9-42EC-A77E-A3A0ED7B7169}"/>
                  </a:ext>
                </a:extLst>
              </p:cNvPr>
              <p:cNvSpPr txBox="1"/>
              <p:nvPr/>
            </p:nvSpPr>
            <p:spPr>
              <a:xfrm>
                <a:off x="1337484" y="2275861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4" name="Group 118">
              <a:extLst>
                <a:ext uri="{FF2B5EF4-FFF2-40B4-BE49-F238E27FC236}">
                  <a16:creationId xmlns:a16="http://schemas.microsoft.com/office/drawing/2014/main" xmlns="" id="{AC4BEC39-ACBC-4978-B8B8-5873A1996E6D}"/>
                </a:ext>
              </a:extLst>
            </p:cNvPr>
            <p:cNvGrpSpPr/>
            <p:nvPr/>
          </p:nvGrpSpPr>
          <p:grpSpPr>
            <a:xfrm>
              <a:off x="519383" y="3901152"/>
              <a:ext cx="1913847" cy="646303"/>
              <a:chOff x="692510" y="5201534"/>
              <a:chExt cx="2551796" cy="861738"/>
            </a:xfrm>
          </p:grpSpPr>
          <p:sp>
            <p:nvSpPr>
              <p:cNvPr id="173" name="i$liḋe-Rectangle 5">
                <a:extLst>
                  <a:ext uri="{FF2B5EF4-FFF2-40B4-BE49-F238E27FC236}">
                    <a16:creationId xmlns:a16="http://schemas.microsoft.com/office/drawing/2014/main" xmlns="" id="{2F8F0D1C-F969-46CD-8CAC-108A38913650}"/>
                  </a:ext>
                </a:extLst>
              </p:cNvPr>
              <p:cNvSpPr/>
              <p:nvPr/>
            </p:nvSpPr>
            <p:spPr>
              <a:xfrm>
                <a:off x="692510" y="5509292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74" name="i$liḋe-TextBox 6">
                <a:extLst>
                  <a:ext uri="{FF2B5EF4-FFF2-40B4-BE49-F238E27FC236}">
                    <a16:creationId xmlns:a16="http://schemas.microsoft.com/office/drawing/2014/main" xmlns="" id="{07BA4318-3BA8-43F9-B0D8-160111ED59FE}"/>
                  </a:ext>
                </a:extLst>
              </p:cNvPr>
              <p:cNvSpPr txBox="1"/>
              <p:nvPr/>
            </p:nvSpPr>
            <p:spPr>
              <a:xfrm>
                <a:off x="1337483" y="5201534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5" name="Group 117">
              <a:extLst>
                <a:ext uri="{FF2B5EF4-FFF2-40B4-BE49-F238E27FC236}">
                  <a16:creationId xmlns:a16="http://schemas.microsoft.com/office/drawing/2014/main" xmlns="" id="{D841E55A-FF5A-448B-8054-20E0DC17BE1A}"/>
                </a:ext>
              </a:extLst>
            </p:cNvPr>
            <p:cNvGrpSpPr/>
            <p:nvPr/>
          </p:nvGrpSpPr>
          <p:grpSpPr>
            <a:xfrm>
              <a:off x="519382" y="2773010"/>
              <a:ext cx="1913847" cy="646303"/>
              <a:chOff x="692510" y="3697345"/>
              <a:chExt cx="2551796" cy="861738"/>
            </a:xfrm>
          </p:grpSpPr>
          <p:sp>
            <p:nvSpPr>
              <p:cNvPr id="171" name="i$liḋe-Rectangle 7">
                <a:extLst>
                  <a:ext uri="{FF2B5EF4-FFF2-40B4-BE49-F238E27FC236}">
                    <a16:creationId xmlns:a16="http://schemas.microsoft.com/office/drawing/2014/main" xmlns="" id="{208942E8-FFD9-4BBA-AF3E-CD8CB8A7D360}"/>
                  </a:ext>
                </a:extLst>
              </p:cNvPr>
              <p:cNvSpPr/>
              <p:nvPr/>
            </p:nvSpPr>
            <p:spPr>
              <a:xfrm>
                <a:off x="692510" y="4005103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72" name="i$liḋe-TextBox 8">
                <a:extLst>
                  <a:ext uri="{FF2B5EF4-FFF2-40B4-BE49-F238E27FC236}">
                    <a16:creationId xmlns:a16="http://schemas.microsoft.com/office/drawing/2014/main" xmlns="" id="{D0529353-E728-45B2-AF15-DF6E18F4DC21}"/>
                  </a:ext>
                </a:extLst>
              </p:cNvPr>
              <p:cNvSpPr txBox="1"/>
              <p:nvPr/>
            </p:nvSpPr>
            <p:spPr>
              <a:xfrm>
                <a:off x="1337484" y="3697345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6" name="Group 119">
              <a:extLst>
                <a:ext uri="{FF2B5EF4-FFF2-40B4-BE49-F238E27FC236}">
                  <a16:creationId xmlns:a16="http://schemas.microsoft.com/office/drawing/2014/main" xmlns="" id="{16A5515F-462C-47A8-A04F-8FE885CDC3F5}"/>
                </a:ext>
              </a:extLst>
            </p:cNvPr>
            <p:cNvGrpSpPr/>
            <p:nvPr/>
          </p:nvGrpSpPr>
          <p:grpSpPr>
            <a:xfrm>
              <a:off x="6690800" y="1617656"/>
              <a:ext cx="1913847" cy="646303"/>
              <a:chOff x="8921067" y="2156873"/>
              <a:chExt cx="2551796" cy="861738"/>
            </a:xfrm>
          </p:grpSpPr>
          <p:sp>
            <p:nvSpPr>
              <p:cNvPr id="169" name="i$liḋe-Rectangle 9">
                <a:extLst>
                  <a:ext uri="{FF2B5EF4-FFF2-40B4-BE49-F238E27FC236}">
                    <a16:creationId xmlns:a16="http://schemas.microsoft.com/office/drawing/2014/main" xmlns="" id="{D8E174B0-3C19-4304-AC2C-AFC202236240}"/>
                  </a:ext>
                </a:extLst>
              </p:cNvPr>
              <p:cNvSpPr/>
              <p:nvPr/>
            </p:nvSpPr>
            <p:spPr>
              <a:xfrm>
                <a:off x="8921067" y="2464631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70" name="i$liḋe-TextBox 10">
                <a:extLst>
                  <a:ext uri="{FF2B5EF4-FFF2-40B4-BE49-F238E27FC236}">
                    <a16:creationId xmlns:a16="http://schemas.microsoft.com/office/drawing/2014/main" xmlns="" id="{7CD0F9BF-DC91-44D8-A3C1-AB34CF446194}"/>
                  </a:ext>
                </a:extLst>
              </p:cNvPr>
              <p:cNvSpPr txBox="1"/>
              <p:nvPr/>
            </p:nvSpPr>
            <p:spPr>
              <a:xfrm>
                <a:off x="9566041" y="2156873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Group 120">
              <a:extLst>
                <a:ext uri="{FF2B5EF4-FFF2-40B4-BE49-F238E27FC236}">
                  <a16:creationId xmlns:a16="http://schemas.microsoft.com/office/drawing/2014/main" xmlns="" id="{89685971-DDA7-4215-B8C5-C00A6E00ABC1}"/>
                </a:ext>
              </a:extLst>
            </p:cNvPr>
            <p:cNvGrpSpPr/>
            <p:nvPr/>
          </p:nvGrpSpPr>
          <p:grpSpPr>
            <a:xfrm>
              <a:off x="6690800" y="2779205"/>
              <a:ext cx="1913847" cy="646303"/>
              <a:chOff x="8921067" y="3705604"/>
              <a:chExt cx="2551796" cy="861738"/>
            </a:xfrm>
          </p:grpSpPr>
          <p:sp>
            <p:nvSpPr>
              <p:cNvPr id="167" name="i$liḋe-Rectangle 11">
                <a:extLst>
                  <a:ext uri="{FF2B5EF4-FFF2-40B4-BE49-F238E27FC236}">
                    <a16:creationId xmlns:a16="http://schemas.microsoft.com/office/drawing/2014/main" xmlns="" id="{81AE6E6F-61B3-4D73-B793-0221C1FC5804}"/>
                  </a:ext>
                </a:extLst>
              </p:cNvPr>
              <p:cNvSpPr/>
              <p:nvPr/>
            </p:nvSpPr>
            <p:spPr>
              <a:xfrm>
                <a:off x="8921067" y="4013362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68" name="i$liḋe-TextBox 12">
                <a:extLst>
                  <a:ext uri="{FF2B5EF4-FFF2-40B4-BE49-F238E27FC236}">
                    <a16:creationId xmlns:a16="http://schemas.microsoft.com/office/drawing/2014/main" xmlns="" id="{464C3173-F71C-490C-BBE6-D85DCCE22A69}"/>
                  </a:ext>
                </a:extLst>
              </p:cNvPr>
              <p:cNvSpPr txBox="1"/>
              <p:nvPr/>
            </p:nvSpPr>
            <p:spPr>
              <a:xfrm>
                <a:off x="9566041" y="3705604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Group 174">
              <a:extLst>
                <a:ext uri="{FF2B5EF4-FFF2-40B4-BE49-F238E27FC236}">
                  <a16:creationId xmlns:a16="http://schemas.microsoft.com/office/drawing/2014/main" xmlns="" id="{FA7B6AD4-92D1-4C90-817B-72B4CC36AFCE}"/>
                </a:ext>
              </a:extLst>
            </p:cNvPr>
            <p:cNvGrpSpPr/>
            <p:nvPr/>
          </p:nvGrpSpPr>
          <p:grpSpPr>
            <a:xfrm>
              <a:off x="6690800" y="3898998"/>
              <a:ext cx="1913847" cy="646303"/>
              <a:chOff x="8921067" y="5198662"/>
              <a:chExt cx="2551796" cy="861738"/>
            </a:xfrm>
          </p:grpSpPr>
          <p:sp>
            <p:nvSpPr>
              <p:cNvPr id="165" name="i$liḋe-Rectangle 13">
                <a:extLst>
                  <a:ext uri="{FF2B5EF4-FFF2-40B4-BE49-F238E27FC236}">
                    <a16:creationId xmlns:a16="http://schemas.microsoft.com/office/drawing/2014/main" xmlns="" id="{70D1AB0C-CEF6-43C2-BD54-88823AE974AF}"/>
                  </a:ext>
                </a:extLst>
              </p:cNvPr>
              <p:cNvSpPr/>
              <p:nvPr/>
            </p:nvSpPr>
            <p:spPr>
              <a:xfrm>
                <a:off x="8921067" y="5506420"/>
                <a:ext cx="2551796" cy="553980"/>
              </a:xfrm>
              <a:prstGeom prst="rect">
                <a:avLst/>
              </a:prstGeom>
            </p:spPr>
            <p:txBody>
              <a:bodyPr wrap="square" lIns="91422" tIns="45711" rIns="91422" bIns="4571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66" name="i$liḋe-TextBox 14">
                <a:extLst>
                  <a:ext uri="{FF2B5EF4-FFF2-40B4-BE49-F238E27FC236}">
                    <a16:creationId xmlns:a16="http://schemas.microsoft.com/office/drawing/2014/main" xmlns="" id="{3CCE6D67-21D6-4177-A463-B54E76758865}"/>
                  </a:ext>
                </a:extLst>
              </p:cNvPr>
              <p:cNvSpPr txBox="1"/>
              <p:nvPr/>
            </p:nvSpPr>
            <p:spPr>
              <a:xfrm>
                <a:off x="9566041" y="5198662"/>
                <a:ext cx="1261848" cy="307758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 fontScale="77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6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9" name="i$liḋe-Freeform: Shape 15">
              <a:extLst>
                <a:ext uri="{FF2B5EF4-FFF2-40B4-BE49-F238E27FC236}">
                  <a16:creationId xmlns:a16="http://schemas.microsoft.com/office/drawing/2014/main" xmlns="" id="{B4FD0129-C63A-40DE-B301-326DA7AB4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8266" y="1384012"/>
              <a:ext cx="276079" cy="316816"/>
            </a:xfrm>
            <a:custGeom>
              <a:avLst/>
              <a:gdLst>
                <a:gd name="T0" fmla="*/ 179 w 192"/>
                <a:gd name="T1" fmla="*/ 35 h 220"/>
                <a:gd name="T2" fmla="*/ 171 w 192"/>
                <a:gd name="T3" fmla="*/ 9 h 220"/>
                <a:gd name="T4" fmla="*/ 158 w 192"/>
                <a:gd name="T5" fmla="*/ 0 h 220"/>
                <a:gd name="T6" fmla="*/ 34 w 192"/>
                <a:gd name="T7" fmla="*/ 0 h 220"/>
                <a:gd name="T8" fmla="*/ 21 w 192"/>
                <a:gd name="T9" fmla="*/ 9 h 220"/>
                <a:gd name="T10" fmla="*/ 13 w 192"/>
                <a:gd name="T11" fmla="*/ 35 h 220"/>
                <a:gd name="T12" fmla="*/ 0 w 192"/>
                <a:gd name="T13" fmla="*/ 48 h 220"/>
                <a:gd name="T14" fmla="*/ 0 w 192"/>
                <a:gd name="T15" fmla="*/ 69 h 220"/>
                <a:gd name="T16" fmla="*/ 13 w 192"/>
                <a:gd name="T17" fmla="*/ 82 h 220"/>
                <a:gd name="T18" fmla="*/ 21 w 192"/>
                <a:gd name="T19" fmla="*/ 82 h 220"/>
                <a:gd name="T20" fmla="*/ 20 w 192"/>
                <a:gd name="T21" fmla="*/ 84 h 220"/>
                <a:gd name="T22" fmla="*/ 34 w 192"/>
                <a:gd name="T23" fmla="*/ 208 h 220"/>
                <a:gd name="T24" fmla="*/ 48 w 192"/>
                <a:gd name="T25" fmla="*/ 220 h 220"/>
                <a:gd name="T26" fmla="*/ 144 w 192"/>
                <a:gd name="T27" fmla="*/ 220 h 220"/>
                <a:gd name="T28" fmla="*/ 158 w 192"/>
                <a:gd name="T29" fmla="*/ 208 h 220"/>
                <a:gd name="T30" fmla="*/ 172 w 192"/>
                <a:gd name="T31" fmla="*/ 84 h 220"/>
                <a:gd name="T32" fmla="*/ 171 w 192"/>
                <a:gd name="T33" fmla="*/ 82 h 220"/>
                <a:gd name="T34" fmla="*/ 179 w 192"/>
                <a:gd name="T35" fmla="*/ 82 h 220"/>
                <a:gd name="T36" fmla="*/ 192 w 192"/>
                <a:gd name="T37" fmla="*/ 69 h 220"/>
                <a:gd name="T38" fmla="*/ 192 w 192"/>
                <a:gd name="T39" fmla="*/ 48 h 220"/>
                <a:gd name="T40" fmla="*/ 179 w 192"/>
                <a:gd name="T41" fmla="*/ 35 h 220"/>
                <a:gd name="T42" fmla="*/ 34 w 192"/>
                <a:gd name="T43" fmla="*/ 14 h 220"/>
                <a:gd name="T44" fmla="*/ 158 w 192"/>
                <a:gd name="T45" fmla="*/ 14 h 220"/>
                <a:gd name="T46" fmla="*/ 165 w 192"/>
                <a:gd name="T47" fmla="*/ 34 h 220"/>
                <a:gd name="T48" fmla="*/ 27 w 192"/>
                <a:gd name="T49" fmla="*/ 34 h 220"/>
                <a:gd name="T50" fmla="*/ 34 w 192"/>
                <a:gd name="T51" fmla="*/ 14 h 220"/>
                <a:gd name="T52" fmla="*/ 48 w 192"/>
                <a:gd name="T53" fmla="*/ 206 h 220"/>
                <a:gd name="T54" fmla="*/ 46 w 192"/>
                <a:gd name="T55" fmla="*/ 186 h 220"/>
                <a:gd name="T56" fmla="*/ 146 w 192"/>
                <a:gd name="T57" fmla="*/ 186 h 220"/>
                <a:gd name="T58" fmla="*/ 144 w 192"/>
                <a:gd name="T59" fmla="*/ 206 h 220"/>
                <a:gd name="T60" fmla="*/ 48 w 192"/>
                <a:gd name="T61" fmla="*/ 206 h 220"/>
                <a:gd name="T62" fmla="*/ 147 w 192"/>
                <a:gd name="T63" fmla="*/ 179 h 220"/>
                <a:gd name="T64" fmla="*/ 45 w 192"/>
                <a:gd name="T65" fmla="*/ 179 h 220"/>
                <a:gd name="T66" fmla="*/ 37 w 192"/>
                <a:gd name="T67" fmla="*/ 110 h 220"/>
                <a:gd name="T68" fmla="*/ 155 w 192"/>
                <a:gd name="T69" fmla="*/ 110 h 220"/>
                <a:gd name="T70" fmla="*/ 147 w 192"/>
                <a:gd name="T71" fmla="*/ 179 h 220"/>
                <a:gd name="T72" fmla="*/ 156 w 192"/>
                <a:gd name="T73" fmla="*/ 103 h 220"/>
                <a:gd name="T74" fmla="*/ 36 w 192"/>
                <a:gd name="T75" fmla="*/ 103 h 220"/>
                <a:gd name="T76" fmla="*/ 34 w 192"/>
                <a:gd name="T77" fmla="*/ 82 h 220"/>
                <a:gd name="T78" fmla="*/ 158 w 192"/>
                <a:gd name="T79" fmla="*/ 82 h 220"/>
                <a:gd name="T80" fmla="*/ 156 w 192"/>
                <a:gd name="T81" fmla="*/ 103 h 220"/>
                <a:gd name="T82" fmla="*/ 179 w 192"/>
                <a:gd name="T83" fmla="*/ 69 h 220"/>
                <a:gd name="T84" fmla="*/ 13 w 192"/>
                <a:gd name="T85" fmla="*/ 69 h 220"/>
                <a:gd name="T86" fmla="*/ 13 w 192"/>
                <a:gd name="T87" fmla="*/ 48 h 220"/>
                <a:gd name="T88" fmla="*/ 179 w 192"/>
                <a:gd name="T89" fmla="*/ 48 h 220"/>
                <a:gd name="T90" fmla="*/ 179 w 192"/>
                <a:gd name="T91" fmla="*/ 6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2" h="220">
                  <a:moveTo>
                    <a:pt x="179" y="35"/>
                  </a:moveTo>
                  <a:cubicBezTo>
                    <a:pt x="171" y="9"/>
                    <a:pt x="171" y="9"/>
                    <a:pt x="171" y="9"/>
                  </a:cubicBezTo>
                  <a:cubicBezTo>
                    <a:pt x="169" y="4"/>
                    <a:pt x="164" y="0"/>
                    <a:pt x="15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3" y="4"/>
                    <a:pt x="21" y="9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5" y="35"/>
                    <a:pt x="0" y="41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6"/>
                    <a:pt x="6" y="82"/>
                    <a:pt x="13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3"/>
                    <a:pt x="20" y="83"/>
                    <a:pt x="20" y="84"/>
                  </a:cubicBezTo>
                  <a:cubicBezTo>
                    <a:pt x="34" y="208"/>
                    <a:pt x="34" y="208"/>
                    <a:pt x="34" y="208"/>
                  </a:cubicBezTo>
                  <a:cubicBezTo>
                    <a:pt x="35" y="215"/>
                    <a:pt x="41" y="220"/>
                    <a:pt x="48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51" y="220"/>
                    <a:pt x="157" y="215"/>
                    <a:pt x="158" y="208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2" y="83"/>
                    <a:pt x="171" y="83"/>
                    <a:pt x="171" y="82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86" y="82"/>
                    <a:pt x="192" y="76"/>
                    <a:pt x="192" y="69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41"/>
                    <a:pt x="186" y="35"/>
                    <a:pt x="179" y="35"/>
                  </a:cubicBezTo>
                  <a:close/>
                  <a:moveTo>
                    <a:pt x="34" y="14"/>
                  </a:moveTo>
                  <a:cubicBezTo>
                    <a:pt x="158" y="14"/>
                    <a:pt x="158" y="14"/>
                    <a:pt x="158" y="14"/>
                  </a:cubicBezTo>
                  <a:cubicBezTo>
                    <a:pt x="165" y="34"/>
                    <a:pt x="165" y="34"/>
                    <a:pt x="165" y="34"/>
                  </a:cubicBezTo>
                  <a:cubicBezTo>
                    <a:pt x="27" y="34"/>
                    <a:pt x="27" y="34"/>
                    <a:pt x="27" y="34"/>
                  </a:cubicBezTo>
                  <a:lnTo>
                    <a:pt x="34" y="14"/>
                  </a:lnTo>
                  <a:close/>
                  <a:moveTo>
                    <a:pt x="48" y="206"/>
                  </a:moveTo>
                  <a:cubicBezTo>
                    <a:pt x="46" y="186"/>
                    <a:pt x="46" y="186"/>
                    <a:pt x="46" y="186"/>
                  </a:cubicBezTo>
                  <a:cubicBezTo>
                    <a:pt x="146" y="186"/>
                    <a:pt x="146" y="186"/>
                    <a:pt x="146" y="186"/>
                  </a:cubicBezTo>
                  <a:cubicBezTo>
                    <a:pt x="144" y="206"/>
                    <a:pt x="144" y="206"/>
                    <a:pt x="144" y="206"/>
                  </a:cubicBezTo>
                  <a:lnTo>
                    <a:pt x="48" y="206"/>
                  </a:lnTo>
                  <a:close/>
                  <a:moveTo>
                    <a:pt x="147" y="179"/>
                  </a:moveTo>
                  <a:cubicBezTo>
                    <a:pt x="45" y="179"/>
                    <a:pt x="45" y="179"/>
                    <a:pt x="45" y="179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155" y="110"/>
                    <a:pt x="155" y="110"/>
                    <a:pt x="155" y="110"/>
                  </a:cubicBezTo>
                  <a:lnTo>
                    <a:pt x="147" y="179"/>
                  </a:lnTo>
                  <a:close/>
                  <a:moveTo>
                    <a:pt x="156" y="103"/>
                  </a:moveTo>
                  <a:cubicBezTo>
                    <a:pt x="36" y="103"/>
                    <a:pt x="36" y="103"/>
                    <a:pt x="36" y="10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158" y="82"/>
                    <a:pt x="158" y="82"/>
                    <a:pt x="158" y="82"/>
                  </a:cubicBezTo>
                  <a:lnTo>
                    <a:pt x="156" y="103"/>
                  </a:lnTo>
                  <a:close/>
                  <a:moveTo>
                    <a:pt x="179" y="69"/>
                  </a:moveTo>
                  <a:cubicBezTo>
                    <a:pt x="13" y="69"/>
                    <a:pt x="13" y="69"/>
                    <a:pt x="13" y="69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79" y="48"/>
                    <a:pt x="179" y="48"/>
                    <a:pt x="179" y="48"/>
                  </a:cubicBezTo>
                  <a:lnTo>
                    <a:pt x="179" y="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16">
              <a:extLst>
                <a:ext uri="{FF2B5EF4-FFF2-40B4-BE49-F238E27FC236}">
                  <a16:creationId xmlns:a16="http://schemas.microsoft.com/office/drawing/2014/main" xmlns="" id="{7BC04A74-3438-43F7-A790-055E494C5E88}"/>
                </a:ext>
              </a:extLst>
            </p:cNvPr>
            <p:cNvGrpSpPr/>
            <p:nvPr/>
          </p:nvGrpSpPr>
          <p:grpSpPr>
            <a:xfrm>
              <a:off x="1355202" y="3549862"/>
              <a:ext cx="242206" cy="351290"/>
              <a:chOff x="-990600" y="3375025"/>
              <a:chExt cx="571500" cy="828675"/>
            </a:xfrm>
            <a:solidFill>
              <a:schemeClr val="accent5"/>
            </a:solidFill>
          </p:grpSpPr>
          <p:sp>
            <p:nvSpPr>
              <p:cNvPr id="162" name="i$liḋe-Freeform: Shape 17">
                <a:extLst>
                  <a:ext uri="{FF2B5EF4-FFF2-40B4-BE49-F238E27FC236}">
                    <a16:creationId xmlns:a16="http://schemas.microsoft.com/office/drawing/2014/main" xmlns="" id="{FB0D9FC3-5E88-483D-A1CE-F7D98D4C0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90600" y="3375025"/>
                <a:ext cx="571500" cy="828675"/>
              </a:xfrm>
              <a:custGeom>
                <a:avLst/>
                <a:gdLst>
                  <a:gd name="T0" fmla="*/ 131 w 152"/>
                  <a:gd name="T1" fmla="*/ 0 h 220"/>
                  <a:gd name="T2" fmla="*/ 21 w 152"/>
                  <a:gd name="T3" fmla="*/ 0 h 220"/>
                  <a:gd name="T4" fmla="*/ 0 w 152"/>
                  <a:gd name="T5" fmla="*/ 21 h 220"/>
                  <a:gd name="T6" fmla="*/ 0 w 152"/>
                  <a:gd name="T7" fmla="*/ 199 h 220"/>
                  <a:gd name="T8" fmla="*/ 21 w 152"/>
                  <a:gd name="T9" fmla="*/ 220 h 220"/>
                  <a:gd name="T10" fmla="*/ 131 w 152"/>
                  <a:gd name="T11" fmla="*/ 220 h 220"/>
                  <a:gd name="T12" fmla="*/ 152 w 152"/>
                  <a:gd name="T13" fmla="*/ 199 h 220"/>
                  <a:gd name="T14" fmla="*/ 152 w 152"/>
                  <a:gd name="T15" fmla="*/ 21 h 220"/>
                  <a:gd name="T16" fmla="*/ 131 w 152"/>
                  <a:gd name="T17" fmla="*/ 0 h 220"/>
                  <a:gd name="T18" fmla="*/ 138 w 152"/>
                  <a:gd name="T19" fmla="*/ 199 h 220"/>
                  <a:gd name="T20" fmla="*/ 131 w 152"/>
                  <a:gd name="T21" fmla="*/ 206 h 220"/>
                  <a:gd name="T22" fmla="*/ 21 w 152"/>
                  <a:gd name="T23" fmla="*/ 206 h 220"/>
                  <a:gd name="T24" fmla="*/ 14 w 152"/>
                  <a:gd name="T25" fmla="*/ 199 h 220"/>
                  <a:gd name="T26" fmla="*/ 14 w 152"/>
                  <a:gd name="T27" fmla="*/ 186 h 220"/>
                  <a:gd name="T28" fmla="*/ 138 w 152"/>
                  <a:gd name="T29" fmla="*/ 186 h 220"/>
                  <a:gd name="T30" fmla="*/ 138 w 152"/>
                  <a:gd name="T31" fmla="*/ 199 h 220"/>
                  <a:gd name="T32" fmla="*/ 138 w 152"/>
                  <a:gd name="T33" fmla="*/ 179 h 220"/>
                  <a:gd name="T34" fmla="*/ 14 w 152"/>
                  <a:gd name="T35" fmla="*/ 179 h 220"/>
                  <a:gd name="T36" fmla="*/ 14 w 152"/>
                  <a:gd name="T37" fmla="*/ 41 h 220"/>
                  <a:gd name="T38" fmla="*/ 138 w 152"/>
                  <a:gd name="T39" fmla="*/ 41 h 220"/>
                  <a:gd name="T40" fmla="*/ 138 w 152"/>
                  <a:gd name="T41" fmla="*/ 179 h 220"/>
                  <a:gd name="T42" fmla="*/ 138 w 152"/>
                  <a:gd name="T43" fmla="*/ 34 h 220"/>
                  <a:gd name="T44" fmla="*/ 14 w 152"/>
                  <a:gd name="T45" fmla="*/ 34 h 220"/>
                  <a:gd name="T46" fmla="*/ 14 w 152"/>
                  <a:gd name="T47" fmla="*/ 21 h 220"/>
                  <a:gd name="T48" fmla="*/ 21 w 152"/>
                  <a:gd name="T49" fmla="*/ 14 h 220"/>
                  <a:gd name="T50" fmla="*/ 131 w 152"/>
                  <a:gd name="T51" fmla="*/ 14 h 220"/>
                  <a:gd name="T52" fmla="*/ 138 w 152"/>
                  <a:gd name="T53" fmla="*/ 21 h 220"/>
                  <a:gd name="T54" fmla="*/ 138 w 152"/>
                  <a:gd name="T55" fmla="*/ 3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2" h="220">
                    <a:moveTo>
                      <a:pt x="13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199"/>
                      <a:pt x="0" y="199"/>
                      <a:pt x="0" y="199"/>
                    </a:cubicBezTo>
                    <a:cubicBezTo>
                      <a:pt x="0" y="211"/>
                      <a:pt x="10" y="220"/>
                      <a:pt x="21" y="220"/>
                    </a:cubicBezTo>
                    <a:cubicBezTo>
                      <a:pt x="131" y="220"/>
                      <a:pt x="131" y="220"/>
                      <a:pt x="131" y="220"/>
                    </a:cubicBezTo>
                    <a:cubicBezTo>
                      <a:pt x="142" y="220"/>
                      <a:pt x="152" y="211"/>
                      <a:pt x="152" y="199"/>
                    </a:cubicBezTo>
                    <a:cubicBezTo>
                      <a:pt x="152" y="21"/>
                      <a:pt x="152" y="21"/>
                      <a:pt x="152" y="21"/>
                    </a:cubicBezTo>
                    <a:cubicBezTo>
                      <a:pt x="152" y="9"/>
                      <a:pt x="142" y="0"/>
                      <a:pt x="131" y="0"/>
                    </a:cubicBezTo>
                    <a:close/>
                    <a:moveTo>
                      <a:pt x="138" y="199"/>
                    </a:moveTo>
                    <a:cubicBezTo>
                      <a:pt x="138" y="203"/>
                      <a:pt x="135" y="206"/>
                      <a:pt x="131" y="206"/>
                    </a:cubicBezTo>
                    <a:cubicBezTo>
                      <a:pt x="21" y="206"/>
                      <a:pt x="21" y="206"/>
                      <a:pt x="21" y="206"/>
                    </a:cubicBezTo>
                    <a:cubicBezTo>
                      <a:pt x="17" y="206"/>
                      <a:pt x="14" y="203"/>
                      <a:pt x="14" y="199"/>
                    </a:cubicBezTo>
                    <a:cubicBezTo>
                      <a:pt x="14" y="186"/>
                      <a:pt x="14" y="186"/>
                      <a:pt x="14" y="186"/>
                    </a:cubicBezTo>
                    <a:cubicBezTo>
                      <a:pt x="138" y="186"/>
                      <a:pt x="138" y="186"/>
                      <a:pt x="138" y="186"/>
                    </a:cubicBezTo>
                    <a:lnTo>
                      <a:pt x="138" y="199"/>
                    </a:lnTo>
                    <a:close/>
                    <a:moveTo>
                      <a:pt x="138" y="179"/>
                    </a:moveTo>
                    <a:cubicBezTo>
                      <a:pt x="14" y="179"/>
                      <a:pt x="14" y="179"/>
                      <a:pt x="14" y="179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38" y="41"/>
                      <a:pt x="138" y="41"/>
                      <a:pt x="138" y="41"/>
                    </a:cubicBezTo>
                    <a:lnTo>
                      <a:pt x="138" y="179"/>
                    </a:lnTo>
                    <a:close/>
                    <a:moveTo>
                      <a:pt x="138" y="34"/>
                    </a:move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17"/>
                      <a:pt x="17" y="14"/>
                      <a:pt x="21" y="14"/>
                    </a:cubicBezTo>
                    <a:cubicBezTo>
                      <a:pt x="131" y="14"/>
                      <a:pt x="131" y="14"/>
                      <a:pt x="131" y="14"/>
                    </a:cubicBezTo>
                    <a:cubicBezTo>
                      <a:pt x="135" y="14"/>
                      <a:pt x="138" y="17"/>
                      <a:pt x="138" y="21"/>
                    </a:cubicBezTo>
                    <a:lnTo>
                      <a:pt x="13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i$liḋe-Freeform: Shape 18">
                <a:extLst>
                  <a:ext uri="{FF2B5EF4-FFF2-40B4-BE49-F238E27FC236}">
                    <a16:creationId xmlns:a16="http://schemas.microsoft.com/office/drawing/2014/main" xmlns="" id="{0F721609-41CB-4598-83B2-D565C5FD0B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57238" y="3454400"/>
                <a:ext cx="104775" cy="22225"/>
              </a:xfrm>
              <a:custGeom>
                <a:avLst/>
                <a:gdLst>
                  <a:gd name="T0" fmla="*/ 28 w 28"/>
                  <a:gd name="T1" fmla="*/ 3 h 6"/>
                  <a:gd name="T2" fmla="*/ 24 w 28"/>
                  <a:gd name="T3" fmla="*/ 6 h 6"/>
                  <a:gd name="T4" fmla="*/ 4 w 28"/>
                  <a:gd name="T5" fmla="*/ 6 h 6"/>
                  <a:gd name="T6" fmla="*/ 0 w 28"/>
                  <a:gd name="T7" fmla="*/ 3 h 6"/>
                  <a:gd name="T8" fmla="*/ 0 w 28"/>
                  <a:gd name="T9" fmla="*/ 3 h 6"/>
                  <a:gd name="T10" fmla="*/ 4 w 28"/>
                  <a:gd name="T11" fmla="*/ 0 h 6"/>
                  <a:gd name="T12" fmla="*/ 24 w 28"/>
                  <a:gd name="T13" fmla="*/ 0 h 6"/>
                  <a:gd name="T14" fmla="*/ 28 w 28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6">
                    <a:moveTo>
                      <a:pt x="28" y="3"/>
                    </a:moveTo>
                    <a:cubicBezTo>
                      <a:pt x="28" y="5"/>
                      <a:pt x="26" y="6"/>
                      <a:pt x="2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8" y="1"/>
                      <a:pt x="2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i$liḋe-Freeform: Shape 19">
                <a:extLst>
                  <a:ext uri="{FF2B5EF4-FFF2-40B4-BE49-F238E27FC236}">
                    <a16:creationId xmlns:a16="http://schemas.microsoft.com/office/drawing/2014/main" xmlns="" id="{5A73CD0B-6238-46AE-AC1A-BC3073614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30250" y="4097338"/>
                <a:ext cx="52387" cy="26988"/>
              </a:xfrm>
              <a:custGeom>
                <a:avLst/>
                <a:gdLst>
                  <a:gd name="T0" fmla="*/ 14 w 14"/>
                  <a:gd name="T1" fmla="*/ 4 h 7"/>
                  <a:gd name="T2" fmla="*/ 10 w 14"/>
                  <a:gd name="T3" fmla="*/ 7 h 7"/>
                  <a:gd name="T4" fmla="*/ 4 w 14"/>
                  <a:gd name="T5" fmla="*/ 7 h 7"/>
                  <a:gd name="T6" fmla="*/ 0 w 14"/>
                  <a:gd name="T7" fmla="*/ 4 h 7"/>
                  <a:gd name="T8" fmla="*/ 0 w 14"/>
                  <a:gd name="T9" fmla="*/ 4 h 7"/>
                  <a:gd name="T10" fmla="*/ 4 w 14"/>
                  <a:gd name="T11" fmla="*/ 0 h 7"/>
                  <a:gd name="T12" fmla="*/ 10 w 14"/>
                  <a:gd name="T13" fmla="*/ 0 h 7"/>
                  <a:gd name="T14" fmla="*/ 14 w 14"/>
                  <a:gd name="T1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7">
                    <a:moveTo>
                      <a:pt x="14" y="4"/>
                    </a:moveTo>
                    <a:cubicBezTo>
                      <a:pt x="14" y="6"/>
                      <a:pt x="12" y="7"/>
                      <a:pt x="1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4" y="2"/>
                      <a:pt x="1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20">
              <a:extLst>
                <a:ext uri="{FF2B5EF4-FFF2-40B4-BE49-F238E27FC236}">
                  <a16:creationId xmlns:a16="http://schemas.microsoft.com/office/drawing/2014/main" xmlns="" id="{0CFA8CA8-D154-47B8-9C57-2AB4AE2F3E05}"/>
                </a:ext>
              </a:extLst>
            </p:cNvPr>
            <p:cNvGrpSpPr/>
            <p:nvPr/>
          </p:nvGrpSpPr>
          <p:grpSpPr>
            <a:xfrm>
              <a:off x="1312504" y="2482282"/>
              <a:ext cx="327604" cy="282657"/>
              <a:chOff x="-122237" y="-128588"/>
              <a:chExt cx="4632324" cy="3995738"/>
            </a:xfrm>
            <a:solidFill>
              <a:schemeClr val="accent3"/>
            </a:solidFill>
          </p:grpSpPr>
          <p:sp>
            <p:nvSpPr>
              <p:cNvPr id="160" name="i$liḋe-Freeform: Shape 21">
                <a:extLst>
                  <a:ext uri="{FF2B5EF4-FFF2-40B4-BE49-F238E27FC236}">
                    <a16:creationId xmlns:a16="http://schemas.microsoft.com/office/drawing/2014/main" xmlns="" id="{8C215B80-96D9-4E6D-97EB-E12801C48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2237" y="-128588"/>
                <a:ext cx="4632324" cy="3995738"/>
              </a:xfrm>
              <a:custGeom>
                <a:avLst/>
                <a:gdLst>
                  <a:gd name="T0" fmla="*/ 1096 w 1232"/>
                  <a:gd name="T1" fmla="*/ 134 h 1062"/>
                  <a:gd name="T2" fmla="*/ 616 w 1232"/>
                  <a:gd name="T3" fmla="*/ 123 h 1062"/>
                  <a:gd name="T4" fmla="*/ 136 w 1232"/>
                  <a:gd name="T5" fmla="*/ 134 h 1062"/>
                  <a:gd name="T6" fmla="*/ 136 w 1232"/>
                  <a:gd name="T7" fmla="*/ 622 h 1062"/>
                  <a:gd name="T8" fmla="*/ 538 w 1232"/>
                  <a:gd name="T9" fmla="*/ 1020 h 1062"/>
                  <a:gd name="T10" fmla="*/ 694 w 1232"/>
                  <a:gd name="T11" fmla="*/ 1020 h 1062"/>
                  <a:gd name="T12" fmla="*/ 1096 w 1232"/>
                  <a:gd name="T13" fmla="*/ 622 h 1062"/>
                  <a:gd name="T14" fmla="*/ 1096 w 1232"/>
                  <a:gd name="T15" fmla="*/ 134 h 1062"/>
                  <a:gd name="T16" fmla="*/ 1044 w 1232"/>
                  <a:gd name="T17" fmla="*/ 570 h 1062"/>
                  <a:gd name="T18" fmla="*/ 642 w 1232"/>
                  <a:gd name="T19" fmla="*/ 968 h 1062"/>
                  <a:gd name="T20" fmla="*/ 590 w 1232"/>
                  <a:gd name="T21" fmla="*/ 968 h 1062"/>
                  <a:gd name="T22" fmla="*/ 188 w 1232"/>
                  <a:gd name="T23" fmla="*/ 570 h 1062"/>
                  <a:gd name="T24" fmla="*/ 188 w 1232"/>
                  <a:gd name="T25" fmla="*/ 185 h 1062"/>
                  <a:gd name="T26" fmla="*/ 567 w 1232"/>
                  <a:gd name="T27" fmla="*/ 177 h 1062"/>
                  <a:gd name="T28" fmla="*/ 616 w 1232"/>
                  <a:gd name="T29" fmla="*/ 221 h 1062"/>
                  <a:gd name="T30" fmla="*/ 665 w 1232"/>
                  <a:gd name="T31" fmla="*/ 177 h 1062"/>
                  <a:gd name="T32" fmla="*/ 1044 w 1232"/>
                  <a:gd name="T33" fmla="*/ 185 h 1062"/>
                  <a:gd name="T34" fmla="*/ 1044 w 1232"/>
                  <a:gd name="T35" fmla="*/ 570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32" h="1062">
                    <a:moveTo>
                      <a:pt x="1096" y="134"/>
                    </a:moveTo>
                    <a:cubicBezTo>
                      <a:pt x="964" y="3"/>
                      <a:pt x="753" y="0"/>
                      <a:pt x="616" y="123"/>
                    </a:cubicBezTo>
                    <a:cubicBezTo>
                      <a:pt x="479" y="0"/>
                      <a:pt x="268" y="3"/>
                      <a:pt x="136" y="134"/>
                    </a:cubicBezTo>
                    <a:cubicBezTo>
                      <a:pt x="0" y="268"/>
                      <a:pt x="0" y="487"/>
                      <a:pt x="136" y="622"/>
                    </a:cubicBezTo>
                    <a:cubicBezTo>
                      <a:pt x="175" y="660"/>
                      <a:pt x="538" y="1020"/>
                      <a:pt x="538" y="1020"/>
                    </a:cubicBezTo>
                    <a:cubicBezTo>
                      <a:pt x="581" y="1062"/>
                      <a:pt x="651" y="1062"/>
                      <a:pt x="694" y="1020"/>
                    </a:cubicBezTo>
                    <a:cubicBezTo>
                      <a:pt x="694" y="1020"/>
                      <a:pt x="1092" y="626"/>
                      <a:pt x="1096" y="622"/>
                    </a:cubicBezTo>
                    <a:cubicBezTo>
                      <a:pt x="1232" y="487"/>
                      <a:pt x="1232" y="268"/>
                      <a:pt x="1096" y="134"/>
                    </a:cubicBezTo>
                    <a:close/>
                    <a:moveTo>
                      <a:pt x="1044" y="570"/>
                    </a:moveTo>
                    <a:cubicBezTo>
                      <a:pt x="642" y="968"/>
                      <a:pt x="642" y="968"/>
                      <a:pt x="642" y="968"/>
                    </a:cubicBezTo>
                    <a:cubicBezTo>
                      <a:pt x="628" y="982"/>
                      <a:pt x="604" y="982"/>
                      <a:pt x="590" y="968"/>
                    </a:cubicBezTo>
                    <a:cubicBezTo>
                      <a:pt x="188" y="570"/>
                      <a:pt x="188" y="570"/>
                      <a:pt x="188" y="570"/>
                    </a:cubicBezTo>
                    <a:cubicBezTo>
                      <a:pt x="81" y="464"/>
                      <a:pt x="81" y="291"/>
                      <a:pt x="188" y="185"/>
                    </a:cubicBezTo>
                    <a:cubicBezTo>
                      <a:pt x="291" y="82"/>
                      <a:pt x="458" y="79"/>
                      <a:pt x="567" y="177"/>
                    </a:cubicBezTo>
                    <a:cubicBezTo>
                      <a:pt x="616" y="221"/>
                      <a:pt x="616" y="221"/>
                      <a:pt x="616" y="221"/>
                    </a:cubicBezTo>
                    <a:cubicBezTo>
                      <a:pt x="665" y="177"/>
                      <a:pt x="665" y="177"/>
                      <a:pt x="665" y="177"/>
                    </a:cubicBezTo>
                    <a:cubicBezTo>
                      <a:pt x="774" y="79"/>
                      <a:pt x="941" y="82"/>
                      <a:pt x="1044" y="185"/>
                    </a:cubicBezTo>
                    <a:cubicBezTo>
                      <a:pt x="1151" y="291"/>
                      <a:pt x="1151" y="464"/>
                      <a:pt x="1044" y="5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i$liḋe-Freeform: Shape 22">
                <a:extLst>
                  <a:ext uri="{FF2B5EF4-FFF2-40B4-BE49-F238E27FC236}">
                    <a16:creationId xmlns:a16="http://schemas.microsoft.com/office/drawing/2014/main" xmlns="" id="{68F4D03C-0E52-4E01-8196-E59E98CB1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" y="681038"/>
                <a:ext cx="650875" cy="650875"/>
              </a:xfrm>
              <a:custGeom>
                <a:avLst/>
                <a:gdLst>
                  <a:gd name="T0" fmla="*/ 154 w 173"/>
                  <a:gd name="T1" fmla="*/ 0 h 173"/>
                  <a:gd name="T2" fmla="*/ 154 w 173"/>
                  <a:gd name="T3" fmla="*/ 0 h 173"/>
                  <a:gd name="T4" fmla="*/ 0 w 173"/>
                  <a:gd name="T5" fmla="*/ 154 h 173"/>
                  <a:gd name="T6" fmla="*/ 0 w 173"/>
                  <a:gd name="T7" fmla="*/ 154 h 173"/>
                  <a:gd name="T8" fmla="*/ 18 w 173"/>
                  <a:gd name="T9" fmla="*/ 173 h 173"/>
                  <a:gd name="T10" fmla="*/ 36 w 173"/>
                  <a:gd name="T11" fmla="*/ 154 h 173"/>
                  <a:gd name="T12" fmla="*/ 36 w 173"/>
                  <a:gd name="T13" fmla="*/ 154 h 173"/>
                  <a:gd name="T14" fmla="*/ 154 w 173"/>
                  <a:gd name="T15" fmla="*/ 36 h 173"/>
                  <a:gd name="T16" fmla="*/ 154 w 173"/>
                  <a:gd name="T17" fmla="*/ 36 h 173"/>
                  <a:gd name="T18" fmla="*/ 173 w 173"/>
                  <a:gd name="T19" fmla="*/ 18 h 173"/>
                  <a:gd name="T20" fmla="*/ 154 w 173"/>
                  <a:gd name="T21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73">
                    <a:moveTo>
                      <a:pt x="154" y="0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69" y="0"/>
                      <a:pt x="0" y="69"/>
                      <a:pt x="0" y="154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65"/>
                      <a:pt x="8" y="173"/>
                      <a:pt x="18" y="173"/>
                    </a:cubicBezTo>
                    <a:cubicBezTo>
                      <a:pt x="28" y="173"/>
                      <a:pt x="36" y="165"/>
                      <a:pt x="36" y="154"/>
                    </a:cubicBezTo>
                    <a:cubicBezTo>
                      <a:pt x="36" y="154"/>
                      <a:pt x="36" y="154"/>
                      <a:pt x="36" y="154"/>
                    </a:cubicBezTo>
                    <a:cubicBezTo>
                      <a:pt x="36" y="89"/>
                      <a:pt x="89" y="36"/>
                      <a:pt x="154" y="36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65" y="36"/>
                      <a:pt x="173" y="28"/>
                      <a:pt x="173" y="18"/>
                    </a:cubicBezTo>
                    <a:cubicBezTo>
                      <a:pt x="173" y="8"/>
                      <a:pt x="165" y="0"/>
                      <a:pt x="15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i$liḋe-Freeform: Shape 23">
              <a:extLst>
                <a:ext uri="{FF2B5EF4-FFF2-40B4-BE49-F238E27FC236}">
                  <a16:creationId xmlns:a16="http://schemas.microsoft.com/office/drawing/2014/main" xmlns="" id="{28A46176-0CD8-489D-8513-8886B2428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2740" y="1390649"/>
              <a:ext cx="309967" cy="232711"/>
            </a:xfrm>
            <a:custGeom>
              <a:avLst/>
              <a:gdLst>
                <a:gd name="T0" fmla="*/ 925 w 1124"/>
                <a:gd name="T1" fmla="*/ 21 h 843"/>
                <a:gd name="T2" fmla="*/ 249 w 1124"/>
                <a:gd name="T3" fmla="*/ 0 h 843"/>
                <a:gd name="T4" fmla="*/ 21 w 1124"/>
                <a:gd name="T5" fmla="*/ 199 h 843"/>
                <a:gd name="T6" fmla="*/ 18 w 1124"/>
                <a:gd name="T7" fmla="*/ 295 h 843"/>
                <a:gd name="T8" fmla="*/ 562 w 1124"/>
                <a:gd name="T9" fmla="*/ 843 h 843"/>
                <a:gd name="T10" fmla="*/ 1106 w 1124"/>
                <a:gd name="T11" fmla="*/ 295 h 843"/>
                <a:gd name="T12" fmla="*/ 1103 w 1124"/>
                <a:gd name="T13" fmla="*/ 199 h 843"/>
                <a:gd name="T14" fmla="*/ 484 w 1124"/>
                <a:gd name="T15" fmla="*/ 246 h 843"/>
                <a:gd name="T16" fmla="*/ 640 w 1124"/>
                <a:gd name="T17" fmla="*/ 246 h 843"/>
                <a:gd name="T18" fmla="*/ 685 w 1124"/>
                <a:gd name="T19" fmla="*/ 78 h 843"/>
                <a:gd name="T20" fmla="*/ 667 w 1124"/>
                <a:gd name="T21" fmla="*/ 223 h 843"/>
                <a:gd name="T22" fmla="*/ 457 w 1124"/>
                <a:gd name="T23" fmla="*/ 223 h 843"/>
                <a:gd name="T24" fmla="*/ 439 w 1124"/>
                <a:gd name="T25" fmla="*/ 78 h 843"/>
                <a:gd name="T26" fmla="*/ 457 w 1124"/>
                <a:gd name="T27" fmla="*/ 223 h 843"/>
                <a:gd name="T28" fmla="*/ 562 w 1124"/>
                <a:gd name="T29" fmla="*/ 718 h 843"/>
                <a:gd name="T30" fmla="*/ 649 w 1124"/>
                <a:gd name="T31" fmla="*/ 281 h 843"/>
                <a:gd name="T32" fmla="*/ 858 w 1124"/>
                <a:gd name="T33" fmla="*/ 281 h 843"/>
                <a:gd name="T34" fmla="*/ 685 w 1124"/>
                <a:gd name="T35" fmla="*/ 281 h 843"/>
                <a:gd name="T36" fmla="*/ 781 w 1124"/>
                <a:gd name="T37" fmla="*/ 174 h 843"/>
                <a:gd name="T38" fmla="*/ 695 w 1124"/>
                <a:gd name="T39" fmla="*/ 246 h 843"/>
                <a:gd name="T40" fmla="*/ 851 w 1124"/>
                <a:gd name="T41" fmla="*/ 70 h 843"/>
                <a:gd name="T42" fmla="*/ 727 w 1124"/>
                <a:gd name="T43" fmla="*/ 70 h 843"/>
                <a:gd name="T44" fmla="*/ 484 w 1124"/>
                <a:gd name="T45" fmla="*/ 70 h 843"/>
                <a:gd name="T46" fmla="*/ 562 w 1124"/>
                <a:gd name="T47" fmla="*/ 135 h 843"/>
                <a:gd name="T48" fmla="*/ 273 w 1124"/>
                <a:gd name="T49" fmla="*/ 70 h 843"/>
                <a:gd name="T50" fmla="*/ 341 w 1124"/>
                <a:gd name="T51" fmla="*/ 126 h 843"/>
                <a:gd name="T52" fmla="*/ 429 w 1124"/>
                <a:gd name="T53" fmla="*/ 246 h 843"/>
                <a:gd name="T54" fmla="*/ 343 w 1124"/>
                <a:gd name="T55" fmla="*/ 174 h 843"/>
                <a:gd name="T56" fmla="*/ 525 w 1124"/>
                <a:gd name="T57" fmla="*/ 712 h 843"/>
                <a:gd name="T58" fmla="*/ 439 w 1124"/>
                <a:gd name="T59" fmla="*/ 281 h 843"/>
                <a:gd name="T60" fmla="*/ 101 w 1124"/>
                <a:gd name="T61" fmla="*/ 281 h 843"/>
                <a:gd name="T62" fmla="*/ 446 w 1124"/>
                <a:gd name="T63" fmla="*/ 649 h 843"/>
                <a:gd name="T64" fmla="*/ 1023 w 1124"/>
                <a:gd name="T65" fmla="*/ 281 h 843"/>
                <a:gd name="T66" fmla="*/ 899 w 1124"/>
                <a:gd name="T67" fmla="*/ 281 h 843"/>
                <a:gd name="T68" fmla="*/ 808 w 1124"/>
                <a:gd name="T69" fmla="*/ 151 h 843"/>
                <a:gd name="T70" fmla="*/ 1051 w 1124"/>
                <a:gd name="T71" fmla="*/ 246 h 843"/>
                <a:gd name="T72" fmla="*/ 235 w 1124"/>
                <a:gd name="T73" fmla="*/ 84 h 843"/>
                <a:gd name="T74" fmla="*/ 221 w 1124"/>
                <a:gd name="T75" fmla="*/ 246 h 843"/>
                <a:gd name="T76" fmla="*/ 235 w 1124"/>
                <a:gd name="T77" fmla="*/ 84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4" h="843">
                  <a:moveTo>
                    <a:pt x="1103" y="199"/>
                  </a:moveTo>
                  <a:cubicBezTo>
                    <a:pt x="925" y="21"/>
                    <a:pt x="925" y="21"/>
                    <a:pt x="925" y="21"/>
                  </a:cubicBezTo>
                  <a:cubicBezTo>
                    <a:pt x="912" y="7"/>
                    <a:pt x="894" y="0"/>
                    <a:pt x="875" y="0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30" y="0"/>
                    <a:pt x="212" y="7"/>
                    <a:pt x="199" y="21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7" y="213"/>
                    <a:pt x="0" y="231"/>
                    <a:pt x="0" y="249"/>
                  </a:cubicBezTo>
                  <a:cubicBezTo>
                    <a:pt x="0" y="266"/>
                    <a:pt x="6" y="282"/>
                    <a:pt x="18" y="295"/>
                  </a:cubicBezTo>
                  <a:cubicBezTo>
                    <a:pt x="509" y="819"/>
                    <a:pt x="509" y="819"/>
                    <a:pt x="509" y="819"/>
                  </a:cubicBezTo>
                  <a:cubicBezTo>
                    <a:pt x="523" y="834"/>
                    <a:pt x="542" y="843"/>
                    <a:pt x="562" y="843"/>
                  </a:cubicBezTo>
                  <a:cubicBezTo>
                    <a:pt x="582" y="843"/>
                    <a:pt x="601" y="834"/>
                    <a:pt x="615" y="819"/>
                  </a:cubicBezTo>
                  <a:cubicBezTo>
                    <a:pt x="1106" y="295"/>
                    <a:pt x="1106" y="295"/>
                    <a:pt x="1106" y="295"/>
                  </a:cubicBezTo>
                  <a:cubicBezTo>
                    <a:pt x="1118" y="282"/>
                    <a:pt x="1124" y="265"/>
                    <a:pt x="1124" y="248"/>
                  </a:cubicBezTo>
                  <a:cubicBezTo>
                    <a:pt x="1124" y="230"/>
                    <a:pt x="1117" y="213"/>
                    <a:pt x="1103" y="199"/>
                  </a:cubicBezTo>
                  <a:close/>
                  <a:moveTo>
                    <a:pt x="640" y="246"/>
                  </a:moveTo>
                  <a:cubicBezTo>
                    <a:pt x="484" y="246"/>
                    <a:pt x="484" y="246"/>
                    <a:pt x="484" y="246"/>
                  </a:cubicBezTo>
                  <a:cubicBezTo>
                    <a:pt x="562" y="181"/>
                    <a:pt x="562" y="181"/>
                    <a:pt x="562" y="181"/>
                  </a:cubicBezTo>
                  <a:lnTo>
                    <a:pt x="640" y="246"/>
                  </a:lnTo>
                  <a:close/>
                  <a:moveTo>
                    <a:pt x="589" y="158"/>
                  </a:moveTo>
                  <a:cubicBezTo>
                    <a:pt x="685" y="78"/>
                    <a:pt x="685" y="78"/>
                    <a:pt x="685" y="78"/>
                  </a:cubicBezTo>
                  <a:cubicBezTo>
                    <a:pt x="756" y="149"/>
                    <a:pt x="756" y="149"/>
                    <a:pt x="756" y="149"/>
                  </a:cubicBezTo>
                  <a:cubicBezTo>
                    <a:pt x="667" y="223"/>
                    <a:pt x="667" y="223"/>
                    <a:pt x="667" y="223"/>
                  </a:cubicBezTo>
                  <a:lnTo>
                    <a:pt x="589" y="158"/>
                  </a:lnTo>
                  <a:close/>
                  <a:moveTo>
                    <a:pt x="457" y="223"/>
                  </a:moveTo>
                  <a:cubicBezTo>
                    <a:pt x="368" y="149"/>
                    <a:pt x="368" y="149"/>
                    <a:pt x="368" y="149"/>
                  </a:cubicBezTo>
                  <a:cubicBezTo>
                    <a:pt x="439" y="78"/>
                    <a:pt x="439" y="78"/>
                    <a:pt x="439" y="78"/>
                  </a:cubicBezTo>
                  <a:cubicBezTo>
                    <a:pt x="535" y="158"/>
                    <a:pt x="535" y="158"/>
                    <a:pt x="535" y="158"/>
                  </a:cubicBezTo>
                  <a:lnTo>
                    <a:pt x="457" y="223"/>
                  </a:lnTo>
                  <a:close/>
                  <a:moveTo>
                    <a:pt x="649" y="281"/>
                  </a:moveTo>
                  <a:cubicBezTo>
                    <a:pt x="562" y="718"/>
                    <a:pt x="562" y="718"/>
                    <a:pt x="562" y="718"/>
                  </a:cubicBezTo>
                  <a:cubicBezTo>
                    <a:pt x="475" y="281"/>
                    <a:pt x="475" y="281"/>
                    <a:pt x="475" y="281"/>
                  </a:cubicBezTo>
                  <a:lnTo>
                    <a:pt x="649" y="281"/>
                  </a:lnTo>
                  <a:close/>
                  <a:moveTo>
                    <a:pt x="685" y="281"/>
                  </a:moveTo>
                  <a:cubicBezTo>
                    <a:pt x="858" y="281"/>
                    <a:pt x="858" y="281"/>
                    <a:pt x="858" y="281"/>
                  </a:cubicBezTo>
                  <a:cubicBezTo>
                    <a:pt x="599" y="712"/>
                    <a:pt x="599" y="712"/>
                    <a:pt x="599" y="712"/>
                  </a:cubicBezTo>
                  <a:lnTo>
                    <a:pt x="685" y="281"/>
                  </a:lnTo>
                  <a:close/>
                  <a:moveTo>
                    <a:pt x="695" y="246"/>
                  </a:moveTo>
                  <a:cubicBezTo>
                    <a:pt x="781" y="174"/>
                    <a:pt x="781" y="174"/>
                    <a:pt x="781" y="174"/>
                  </a:cubicBezTo>
                  <a:cubicBezTo>
                    <a:pt x="853" y="246"/>
                    <a:pt x="853" y="246"/>
                    <a:pt x="853" y="246"/>
                  </a:cubicBezTo>
                  <a:lnTo>
                    <a:pt x="695" y="246"/>
                  </a:lnTo>
                  <a:close/>
                  <a:moveTo>
                    <a:pt x="727" y="70"/>
                  </a:moveTo>
                  <a:cubicBezTo>
                    <a:pt x="851" y="70"/>
                    <a:pt x="851" y="70"/>
                    <a:pt x="851" y="70"/>
                  </a:cubicBezTo>
                  <a:cubicBezTo>
                    <a:pt x="783" y="126"/>
                    <a:pt x="783" y="126"/>
                    <a:pt x="783" y="126"/>
                  </a:cubicBezTo>
                  <a:lnTo>
                    <a:pt x="727" y="70"/>
                  </a:lnTo>
                  <a:close/>
                  <a:moveTo>
                    <a:pt x="562" y="135"/>
                  </a:moveTo>
                  <a:cubicBezTo>
                    <a:pt x="484" y="70"/>
                    <a:pt x="484" y="70"/>
                    <a:pt x="484" y="70"/>
                  </a:cubicBezTo>
                  <a:cubicBezTo>
                    <a:pt x="640" y="70"/>
                    <a:pt x="640" y="70"/>
                    <a:pt x="640" y="70"/>
                  </a:cubicBezTo>
                  <a:lnTo>
                    <a:pt x="562" y="135"/>
                  </a:lnTo>
                  <a:close/>
                  <a:moveTo>
                    <a:pt x="341" y="126"/>
                  </a:moveTo>
                  <a:cubicBezTo>
                    <a:pt x="273" y="70"/>
                    <a:pt x="273" y="70"/>
                    <a:pt x="273" y="70"/>
                  </a:cubicBezTo>
                  <a:cubicBezTo>
                    <a:pt x="397" y="70"/>
                    <a:pt x="397" y="70"/>
                    <a:pt x="397" y="70"/>
                  </a:cubicBezTo>
                  <a:lnTo>
                    <a:pt x="341" y="126"/>
                  </a:lnTo>
                  <a:close/>
                  <a:moveTo>
                    <a:pt x="343" y="174"/>
                  </a:moveTo>
                  <a:cubicBezTo>
                    <a:pt x="429" y="246"/>
                    <a:pt x="429" y="246"/>
                    <a:pt x="429" y="246"/>
                  </a:cubicBezTo>
                  <a:cubicBezTo>
                    <a:pt x="271" y="246"/>
                    <a:pt x="271" y="246"/>
                    <a:pt x="271" y="246"/>
                  </a:cubicBezTo>
                  <a:lnTo>
                    <a:pt x="343" y="174"/>
                  </a:lnTo>
                  <a:close/>
                  <a:moveTo>
                    <a:pt x="439" y="281"/>
                  </a:moveTo>
                  <a:cubicBezTo>
                    <a:pt x="525" y="712"/>
                    <a:pt x="525" y="712"/>
                    <a:pt x="525" y="712"/>
                  </a:cubicBezTo>
                  <a:cubicBezTo>
                    <a:pt x="266" y="281"/>
                    <a:pt x="266" y="281"/>
                    <a:pt x="266" y="281"/>
                  </a:cubicBezTo>
                  <a:lnTo>
                    <a:pt x="439" y="281"/>
                  </a:lnTo>
                  <a:close/>
                  <a:moveTo>
                    <a:pt x="446" y="649"/>
                  </a:moveTo>
                  <a:cubicBezTo>
                    <a:pt x="101" y="281"/>
                    <a:pt x="101" y="281"/>
                    <a:pt x="101" y="281"/>
                  </a:cubicBezTo>
                  <a:cubicBezTo>
                    <a:pt x="225" y="281"/>
                    <a:pt x="225" y="281"/>
                    <a:pt x="225" y="281"/>
                  </a:cubicBezTo>
                  <a:lnTo>
                    <a:pt x="446" y="649"/>
                  </a:lnTo>
                  <a:close/>
                  <a:moveTo>
                    <a:pt x="899" y="281"/>
                  </a:moveTo>
                  <a:cubicBezTo>
                    <a:pt x="1023" y="281"/>
                    <a:pt x="1023" y="281"/>
                    <a:pt x="1023" y="281"/>
                  </a:cubicBezTo>
                  <a:cubicBezTo>
                    <a:pt x="678" y="649"/>
                    <a:pt x="678" y="649"/>
                    <a:pt x="678" y="649"/>
                  </a:cubicBezTo>
                  <a:lnTo>
                    <a:pt x="899" y="281"/>
                  </a:lnTo>
                  <a:close/>
                  <a:moveTo>
                    <a:pt x="903" y="246"/>
                  </a:moveTo>
                  <a:cubicBezTo>
                    <a:pt x="808" y="151"/>
                    <a:pt x="808" y="151"/>
                    <a:pt x="808" y="151"/>
                  </a:cubicBezTo>
                  <a:cubicBezTo>
                    <a:pt x="889" y="84"/>
                    <a:pt x="889" y="84"/>
                    <a:pt x="889" y="84"/>
                  </a:cubicBezTo>
                  <a:cubicBezTo>
                    <a:pt x="1051" y="246"/>
                    <a:pt x="1051" y="246"/>
                    <a:pt x="1051" y="246"/>
                  </a:cubicBezTo>
                  <a:lnTo>
                    <a:pt x="903" y="246"/>
                  </a:lnTo>
                  <a:close/>
                  <a:moveTo>
                    <a:pt x="235" y="84"/>
                  </a:moveTo>
                  <a:cubicBezTo>
                    <a:pt x="316" y="151"/>
                    <a:pt x="316" y="151"/>
                    <a:pt x="316" y="151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70" y="246"/>
                    <a:pt x="70" y="246"/>
                    <a:pt x="70" y="246"/>
                  </a:cubicBezTo>
                  <a:lnTo>
                    <a:pt x="235" y="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xmlns="" id="{9F9B442D-2F8E-48DE-9830-9E0026CEA283}"/>
                </a:ext>
              </a:extLst>
            </p:cNvPr>
            <p:cNvGrpSpPr/>
            <p:nvPr/>
          </p:nvGrpSpPr>
          <p:grpSpPr>
            <a:xfrm>
              <a:off x="7544440" y="2476601"/>
              <a:ext cx="206568" cy="300235"/>
              <a:chOff x="-1587" y="-1587"/>
              <a:chExt cx="4211637" cy="6119812"/>
            </a:xfrm>
            <a:solidFill>
              <a:schemeClr val="accent4"/>
            </a:solidFill>
          </p:grpSpPr>
          <p:sp>
            <p:nvSpPr>
              <p:cNvPr id="158" name="i$liḋe-Freeform: Shape 25">
                <a:extLst>
                  <a:ext uri="{FF2B5EF4-FFF2-40B4-BE49-F238E27FC236}">
                    <a16:creationId xmlns:a16="http://schemas.microsoft.com/office/drawing/2014/main" xmlns="" id="{F56F86B7-2B50-4E5A-A764-7CA4B19FD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7" y="-1587"/>
                <a:ext cx="4211637" cy="6119812"/>
              </a:xfrm>
              <a:custGeom>
                <a:avLst/>
                <a:gdLst>
                  <a:gd name="T0" fmla="*/ 560 w 1120"/>
                  <a:gd name="T1" fmla="*/ 0 h 1629"/>
                  <a:gd name="T2" fmla="*/ 0 w 1120"/>
                  <a:gd name="T3" fmla="*/ 560 h 1629"/>
                  <a:gd name="T4" fmla="*/ 256 w 1120"/>
                  <a:gd name="T5" fmla="*/ 1174 h 1629"/>
                  <a:gd name="T6" fmla="*/ 560 w 1120"/>
                  <a:gd name="T7" fmla="*/ 1629 h 1629"/>
                  <a:gd name="T8" fmla="*/ 864 w 1120"/>
                  <a:gd name="T9" fmla="*/ 1175 h 1629"/>
                  <a:gd name="T10" fmla="*/ 1120 w 1120"/>
                  <a:gd name="T11" fmla="*/ 560 h 1629"/>
                  <a:gd name="T12" fmla="*/ 560 w 1120"/>
                  <a:gd name="T13" fmla="*/ 0 h 1629"/>
                  <a:gd name="T14" fmla="*/ 692 w 1120"/>
                  <a:gd name="T15" fmla="*/ 1383 h 1629"/>
                  <a:gd name="T16" fmla="*/ 440 w 1120"/>
                  <a:gd name="T17" fmla="*/ 1415 h 1629"/>
                  <a:gd name="T18" fmla="*/ 409 w 1120"/>
                  <a:gd name="T19" fmla="*/ 1319 h 1629"/>
                  <a:gd name="T20" fmla="*/ 409 w 1120"/>
                  <a:gd name="T21" fmla="*/ 1317 h 1629"/>
                  <a:gd name="T22" fmla="*/ 724 w 1120"/>
                  <a:gd name="T23" fmla="*/ 1278 h 1629"/>
                  <a:gd name="T24" fmla="*/ 710 w 1120"/>
                  <a:gd name="T25" fmla="*/ 1323 h 1629"/>
                  <a:gd name="T26" fmla="*/ 692 w 1120"/>
                  <a:gd name="T27" fmla="*/ 1383 h 1629"/>
                  <a:gd name="T28" fmla="*/ 394 w 1120"/>
                  <a:gd name="T29" fmla="*/ 1268 h 1629"/>
                  <a:gd name="T30" fmla="*/ 363 w 1120"/>
                  <a:gd name="T31" fmla="*/ 1171 h 1629"/>
                  <a:gd name="T32" fmla="*/ 758 w 1120"/>
                  <a:gd name="T33" fmla="*/ 1171 h 1629"/>
                  <a:gd name="T34" fmla="*/ 740 w 1120"/>
                  <a:gd name="T35" fmla="*/ 1225 h 1629"/>
                  <a:gd name="T36" fmla="*/ 394 w 1120"/>
                  <a:gd name="T37" fmla="*/ 1268 h 1629"/>
                  <a:gd name="T38" fmla="*/ 560 w 1120"/>
                  <a:gd name="T39" fmla="*/ 1527 h 1629"/>
                  <a:gd name="T40" fmla="*/ 458 w 1120"/>
                  <a:gd name="T41" fmla="*/ 1464 h 1629"/>
                  <a:gd name="T42" fmla="*/ 674 w 1120"/>
                  <a:gd name="T43" fmla="*/ 1437 h 1629"/>
                  <a:gd name="T44" fmla="*/ 560 w 1120"/>
                  <a:gd name="T45" fmla="*/ 1527 h 1629"/>
                  <a:gd name="T46" fmla="*/ 798 w 1120"/>
                  <a:gd name="T47" fmla="*/ 1069 h 1629"/>
                  <a:gd name="T48" fmla="*/ 323 w 1120"/>
                  <a:gd name="T49" fmla="*/ 1069 h 1629"/>
                  <a:gd name="T50" fmla="*/ 237 w 1120"/>
                  <a:gd name="T51" fmla="*/ 905 h 1629"/>
                  <a:gd name="T52" fmla="*/ 102 w 1120"/>
                  <a:gd name="T53" fmla="*/ 560 h 1629"/>
                  <a:gd name="T54" fmla="*/ 560 w 1120"/>
                  <a:gd name="T55" fmla="*/ 102 h 1629"/>
                  <a:gd name="T56" fmla="*/ 1018 w 1120"/>
                  <a:gd name="T57" fmla="*/ 560 h 1629"/>
                  <a:gd name="T58" fmla="*/ 883 w 1120"/>
                  <a:gd name="T59" fmla="*/ 906 h 1629"/>
                  <a:gd name="T60" fmla="*/ 798 w 1120"/>
                  <a:gd name="T61" fmla="*/ 1069 h 1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20" h="1629">
                    <a:moveTo>
                      <a:pt x="560" y="0"/>
                    </a:moveTo>
                    <a:cubicBezTo>
                      <a:pt x="251" y="0"/>
                      <a:pt x="0" y="251"/>
                      <a:pt x="0" y="560"/>
                    </a:cubicBezTo>
                    <a:cubicBezTo>
                      <a:pt x="0" y="765"/>
                      <a:pt x="188" y="983"/>
                      <a:pt x="256" y="1174"/>
                    </a:cubicBezTo>
                    <a:cubicBezTo>
                      <a:pt x="358" y="1459"/>
                      <a:pt x="347" y="1629"/>
                      <a:pt x="560" y="1629"/>
                    </a:cubicBezTo>
                    <a:cubicBezTo>
                      <a:pt x="776" y="1629"/>
                      <a:pt x="762" y="1459"/>
                      <a:pt x="864" y="1175"/>
                    </a:cubicBezTo>
                    <a:cubicBezTo>
                      <a:pt x="932" y="983"/>
                      <a:pt x="1120" y="764"/>
                      <a:pt x="1120" y="560"/>
                    </a:cubicBezTo>
                    <a:cubicBezTo>
                      <a:pt x="1120" y="251"/>
                      <a:pt x="869" y="0"/>
                      <a:pt x="560" y="0"/>
                    </a:cubicBezTo>
                    <a:close/>
                    <a:moveTo>
                      <a:pt x="692" y="1383"/>
                    </a:moveTo>
                    <a:cubicBezTo>
                      <a:pt x="440" y="1415"/>
                      <a:pt x="440" y="1415"/>
                      <a:pt x="440" y="1415"/>
                    </a:cubicBezTo>
                    <a:cubicBezTo>
                      <a:pt x="431" y="1389"/>
                      <a:pt x="421" y="1358"/>
                      <a:pt x="409" y="1319"/>
                    </a:cubicBezTo>
                    <a:cubicBezTo>
                      <a:pt x="409" y="1318"/>
                      <a:pt x="409" y="1318"/>
                      <a:pt x="409" y="1317"/>
                    </a:cubicBezTo>
                    <a:cubicBezTo>
                      <a:pt x="724" y="1278"/>
                      <a:pt x="724" y="1278"/>
                      <a:pt x="724" y="1278"/>
                    </a:cubicBezTo>
                    <a:cubicBezTo>
                      <a:pt x="719" y="1293"/>
                      <a:pt x="714" y="1309"/>
                      <a:pt x="710" y="1323"/>
                    </a:cubicBezTo>
                    <a:cubicBezTo>
                      <a:pt x="704" y="1346"/>
                      <a:pt x="698" y="1365"/>
                      <a:pt x="692" y="1383"/>
                    </a:cubicBezTo>
                    <a:close/>
                    <a:moveTo>
                      <a:pt x="394" y="1268"/>
                    </a:moveTo>
                    <a:cubicBezTo>
                      <a:pt x="385" y="1237"/>
                      <a:pt x="374" y="1205"/>
                      <a:pt x="363" y="1171"/>
                    </a:cubicBezTo>
                    <a:cubicBezTo>
                      <a:pt x="758" y="1171"/>
                      <a:pt x="758" y="1171"/>
                      <a:pt x="758" y="1171"/>
                    </a:cubicBezTo>
                    <a:cubicBezTo>
                      <a:pt x="752" y="1189"/>
                      <a:pt x="745" y="1208"/>
                      <a:pt x="740" y="1225"/>
                    </a:cubicBezTo>
                    <a:lnTo>
                      <a:pt x="394" y="1268"/>
                    </a:lnTo>
                    <a:close/>
                    <a:moveTo>
                      <a:pt x="560" y="1527"/>
                    </a:moveTo>
                    <a:cubicBezTo>
                      <a:pt x="508" y="1527"/>
                      <a:pt x="485" y="1521"/>
                      <a:pt x="458" y="1464"/>
                    </a:cubicBezTo>
                    <a:cubicBezTo>
                      <a:pt x="674" y="1437"/>
                      <a:pt x="674" y="1437"/>
                      <a:pt x="674" y="1437"/>
                    </a:cubicBezTo>
                    <a:cubicBezTo>
                      <a:pt x="643" y="1521"/>
                      <a:pt x="620" y="1527"/>
                      <a:pt x="560" y="1527"/>
                    </a:cubicBezTo>
                    <a:close/>
                    <a:moveTo>
                      <a:pt x="798" y="1069"/>
                    </a:moveTo>
                    <a:cubicBezTo>
                      <a:pt x="323" y="1069"/>
                      <a:pt x="323" y="1069"/>
                      <a:pt x="323" y="1069"/>
                    </a:cubicBezTo>
                    <a:cubicBezTo>
                      <a:pt x="297" y="1014"/>
                      <a:pt x="267" y="959"/>
                      <a:pt x="237" y="905"/>
                    </a:cubicBezTo>
                    <a:cubicBezTo>
                      <a:pt x="170" y="786"/>
                      <a:pt x="102" y="664"/>
                      <a:pt x="102" y="560"/>
                    </a:cubicBezTo>
                    <a:cubicBezTo>
                      <a:pt x="102" y="307"/>
                      <a:pt x="307" y="102"/>
                      <a:pt x="560" y="102"/>
                    </a:cubicBezTo>
                    <a:cubicBezTo>
                      <a:pt x="813" y="102"/>
                      <a:pt x="1018" y="307"/>
                      <a:pt x="1018" y="560"/>
                    </a:cubicBezTo>
                    <a:cubicBezTo>
                      <a:pt x="1018" y="663"/>
                      <a:pt x="949" y="786"/>
                      <a:pt x="883" y="906"/>
                    </a:cubicBezTo>
                    <a:cubicBezTo>
                      <a:pt x="853" y="960"/>
                      <a:pt x="823" y="1014"/>
                      <a:pt x="798" y="10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i$liḋe-Freeform: Shape 26">
                <a:extLst>
                  <a:ext uri="{FF2B5EF4-FFF2-40B4-BE49-F238E27FC236}">
                    <a16:creationId xmlns:a16="http://schemas.microsoft.com/office/drawing/2014/main" xmlns="" id="{859CCE17-E6F5-40AF-89BA-0F855EC6B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7263" y="955675"/>
                <a:ext cx="1239837" cy="1239837"/>
              </a:xfrm>
              <a:custGeom>
                <a:avLst/>
                <a:gdLst>
                  <a:gd name="T0" fmla="*/ 305 w 330"/>
                  <a:gd name="T1" fmla="*/ 0 h 330"/>
                  <a:gd name="T2" fmla="*/ 0 w 330"/>
                  <a:gd name="T3" fmla="*/ 305 h 330"/>
                  <a:gd name="T4" fmla="*/ 25 w 330"/>
                  <a:gd name="T5" fmla="*/ 330 h 330"/>
                  <a:gd name="T6" fmla="*/ 50 w 330"/>
                  <a:gd name="T7" fmla="*/ 305 h 330"/>
                  <a:gd name="T8" fmla="*/ 305 w 330"/>
                  <a:gd name="T9" fmla="*/ 50 h 330"/>
                  <a:gd name="T10" fmla="*/ 330 w 330"/>
                  <a:gd name="T11" fmla="*/ 25 h 330"/>
                  <a:gd name="T12" fmla="*/ 305 w 330"/>
                  <a:gd name="T13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0" h="330">
                    <a:moveTo>
                      <a:pt x="305" y="0"/>
                    </a:moveTo>
                    <a:cubicBezTo>
                      <a:pt x="137" y="0"/>
                      <a:pt x="0" y="137"/>
                      <a:pt x="0" y="305"/>
                    </a:cubicBezTo>
                    <a:cubicBezTo>
                      <a:pt x="0" y="319"/>
                      <a:pt x="11" y="330"/>
                      <a:pt x="25" y="330"/>
                    </a:cubicBezTo>
                    <a:cubicBezTo>
                      <a:pt x="39" y="330"/>
                      <a:pt x="50" y="319"/>
                      <a:pt x="50" y="305"/>
                    </a:cubicBezTo>
                    <a:cubicBezTo>
                      <a:pt x="50" y="165"/>
                      <a:pt x="165" y="50"/>
                      <a:pt x="305" y="50"/>
                    </a:cubicBezTo>
                    <a:cubicBezTo>
                      <a:pt x="319" y="50"/>
                      <a:pt x="330" y="39"/>
                      <a:pt x="330" y="25"/>
                    </a:cubicBezTo>
                    <a:cubicBezTo>
                      <a:pt x="330" y="11"/>
                      <a:pt x="319" y="0"/>
                      <a:pt x="30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27">
              <a:extLst>
                <a:ext uri="{FF2B5EF4-FFF2-40B4-BE49-F238E27FC236}">
                  <a16:creationId xmlns:a16="http://schemas.microsoft.com/office/drawing/2014/main" xmlns="" id="{3F3F51BE-AB34-4A62-8C1F-F548CBDF20C7}"/>
                </a:ext>
              </a:extLst>
            </p:cNvPr>
            <p:cNvGrpSpPr/>
            <p:nvPr/>
          </p:nvGrpSpPr>
          <p:grpSpPr>
            <a:xfrm>
              <a:off x="7507112" y="3615446"/>
              <a:ext cx="281223" cy="281184"/>
              <a:chOff x="0" y="1588"/>
              <a:chExt cx="4016375" cy="4014787"/>
            </a:xfrm>
            <a:solidFill>
              <a:schemeClr val="accent6"/>
            </a:solidFill>
          </p:grpSpPr>
          <p:sp>
            <p:nvSpPr>
              <p:cNvPr id="156" name="i$liḋe-Freeform: Shape 28">
                <a:extLst>
                  <a:ext uri="{FF2B5EF4-FFF2-40B4-BE49-F238E27FC236}">
                    <a16:creationId xmlns:a16="http://schemas.microsoft.com/office/drawing/2014/main" xmlns="" id="{8B80D837-886A-4FBD-AE88-621F23C73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588"/>
                <a:ext cx="4016375" cy="4014787"/>
              </a:xfrm>
              <a:custGeom>
                <a:avLst/>
                <a:gdLst>
                  <a:gd name="T0" fmla="*/ 690 w 1068"/>
                  <a:gd name="T1" fmla="*/ 335 h 1068"/>
                  <a:gd name="T2" fmla="*/ 534 w 1068"/>
                  <a:gd name="T3" fmla="*/ 0 h 1068"/>
                  <a:gd name="T4" fmla="*/ 301 w 1068"/>
                  <a:gd name="T5" fmla="*/ 342 h 1068"/>
                  <a:gd name="T6" fmla="*/ 267 w 1068"/>
                  <a:gd name="T7" fmla="*/ 360 h 1068"/>
                  <a:gd name="T8" fmla="*/ 100 w 1068"/>
                  <a:gd name="T9" fmla="*/ 334 h 1068"/>
                  <a:gd name="T10" fmla="*/ 0 w 1068"/>
                  <a:gd name="T11" fmla="*/ 968 h 1068"/>
                  <a:gd name="T12" fmla="*/ 201 w 1068"/>
                  <a:gd name="T13" fmla="*/ 1068 h 1068"/>
                  <a:gd name="T14" fmla="*/ 291 w 1068"/>
                  <a:gd name="T15" fmla="*/ 1011 h 1068"/>
                  <a:gd name="T16" fmla="*/ 301 w 1068"/>
                  <a:gd name="T17" fmla="*/ 1013 h 1068"/>
                  <a:gd name="T18" fmla="*/ 635 w 1068"/>
                  <a:gd name="T19" fmla="*/ 1068 h 1068"/>
                  <a:gd name="T20" fmla="*/ 937 w 1068"/>
                  <a:gd name="T21" fmla="*/ 1004 h 1068"/>
                  <a:gd name="T22" fmla="*/ 952 w 1068"/>
                  <a:gd name="T23" fmla="*/ 909 h 1068"/>
                  <a:gd name="T24" fmla="*/ 1007 w 1068"/>
                  <a:gd name="T25" fmla="*/ 732 h 1068"/>
                  <a:gd name="T26" fmla="*/ 1039 w 1068"/>
                  <a:gd name="T27" fmla="*/ 560 h 1068"/>
                  <a:gd name="T28" fmla="*/ 1068 w 1068"/>
                  <a:gd name="T29" fmla="*/ 481 h 1068"/>
                  <a:gd name="T30" fmla="*/ 974 w 1068"/>
                  <a:gd name="T31" fmla="*/ 349 h 1068"/>
                  <a:gd name="T32" fmla="*/ 201 w 1068"/>
                  <a:gd name="T33" fmla="*/ 1001 h 1068"/>
                  <a:gd name="T34" fmla="*/ 67 w 1068"/>
                  <a:gd name="T35" fmla="*/ 968 h 1068"/>
                  <a:gd name="T36" fmla="*/ 100 w 1068"/>
                  <a:gd name="T37" fmla="*/ 401 h 1068"/>
                  <a:gd name="T38" fmla="*/ 234 w 1068"/>
                  <a:gd name="T39" fmla="*/ 434 h 1068"/>
                  <a:gd name="T40" fmla="*/ 1001 w 1068"/>
                  <a:gd name="T41" fmla="*/ 485 h 1068"/>
                  <a:gd name="T42" fmla="*/ 868 w 1068"/>
                  <a:gd name="T43" fmla="*/ 534 h 1068"/>
                  <a:gd name="T44" fmla="*/ 868 w 1068"/>
                  <a:gd name="T45" fmla="*/ 567 h 1068"/>
                  <a:gd name="T46" fmla="*/ 986 w 1068"/>
                  <a:gd name="T47" fmla="*/ 629 h 1068"/>
                  <a:gd name="T48" fmla="*/ 835 w 1068"/>
                  <a:gd name="T49" fmla="*/ 701 h 1068"/>
                  <a:gd name="T50" fmla="*/ 835 w 1068"/>
                  <a:gd name="T51" fmla="*/ 734 h 1068"/>
                  <a:gd name="T52" fmla="*/ 944 w 1068"/>
                  <a:gd name="T53" fmla="*/ 803 h 1068"/>
                  <a:gd name="T54" fmla="*/ 801 w 1068"/>
                  <a:gd name="T55" fmla="*/ 868 h 1068"/>
                  <a:gd name="T56" fmla="*/ 801 w 1068"/>
                  <a:gd name="T57" fmla="*/ 901 h 1068"/>
                  <a:gd name="T58" fmla="*/ 888 w 1068"/>
                  <a:gd name="T59" fmla="*/ 948 h 1068"/>
                  <a:gd name="T60" fmla="*/ 818 w 1068"/>
                  <a:gd name="T61" fmla="*/ 1001 h 1068"/>
                  <a:gd name="T62" fmla="*/ 450 w 1068"/>
                  <a:gd name="T63" fmla="*/ 980 h 1068"/>
                  <a:gd name="T64" fmla="*/ 268 w 1068"/>
                  <a:gd name="T65" fmla="*/ 914 h 1068"/>
                  <a:gd name="T66" fmla="*/ 294 w 1068"/>
                  <a:gd name="T67" fmla="*/ 418 h 1068"/>
                  <a:gd name="T68" fmla="*/ 501 w 1068"/>
                  <a:gd name="T69" fmla="*/ 100 h 1068"/>
                  <a:gd name="T70" fmla="*/ 632 w 1068"/>
                  <a:gd name="T71" fmla="*/ 225 h 1068"/>
                  <a:gd name="T72" fmla="*/ 962 w 1068"/>
                  <a:gd name="T73" fmla="*/ 413 h 1068"/>
                  <a:gd name="T74" fmla="*/ 1001 w 1068"/>
                  <a:gd name="T75" fmla="*/ 485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68" h="1068">
                    <a:moveTo>
                      <a:pt x="974" y="349"/>
                    </a:moveTo>
                    <a:cubicBezTo>
                      <a:pt x="932" y="339"/>
                      <a:pt x="834" y="339"/>
                      <a:pt x="690" y="335"/>
                    </a:cubicBezTo>
                    <a:cubicBezTo>
                      <a:pt x="697" y="304"/>
                      <a:pt x="699" y="275"/>
                      <a:pt x="699" y="225"/>
                    </a:cubicBezTo>
                    <a:cubicBezTo>
                      <a:pt x="699" y="105"/>
                      <a:pt x="611" y="0"/>
                      <a:pt x="534" y="0"/>
                    </a:cubicBezTo>
                    <a:cubicBezTo>
                      <a:pt x="480" y="0"/>
                      <a:pt x="435" y="45"/>
                      <a:pt x="434" y="99"/>
                    </a:cubicBezTo>
                    <a:cubicBezTo>
                      <a:pt x="433" y="167"/>
                      <a:pt x="413" y="283"/>
                      <a:pt x="301" y="342"/>
                    </a:cubicBezTo>
                    <a:cubicBezTo>
                      <a:pt x="292" y="346"/>
                      <a:pt x="269" y="357"/>
                      <a:pt x="265" y="359"/>
                    </a:cubicBezTo>
                    <a:cubicBezTo>
                      <a:pt x="267" y="360"/>
                      <a:pt x="267" y="360"/>
                      <a:pt x="267" y="360"/>
                    </a:cubicBezTo>
                    <a:cubicBezTo>
                      <a:pt x="250" y="345"/>
                      <a:pt x="225" y="334"/>
                      <a:pt x="201" y="334"/>
                    </a:cubicBezTo>
                    <a:cubicBezTo>
                      <a:pt x="100" y="334"/>
                      <a:pt x="100" y="334"/>
                      <a:pt x="100" y="334"/>
                    </a:cubicBezTo>
                    <a:cubicBezTo>
                      <a:pt x="45" y="334"/>
                      <a:pt x="0" y="379"/>
                      <a:pt x="0" y="434"/>
                    </a:cubicBezTo>
                    <a:cubicBezTo>
                      <a:pt x="0" y="968"/>
                      <a:pt x="0" y="968"/>
                      <a:pt x="0" y="968"/>
                    </a:cubicBezTo>
                    <a:cubicBezTo>
                      <a:pt x="0" y="1023"/>
                      <a:pt x="45" y="1068"/>
                      <a:pt x="100" y="1068"/>
                    </a:cubicBezTo>
                    <a:cubicBezTo>
                      <a:pt x="201" y="1068"/>
                      <a:pt x="201" y="1068"/>
                      <a:pt x="201" y="1068"/>
                    </a:cubicBezTo>
                    <a:cubicBezTo>
                      <a:pt x="240" y="1068"/>
                      <a:pt x="273" y="1044"/>
                      <a:pt x="290" y="1010"/>
                    </a:cubicBezTo>
                    <a:cubicBezTo>
                      <a:pt x="290" y="1011"/>
                      <a:pt x="291" y="1011"/>
                      <a:pt x="291" y="1011"/>
                    </a:cubicBezTo>
                    <a:cubicBezTo>
                      <a:pt x="293" y="1011"/>
                      <a:pt x="296" y="1012"/>
                      <a:pt x="299" y="1013"/>
                    </a:cubicBezTo>
                    <a:cubicBezTo>
                      <a:pt x="300" y="1013"/>
                      <a:pt x="300" y="1013"/>
                      <a:pt x="301" y="1013"/>
                    </a:cubicBezTo>
                    <a:cubicBezTo>
                      <a:pt x="320" y="1018"/>
                      <a:pt x="357" y="1027"/>
                      <a:pt x="436" y="1045"/>
                    </a:cubicBezTo>
                    <a:cubicBezTo>
                      <a:pt x="453" y="1049"/>
                      <a:pt x="542" y="1068"/>
                      <a:pt x="635" y="1068"/>
                    </a:cubicBezTo>
                    <a:cubicBezTo>
                      <a:pt x="818" y="1068"/>
                      <a:pt x="818" y="1068"/>
                      <a:pt x="818" y="1068"/>
                    </a:cubicBezTo>
                    <a:cubicBezTo>
                      <a:pt x="873" y="1068"/>
                      <a:pt x="913" y="1047"/>
                      <a:pt x="937" y="1004"/>
                    </a:cubicBezTo>
                    <a:cubicBezTo>
                      <a:pt x="938" y="1003"/>
                      <a:pt x="945" y="988"/>
                      <a:pt x="952" y="968"/>
                    </a:cubicBezTo>
                    <a:cubicBezTo>
                      <a:pt x="956" y="952"/>
                      <a:pt x="958" y="931"/>
                      <a:pt x="952" y="909"/>
                    </a:cubicBezTo>
                    <a:cubicBezTo>
                      <a:pt x="988" y="884"/>
                      <a:pt x="1000" y="847"/>
                      <a:pt x="1007" y="823"/>
                    </a:cubicBezTo>
                    <a:cubicBezTo>
                      <a:pt x="1020" y="783"/>
                      <a:pt x="1016" y="753"/>
                      <a:pt x="1007" y="732"/>
                    </a:cubicBezTo>
                    <a:cubicBezTo>
                      <a:pt x="1027" y="713"/>
                      <a:pt x="1045" y="684"/>
                      <a:pt x="1052" y="640"/>
                    </a:cubicBezTo>
                    <a:cubicBezTo>
                      <a:pt x="1056" y="612"/>
                      <a:pt x="1052" y="584"/>
                      <a:pt x="1039" y="560"/>
                    </a:cubicBezTo>
                    <a:cubicBezTo>
                      <a:pt x="1058" y="539"/>
                      <a:pt x="1066" y="513"/>
                      <a:pt x="1067" y="488"/>
                    </a:cubicBezTo>
                    <a:cubicBezTo>
                      <a:pt x="1068" y="481"/>
                      <a:pt x="1068" y="481"/>
                      <a:pt x="1068" y="481"/>
                    </a:cubicBezTo>
                    <a:cubicBezTo>
                      <a:pt x="1068" y="476"/>
                      <a:pt x="1068" y="474"/>
                      <a:pt x="1068" y="464"/>
                    </a:cubicBezTo>
                    <a:cubicBezTo>
                      <a:pt x="1068" y="422"/>
                      <a:pt x="1039" y="368"/>
                      <a:pt x="974" y="349"/>
                    </a:cubicBezTo>
                    <a:close/>
                    <a:moveTo>
                      <a:pt x="234" y="968"/>
                    </a:moveTo>
                    <a:cubicBezTo>
                      <a:pt x="234" y="986"/>
                      <a:pt x="219" y="1001"/>
                      <a:pt x="201" y="1001"/>
                    </a:cubicBezTo>
                    <a:cubicBezTo>
                      <a:pt x="100" y="1001"/>
                      <a:pt x="100" y="1001"/>
                      <a:pt x="100" y="1001"/>
                    </a:cubicBezTo>
                    <a:cubicBezTo>
                      <a:pt x="82" y="1001"/>
                      <a:pt x="67" y="986"/>
                      <a:pt x="67" y="968"/>
                    </a:cubicBezTo>
                    <a:cubicBezTo>
                      <a:pt x="67" y="434"/>
                      <a:pt x="67" y="434"/>
                      <a:pt x="67" y="434"/>
                    </a:cubicBezTo>
                    <a:cubicBezTo>
                      <a:pt x="67" y="415"/>
                      <a:pt x="82" y="401"/>
                      <a:pt x="100" y="401"/>
                    </a:cubicBezTo>
                    <a:cubicBezTo>
                      <a:pt x="201" y="401"/>
                      <a:pt x="201" y="401"/>
                      <a:pt x="201" y="401"/>
                    </a:cubicBezTo>
                    <a:cubicBezTo>
                      <a:pt x="219" y="401"/>
                      <a:pt x="234" y="415"/>
                      <a:pt x="234" y="434"/>
                    </a:cubicBezTo>
                    <a:lnTo>
                      <a:pt x="234" y="968"/>
                    </a:lnTo>
                    <a:close/>
                    <a:moveTo>
                      <a:pt x="1001" y="485"/>
                    </a:moveTo>
                    <a:cubicBezTo>
                      <a:pt x="1000" y="502"/>
                      <a:pt x="993" y="534"/>
                      <a:pt x="935" y="534"/>
                    </a:cubicBezTo>
                    <a:cubicBezTo>
                      <a:pt x="885" y="534"/>
                      <a:pt x="868" y="534"/>
                      <a:pt x="868" y="534"/>
                    </a:cubicBezTo>
                    <a:cubicBezTo>
                      <a:pt x="859" y="534"/>
                      <a:pt x="851" y="541"/>
                      <a:pt x="851" y="551"/>
                    </a:cubicBezTo>
                    <a:cubicBezTo>
                      <a:pt x="851" y="560"/>
                      <a:pt x="859" y="567"/>
                      <a:pt x="868" y="567"/>
                    </a:cubicBezTo>
                    <a:cubicBezTo>
                      <a:pt x="868" y="567"/>
                      <a:pt x="883" y="567"/>
                      <a:pt x="933" y="567"/>
                    </a:cubicBezTo>
                    <a:cubicBezTo>
                      <a:pt x="983" y="567"/>
                      <a:pt x="989" y="609"/>
                      <a:pt x="986" y="629"/>
                    </a:cubicBezTo>
                    <a:cubicBezTo>
                      <a:pt x="982" y="654"/>
                      <a:pt x="970" y="701"/>
                      <a:pt x="914" y="701"/>
                    </a:cubicBezTo>
                    <a:cubicBezTo>
                      <a:pt x="858" y="701"/>
                      <a:pt x="835" y="701"/>
                      <a:pt x="835" y="701"/>
                    </a:cubicBezTo>
                    <a:cubicBezTo>
                      <a:pt x="825" y="701"/>
                      <a:pt x="818" y="708"/>
                      <a:pt x="818" y="718"/>
                    </a:cubicBezTo>
                    <a:cubicBezTo>
                      <a:pt x="818" y="727"/>
                      <a:pt x="825" y="734"/>
                      <a:pt x="835" y="734"/>
                    </a:cubicBezTo>
                    <a:cubicBezTo>
                      <a:pt x="835" y="734"/>
                      <a:pt x="874" y="734"/>
                      <a:pt x="900" y="734"/>
                    </a:cubicBezTo>
                    <a:cubicBezTo>
                      <a:pt x="957" y="734"/>
                      <a:pt x="952" y="777"/>
                      <a:pt x="944" y="803"/>
                    </a:cubicBezTo>
                    <a:cubicBezTo>
                      <a:pt x="933" y="837"/>
                      <a:pt x="926" y="868"/>
                      <a:pt x="856" y="868"/>
                    </a:cubicBezTo>
                    <a:cubicBezTo>
                      <a:pt x="831" y="868"/>
                      <a:pt x="801" y="868"/>
                      <a:pt x="801" y="868"/>
                    </a:cubicBezTo>
                    <a:cubicBezTo>
                      <a:pt x="792" y="868"/>
                      <a:pt x="784" y="875"/>
                      <a:pt x="784" y="884"/>
                    </a:cubicBezTo>
                    <a:cubicBezTo>
                      <a:pt x="784" y="894"/>
                      <a:pt x="792" y="901"/>
                      <a:pt x="801" y="901"/>
                    </a:cubicBezTo>
                    <a:cubicBezTo>
                      <a:pt x="801" y="901"/>
                      <a:pt x="824" y="901"/>
                      <a:pt x="853" y="901"/>
                    </a:cubicBezTo>
                    <a:cubicBezTo>
                      <a:pt x="890" y="901"/>
                      <a:pt x="892" y="936"/>
                      <a:pt x="888" y="948"/>
                    </a:cubicBezTo>
                    <a:cubicBezTo>
                      <a:pt x="884" y="962"/>
                      <a:pt x="879" y="972"/>
                      <a:pt x="878" y="972"/>
                    </a:cubicBezTo>
                    <a:cubicBezTo>
                      <a:pt x="868" y="990"/>
                      <a:pt x="852" y="1001"/>
                      <a:pt x="818" y="1001"/>
                    </a:cubicBezTo>
                    <a:cubicBezTo>
                      <a:pt x="635" y="1001"/>
                      <a:pt x="635" y="1001"/>
                      <a:pt x="635" y="1001"/>
                    </a:cubicBezTo>
                    <a:cubicBezTo>
                      <a:pt x="544" y="1001"/>
                      <a:pt x="453" y="980"/>
                      <a:pt x="450" y="980"/>
                    </a:cubicBezTo>
                    <a:cubicBezTo>
                      <a:pt x="312" y="948"/>
                      <a:pt x="304" y="946"/>
                      <a:pt x="296" y="943"/>
                    </a:cubicBezTo>
                    <a:cubicBezTo>
                      <a:pt x="296" y="943"/>
                      <a:pt x="268" y="938"/>
                      <a:pt x="268" y="914"/>
                    </a:cubicBezTo>
                    <a:cubicBezTo>
                      <a:pt x="267" y="453"/>
                      <a:pt x="267" y="453"/>
                      <a:pt x="267" y="453"/>
                    </a:cubicBezTo>
                    <a:cubicBezTo>
                      <a:pt x="267" y="437"/>
                      <a:pt x="277" y="423"/>
                      <a:pt x="294" y="418"/>
                    </a:cubicBezTo>
                    <a:cubicBezTo>
                      <a:pt x="296" y="417"/>
                      <a:pt x="299" y="416"/>
                      <a:pt x="301" y="415"/>
                    </a:cubicBezTo>
                    <a:cubicBezTo>
                      <a:pt x="453" y="352"/>
                      <a:pt x="500" y="214"/>
                      <a:pt x="501" y="100"/>
                    </a:cubicBezTo>
                    <a:cubicBezTo>
                      <a:pt x="501" y="84"/>
                      <a:pt x="513" y="67"/>
                      <a:pt x="534" y="67"/>
                    </a:cubicBezTo>
                    <a:cubicBezTo>
                      <a:pt x="570" y="67"/>
                      <a:pt x="632" y="138"/>
                      <a:pt x="632" y="225"/>
                    </a:cubicBezTo>
                    <a:cubicBezTo>
                      <a:pt x="632" y="304"/>
                      <a:pt x="629" y="318"/>
                      <a:pt x="601" y="401"/>
                    </a:cubicBezTo>
                    <a:cubicBezTo>
                      <a:pt x="935" y="401"/>
                      <a:pt x="932" y="405"/>
                      <a:pt x="962" y="413"/>
                    </a:cubicBezTo>
                    <a:cubicBezTo>
                      <a:pt x="998" y="423"/>
                      <a:pt x="1002" y="454"/>
                      <a:pt x="1002" y="464"/>
                    </a:cubicBezTo>
                    <a:cubicBezTo>
                      <a:pt x="1002" y="476"/>
                      <a:pt x="1001" y="474"/>
                      <a:pt x="1001" y="4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îṣļîḑé-Freeform: Shape 29">
                <a:extLst>
                  <a:ext uri="{FF2B5EF4-FFF2-40B4-BE49-F238E27FC236}">
                    <a16:creationId xmlns:a16="http://schemas.microsoft.com/office/drawing/2014/main" xmlns="" id="{CBB20EC5-078D-4DB3-8C36-C0343454A9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38" y="3263900"/>
                <a:ext cx="379413" cy="376237"/>
              </a:xfrm>
              <a:custGeom>
                <a:avLst/>
                <a:gdLst>
                  <a:gd name="T0" fmla="*/ 50 w 101"/>
                  <a:gd name="T1" fmla="*/ 0 h 100"/>
                  <a:gd name="T2" fmla="*/ 0 w 101"/>
                  <a:gd name="T3" fmla="*/ 50 h 100"/>
                  <a:gd name="T4" fmla="*/ 50 w 101"/>
                  <a:gd name="T5" fmla="*/ 100 h 100"/>
                  <a:gd name="T6" fmla="*/ 101 w 101"/>
                  <a:gd name="T7" fmla="*/ 50 h 100"/>
                  <a:gd name="T8" fmla="*/ 50 w 101"/>
                  <a:gd name="T9" fmla="*/ 0 h 100"/>
                  <a:gd name="T10" fmla="*/ 50 w 101"/>
                  <a:gd name="T11" fmla="*/ 67 h 100"/>
                  <a:gd name="T12" fmla="*/ 34 w 101"/>
                  <a:gd name="T13" fmla="*/ 50 h 100"/>
                  <a:gd name="T14" fmla="*/ 50 w 101"/>
                  <a:gd name="T15" fmla="*/ 33 h 100"/>
                  <a:gd name="T16" fmla="*/ 67 w 101"/>
                  <a:gd name="T17" fmla="*/ 50 h 100"/>
                  <a:gd name="T18" fmla="*/ 50 w 101"/>
                  <a:gd name="T19" fmla="*/ 67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1" h="100">
                    <a:moveTo>
                      <a:pt x="50" y="0"/>
                    </a:moveTo>
                    <a:cubicBezTo>
                      <a:pt x="23" y="0"/>
                      <a:pt x="0" y="22"/>
                      <a:pt x="0" y="50"/>
                    </a:cubicBezTo>
                    <a:cubicBezTo>
                      <a:pt x="0" y="77"/>
                      <a:pt x="23" y="100"/>
                      <a:pt x="50" y="100"/>
                    </a:cubicBezTo>
                    <a:cubicBezTo>
                      <a:pt x="78" y="100"/>
                      <a:pt x="101" y="77"/>
                      <a:pt x="101" y="50"/>
                    </a:cubicBezTo>
                    <a:cubicBezTo>
                      <a:pt x="101" y="22"/>
                      <a:pt x="78" y="0"/>
                      <a:pt x="50" y="0"/>
                    </a:cubicBezTo>
                    <a:close/>
                    <a:moveTo>
                      <a:pt x="50" y="67"/>
                    </a:moveTo>
                    <a:cubicBezTo>
                      <a:pt x="41" y="67"/>
                      <a:pt x="34" y="59"/>
                      <a:pt x="34" y="50"/>
                    </a:cubicBezTo>
                    <a:cubicBezTo>
                      <a:pt x="34" y="41"/>
                      <a:pt x="41" y="33"/>
                      <a:pt x="50" y="33"/>
                    </a:cubicBezTo>
                    <a:cubicBezTo>
                      <a:pt x="60" y="33"/>
                      <a:pt x="67" y="41"/>
                      <a:pt x="67" y="50"/>
                    </a:cubicBezTo>
                    <a:cubicBezTo>
                      <a:pt x="67" y="59"/>
                      <a:pt x="60" y="67"/>
                      <a:pt x="50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5" name="Group 2">
            <a:extLst>
              <a:ext uri="{FF2B5EF4-FFF2-40B4-BE49-F238E27FC236}">
                <a16:creationId xmlns:a16="http://schemas.microsoft.com/office/drawing/2014/main" xmlns="" id="{CAA8DEC8-3CD6-4461-B15C-7A6D0A9024A6}"/>
              </a:ext>
            </a:extLst>
          </p:cNvPr>
          <p:cNvGrpSpPr/>
          <p:nvPr/>
        </p:nvGrpSpPr>
        <p:grpSpPr>
          <a:xfrm>
            <a:off x="3002237" y="1542419"/>
            <a:ext cx="3085147" cy="3071383"/>
            <a:chOff x="3348927" y="1467938"/>
            <a:chExt cx="5421655" cy="5397472"/>
          </a:xfrm>
        </p:grpSpPr>
        <p:sp>
          <p:nvSpPr>
            <p:cNvPr id="16" name="îṣļîḑé-Freeform: Shape 30">
              <a:extLst>
                <a:ext uri="{FF2B5EF4-FFF2-40B4-BE49-F238E27FC236}">
                  <a16:creationId xmlns:a16="http://schemas.microsoft.com/office/drawing/2014/main" xmlns="" id="{D839F3E7-C752-497F-91F5-D2C7E368F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5123" y="2808629"/>
              <a:ext cx="866637" cy="866862"/>
            </a:xfrm>
            <a:custGeom>
              <a:avLst/>
              <a:gdLst>
                <a:gd name="T0" fmla="*/ 175 w 349"/>
                <a:gd name="T1" fmla="*/ 0 h 349"/>
                <a:gd name="T2" fmla="*/ 0 w 349"/>
                <a:gd name="T3" fmla="*/ 174 h 349"/>
                <a:gd name="T4" fmla="*/ 175 w 349"/>
                <a:gd name="T5" fmla="*/ 349 h 349"/>
                <a:gd name="T6" fmla="*/ 349 w 349"/>
                <a:gd name="T7" fmla="*/ 174 h 349"/>
                <a:gd name="T8" fmla="*/ 175 w 349"/>
                <a:gd name="T9" fmla="*/ 0 h 349"/>
                <a:gd name="T10" fmla="*/ 178 w 349"/>
                <a:gd name="T11" fmla="*/ 289 h 349"/>
                <a:gd name="T12" fmla="*/ 178 w 349"/>
                <a:gd name="T13" fmla="*/ 289 h 349"/>
                <a:gd name="T14" fmla="*/ 178 w 349"/>
                <a:gd name="T15" fmla="*/ 289 h 349"/>
                <a:gd name="T16" fmla="*/ 178 w 349"/>
                <a:gd name="T17" fmla="*/ 289 h 349"/>
                <a:gd name="T18" fmla="*/ 178 w 349"/>
                <a:gd name="T19" fmla="*/ 289 h 349"/>
                <a:gd name="T20" fmla="*/ 72 w 349"/>
                <a:gd name="T21" fmla="*/ 165 h 349"/>
                <a:gd name="T22" fmla="*/ 173 w 349"/>
                <a:gd name="T23" fmla="*/ 151 h 349"/>
                <a:gd name="T24" fmla="*/ 176 w 349"/>
                <a:gd name="T25" fmla="*/ 161 h 349"/>
                <a:gd name="T26" fmla="*/ 178 w 349"/>
                <a:gd name="T27" fmla="*/ 151 h 349"/>
                <a:gd name="T28" fmla="*/ 280 w 349"/>
                <a:gd name="T29" fmla="*/ 162 h 349"/>
                <a:gd name="T30" fmla="*/ 178 w 349"/>
                <a:gd name="T31" fmla="*/ 28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9" h="349">
                  <a:moveTo>
                    <a:pt x="175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71"/>
                    <a:pt x="78" y="349"/>
                    <a:pt x="175" y="349"/>
                  </a:cubicBezTo>
                  <a:cubicBezTo>
                    <a:pt x="271" y="349"/>
                    <a:pt x="349" y="271"/>
                    <a:pt x="349" y="174"/>
                  </a:cubicBezTo>
                  <a:cubicBezTo>
                    <a:pt x="349" y="78"/>
                    <a:pt x="271" y="0"/>
                    <a:pt x="175" y="0"/>
                  </a:cubicBezTo>
                  <a:close/>
                  <a:moveTo>
                    <a:pt x="178" y="289"/>
                  </a:moveTo>
                  <a:cubicBezTo>
                    <a:pt x="178" y="289"/>
                    <a:pt x="178" y="289"/>
                    <a:pt x="178" y="289"/>
                  </a:cubicBezTo>
                  <a:cubicBezTo>
                    <a:pt x="178" y="289"/>
                    <a:pt x="178" y="289"/>
                    <a:pt x="178" y="289"/>
                  </a:cubicBezTo>
                  <a:cubicBezTo>
                    <a:pt x="178" y="289"/>
                    <a:pt x="178" y="289"/>
                    <a:pt x="178" y="289"/>
                  </a:cubicBezTo>
                  <a:cubicBezTo>
                    <a:pt x="178" y="289"/>
                    <a:pt x="178" y="289"/>
                    <a:pt x="178" y="289"/>
                  </a:cubicBezTo>
                  <a:cubicBezTo>
                    <a:pt x="142" y="257"/>
                    <a:pt x="73" y="220"/>
                    <a:pt x="72" y="165"/>
                  </a:cubicBezTo>
                  <a:cubicBezTo>
                    <a:pt x="72" y="96"/>
                    <a:pt x="157" y="86"/>
                    <a:pt x="173" y="151"/>
                  </a:cubicBezTo>
                  <a:cubicBezTo>
                    <a:pt x="176" y="161"/>
                    <a:pt x="176" y="161"/>
                    <a:pt x="176" y="16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93" y="86"/>
                    <a:pt x="279" y="93"/>
                    <a:pt x="280" y="162"/>
                  </a:cubicBezTo>
                  <a:cubicBezTo>
                    <a:pt x="280" y="218"/>
                    <a:pt x="212" y="256"/>
                    <a:pt x="178" y="2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ṣļîḑé-Freeform: Shape 31">
              <a:extLst>
                <a:ext uri="{FF2B5EF4-FFF2-40B4-BE49-F238E27FC236}">
                  <a16:creationId xmlns:a16="http://schemas.microsoft.com/office/drawing/2014/main" xmlns="" id="{48ECA812-5595-4304-82AC-51A14058C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426" y="1926703"/>
              <a:ext cx="873482" cy="873708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89 w 352"/>
                <a:gd name="T11" fmla="*/ 90 h 352"/>
                <a:gd name="T12" fmla="*/ 263 w 352"/>
                <a:gd name="T13" fmla="*/ 90 h 352"/>
                <a:gd name="T14" fmla="*/ 276 w 352"/>
                <a:gd name="T15" fmla="*/ 93 h 352"/>
                <a:gd name="T16" fmla="*/ 176 w 352"/>
                <a:gd name="T17" fmla="*/ 182 h 352"/>
                <a:gd name="T18" fmla="*/ 75 w 352"/>
                <a:gd name="T19" fmla="*/ 93 h 352"/>
                <a:gd name="T20" fmla="*/ 89 w 352"/>
                <a:gd name="T21" fmla="*/ 90 h 352"/>
                <a:gd name="T22" fmla="*/ 60 w 352"/>
                <a:gd name="T23" fmla="*/ 235 h 352"/>
                <a:gd name="T24" fmla="*/ 60 w 352"/>
                <a:gd name="T25" fmla="*/ 119 h 352"/>
                <a:gd name="T26" fmla="*/ 65 w 352"/>
                <a:gd name="T27" fmla="*/ 103 h 352"/>
                <a:gd name="T28" fmla="*/ 137 w 352"/>
                <a:gd name="T29" fmla="*/ 167 h 352"/>
                <a:gd name="T30" fmla="*/ 64 w 352"/>
                <a:gd name="T31" fmla="*/ 248 h 352"/>
                <a:gd name="T32" fmla="*/ 60 w 352"/>
                <a:gd name="T33" fmla="*/ 235 h 352"/>
                <a:gd name="T34" fmla="*/ 263 w 352"/>
                <a:gd name="T35" fmla="*/ 263 h 352"/>
                <a:gd name="T36" fmla="*/ 89 w 352"/>
                <a:gd name="T37" fmla="*/ 263 h 352"/>
                <a:gd name="T38" fmla="*/ 74 w 352"/>
                <a:gd name="T39" fmla="*/ 259 h 352"/>
                <a:gd name="T40" fmla="*/ 148 w 352"/>
                <a:gd name="T41" fmla="*/ 176 h 352"/>
                <a:gd name="T42" fmla="*/ 171 w 352"/>
                <a:gd name="T43" fmla="*/ 197 h 352"/>
                <a:gd name="T44" fmla="*/ 176 w 352"/>
                <a:gd name="T45" fmla="*/ 198 h 352"/>
                <a:gd name="T46" fmla="*/ 181 w 352"/>
                <a:gd name="T47" fmla="*/ 197 h 352"/>
                <a:gd name="T48" fmla="*/ 204 w 352"/>
                <a:gd name="T49" fmla="*/ 176 h 352"/>
                <a:gd name="T50" fmla="*/ 278 w 352"/>
                <a:gd name="T51" fmla="*/ 259 h 352"/>
                <a:gd name="T52" fmla="*/ 263 w 352"/>
                <a:gd name="T53" fmla="*/ 263 h 352"/>
                <a:gd name="T54" fmla="*/ 286 w 352"/>
                <a:gd name="T55" fmla="*/ 233 h 352"/>
                <a:gd name="T56" fmla="*/ 283 w 352"/>
                <a:gd name="T57" fmla="*/ 247 h 352"/>
                <a:gd name="T58" fmla="*/ 211 w 352"/>
                <a:gd name="T59" fmla="*/ 167 h 352"/>
                <a:gd name="T60" fmla="*/ 282 w 352"/>
                <a:gd name="T61" fmla="*/ 105 h 352"/>
                <a:gd name="T62" fmla="*/ 286 w 352"/>
                <a:gd name="T63" fmla="*/ 120 h 352"/>
                <a:gd name="T64" fmla="*/ 286 w 352"/>
                <a:gd name="T65" fmla="*/ 233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89" y="90"/>
                  </a:moveTo>
                  <a:cubicBezTo>
                    <a:pt x="263" y="90"/>
                    <a:pt x="263" y="90"/>
                    <a:pt x="263" y="90"/>
                  </a:cubicBezTo>
                  <a:cubicBezTo>
                    <a:pt x="268" y="90"/>
                    <a:pt x="272" y="91"/>
                    <a:pt x="276" y="93"/>
                  </a:cubicBezTo>
                  <a:cubicBezTo>
                    <a:pt x="176" y="182"/>
                    <a:pt x="176" y="182"/>
                    <a:pt x="176" y="182"/>
                  </a:cubicBezTo>
                  <a:cubicBezTo>
                    <a:pt x="75" y="93"/>
                    <a:pt x="75" y="93"/>
                    <a:pt x="75" y="93"/>
                  </a:cubicBezTo>
                  <a:cubicBezTo>
                    <a:pt x="79" y="91"/>
                    <a:pt x="84" y="90"/>
                    <a:pt x="89" y="90"/>
                  </a:cubicBezTo>
                  <a:close/>
                  <a:moveTo>
                    <a:pt x="60" y="235"/>
                  </a:moveTo>
                  <a:cubicBezTo>
                    <a:pt x="60" y="119"/>
                    <a:pt x="60" y="119"/>
                    <a:pt x="60" y="119"/>
                  </a:cubicBezTo>
                  <a:cubicBezTo>
                    <a:pt x="60" y="113"/>
                    <a:pt x="62" y="108"/>
                    <a:pt x="65" y="103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64" y="248"/>
                    <a:pt x="64" y="248"/>
                    <a:pt x="64" y="248"/>
                  </a:cubicBezTo>
                  <a:cubicBezTo>
                    <a:pt x="62" y="244"/>
                    <a:pt x="60" y="240"/>
                    <a:pt x="60" y="235"/>
                  </a:cubicBezTo>
                  <a:close/>
                  <a:moveTo>
                    <a:pt x="263" y="263"/>
                  </a:moveTo>
                  <a:cubicBezTo>
                    <a:pt x="89" y="263"/>
                    <a:pt x="89" y="263"/>
                    <a:pt x="89" y="263"/>
                  </a:cubicBezTo>
                  <a:cubicBezTo>
                    <a:pt x="83" y="263"/>
                    <a:pt x="78" y="262"/>
                    <a:pt x="74" y="259"/>
                  </a:cubicBezTo>
                  <a:cubicBezTo>
                    <a:pt x="148" y="176"/>
                    <a:pt x="148" y="176"/>
                    <a:pt x="148" y="176"/>
                  </a:cubicBezTo>
                  <a:cubicBezTo>
                    <a:pt x="171" y="197"/>
                    <a:pt x="171" y="197"/>
                    <a:pt x="171" y="197"/>
                  </a:cubicBezTo>
                  <a:cubicBezTo>
                    <a:pt x="172" y="198"/>
                    <a:pt x="174" y="198"/>
                    <a:pt x="176" y="198"/>
                  </a:cubicBezTo>
                  <a:cubicBezTo>
                    <a:pt x="178" y="198"/>
                    <a:pt x="179" y="198"/>
                    <a:pt x="181" y="197"/>
                  </a:cubicBezTo>
                  <a:cubicBezTo>
                    <a:pt x="204" y="176"/>
                    <a:pt x="204" y="176"/>
                    <a:pt x="204" y="176"/>
                  </a:cubicBezTo>
                  <a:cubicBezTo>
                    <a:pt x="278" y="259"/>
                    <a:pt x="278" y="259"/>
                    <a:pt x="278" y="259"/>
                  </a:cubicBezTo>
                  <a:cubicBezTo>
                    <a:pt x="274" y="262"/>
                    <a:pt x="268" y="263"/>
                    <a:pt x="263" y="263"/>
                  </a:cubicBezTo>
                  <a:close/>
                  <a:moveTo>
                    <a:pt x="286" y="233"/>
                  </a:moveTo>
                  <a:cubicBezTo>
                    <a:pt x="286" y="238"/>
                    <a:pt x="285" y="243"/>
                    <a:pt x="283" y="247"/>
                  </a:cubicBezTo>
                  <a:cubicBezTo>
                    <a:pt x="211" y="167"/>
                    <a:pt x="211" y="167"/>
                    <a:pt x="211" y="167"/>
                  </a:cubicBezTo>
                  <a:cubicBezTo>
                    <a:pt x="282" y="105"/>
                    <a:pt x="282" y="105"/>
                    <a:pt x="282" y="105"/>
                  </a:cubicBezTo>
                  <a:cubicBezTo>
                    <a:pt x="285" y="109"/>
                    <a:pt x="286" y="115"/>
                    <a:pt x="286" y="120"/>
                  </a:cubicBezTo>
                  <a:lnTo>
                    <a:pt x="286" y="2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32">
              <a:extLst>
                <a:ext uri="{FF2B5EF4-FFF2-40B4-BE49-F238E27FC236}">
                  <a16:creationId xmlns:a16="http://schemas.microsoft.com/office/drawing/2014/main" xmlns="" id="{7B03B506-143D-483D-BF08-8089C815C914}"/>
                </a:ext>
              </a:extLst>
            </p:cNvPr>
            <p:cNvGrpSpPr/>
            <p:nvPr/>
          </p:nvGrpSpPr>
          <p:grpSpPr>
            <a:xfrm>
              <a:off x="4405861" y="3685062"/>
              <a:ext cx="710558" cy="712110"/>
              <a:chOff x="4427538" y="3192463"/>
              <a:chExt cx="823913" cy="825500"/>
            </a:xfrm>
            <a:solidFill>
              <a:schemeClr val="accent5"/>
            </a:solidFill>
          </p:grpSpPr>
          <p:sp>
            <p:nvSpPr>
              <p:cNvPr id="151" name="îṣļîḑé-Oval 33">
                <a:extLst>
                  <a:ext uri="{FF2B5EF4-FFF2-40B4-BE49-F238E27FC236}">
                    <a16:creationId xmlns:a16="http://schemas.microsoft.com/office/drawing/2014/main" xmlns="" id="{ECE06FE0-E85D-4506-ABDC-213116D69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îṣļîḑé-Rectangle 34">
                <a:extLst>
                  <a:ext uri="{FF2B5EF4-FFF2-40B4-BE49-F238E27FC236}">
                    <a16:creationId xmlns:a16="http://schemas.microsoft.com/office/drawing/2014/main" xmlns="" id="{2F7FF7AA-D0CD-49F7-9959-AE5539032D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îṣļîḑé-Freeform: Shape 35">
                <a:extLst>
                  <a:ext uri="{FF2B5EF4-FFF2-40B4-BE49-F238E27FC236}">
                    <a16:creationId xmlns:a16="http://schemas.microsoft.com/office/drawing/2014/main" xmlns="" id="{B7CD01D9-E956-4DA2-BF30-1F314D988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îṣļîḑé-Oval 36">
                <a:extLst>
                  <a:ext uri="{FF2B5EF4-FFF2-40B4-BE49-F238E27FC236}">
                    <a16:creationId xmlns:a16="http://schemas.microsoft.com/office/drawing/2014/main" xmlns="" id="{6CAAF646-2CC2-4B30-A7EB-71A35B53B5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îṣļîḑé-Rectangle 37">
                <a:extLst>
                  <a:ext uri="{FF2B5EF4-FFF2-40B4-BE49-F238E27FC236}">
                    <a16:creationId xmlns:a16="http://schemas.microsoft.com/office/drawing/2014/main" xmlns="" id="{FCE315B5-FFDD-4100-B7D8-946E882634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îṣļîḑé-Freeform: Shape 38">
              <a:extLst>
                <a:ext uri="{FF2B5EF4-FFF2-40B4-BE49-F238E27FC236}">
                  <a16:creationId xmlns:a16="http://schemas.microsoft.com/office/drawing/2014/main" xmlns="" id="{D6B2E8EB-A335-4091-A484-95040D590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927" y="3794633"/>
              <a:ext cx="883066" cy="880556"/>
            </a:xfrm>
            <a:custGeom>
              <a:avLst/>
              <a:gdLst>
                <a:gd name="T0" fmla="*/ 178 w 356"/>
                <a:gd name="T1" fmla="*/ 0 h 355"/>
                <a:gd name="T2" fmla="*/ 0 w 356"/>
                <a:gd name="T3" fmla="*/ 177 h 355"/>
                <a:gd name="T4" fmla="*/ 178 w 356"/>
                <a:gd name="T5" fmla="*/ 355 h 355"/>
                <a:gd name="T6" fmla="*/ 356 w 356"/>
                <a:gd name="T7" fmla="*/ 177 h 355"/>
                <a:gd name="T8" fmla="*/ 178 w 356"/>
                <a:gd name="T9" fmla="*/ 0 h 355"/>
                <a:gd name="T10" fmla="*/ 186 w 356"/>
                <a:gd name="T11" fmla="*/ 124 h 355"/>
                <a:gd name="T12" fmla="*/ 186 w 356"/>
                <a:gd name="T13" fmla="*/ 246 h 355"/>
                <a:gd name="T14" fmla="*/ 140 w 356"/>
                <a:gd name="T15" fmla="*/ 276 h 355"/>
                <a:gd name="T16" fmla="*/ 94 w 356"/>
                <a:gd name="T17" fmla="*/ 246 h 355"/>
                <a:gd name="T18" fmla="*/ 140 w 356"/>
                <a:gd name="T19" fmla="*/ 215 h 355"/>
                <a:gd name="T20" fmla="*/ 170 w 356"/>
                <a:gd name="T21" fmla="*/ 223 h 355"/>
                <a:gd name="T22" fmla="*/ 170 w 356"/>
                <a:gd name="T23" fmla="*/ 78 h 355"/>
                <a:gd name="T24" fmla="*/ 186 w 356"/>
                <a:gd name="T25" fmla="*/ 78 h 355"/>
                <a:gd name="T26" fmla="*/ 262 w 356"/>
                <a:gd name="T27" fmla="*/ 185 h 355"/>
                <a:gd name="T28" fmla="*/ 186 w 356"/>
                <a:gd name="T29" fmla="*/ 124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6" h="355">
                  <a:moveTo>
                    <a:pt x="178" y="0"/>
                  </a:moveTo>
                  <a:cubicBezTo>
                    <a:pt x="80" y="0"/>
                    <a:pt x="0" y="79"/>
                    <a:pt x="0" y="177"/>
                  </a:cubicBezTo>
                  <a:cubicBezTo>
                    <a:pt x="0" y="275"/>
                    <a:pt x="80" y="355"/>
                    <a:pt x="178" y="355"/>
                  </a:cubicBezTo>
                  <a:cubicBezTo>
                    <a:pt x="276" y="355"/>
                    <a:pt x="356" y="275"/>
                    <a:pt x="356" y="177"/>
                  </a:cubicBezTo>
                  <a:cubicBezTo>
                    <a:pt x="356" y="79"/>
                    <a:pt x="276" y="0"/>
                    <a:pt x="178" y="0"/>
                  </a:cubicBezTo>
                  <a:close/>
                  <a:moveTo>
                    <a:pt x="186" y="124"/>
                  </a:moveTo>
                  <a:cubicBezTo>
                    <a:pt x="186" y="246"/>
                    <a:pt x="186" y="246"/>
                    <a:pt x="186" y="246"/>
                  </a:cubicBezTo>
                  <a:cubicBezTo>
                    <a:pt x="186" y="262"/>
                    <a:pt x="165" y="276"/>
                    <a:pt x="140" y="276"/>
                  </a:cubicBezTo>
                  <a:cubicBezTo>
                    <a:pt x="115" y="276"/>
                    <a:pt x="94" y="262"/>
                    <a:pt x="94" y="246"/>
                  </a:cubicBezTo>
                  <a:cubicBezTo>
                    <a:pt x="94" y="229"/>
                    <a:pt x="115" y="215"/>
                    <a:pt x="140" y="215"/>
                  </a:cubicBezTo>
                  <a:cubicBezTo>
                    <a:pt x="152" y="215"/>
                    <a:pt x="162" y="218"/>
                    <a:pt x="170" y="223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6" y="78"/>
                    <a:pt x="252" y="78"/>
                    <a:pt x="262" y="185"/>
                  </a:cubicBezTo>
                  <a:cubicBezTo>
                    <a:pt x="246" y="162"/>
                    <a:pt x="224" y="118"/>
                    <a:pt x="186" y="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39">
              <a:extLst>
                <a:ext uri="{FF2B5EF4-FFF2-40B4-BE49-F238E27FC236}">
                  <a16:creationId xmlns:a16="http://schemas.microsoft.com/office/drawing/2014/main" xmlns="" id="{79176EC5-8B15-4B68-9845-6D7CE52C30FA}"/>
                </a:ext>
              </a:extLst>
            </p:cNvPr>
            <p:cNvGrpSpPr/>
            <p:nvPr/>
          </p:nvGrpSpPr>
          <p:grpSpPr>
            <a:xfrm>
              <a:off x="4349734" y="5510552"/>
              <a:ext cx="883066" cy="886034"/>
              <a:chOff x="4362451" y="5308600"/>
              <a:chExt cx="1023938" cy="1027113"/>
            </a:xfrm>
            <a:solidFill>
              <a:schemeClr val="accent3"/>
            </a:solidFill>
          </p:grpSpPr>
          <p:sp>
            <p:nvSpPr>
              <p:cNvPr id="149" name="îṣļîḑé-Freeform: Shape 40">
                <a:extLst>
                  <a:ext uri="{FF2B5EF4-FFF2-40B4-BE49-F238E27FC236}">
                    <a16:creationId xmlns:a16="http://schemas.microsoft.com/office/drawing/2014/main" xmlns="" id="{CCB47076-57C0-4B82-9E91-4DB1F37E2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2451" y="5308600"/>
                <a:ext cx="1023938" cy="1027113"/>
              </a:xfrm>
              <a:custGeom>
                <a:avLst/>
                <a:gdLst>
                  <a:gd name="T0" fmla="*/ 178 w 356"/>
                  <a:gd name="T1" fmla="*/ 0 h 357"/>
                  <a:gd name="T2" fmla="*/ 0 w 356"/>
                  <a:gd name="T3" fmla="*/ 179 h 357"/>
                  <a:gd name="T4" fmla="*/ 178 w 356"/>
                  <a:gd name="T5" fmla="*/ 357 h 357"/>
                  <a:gd name="T6" fmla="*/ 356 w 356"/>
                  <a:gd name="T7" fmla="*/ 179 h 357"/>
                  <a:gd name="T8" fmla="*/ 178 w 356"/>
                  <a:gd name="T9" fmla="*/ 0 h 357"/>
                  <a:gd name="T10" fmla="*/ 276 w 356"/>
                  <a:gd name="T11" fmla="*/ 268 h 357"/>
                  <a:gd name="T12" fmla="*/ 80 w 356"/>
                  <a:gd name="T13" fmla="*/ 268 h 357"/>
                  <a:gd name="T14" fmla="*/ 80 w 356"/>
                  <a:gd name="T15" fmla="*/ 190 h 357"/>
                  <a:gd name="T16" fmla="*/ 148 w 356"/>
                  <a:gd name="T17" fmla="*/ 190 h 357"/>
                  <a:gd name="T18" fmla="*/ 148 w 356"/>
                  <a:gd name="T19" fmla="*/ 210 h 357"/>
                  <a:gd name="T20" fmla="*/ 148 w 356"/>
                  <a:gd name="T21" fmla="*/ 224 h 357"/>
                  <a:gd name="T22" fmla="*/ 208 w 356"/>
                  <a:gd name="T23" fmla="*/ 224 h 357"/>
                  <a:gd name="T24" fmla="*/ 208 w 356"/>
                  <a:gd name="T25" fmla="*/ 224 h 357"/>
                  <a:gd name="T26" fmla="*/ 208 w 356"/>
                  <a:gd name="T27" fmla="*/ 210 h 357"/>
                  <a:gd name="T28" fmla="*/ 208 w 356"/>
                  <a:gd name="T29" fmla="*/ 190 h 357"/>
                  <a:gd name="T30" fmla="*/ 276 w 356"/>
                  <a:gd name="T31" fmla="*/ 190 h 357"/>
                  <a:gd name="T32" fmla="*/ 276 w 356"/>
                  <a:gd name="T33" fmla="*/ 268 h 357"/>
                  <a:gd name="T34" fmla="*/ 276 w 356"/>
                  <a:gd name="T35" fmla="*/ 176 h 357"/>
                  <a:gd name="T36" fmla="*/ 194 w 356"/>
                  <a:gd name="T37" fmla="*/ 176 h 357"/>
                  <a:gd name="T38" fmla="*/ 194 w 356"/>
                  <a:gd name="T39" fmla="*/ 176 h 357"/>
                  <a:gd name="T40" fmla="*/ 194 w 356"/>
                  <a:gd name="T41" fmla="*/ 176 h 357"/>
                  <a:gd name="T42" fmla="*/ 194 w 356"/>
                  <a:gd name="T43" fmla="*/ 210 h 357"/>
                  <a:gd name="T44" fmla="*/ 162 w 356"/>
                  <a:gd name="T45" fmla="*/ 210 h 357"/>
                  <a:gd name="T46" fmla="*/ 162 w 356"/>
                  <a:gd name="T47" fmla="*/ 176 h 357"/>
                  <a:gd name="T48" fmla="*/ 162 w 356"/>
                  <a:gd name="T49" fmla="*/ 176 h 357"/>
                  <a:gd name="T50" fmla="*/ 80 w 356"/>
                  <a:gd name="T51" fmla="*/ 176 h 357"/>
                  <a:gd name="T52" fmla="*/ 80 w 356"/>
                  <a:gd name="T53" fmla="*/ 121 h 357"/>
                  <a:gd name="T54" fmla="*/ 139 w 356"/>
                  <a:gd name="T55" fmla="*/ 121 h 357"/>
                  <a:gd name="T56" fmla="*/ 139 w 356"/>
                  <a:gd name="T57" fmla="*/ 121 h 357"/>
                  <a:gd name="T58" fmla="*/ 139 w 356"/>
                  <a:gd name="T59" fmla="*/ 83 h 357"/>
                  <a:gd name="T60" fmla="*/ 217 w 356"/>
                  <a:gd name="T61" fmla="*/ 83 h 357"/>
                  <a:gd name="T62" fmla="*/ 217 w 356"/>
                  <a:gd name="T63" fmla="*/ 121 h 357"/>
                  <a:gd name="T64" fmla="*/ 217 w 356"/>
                  <a:gd name="T65" fmla="*/ 121 h 357"/>
                  <a:gd name="T66" fmla="*/ 276 w 356"/>
                  <a:gd name="T67" fmla="*/ 121 h 357"/>
                  <a:gd name="T68" fmla="*/ 276 w 356"/>
                  <a:gd name="T69" fmla="*/ 176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56" h="357">
                    <a:moveTo>
                      <a:pt x="178" y="0"/>
                    </a:moveTo>
                    <a:cubicBezTo>
                      <a:pt x="79" y="0"/>
                      <a:pt x="0" y="80"/>
                      <a:pt x="0" y="179"/>
                    </a:cubicBezTo>
                    <a:cubicBezTo>
                      <a:pt x="0" y="277"/>
                      <a:pt x="79" y="357"/>
                      <a:pt x="178" y="357"/>
                    </a:cubicBezTo>
                    <a:cubicBezTo>
                      <a:pt x="277" y="357"/>
                      <a:pt x="356" y="277"/>
                      <a:pt x="356" y="179"/>
                    </a:cubicBezTo>
                    <a:cubicBezTo>
                      <a:pt x="356" y="80"/>
                      <a:pt x="277" y="0"/>
                      <a:pt x="178" y="0"/>
                    </a:cubicBezTo>
                    <a:close/>
                    <a:moveTo>
                      <a:pt x="276" y="268"/>
                    </a:moveTo>
                    <a:cubicBezTo>
                      <a:pt x="80" y="268"/>
                      <a:pt x="80" y="268"/>
                      <a:pt x="80" y="268"/>
                    </a:cubicBezTo>
                    <a:cubicBezTo>
                      <a:pt x="80" y="190"/>
                      <a:pt x="80" y="190"/>
                      <a:pt x="80" y="190"/>
                    </a:cubicBezTo>
                    <a:cubicBezTo>
                      <a:pt x="148" y="190"/>
                      <a:pt x="148" y="190"/>
                      <a:pt x="148" y="190"/>
                    </a:cubicBezTo>
                    <a:cubicBezTo>
                      <a:pt x="148" y="210"/>
                      <a:pt x="148" y="210"/>
                      <a:pt x="148" y="210"/>
                    </a:cubicBezTo>
                    <a:cubicBezTo>
                      <a:pt x="148" y="224"/>
                      <a:pt x="148" y="224"/>
                      <a:pt x="148" y="22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208" y="224"/>
                      <a:pt x="208" y="224"/>
                      <a:pt x="208" y="224"/>
                    </a:cubicBezTo>
                    <a:cubicBezTo>
                      <a:pt x="208" y="210"/>
                      <a:pt x="208" y="210"/>
                      <a:pt x="208" y="210"/>
                    </a:cubicBezTo>
                    <a:cubicBezTo>
                      <a:pt x="208" y="190"/>
                      <a:pt x="208" y="190"/>
                      <a:pt x="208" y="190"/>
                    </a:cubicBezTo>
                    <a:cubicBezTo>
                      <a:pt x="276" y="190"/>
                      <a:pt x="276" y="190"/>
                      <a:pt x="276" y="190"/>
                    </a:cubicBezTo>
                    <a:lnTo>
                      <a:pt x="276" y="268"/>
                    </a:lnTo>
                    <a:close/>
                    <a:moveTo>
                      <a:pt x="276" y="176"/>
                    </a:moveTo>
                    <a:cubicBezTo>
                      <a:pt x="194" y="176"/>
                      <a:pt x="194" y="176"/>
                      <a:pt x="194" y="176"/>
                    </a:cubicBezTo>
                    <a:cubicBezTo>
                      <a:pt x="194" y="176"/>
                      <a:pt x="194" y="176"/>
                      <a:pt x="194" y="176"/>
                    </a:cubicBezTo>
                    <a:cubicBezTo>
                      <a:pt x="194" y="176"/>
                      <a:pt x="194" y="176"/>
                      <a:pt x="194" y="176"/>
                    </a:cubicBezTo>
                    <a:cubicBezTo>
                      <a:pt x="194" y="210"/>
                      <a:pt x="194" y="210"/>
                      <a:pt x="194" y="210"/>
                    </a:cubicBezTo>
                    <a:cubicBezTo>
                      <a:pt x="162" y="210"/>
                      <a:pt x="162" y="210"/>
                      <a:pt x="162" y="210"/>
                    </a:cubicBezTo>
                    <a:cubicBezTo>
                      <a:pt x="162" y="176"/>
                      <a:pt x="162" y="176"/>
                      <a:pt x="162" y="176"/>
                    </a:cubicBezTo>
                    <a:cubicBezTo>
                      <a:pt x="162" y="176"/>
                      <a:pt x="162" y="176"/>
                      <a:pt x="162" y="176"/>
                    </a:cubicBezTo>
                    <a:cubicBezTo>
                      <a:pt x="80" y="176"/>
                      <a:pt x="80" y="176"/>
                      <a:pt x="80" y="176"/>
                    </a:cubicBezTo>
                    <a:cubicBezTo>
                      <a:pt x="80" y="121"/>
                      <a:pt x="80" y="121"/>
                      <a:pt x="80" y="121"/>
                    </a:cubicBezTo>
                    <a:cubicBezTo>
                      <a:pt x="139" y="121"/>
                      <a:pt x="139" y="121"/>
                      <a:pt x="139" y="121"/>
                    </a:cubicBezTo>
                    <a:cubicBezTo>
                      <a:pt x="139" y="121"/>
                      <a:pt x="139" y="121"/>
                      <a:pt x="139" y="121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217" y="83"/>
                      <a:pt x="217" y="83"/>
                      <a:pt x="217" y="83"/>
                    </a:cubicBezTo>
                    <a:cubicBezTo>
                      <a:pt x="217" y="121"/>
                      <a:pt x="217" y="121"/>
                      <a:pt x="217" y="121"/>
                    </a:cubicBezTo>
                    <a:cubicBezTo>
                      <a:pt x="217" y="121"/>
                      <a:pt x="217" y="121"/>
                      <a:pt x="217" y="121"/>
                    </a:cubicBezTo>
                    <a:cubicBezTo>
                      <a:pt x="276" y="121"/>
                      <a:pt x="276" y="121"/>
                      <a:pt x="276" y="121"/>
                    </a:cubicBezTo>
                    <a:lnTo>
                      <a:pt x="276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îṣļîḑé-Freeform: Shape 41">
                <a:extLst>
                  <a:ext uri="{FF2B5EF4-FFF2-40B4-BE49-F238E27FC236}">
                    <a16:creationId xmlns:a16="http://schemas.microsoft.com/office/drawing/2014/main" xmlns="" id="{DFD8CDF3-112E-4421-B70F-A71DD9F71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826" y="5618163"/>
                <a:ext cx="103188" cy="38100"/>
              </a:xfrm>
              <a:custGeom>
                <a:avLst/>
                <a:gdLst>
                  <a:gd name="T0" fmla="*/ 0 w 65"/>
                  <a:gd name="T1" fmla="*/ 0 h 24"/>
                  <a:gd name="T2" fmla="*/ 0 w 65"/>
                  <a:gd name="T3" fmla="*/ 24 h 24"/>
                  <a:gd name="T4" fmla="*/ 0 w 65"/>
                  <a:gd name="T5" fmla="*/ 24 h 24"/>
                  <a:gd name="T6" fmla="*/ 65 w 65"/>
                  <a:gd name="T7" fmla="*/ 24 h 24"/>
                  <a:gd name="T8" fmla="*/ 65 w 65"/>
                  <a:gd name="T9" fmla="*/ 24 h 24"/>
                  <a:gd name="T10" fmla="*/ 65 w 65"/>
                  <a:gd name="T11" fmla="*/ 0 h 24"/>
                  <a:gd name="T12" fmla="*/ 0 w 65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5" y="24"/>
                    </a:lnTo>
                    <a:lnTo>
                      <a:pt x="65" y="24"/>
                    </a:lnTo>
                    <a:lnTo>
                      <a:pt x="65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îṣļîḑé-Freeform: Shape 42">
              <a:extLst>
                <a:ext uri="{FF2B5EF4-FFF2-40B4-BE49-F238E27FC236}">
                  <a16:creationId xmlns:a16="http://schemas.microsoft.com/office/drawing/2014/main" xmlns="" id="{3E9A68AC-3BE3-42B7-8405-CB18E486C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5136" y="3208508"/>
              <a:ext cx="694130" cy="695680"/>
            </a:xfrm>
            <a:custGeom>
              <a:avLst/>
              <a:gdLst>
                <a:gd name="T0" fmla="*/ 140 w 280"/>
                <a:gd name="T1" fmla="*/ 0 h 280"/>
                <a:gd name="T2" fmla="*/ 0 w 280"/>
                <a:gd name="T3" fmla="*/ 140 h 280"/>
                <a:gd name="T4" fmla="*/ 140 w 280"/>
                <a:gd name="T5" fmla="*/ 280 h 280"/>
                <a:gd name="T6" fmla="*/ 280 w 280"/>
                <a:gd name="T7" fmla="*/ 140 h 280"/>
                <a:gd name="T8" fmla="*/ 140 w 280"/>
                <a:gd name="T9" fmla="*/ 0 h 280"/>
                <a:gd name="T10" fmla="*/ 185 w 280"/>
                <a:gd name="T11" fmla="*/ 69 h 280"/>
                <a:gd name="T12" fmla="*/ 211 w 280"/>
                <a:gd name="T13" fmla="*/ 95 h 280"/>
                <a:gd name="T14" fmla="*/ 185 w 280"/>
                <a:gd name="T15" fmla="*/ 122 h 280"/>
                <a:gd name="T16" fmla="*/ 174 w 280"/>
                <a:gd name="T17" fmla="*/ 119 h 280"/>
                <a:gd name="T18" fmla="*/ 158 w 280"/>
                <a:gd name="T19" fmla="*/ 95 h 280"/>
                <a:gd name="T20" fmla="*/ 185 w 280"/>
                <a:gd name="T21" fmla="*/ 69 h 280"/>
                <a:gd name="T22" fmla="*/ 141 w 280"/>
                <a:gd name="T23" fmla="*/ 96 h 280"/>
                <a:gd name="T24" fmla="*/ 167 w 280"/>
                <a:gd name="T25" fmla="*/ 123 h 280"/>
                <a:gd name="T26" fmla="*/ 141 w 280"/>
                <a:gd name="T27" fmla="*/ 149 h 280"/>
                <a:gd name="T28" fmla="*/ 115 w 280"/>
                <a:gd name="T29" fmla="*/ 123 h 280"/>
                <a:gd name="T30" fmla="*/ 141 w 280"/>
                <a:gd name="T31" fmla="*/ 96 h 280"/>
                <a:gd name="T32" fmla="*/ 95 w 280"/>
                <a:gd name="T33" fmla="*/ 69 h 280"/>
                <a:gd name="T34" fmla="*/ 121 w 280"/>
                <a:gd name="T35" fmla="*/ 95 h 280"/>
                <a:gd name="T36" fmla="*/ 121 w 280"/>
                <a:gd name="T37" fmla="*/ 97 h 280"/>
                <a:gd name="T38" fmla="*/ 109 w 280"/>
                <a:gd name="T39" fmla="*/ 118 h 280"/>
                <a:gd name="T40" fmla="*/ 95 w 280"/>
                <a:gd name="T41" fmla="*/ 122 h 280"/>
                <a:gd name="T42" fmla="*/ 68 w 280"/>
                <a:gd name="T43" fmla="*/ 95 h 280"/>
                <a:gd name="T44" fmla="*/ 95 w 280"/>
                <a:gd name="T45" fmla="*/ 69 h 280"/>
                <a:gd name="T46" fmla="*/ 90 w 280"/>
                <a:gd name="T47" fmla="*/ 193 h 280"/>
                <a:gd name="T48" fmla="*/ 52 w 280"/>
                <a:gd name="T49" fmla="*/ 186 h 280"/>
                <a:gd name="T50" fmla="*/ 50 w 280"/>
                <a:gd name="T51" fmla="*/ 185 h 280"/>
                <a:gd name="T52" fmla="*/ 50 w 280"/>
                <a:gd name="T53" fmla="*/ 185 h 280"/>
                <a:gd name="T54" fmla="*/ 50 w 280"/>
                <a:gd name="T55" fmla="*/ 157 h 280"/>
                <a:gd name="T56" fmla="*/ 84 w 280"/>
                <a:gd name="T57" fmla="*/ 124 h 280"/>
                <a:gd name="T58" fmla="*/ 106 w 280"/>
                <a:gd name="T59" fmla="*/ 124 h 280"/>
                <a:gd name="T60" fmla="*/ 108 w 280"/>
                <a:gd name="T61" fmla="*/ 124 h 280"/>
                <a:gd name="T62" fmla="*/ 118 w 280"/>
                <a:gd name="T63" fmla="*/ 146 h 280"/>
                <a:gd name="T64" fmla="*/ 90 w 280"/>
                <a:gd name="T65" fmla="*/ 185 h 280"/>
                <a:gd name="T66" fmla="*/ 90 w 280"/>
                <a:gd name="T67" fmla="*/ 193 h 280"/>
                <a:gd name="T68" fmla="*/ 186 w 280"/>
                <a:gd name="T69" fmla="*/ 212 h 280"/>
                <a:gd name="T70" fmla="*/ 186 w 280"/>
                <a:gd name="T71" fmla="*/ 212 h 280"/>
                <a:gd name="T72" fmla="*/ 184 w 280"/>
                <a:gd name="T73" fmla="*/ 213 h 280"/>
                <a:gd name="T74" fmla="*/ 144 w 280"/>
                <a:gd name="T75" fmla="*/ 220 h 280"/>
                <a:gd name="T76" fmla="*/ 98 w 280"/>
                <a:gd name="T77" fmla="*/ 213 h 280"/>
                <a:gd name="T78" fmla="*/ 96 w 280"/>
                <a:gd name="T79" fmla="*/ 212 h 280"/>
                <a:gd name="T80" fmla="*/ 96 w 280"/>
                <a:gd name="T81" fmla="*/ 212 h 280"/>
                <a:gd name="T82" fmla="*/ 96 w 280"/>
                <a:gd name="T83" fmla="*/ 185 h 280"/>
                <a:gd name="T84" fmla="*/ 130 w 280"/>
                <a:gd name="T85" fmla="*/ 151 h 280"/>
                <a:gd name="T86" fmla="*/ 152 w 280"/>
                <a:gd name="T87" fmla="*/ 151 h 280"/>
                <a:gd name="T88" fmla="*/ 186 w 280"/>
                <a:gd name="T89" fmla="*/ 185 h 280"/>
                <a:gd name="T90" fmla="*/ 186 w 280"/>
                <a:gd name="T91" fmla="*/ 212 h 280"/>
                <a:gd name="T92" fmla="*/ 230 w 280"/>
                <a:gd name="T93" fmla="*/ 185 h 280"/>
                <a:gd name="T94" fmla="*/ 230 w 280"/>
                <a:gd name="T95" fmla="*/ 185 h 280"/>
                <a:gd name="T96" fmla="*/ 228 w 280"/>
                <a:gd name="T97" fmla="*/ 186 h 280"/>
                <a:gd name="T98" fmla="*/ 192 w 280"/>
                <a:gd name="T99" fmla="*/ 193 h 280"/>
                <a:gd name="T100" fmla="*/ 192 w 280"/>
                <a:gd name="T101" fmla="*/ 185 h 280"/>
                <a:gd name="T102" fmla="*/ 164 w 280"/>
                <a:gd name="T103" fmla="*/ 146 h 280"/>
                <a:gd name="T104" fmla="*/ 174 w 280"/>
                <a:gd name="T105" fmla="*/ 124 h 280"/>
                <a:gd name="T106" fmla="*/ 196 w 280"/>
                <a:gd name="T107" fmla="*/ 124 h 280"/>
                <a:gd name="T108" fmla="*/ 230 w 280"/>
                <a:gd name="T109" fmla="*/ 157 h 280"/>
                <a:gd name="T110" fmla="*/ 230 w 280"/>
                <a:gd name="T111" fmla="*/ 18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Group 43">
              <a:extLst>
                <a:ext uri="{FF2B5EF4-FFF2-40B4-BE49-F238E27FC236}">
                  <a16:creationId xmlns:a16="http://schemas.microsoft.com/office/drawing/2014/main" xmlns="" id="{2D46BD46-BABD-4FDF-A203-B12833FDB043}"/>
                </a:ext>
              </a:extLst>
            </p:cNvPr>
            <p:cNvGrpSpPr/>
            <p:nvPr/>
          </p:nvGrpSpPr>
          <p:grpSpPr>
            <a:xfrm>
              <a:off x="6233613" y="1467938"/>
              <a:ext cx="861162" cy="861385"/>
              <a:chOff x="6546851" y="622300"/>
              <a:chExt cx="998538" cy="998538"/>
            </a:xfrm>
            <a:solidFill>
              <a:schemeClr val="accent4"/>
            </a:solidFill>
          </p:grpSpPr>
          <p:sp>
            <p:nvSpPr>
              <p:cNvPr id="147" name="îṣļîḑé-Freeform: Shape 44">
                <a:extLst>
                  <a:ext uri="{FF2B5EF4-FFF2-40B4-BE49-F238E27FC236}">
                    <a16:creationId xmlns:a16="http://schemas.microsoft.com/office/drawing/2014/main" xmlns="" id="{6810513F-EF39-4CA2-9FC0-30BAEFD88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3863" y="849313"/>
                <a:ext cx="541338" cy="541338"/>
              </a:xfrm>
              <a:custGeom>
                <a:avLst/>
                <a:gdLst>
                  <a:gd name="T0" fmla="*/ 94 w 188"/>
                  <a:gd name="T1" fmla="*/ 0 h 188"/>
                  <a:gd name="T2" fmla="*/ 0 w 188"/>
                  <a:gd name="T3" fmla="*/ 94 h 188"/>
                  <a:gd name="T4" fmla="*/ 94 w 188"/>
                  <a:gd name="T5" fmla="*/ 188 h 188"/>
                  <a:gd name="T6" fmla="*/ 188 w 188"/>
                  <a:gd name="T7" fmla="*/ 94 h 188"/>
                  <a:gd name="T8" fmla="*/ 94 w 188"/>
                  <a:gd name="T9" fmla="*/ 0 h 188"/>
                  <a:gd name="T10" fmla="*/ 138 w 188"/>
                  <a:gd name="T11" fmla="*/ 36 h 188"/>
                  <a:gd name="T12" fmla="*/ 152 w 188"/>
                  <a:gd name="T13" fmla="*/ 58 h 188"/>
                  <a:gd name="T14" fmla="*/ 138 w 188"/>
                  <a:gd name="T15" fmla="*/ 80 h 188"/>
                  <a:gd name="T16" fmla="*/ 123 w 188"/>
                  <a:gd name="T17" fmla="*/ 58 h 188"/>
                  <a:gd name="T18" fmla="*/ 138 w 188"/>
                  <a:gd name="T19" fmla="*/ 36 h 188"/>
                  <a:gd name="T20" fmla="*/ 51 w 188"/>
                  <a:gd name="T21" fmla="*/ 36 h 188"/>
                  <a:gd name="T22" fmla="*/ 65 w 188"/>
                  <a:gd name="T23" fmla="*/ 58 h 188"/>
                  <a:gd name="T24" fmla="*/ 51 w 188"/>
                  <a:gd name="T25" fmla="*/ 80 h 188"/>
                  <a:gd name="T26" fmla="*/ 36 w 188"/>
                  <a:gd name="T27" fmla="*/ 58 h 188"/>
                  <a:gd name="T28" fmla="*/ 51 w 188"/>
                  <a:gd name="T29" fmla="*/ 36 h 188"/>
                  <a:gd name="T30" fmla="*/ 94 w 188"/>
                  <a:gd name="T31" fmla="*/ 167 h 188"/>
                  <a:gd name="T32" fmla="*/ 22 w 188"/>
                  <a:gd name="T33" fmla="*/ 95 h 188"/>
                  <a:gd name="T34" fmla="*/ 94 w 188"/>
                  <a:gd name="T35" fmla="*/ 114 h 188"/>
                  <a:gd name="T36" fmla="*/ 167 w 188"/>
                  <a:gd name="T37" fmla="*/ 95 h 188"/>
                  <a:gd name="T38" fmla="*/ 94 w 188"/>
                  <a:gd name="T39" fmla="*/ 167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" h="188">
                    <a:moveTo>
                      <a:pt x="94" y="0"/>
                    </a:moveTo>
                    <a:cubicBezTo>
                      <a:pt x="42" y="0"/>
                      <a:pt x="0" y="42"/>
                      <a:pt x="0" y="94"/>
                    </a:cubicBezTo>
                    <a:cubicBezTo>
                      <a:pt x="0" y="146"/>
                      <a:pt x="42" y="188"/>
                      <a:pt x="94" y="188"/>
                    </a:cubicBezTo>
                    <a:cubicBezTo>
                      <a:pt x="146" y="188"/>
                      <a:pt x="188" y="146"/>
                      <a:pt x="188" y="94"/>
                    </a:cubicBezTo>
                    <a:cubicBezTo>
                      <a:pt x="188" y="42"/>
                      <a:pt x="146" y="0"/>
                      <a:pt x="94" y="0"/>
                    </a:cubicBezTo>
                    <a:close/>
                    <a:moveTo>
                      <a:pt x="138" y="36"/>
                    </a:moveTo>
                    <a:cubicBezTo>
                      <a:pt x="146" y="36"/>
                      <a:pt x="152" y="46"/>
                      <a:pt x="152" y="58"/>
                    </a:cubicBezTo>
                    <a:cubicBezTo>
                      <a:pt x="152" y="70"/>
                      <a:pt x="146" y="80"/>
                      <a:pt x="138" y="80"/>
                    </a:cubicBezTo>
                    <a:cubicBezTo>
                      <a:pt x="130" y="80"/>
                      <a:pt x="123" y="70"/>
                      <a:pt x="123" y="58"/>
                    </a:cubicBezTo>
                    <a:cubicBezTo>
                      <a:pt x="123" y="46"/>
                      <a:pt x="130" y="36"/>
                      <a:pt x="138" y="36"/>
                    </a:cubicBezTo>
                    <a:close/>
                    <a:moveTo>
                      <a:pt x="51" y="36"/>
                    </a:moveTo>
                    <a:cubicBezTo>
                      <a:pt x="59" y="36"/>
                      <a:pt x="65" y="46"/>
                      <a:pt x="65" y="58"/>
                    </a:cubicBezTo>
                    <a:cubicBezTo>
                      <a:pt x="65" y="70"/>
                      <a:pt x="59" y="80"/>
                      <a:pt x="51" y="80"/>
                    </a:cubicBezTo>
                    <a:cubicBezTo>
                      <a:pt x="43" y="80"/>
                      <a:pt x="36" y="70"/>
                      <a:pt x="36" y="58"/>
                    </a:cubicBezTo>
                    <a:cubicBezTo>
                      <a:pt x="36" y="46"/>
                      <a:pt x="43" y="36"/>
                      <a:pt x="51" y="36"/>
                    </a:cubicBezTo>
                    <a:close/>
                    <a:moveTo>
                      <a:pt x="94" y="167"/>
                    </a:moveTo>
                    <a:cubicBezTo>
                      <a:pt x="56" y="167"/>
                      <a:pt x="25" y="135"/>
                      <a:pt x="22" y="95"/>
                    </a:cubicBezTo>
                    <a:cubicBezTo>
                      <a:pt x="43" y="107"/>
                      <a:pt x="68" y="114"/>
                      <a:pt x="94" y="114"/>
                    </a:cubicBezTo>
                    <a:cubicBezTo>
                      <a:pt x="120" y="114"/>
                      <a:pt x="145" y="107"/>
                      <a:pt x="167" y="95"/>
                    </a:cubicBezTo>
                    <a:cubicBezTo>
                      <a:pt x="163" y="135"/>
                      <a:pt x="132" y="167"/>
                      <a:pt x="94" y="1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îṣļîḑé-Freeform: Shape 45">
                <a:extLst>
                  <a:ext uri="{FF2B5EF4-FFF2-40B4-BE49-F238E27FC236}">
                    <a16:creationId xmlns:a16="http://schemas.microsoft.com/office/drawing/2014/main" xmlns="" id="{5084A59A-6674-4CEF-9CC5-544E9ECF2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6851" y="622300"/>
                <a:ext cx="998538" cy="998538"/>
              </a:xfrm>
              <a:custGeom>
                <a:avLst/>
                <a:gdLst>
                  <a:gd name="T0" fmla="*/ 173 w 347"/>
                  <a:gd name="T1" fmla="*/ 0 h 347"/>
                  <a:gd name="T2" fmla="*/ 0 w 347"/>
                  <a:gd name="T3" fmla="*/ 173 h 347"/>
                  <a:gd name="T4" fmla="*/ 173 w 347"/>
                  <a:gd name="T5" fmla="*/ 347 h 347"/>
                  <a:gd name="T6" fmla="*/ 347 w 347"/>
                  <a:gd name="T7" fmla="*/ 173 h 347"/>
                  <a:gd name="T8" fmla="*/ 173 w 347"/>
                  <a:gd name="T9" fmla="*/ 0 h 347"/>
                  <a:gd name="T10" fmla="*/ 173 w 347"/>
                  <a:gd name="T11" fmla="*/ 289 h 347"/>
                  <a:gd name="T12" fmla="*/ 57 w 347"/>
                  <a:gd name="T13" fmla="*/ 173 h 347"/>
                  <a:gd name="T14" fmla="*/ 173 w 347"/>
                  <a:gd name="T15" fmla="*/ 57 h 347"/>
                  <a:gd name="T16" fmla="*/ 289 w 347"/>
                  <a:gd name="T17" fmla="*/ 173 h 347"/>
                  <a:gd name="T18" fmla="*/ 173 w 347"/>
                  <a:gd name="T19" fmla="*/ 289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7" h="347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69"/>
                      <a:pt x="77" y="347"/>
                      <a:pt x="173" y="347"/>
                    </a:cubicBezTo>
                    <a:cubicBezTo>
                      <a:pt x="269" y="347"/>
                      <a:pt x="347" y="269"/>
                      <a:pt x="347" y="173"/>
                    </a:cubicBezTo>
                    <a:cubicBezTo>
                      <a:pt x="347" y="77"/>
                      <a:pt x="269" y="0"/>
                      <a:pt x="173" y="0"/>
                    </a:cubicBezTo>
                    <a:close/>
                    <a:moveTo>
                      <a:pt x="173" y="289"/>
                    </a:moveTo>
                    <a:cubicBezTo>
                      <a:pt x="109" y="289"/>
                      <a:pt x="57" y="237"/>
                      <a:pt x="57" y="173"/>
                    </a:cubicBezTo>
                    <a:cubicBezTo>
                      <a:pt x="57" y="109"/>
                      <a:pt x="109" y="57"/>
                      <a:pt x="173" y="57"/>
                    </a:cubicBezTo>
                    <a:cubicBezTo>
                      <a:pt x="237" y="57"/>
                      <a:pt x="289" y="109"/>
                      <a:pt x="289" y="173"/>
                    </a:cubicBezTo>
                    <a:cubicBezTo>
                      <a:pt x="289" y="237"/>
                      <a:pt x="237" y="289"/>
                      <a:pt x="173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46">
              <a:extLst>
                <a:ext uri="{FF2B5EF4-FFF2-40B4-BE49-F238E27FC236}">
                  <a16:creationId xmlns:a16="http://schemas.microsoft.com/office/drawing/2014/main" xmlns="" id="{C46F3405-A9B6-4BBF-9EF1-8DBD2FA283CB}"/>
                </a:ext>
              </a:extLst>
            </p:cNvPr>
            <p:cNvGrpSpPr/>
            <p:nvPr/>
          </p:nvGrpSpPr>
          <p:grpSpPr>
            <a:xfrm>
              <a:off x="6862013" y="5505074"/>
              <a:ext cx="873481" cy="873708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145" name="îṣļîḑé-Freeform: Shape 47">
                <a:extLst>
                  <a:ext uri="{FF2B5EF4-FFF2-40B4-BE49-F238E27FC236}">
                    <a16:creationId xmlns:a16="http://schemas.microsoft.com/office/drawing/2014/main" xmlns="" id="{CF3B64BC-6C78-451C-847B-04A38083B4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îṣļîḑé-Freeform: Shape 48">
                <a:extLst>
                  <a:ext uri="{FF2B5EF4-FFF2-40B4-BE49-F238E27FC236}">
                    <a16:creationId xmlns:a16="http://schemas.microsoft.com/office/drawing/2014/main" xmlns="" id="{B4CCBE79-0806-4206-B437-680876518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îṣļîḑé-Freeform: Shape 49">
              <a:extLst>
                <a:ext uri="{FF2B5EF4-FFF2-40B4-BE49-F238E27FC236}">
                  <a16:creationId xmlns:a16="http://schemas.microsoft.com/office/drawing/2014/main" xmlns="" id="{71375B1C-4D80-4C22-AD4F-9C95BDC06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7405" y="2756590"/>
              <a:ext cx="885804" cy="883295"/>
            </a:xfrm>
            <a:custGeom>
              <a:avLst/>
              <a:gdLst>
                <a:gd name="T0" fmla="*/ 178 w 357"/>
                <a:gd name="T1" fmla="*/ 0 h 356"/>
                <a:gd name="T2" fmla="*/ 0 w 357"/>
                <a:gd name="T3" fmla="*/ 178 h 356"/>
                <a:gd name="T4" fmla="*/ 178 w 357"/>
                <a:gd name="T5" fmla="*/ 356 h 356"/>
                <a:gd name="T6" fmla="*/ 357 w 357"/>
                <a:gd name="T7" fmla="*/ 178 h 356"/>
                <a:gd name="T8" fmla="*/ 178 w 357"/>
                <a:gd name="T9" fmla="*/ 0 h 356"/>
                <a:gd name="T10" fmla="*/ 220 w 357"/>
                <a:gd name="T11" fmla="*/ 77 h 356"/>
                <a:gd name="T12" fmla="*/ 258 w 357"/>
                <a:gd name="T13" fmla="*/ 77 h 356"/>
                <a:gd name="T14" fmla="*/ 258 w 357"/>
                <a:gd name="T15" fmla="*/ 125 h 356"/>
                <a:gd name="T16" fmla="*/ 220 w 357"/>
                <a:gd name="T17" fmla="*/ 94 h 356"/>
                <a:gd name="T18" fmla="*/ 220 w 357"/>
                <a:gd name="T19" fmla="*/ 77 h 356"/>
                <a:gd name="T20" fmla="*/ 258 w 357"/>
                <a:gd name="T21" fmla="*/ 200 h 356"/>
                <a:gd name="T22" fmla="*/ 258 w 357"/>
                <a:gd name="T23" fmla="*/ 272 h 356"/>
                <a:gd name="T24" fmla="*/ 208 w 357"/>
                <a:gd name="T25" fmla="*/ 272 h 356"/>
                <a:gd name="T26" fmla="*/ 208 w 357"/>
                <a:gd name="T27" fmla="*/ 185 h 356"/>
                <a:gd name="T28" fmla="*/ 149 w 357"/>
                <a:gd name="T29" fmla="*/ 185 h 356"/>
                <a:gd name="T30" fmla="*/ 149 w 357"/>
                <a:gd name="T31" fmla="*/ 272 h 356"/>
                <a:gd name="T32" fmla="*/ 98 w 357"/>
                <a:gd name="T33" fmla="*/ 272 h 356"/>
                <a:gd name="T34" fmla="*/ 98 w 357"/>
                <a:gd name="T35" fmla="*/ 184 h 356"/>
                <a:gd name="T36" fmla="*/ 178 w 357"/>
                <a:gd name="T37" fmla="*/ 118 h 356"/>
                <a:gd name="T38" fmla="*/ 220 w 357"/>
                <a:gd name="T39" fmla="*/ 152 h 356"/>
                <a:gd name="T40" fmla="*/ 258 w 357"/>
                <a:gd name="T41" fmla="*/ 184 h 356"/>
                <a:gd name="T42" fmla="*/ 258 w 357"/>
                <a:gd name="T43" fmla="*/ 200 h 356"/>
                <a:gd name="T44" fmla="*/ 276 w 357"/>
                <a:gd name="T45" fmla="*/ 190 h 356"/>
                <a:gd name="T46" fmla="*/ 258 w 357"/>
                <a:gd name="T47" fmla="*/ 175 h 356"/>
                <a:gd name="T48" fmla="*/ 220 w 357"/>
                <a:gd name="T49" fmla="*/ 144 h 356"/>
                <a:gd name="T50" fmla="*/ 178 w 357"/>
                <a:gd name="T51" fmla="*/ 110 h 356"/>
                <a:gd name="T52" fmla="*/ 98 w 357"/>
                <a:gd name="T53" fmla="*/ 175 h 356"/>
                <a:gd name="T54" fmla="*/ 81 w 357"/>
                <a:gd name="T55" fmla="*/ 190 h 356"/>
                <a:gd name="T56" fmla="*/ 60 w 357"/>
                <a:gd name="T57" fmla="*/ 165 h 356"/>
                <a:gd name="T58" fmla="*/ 178 w 357"/>
                <a:gd name="T59" fmla="*/ 69 h 356"/>
                <a:gd name="T60" fmla="*/ 220 w 357"/>
                <a:gd name="T61" fmla="*/ 102 h 356"/>
                <a:gd name="T62" fmla="*/ 258 w 357"/>
                <a:gd name="T63" fmla="*/ 134 h 356"/>
                <a:gd name="T64" fmla="*/ 296 w 357"/>
                <a:gd name="T65" fmla="*/ 165 h 356"/>
                <a:gd name="T66" fmla="*/ 276 w 357"/>
                <a:gd name="T67" fmla="*/ 19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7" h="356">
                  <a:moveTo>
                    <a:pt x="178" y="0"/>
                  </a:moveTo>
                  <a:cubicBezTo>
                    <a:pt x="80" y="0"/>
                    <a:pt x="0" y="80"/>
                    <a:pt x="0" y="178"/>
                  </a:cubicBezTo>
                  <a:cubicBezTo>
                    <a:pt x="0" y="277"/>
                    <a:pt x="80" y="356"/>
                    <a:pt x="178" y="356"/>
                  </a:cubicBezTo>
                  <a:cubicBezTo>
                    <a:pt x="277" y="356"/>
                    <a:pt x="357" y="277"/>
                    <a:pt x="357" y="178"/>
                  </a:cubicBezTo>
                  <a:cubicBezTo>
                    <a:pt x="357" y="80"/>
                    <a:pt x="277" y="0"/>
                    <a:pt x="178" y="0"/>
                  </a:cubicBezTo>
                  <a:close/>
                  <a:moveTo>
                    <a:pt x="220" y="77"/>
                  </a:moveTo>
                  <a:cubicBezTo>
                    <a:pt x="258" y="77"/>
                    <a:pt x="258" y="77"/>
                    <a:pt x="258" y="77"/>
                  </a:cubicBezTo>
                  <a:cubicBezTo>
                    <a:pt x="258" y="125"/>
                    <a:pt x="258" y="125"/>
                    <a:pt x="258" y="125"/>
                  </a:cubicBezTo>
                  <a:cubicBezTo>
                    <a:pt x="220" y="94"/>
                    <a:pt x="220" y="94"/>
                    <a:pt x="220" y="94"/>
                  </a:cubicBezTo>
                  <a:lnTo>
                    <a:pt x="220" y="77"/>
                  </a:lnTo>
                  <a:close/>
                  <a:moveTo>
                    <a:pt x="258" y="200"/>
                  </a:moveTo>
                  <a:cubicBezTo>
                    <a:pt x="258" y="272"/>
                    <a:pt x="258" y="272"/>
                    <a:pt x="258" y="272"/>
                  </a:cubicBezTo>
                  <a:cubicBezTo>
                    <a:pt x="208" y="272"/>
                    <a:pt x="208" y="272"/>
                    <a:pt x="208" y="272"/>
                  </a:cubicBezTo>
                  <a:cubicBezTo>
                    <a:pt x="208" y="185"/>
                    <a:pt x="208" y="185"/>
                    <a:pt x="208" y="185"/>
                  </a:cubicBezTo>
                  <a:cubicBezTo>
                    <a:pt x="149" y="185"/>
                    <a:pt x="149" y="185"/>
                    <a:pt x="149" y="185"/>
                  </a:cubicBezTo>
                  <a:cubicBezTo>
                    <a:pt x="149" y="272"/>
                    <a:pt x="149" y="272"/>
                    <a:pt x="149" y="272"/>
                  </a:cubicBezTo>
                  <a:cubicBezTo>
                    <a:pt x="98" y="272"/>
                    <a:pt x="98" y="272"/>
                    <a:pt x="98" y="272"/>
                  </a:cubicBezTo>
                  <a:cubicBezTo>
                    <a:pt x="98" y="184"/>
                    <a:pt x="98" y="184"/>
                    <a:pt x="98" y="184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220" y="152"/>
                    <a:pt x="220" y="152"/>
                    <a:pt x="220" y="152"/>
                  </a:cubicBezTo>
                  <a:cubicBezTo>
                    <a:pt x="258" y="184"/>
                    <a:pt x="258" y="184"/>
                    <a:pt x="258" y="184"/>
                  </a:cubicBezTo>
                  <a:lnTo>
                    <a:pt x="258" y="200"/>
                  </a:lnTo>
                  <a:close/>
                  <a:moveTo>
                    <a:pt x="276" y="190"/>
                  </a:moveTo>
                  <a:cubicBezTo>
                    <a:pt x="258" y="175"/>
                    <a:pt x="258" y="175"/>
                    <a:pt x="258" y="175"/>
                  </a:cubicBezTo>
                  <a:cubicBezTo>
                    <a:pt x="220" y="144"/>
                    <a:pt x="220" y="144"/>
                    <a:pt x="220" y="144"/>
                  </a:cubicBezTo>
                  <a:cubicBezTo>
                    <a:pt x="178" y="110"/>
                    <a:pt x="178" y="110"/>
                    <a:pt x="178" y="110"/>
                  </a:cubicBezTo>
                  <a:cubicBezTo>
                    <a:pt x="98" y="175"/>
                    <a:pt x="98" y="175"/>
                    <a:pt x="98" y="175"/>
                  </a:cubicBezTo>
                  <a:cubicBezTo>
                    <a:pt x="81" y="190"/>
                    <a:pt x="81" y="190"/>
                    <a:pt x="81" y="190"/>
                  </a:cubicBezTo>
                  <a:cubicBezTo>
                    <a:pt x="60" y="165"/>
                    <a:pt x="60" y="165"/>
                    <a:pt x="60" y="165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220" y="102"/>
                    <a:pt x="220" y="102"/>
                    <a:pt x="220" y="102"/>
                  </a:cubicBezTo>
                  <a:cubicBezTo>
                    <a:pt x="258" y="134"/>
                    <a:pt x="258" y="134"/>
                    <a:pt x="258" y="134"/>
                  </a:cubicBezTo>
                  <a:cubicBezTo>
                    <a:pt x="296" y="165"/>
                    <a:pt x="296" y="165"/>
                    <a:pt x="296" y="165"/>
                  </a:cubicBezTo>
                  <a:lnTo>
                    <a:pt x="276" y="1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Group 50">
              <a:extLst>
                <a:ext uri="{FF2B5EF4-FFF2-40B4-BE49-F238E27FC236}">
                  <a16:creationId xmlns:a16="http://schemas.microsoft.com/office/drawing/2014/main" xmlns="" id="{96E3EE89-BBBD-4BBE-A220-786F3C5A11B8}"/>
                </a:ext>
              </a:extLst>
            </p:cNvPr>
            <p:cNvGrpSpPr/>
            <p:nvPr/>
          </p:nvGrpSpPr>
          <p:grpSpPr>
            <a:xfrm>
              <a:off x="3606345" y="4784726"/>
              <a:ext cx="874858" cy="873704"/>
              <a:chOff x="3500438" y="4467225"/>
              <a:chExt cx="1014413" cy="1012825"/>
            </a:xfrm>
            <a:solidFill>
              <a:schemeClr val="accent4"/>
            </a:solidFill>
          </p:grpSpPr>
          <p:sp>
            <p:nvSpPr>
              <p:cNvPr id="140" name="îṣļîḑé-Oval 51">
                <a:extLst>
                  <a:ext uri="{FF2B5EF4-FFF2-40B4-BE49-F238E27FC236}">
                    <a16:creationId xmlns:a16="http://schemas.microsoft.com/office/drawing/2014/main" xmlns="" id="{34437AEF-9E7D-432C-9691-174ABE56D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8438" y="4845050"/>
                <a:ext cx="79375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îṣļîḑé-Freeform: Shape 52">
                <a:extLst>
                  <a:ext uri="{FF2B5EF4-FFF2-40B4-BE49-F238E27FC236}">
                    <a16:creationId xmlns:a16="http://schemas.microsoft.com/office/drawing/2014/main" xmlns="" id="{D116FAB5-C197-4144-BD35-A3091BBAA2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9563" y="4845050"/>
                <a:ext cx="84138" cy="82550"/>
              </a:xfrm>
              <a:custGeom>
                <a:avLst/>
                <a:gdLst>
                  <a:gd name="T0" fmla="*/ 14 w 29"/>
                  <a:gd name="T1" fmla="*/ 29 h 29"/>
                  <a:gd name="T2" fmla="*/ 15 w 29"/>
                  <a:gd name="T3" fmla="*/ 29 h 29"/>
                  <a:gd name="T4" fmla="*/ 29 w 29"/>
                  <a:gd name="T5" fmla="*/ 14 h 29"/>
                  <a:gd name="T6" fmla="*/ 15 w 29"/>
                  <a:gd name="T7" fmla="*/ 0 h 29"/>
                  <a:gd name="T8" fmla="*/ 14 w 29"/>
                  <a:gd name="T9" fmla="*/ 0 h 29"/>
                  <a:gd name="T10" fmla="*/ 0 w 29"/>
                  <a:gd name="T11" fmla="*/ 14 h 29"/>
                  <a:gd name="T12" fmla="*/ 14 w 29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29">
                    <a:moveTo>
                      <a:pt x="14" y="29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23" y="28"/>
                      <a:pt x="29" y="22"/>
                      <a:pt x="29" y="14"/>
                    </a:cubicBezTo>
                    <a:cubicBezTo>
                      <a:pt x="29" y="7"/>
                      <a:pt x="23" y="1"/>
                      <a:pt x="15" y="0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7" y="0"/>
                      <a:pt x="0" y="7"/>
                      <a:pt x="0" y="14"/>
                    </a:cubicBezTo>
                    <a:cubicBezTo>
                      <a:pt x="0" y="22"/>
                      <a:pt x="7" y="29"/>
                      <a:pt x="1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îṣļîḑé-Oval 53">
                <a:extLst>
                  <a:ext uri="{FF2B5EF4-FFF2-40B4-BE49-F238E27FC236}">
                    <a16:creationId xmlns:a16="http://schemas.microsoft.com/office/drawing/2014/main" xmlns="" id="{FE756D4A-0EE8-467F-8CAA-E8D73F8A99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5451" y="4845050"/>
                <a:ext cx="80963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îṣļîḑé-Oval 54">
                <a:extLst>
                  <a:ext uri="{FF2B5EF4-FFF2-40B4-BE49-F238E27FC236}">
                    <a16:creationId xmlns:a16="http://schemas.microsoft.com/office/drawing/2014/main" xmlns="" id="{28E1D69E-6E4C-46D2-939C-54D1879D6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5726" y="4845050"/>
                <a:ext cx="80963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îṣļîḑé-Freeform: Shape 55">
                <a:extLst>
                  <a:ext uri="{FF2B5EF4-FFF2-40B4-BE49-F238E27FC236}">
                    <a16:creationId xmlns:a16="http://schemas.microsoft.com/office/drawing/2014/main" xmlns="" id="{B1D2D267-67B2-48D9-B22B-484D88F5C9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0438" y="4467225"/>
                <a:ext cx="1014413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30 w 352"/>
                  <a:gd name="T11" fmla="*/ 249 h 352"/>
                  <a:gd name="T12" fmla="*/ 102 w 352"/>
                  <a:gd name="T13" fmla="*/ 249 h 352"/>
                  <a:gd name="T14" fmla="*/ 71 w 352"/>
                  <a:gd name="T15" fmla="*/ 282 h 352"/>
                  <a:gd name="T16" fmla="*/ 71 w 352"/>
                  <a:gd name="T17" fmla="*/ 249 h 352"/>
                  <a:gd name="T18" fmla="*/ 52 w 352"/>
                  <a:gd name="T19" fmla="*/ 249 h 352"/>
                  <a:gd name="T20" fmla="*/ 52 w 352"/>
                  <a:gd name="T21" fmla="*/ 129 h 352"/>
                  <a:gd name="T22" fmla="*/ 108 w 352"/>
                  <a:gd name="T23" fmla="*/ 129 h 352"/>
                  <a:gd name="T24" fmla="*/ 108 w 352"/>
                  <a:gd name="T25" fmla="*/ 206 h 352"/>
                  <a:gd name="T26" fmla="*/ 108 w 352"/>
                  <a:gd name="T27" fmla="*/ 213 h 352"/>
                  <a:gd name="T28" fmla="*/ 114 w 352"/>
                  <a:gd name="T29" fmla="*/ 213 h 352"/>
                  <a:gd name="T30" fmla="*/ 230 w 352"/>
                  <a:gd name="T31" fmla="*/ 213 h 352"/>
                  <a:gd name="T32" fmla="*/ 230 w 352"/>
                  <a:gd name="T33" fmla="*/ 249 h 352"/>
                  <a:gd name="T34" fmla="*/ 299 w 352"/>
                  <a:gd name="T35" fmla="*/ 206 h 352"/>
                  <a:gd name="T36" fmla="*/ 279 w 352"/>
                  <a:gd name="T37" fmla="*/ 206 h 352"/>
                  <a:gd name="T38" fmla="*/ 279 w 352"/>
                  <a:gd name="T39" fmla="*/ 242 h 352"/>
                  <a:gd name="T40" fmla="*/ 247 w 352"/>
                  <a:gd name="T41" fmla="*/ 206 h 352"/>
                  <a:gd name="T42" fmla="*/ 230 w 352"/>
                  <a:gd name="T43" fmla="*/ 206 h 352"/>
                  <a:gd name="T44" fmla="*/ 115 w 352"/>
                  <a:gd name="T45" fmla="*/ 206 h 352"/>
                  <a:gd name="T46" fmla="*/ 115 w 352"/>
                  <a:gd name="T47" fmla="*/ 129 h 352"/>
                  <a:gd name="T48" fmla="*/ 115 w 352"/>
                  <a:gd name="T49" fmla="*/ 82 h 352"/>
                  <a:gd name="T50" fmla="*/ 299 w 352"/>
                  <a:gd name="T51" fmla="*/ 82 h 352"/>
                  <a:gd name="T52" fmla="*/ 299 w 352"/>
                  <a:gd name="T53" fmla="*/ 20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8" y="0"/>
                      <a:pt x="0" y="79"/>
                      <a:pt x="0" y="176"/>
                    </a:cubicBezTo>
                    <a:cubicBezTo>
                      <a:pt x="0" y="273"/>
                      <a:pt x="78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30" y="249"/>
                    </a:moveTo>
                    <a:cubicBezTo>
                      <a:pt x="102" y="249"/>
                      <a:pt x="102" y="249"/>
                      <a:pt x="102" y="249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1" y="249"/>
                      <a:pt x="71" y="249"/>
                      <a:pt x="71" y="249"/>
                    </a:cubicBezTo>
                    <a:cubicBezTo>
                      <a:pt x="52" y="249"/>
                      <a:pt x="52" y="249"/>
                      <a:pt x="52" y="249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8" y="206"/>
                      <a:pt x="108" y="206"/>
                      <a:pt x="108" y="206"/>
                    </a:cubicBezTo>
                    <a:cubicBezTo>
                      <a:pt x="108" y="213"/>
                      <a:pt x="108" y="213"/>
                      <a:pt x="108" y="213"/>
                    </a:cubicBezTo>
                    <a:cubicBezTo>
                      <a:pt x="114" y="213"/>
                      <a:pt x="114" y="213"/>
                      <a:pt x="114" y="213"/>
                    </a:cubicBezTo>
                    <a:cubicBezTo>
                      <a:pt x="230" y="213"/>
                      <a:pt x="230" y="213"/>
                      <a:pt x="230" y="213"/>
                    </a:cubicBezTo>
                    <a:lnTo>
                      <a:pt x="230" y="249"/>
                    </a:lnTo>
                    <a:close/>
                    <a:moveTo>
                      <a:pt x="299" y="206"/>
                    </a:moveTo>
                    <a:cubicBezTo>
                      <a:pt x="279" y="206"/>
                      <a:pt x="279" y="206"/>
                      <a:pt x="279" y="206"/>
                    </a:cubicBezTo>
                    <a:cubicBezTo>
                      <a:pt x="279" y="242"/>
                      <a:pt x="279" y="242"/>
                      <a:pt x="279" y="242"/>
                    </a:cubicBezTo>
                    <a:cubicBezTo>
                      <a:pt x="247" y="206"/>
                      <a:pt x="247" y="206"/>
                      <a:pt x="247" y="206"/>
                    </a:cubicBezTo>
                    <a:cubicBezTo>
                      <a:pt x="230" y="206"/>
                      <a:pt x="230" y="206"/>
                      <a:pt x="230" y="206"/>
                    </a:cubicBezTo>
                    <a:cubicBezTo>
                      <a:pt x="115" y="206"/>
                      <a:pt x="115" y="206"/>
                      <a:pt x="115" y="206"/>
                    </a:cubicBezTo>
                    <a:cubicBezTo>
                      <a:pt x="115" y="129"/>
                      <a:pt x="115" y="129"/>
                      <a:pt x="115" y="129"/>
                    </a:cubicBezTo>
                    <a:cubicBezTo>
                      <a:pt x="115" y="82"/>
                      <a:pt x="115" y="82"/>
                      <a:pt x="115" y="82"/>
                    </a:cubicBezTo>
                    <a:cubicBezTo>
                      <a:pt x="299" y="82"/>
                      <a:pt x="299" y="82"/>
                      <a:pt x="299" y="82"/>
                    </a:cubicBezTo>
                    <a:lnTo>
                      <a:pt x="299" y="2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Group 56">
              <a:extLst>
                <a:ext uri="{FF2B5EF4-FFF2-40B4-BE49-F238E27FC236}">
                  <a16:creationId xmlns:a16="http://schemas.microsoft.com/office/drawing/2014/main" xmlns="" id="{5DC910DA-3CBA-4C68-BDA8-7426FB274963}"/>
                </a:ext>
              </a:extLst>
            </p:cNvPr>
            <p:cNvGrpSpPr/>
            <p:nvPr/>
          </p:nvGrpSpPr>
          <p:grpSpPr>
            <a:xfrm>
              <a:off x="5779058" y="4027433"/>
              <a:ext cx="590079" cy="594340"/>
              <a:chOff x="6019801" y="3589338"/>
              <a:chExt cx="684213" cy="688975"/>
            </a:xfrm>
            <a:solidFill>
              <a:schemeClr val="accent4"/>
            </a:solidFill>
          </p:grpSpPr>
          <p:sp>
            <p:nvSpPr>
              <p:cNvPr id="137" name="îṣļîḑé-Freeform: Shape 57">
                <a:extLst>
                  <a:ext uri="{FF2B5EF4-FFF2-40B4-BE49-F238E27FC236}">
                    <a16:creationId xmlns:a16="http://schemas.microsoft.com/office/drawing/2014/main" xmlns="" id="{1E8E1F8A-05C0-42D3-AC2D-0CCBBB922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9026" y="3857625"/>
                <a:ext cx="236538" cy="234950"/>
              </a:xfrm>
              <a:custGeom>
                <a:avLst/>
                <a:gdLst>
                  <a:gd name="T0" fmla="*/ 5 w 82"/>
                  <a:gd name="T1" fmla="*/ 60 h 82"/>
                  <a:gd name="T2" fmla="*/ 7 w 82"/>
                  <a:gd name="T3" fmla="*/ 64 h 82"/>
                  <a:gd name="T4" fmla="*/ 9 w 82"/>
                  <a:gd name="T5" fmla="*/ 66 h 82"/>
                  <a:gd name="T6" fmla="*/ 10 w 82"/>
                  <a:gd name="T7" fmla="*/ 68 h 82"/>
                  <a:gd name="T8" fmla="*/ 12 w 82"/>
                  <a:gd name="T9" fmla="*/ 70 h 82"/>
                  <a:gd name="T10" fmla="*/ 15 w 82"/>
                  <a:gd name="T11" fmla="*/ 72 h 82"/>
                  <a:gd name="T12" fmla="*/ 17 w 82"/>
                  <a:gd name="T13" fmla="*/ 74 h 82"/>
                  <a:gd name="T14" fmla="*/ 20 w 82"/>
                  <a:gd name="T15" fmla="*/ 76 h 82"/>
                  <a:gd name="T16" fmla="*/ 29 w 82"/>
                  <a:gd name="T17" fmla="*/ 80 h 82"/>
                  <a:gd name="T18" fmla="*/ 41 w 82"/>
                  <a:gd name="T19" fmla="*/ 82 h 82"/>
                  <a:gd name="T20" fmla="*/ 71 w 82"/>
                  <a:gd name="T21" fmla="*/ 68 h 82"/>
                  <a:gd name="T22" fmla="*/ 75 w 82"/>
                  <a:gd name="T23" fmla="*/ 64 h 82"/>
                  <a:gd name="T24" fmla="*/ 79 w 82"/>
                  <a:gd name="T25" fmla="*/ 55 h 82"/>
                  <a:gd name="T26" fmla="*/ 82 w 82"/>
                  <a:gd name="T27" fmla="*/ 41 h 82"/>
                  <a:gd name="T28" fmla="*/ 82 w 82"/>
                  <a:gd name="T29" fmla="*/ 37 h 82"/>
                  <a:gd name="T30" fmla="*/ 81 w 82"/>
                  <a:gd name="T31" fmla="*/ 33 h 82"/>
                  <a:gd name="T32" fmla="*/ 79 w 82"/>
                  <a:gd name="T33" fmla="*/ 25 h 82"/>
                  <a:gd name="T34" fmla="*/ 77 w 82"/>
                  <a:gd name="T35" fmla="*/ 22 h 82"/>
                  <a:gd name="T36" fmla="*/ 75 w 82"/>
                  <a:gd name="T37" fmla="*/ 18 h 82"/>
                  <a:gd name="T38" fmla="*/ 71 w 82"/>
                  <a:gd name="T39" fmla="*/ 14 h 82"/>
                  <a:gd name="T40" fmla="*/ 41 w 82"/>
                  <a:gd name="T41" fmla="*/ 0 h 82"/>
                  <a:gd name="T42" fmla="*/ 12 w 82"/>
                  <a:gd name="T43" fmla="*/ 13 h 82"/>
                  <a:gd name="T44" fmla="*/ 10 w 82"/>
                  <a:gd name="T45" fmla="*/ 15 h 82"/>
                  <a:gd name="T46" fmla="*/ 7 w 82"/>
                  <a:gd name="T47" fmla="*/ 18 h 82"/>
                  <a:gd name="T48" fmla="*/ 5 w 82"/>
                  <a:gd name="T49" fmla="*/ 22 h 82"/>
                  <a:gd name="T50" fmla="*/ 4 w 82"/>
                  <a:gd name="T51" fmla="*/ 25 h 82"/>
                  <a:gd name="T52" fmla="*/ 1 w 82"/>
                  <a:gd name="T53" fmla="*/ 33 h 82"/>
                  <a:gd name="T54" fmla="*/ 1 w 82"/>
                  <a:gd name="T55" fmla="*/ 37 h 82"/>
                  <a:gd name="T56" fmla="*/ 0 w 82"/>
                  <a:gd name="T57" fmla="*/ 41 h 82"/>
                  <a:gd name="T58" fmla="*/ 3 w 82"/>
                  <a:gd name="T59" fmla="*/ 55 h 82"/>
                  <a:gd name="T60" fmla="*/ 5 w 82"/>
                  <a:gd name="T61" fmla="*/ 60 h 82"/>
                  <a:gd name="T62" fmla="*/ 41 w 82"/>
                  <a:gd name="T63" fmla="*/ 12 h 82"/>
                  <a:gd name="T64" fmla="*/ 70 w 82"/>
                  <a:gd name="T65" fmla="*/ 41 h 82"/>
                  <a:gd name="T66" fmla="*/ 41 w 82"/>
                  <a:gd name="T67" fmla="*/ 70 h 82"/>
                  <a:gd name="T68" fmla="*/ 12 w 82"/>
                  <a:gd name="T69" fmla="*/ 41 h 82"/>
                  <a:gd name="T70" fmla="*/ 41 w 82"/>
                  <a:gd name="T71" fmla="*/ 1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2" h="82">
                    <a:moveTo>
                      <a:pt x="5" y="60"/>
                    </a:moveTo>
                    <a:cubicBezTo>
                      <a:pt x="6" y="62"/>
                      <a:pt x="7" y="63"/>
                      <a:pt x="7" y="64"/>
                    </a:cubicBezTo>
                    <a:cubicBezTo>
                      <a:pt x="8" y="64"/>
                      <a:pt x="8" y="65"/>
                      <a:pt x="9" y="66"/>
                    </a:cubicBezTo>
                    <a:cubicBezTo>
                      <a:pt x="9" y="66"/>
                      <a:pt x="10" y="67"/>
                      <a:pt x="10" y="68"/>
                    </a:cubicBezTo>
                    <a:cubicBezTo>
                      <a:pt x="11" y="68"/>
                      <a:pt x="12" y="69"/>
                      <a:pt x="12" y="70"/>
                    </a:cubicBezTo>
                    <a:cubicBezTo>
                      <a:pt x="13" y="71"/>
                      <a:pt x="14" y="72"/>
                      <a:pt x="15" y="72"/>
                    </a:cubicBezTo>
                    <a:cubicBezTo>
                      <a:pt x="16" y="73"/>
                      <a:pt x="16" y="73"/>
                      <a:pt x="17" y="74"/>
                    </a:cubicBezTo>
                    <a:cubicBezTo>
                      <a:pt x="18" y="74"/>
                      <a:pt x="19" y="75"/>
                      <a:pt x="20" y="76"/>
                    </a:cubicBezTo>
                    <a:cubicBezTo>
                      <a:pt x="23" y="78"/>
                      <a:pt x="26" y="79"/>
                      <a:pt x="29" y="80"/>
                    </a:cubicBezTo>
                    <a:cubicBezTo>
                      <a:pt x="33" y="81"/>
                      <a:pt x="37" y="82"/>
                      <a:pt x="41" y="82"/>
                    </a:cubicBezTo>
                    <a:cubicBezTo>
                      <a:pt x="53" y="82"/>
                      <a:pt x="64" y="77"/>
                      <a:pt x="71" y="68"/>
                    </a:cubicBezTo>
                    <a:cubicBezTo>
                      <a:pt x="73" y="67"/>
                      <a:pt x="74" y="65"/>
                      <a:pt x="75" y="64"/>
                    </a:cubicBezTo>
                    <a:cubicBezTo>
                      <a:pt x="77" y="61"/>
                      <a:pt x="78" y="58"/>
                      <a:pt x="79" y="55"/>
                    </a:cubicBezTo>
                    <a:cubicBezTo>
                      <a:pt x="81" y="51"/>
                      <a:pt x="82" y="46"/>
                      <a:pt x="82" y="41"/>
                    </a:cubicBezTo>
                    <a:cubicBezTo>
                      <a:pt x="82" y="40"/>
                      <a:pt x="82" y="38"/>
                      <a:pt x="82" y="37"/>
                    </a:cubicBezTo>
                    <a:cubicBezTo>
                      <a:pt x="81" y="36"/>
                      <a:pt x="81" y="34"/>
                      <a:pt x="81" y="33"/>
                    </a:cubicBezTo>
                    <a:cubicBezTo>
                      <a:pt x="80" y="30"/>
                      <a:pt x="80" y="28"/>
                      <a:pt x="79" y="25"/>
                    </a:cubicBezTo>
                    <a:cubicBezTo>
                      <a:pt x="78" y="24"/>
                      <a:pt x="78" y="23"/>
                      <a:pt x="77" y="22"/>
                    </a:cubicBezTo>
                    <a:cubicBezTo>
                      <a:pt x="76" y="20"/>
                      <a:pt x="76" y="19"/>
                      <a:pt x="75" y="18"/>
                    </a:cubicBezTo>
                    <a:cubicBezTo>
                      <a:pt x="74" y="17"/>
                      <a:pt x="73" y="15"/>
                      <a:pt x="71" y="14"/>
                    </a:cubicBezTo>
                    <a:cubicBezTo>
                      <a:pt x="64" y="5"/>
                      <a:pt x="53" y="0"/>
                      <a:pt x="41" y="0"/>
                    </a:cubicBezTo>
                    <a:cubicBezTo>
                      <a:pt x="30" y="0"/>
                      <a:pt x="19" y="5"/>
                      <a:pt x="12" y="13"/>
                    </a:cubicBezTo>
                    <a:cubicBezTo>
                      <a:pt x="11" y="14"/>
                      <a:pt x="10" y="14"/>
                      <a:pt x="10" y="15"/>
                    </a:cubicBezTo>
                    <a:cubicBezTo>
                      <a:pt x="9" y="16"/>
                      <a:pt x="8" y="17"/>
                      <a:pt x="7" y="18"/>
                    </a:cubicBezTo>
                    <a:cubicBezTo>
                      <a:pt x="7" y="19"/>
                      <a:pt x="6" y="20"/>
                      <a:pt x="5" y="22"/>
                    </a:cubicBezTo>
                    <a:cubicBezTo>
                      <a:pt x="5" y="23"/>
                      <a:pt x="4" y="24"/>
                      <a:pt x="4" y="25"/>
                    </a:cubicBezTo>
                    <a:cubicBezTo>
                      <a:pt x="3" y="28"/>
                      <a:pt x="2" y="30"/>
                      <a:pt x="1" y="33"/>
                    </a:cubicBezTo>
                    <a:cubicBezTo>
                      <a:pt x="1" y="34"/>
                      <a:pt x="1" y="36"/>
                      <a:pt x="1" y="37"/>
                    </a:cubicBezTo>
                    <a:cubicBezTo>
                      <a:pt x="0" y="38"/>
                      <a:pt x="0" y="40"/>
                      <a:pt x="0" y="41"/>
                    </a:cubicBezTo>
                    <a:cubicBezTo>
                      <a:pt x="0" y="46"/>
                      <a:pt x="1" y="51"/>
                      <a:pt x="3" y="55"/>
                    </a:cubicBezTo>
                    <a:cubicBezTo>
                      <a:pt x="4" y="57"/>
                      <a:pt x="4" y="59"/>
                      <a:pt x="5" y="60"/>
                    </a:cubicBezTo>
                    <a:close/>
                    <a:moveTo>
                      <a:pt x="41" y="12"/>
                    </a:moveTo>
                    <a:cubicBezTo>
                      <a:pt x="57" y="12"/>
                      <a:pt x="70" y="25"/>
                      <a:pt x="70" y="41"/>
                    </a:cubicBezTo>
                    <a:cubicBezTo>
                      <a:pt x="70" y="57"/>
                      <a:pt x="57" y="70"/>
                      <a:pt x="41" y="70"/>
                    </a:cubicBezTo>
                    <a:cubicBezTo>
                      <a:pt x="25" y="70"/>
                      <a:pt x="12" y="57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8" name="îṣļîḑé-Freeform: Shape 58">
                <a:extLst>
                  <a:ext uri="{FF2B5EF4-FFF2-40B4-BE49-F238E27FC236}">
                    <a16:creationId xmlns:a16="http://schemas.microsoft.com/office/drawing/2014/main" xmlns="" id="{B605D83B-DFE5-46EA-A69B-6FBEC4F45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9801" y="3589338"/>
                <a:ext cx="684213" cy="688975"/>
              </a:xfrm>
              <a:custGeom>
                <a:avLst/>
                <a:gdLst>
                  <a:gd name="T0" fmla="*/ 119 w 238"/>
                  <a:gd name="T1" fmla="*/ 0 h 239"/>
                  <a:gd name="T2" fmla="*/ 0 w 238"/>
                  <a:gd name="T3" fmla="*/ 119 h 239"/>
                  <a:gd name="T4" fmla="*/ 119 w 238"/>
                  <a:gd name="T5" fmla="*/ 239 h 239"/>
                  <a:gd name="T6" fmla="*/ 238 w 238"/>
                  <a:gd name="T7" fmla="*/ 119 h 239"/>
                  <a:gd name="T8" fmla="*/ 119 w 238"/>
                  <a:gd name="T9" fmla="*/ 0 h 239"/>
                  <a:gd name="T10" fmla="*/ 139 w 238"/>
                  <a:gd name="T11" fmla="*/ 66 h 239"/>
                  <a:gd name="T12" fmla="*/ 166 w 238"/>
                  <a:gd name="T13" fmla="*/ 66 h 239"/>
                  <a:gd name="T14" fmla="*/ 166 w 238"/>
                  <a:gd name="T15" fmla="*/ 78 h 239"/>
                  <a:gd name="T16" fmla="*/ 139 w 238"/>
                  <a:gd name="T17" fmla="*/ 78 h 239"/>
                  <a:gd name="T18" fmla="*/ 139 w 238"/>
                  <a:gd name="T19" fmla="*/ 66 h 239"/>
                  <a:gd name="T20" fmla="*/ 182 w 238"/>
                  <a:gd name="T21" fmla="*/ 186 h 239"/>
                  <a:gd name="T22" fmla="*/ 40 w 238"/>
                  <a:gd name="T23" fmla="*/ 186 h 239"/>
                  <a:gd name="T24" fmla="*/ 40 w 238"/>
                  <a:gd name="T25" fmla="*/ 82 h 239"/>
                  <a:gd name="T26" fmla="*/ 182 w 238"/>
                  <a:gd name="T27" fmla="*/ 82 h 239"/>
                  <a:gd name="T28" fmla="*/ 182 w 238"/>
                  <a:gd name="T29" fmla="*/ 18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239">
                    <a:moveTo>
                      <a:pt x="119" y="0"/>
                    </a:moveTo>
                    <a:cubicBezTo>
                      <a:pt x="53" y="0"/>
                      <a:pt x="0" y="54"/>
                      <a:pt x="0" y="119"/>
                    </a:cubicBezTo>
                    <a:cubicBezTo>
                      <a:pt x="0" y="185"/>
                      <a:pt x="53" y="239"/>
                      <a:pt x="119" y="239"/>
                    </a:cubicBezTo>
                    <a:cubicBezTo>
                      <a:pt x="185" y="239"/>
                      <a:pt x="238" y="185"/>
                      <a:pt x="238" y="119"/>
                    </a:cubicBezTo>
                    <a:cubicBezTo>
                      <a:pt x="238" y="54"/>
                      <a:pt x="185" y="0"/>
                      <a:pt x="119" y="0"/>
                    </a:cubicBezTo>
                    <a:close/>
                    <a:moveTo>
                      <a:pt x="139" y="66"/>
                    </a:moveTo>
                    <a:cubicBezTo>
                      <a:pt x="166" y="66"/>
                      <a:pt x="166" y="66"/>
                      <a:pt x="166" y="66"/>
                    </a:cubicBezTo>
                    <a:cubicBezTo>
                      <a:pt x="166" y="78"/>
                      <a:pt x="166" y="78"/>
                      <a:pt x="166" y="78"/>
                    </a:cubicBezTo>
                    <a:cubicBezTo>
                      <a:pt x="139" y="78"/>
                      <a:pt x="139" y="78"/>
                      <a:pt x="139" y="78"/>
                    </a:cubicBezTo>
                    <a:lnTo>
                      <a:pt x="139" y="66"/>
                    </a:lnTo>
                    <a:close/>
                    <a:moveTo>
                      <a:pt x="182" y="186"/>
                    </a:moveTo>
                    <a:cubicBezTo>
                      <a:pt x="40" y="186"/>
                      <a:pt x="40" y="186"/>
                      <a:pt x="40" y="186"/>
                    </a:cubicBezTo>
                    <a:cubicBezTo>
                      <a:pt x="40" y="82"/>
                      <a:pt x="40" y="82"/>
                      <a:pt x="40" y="82"/>
                    </a:cubicBezTo>
                    <a:cubicBezTo>
                      <a:pt x="182" y="82"/>
                      <a:pt x="182" y="82"/>
                      <a:pt x="182" y="82"/>
                    </a:cubicBezTo>
                    <a:lnTo>
                      <a:pt x="182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îṣļîḑé-Rectangle 59">
                <a:extLst>
                  <a:ext uri="{FF2B5EF4-FFF2-40B4-BE49-F238E27FC236}">
                    <a16:creationId xmlns:a16="http://schemas.microsoft.com/office/drawing/2014/main" xmlns="" id="{24261BEC-B70A-45DC-9147-5D6CEF3CF5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6676" y="3860800"/>
                <a:ext cx="84138" cy="47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7" name="îṣļîḑé-Freeform: Shape 60">
              <a:extLst>
                <a:ext uri="{FF2B5EF4-FFF2-40B4-BE49-F238E27FC236}">
                  <a16:creationId xmlns:a16="http://schemas.microsoft.com/office/drawing/2014/main" xmlns="" id="{0E507234-1DC7-4D7A-8F5F-A63595692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8925" y="1472047"/>
              <a:ext cx="848838" cy="850428"/>
            </a:xfrm>
            <a:custGeom>
              <a:avLst/>
              <a:gdLst>
                <a:gd name="T0" fmla="*/ 0 w 342"/>
                <a:gd name="T1" fmla="*/ 171 h 342"/>
                <a:gd name="T2" fmla="*/ 342 w 342"/>
                <a:gd name="T3" fmla="*/ 171 h 342"/>
                <a:gd name="T4" fmla="*/ 48 w 342"/>
                <a:gd name="T5" fmla="*/ 140 h 342"/>
                <a:gd name="T6" fmla="*/ 108 w 342"/>
                <a:gd name="T7" fmla="*/ 164 h 342"/>
                <a:gd name="T8" fmla="*/ 48 w 342"/>
                <a:gd name="T9" fmla="*/ 140 h 342"/>
                <a:gd name="T10" fmla="*/ 109 w 342"/>
                <a:gd name="T11" fmla="*/ 171 h 342"/>
                <a:gd name="T12" fmla="*/ 66 w 342"/>
                <a:gd name="T13" fmla="*/ 209 h 342"/>
                <a:gd name="T14" fmla="*/ 95 w 342"/>
                <a:gd name="T15" fmla="*/ 283 h 342"/>
                <a:gd name="T16" fmla="*/ 95 w 342"/>
                <a:gd name="T17" fmla="*/ 245 h 342"/>
                <a:gd name="T18" fmla="*/ 95 w 342"/>
                <a:gd name="T19" fmla="*/ 283 h 342"/>
                <a:gd name="T20" fmla="*/ 67 w 342"/>
                <a:gd name="T21" fmla="*/ 216 h 342"/>
                <a:gd name="T22" fmla="*/ 114 w 342"/>
                <a:gd name="T23" fmla="*/ 239 h 342"/>
                <a:gd name="T24" fmla="*/ 169 w 342"/>
                <a:gd name="T25" fmla="*/ 239 h 342"/>
                <a:gd name="T26" fmla="*/ 120 w 342"/>
                <a:gd name="T27" fmla="*/ 216 h 342"/>
                <a:gd name="T28" fmla="*/ 169 w 342"/>
                <a:gd name="T29" fmla="*/ 239 h 342"/>
                <a:gd name="T30" fmla="*/ 119 w 342"/>
                <a:gd name="T31" fmla="*/ 209 h 342"/>
                <a:gd name="T32" fmla="*/ 175 w 342"/>
                <a:gd name="T33" fmla="*/ 171 h 342"/>
                <a:gd name="T34" fmla="*/ 116 w 342"/>
                <a:gd name="T35" fmla="*/ 164 h 342"/>
                <a:gd name="T36" fmla="*/ 177 w 342"/>
                <a:gd name="T37" fmla="*/ 140 h 342"/>
                <a:gd name="T38" fmla="*/ 116 w 342"/>
                <a:gd name="T39" fmla="*/ 164 h 342"/>
                <a:gd name="T40" fmla="*/ 177 w 342"/>
                <a:gd name="T41" fmla="*/ 264 h 342"/>
                <a:gd name="T42" fmla="*/ 215 w 342"/>
                <a:gd name="T43" fmla="*/ 264 h 342"/>
                <a:gd name="T44" fmla="*/ 217 w 342"/>
                <a:gd name="T45" fmla="*/ 239 h 342"/>
                <a:gd name="T46" fmla="*/ 178 w 342"/>
                <a:gd name="T47" fmla="*/ 216 h 342"/>
                <a:gd name="T48" fmla="*/ 217 w 342"/>
                <a:gd name="T49" fmla="*/ 239 h 342"/>
                <a:gd name="T50" fmla="*/ 179 w 342"/>
                <a:gd name="T51" fmla="*/ 209 h 342"/>
                <a:gd name="T52" fmla="*/ 235 w 342"/>
                <a:gd name="T53" fmla="*/ 171 h 342"/>
                <a:gd name="T54" fmla="*/ 283 w 342"/>
                <a:gd name="T55" fmla="*/ 126 h 342"/>
                <a:gd name="T56" fmla="*/ 241 w 342"/>
                <a:gd name="T57" fmla="*/ 149 h 342"/>
                <a:gd name="T58" fmla="*/ 182 w 342"/>
                <a:gd name="T59" fmla="*/ 164 h 342"/>
                <a:gd name="T60" fmla="*/ 220 w 342"/>
                <a:gd name="T61" fmla="*/ 140 h 342"/>
                <a:gd name="T62" fmla="*/ 252 w 342"/>
                <a:gd name="T63" fmla="*/ 107 h 342"/>
                <a:gd name="T64" fmla="*/ 260 w 342"/>
                <a:gd name="T65" fmla="*/ 103 h 342"/>
                <a:gd name="T66" fmla="*/ 283 w 342"/>
                <a:gd name="T67" fmla="*/ 126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61">
              <a:extLst>
                <a:ext uri="{FF2B5EF4-FFF2-40B4-BE49-F238E27FC236}">
                  <a16:creationId xmlns:a16="http://schemas.microsoft.com/office/drawing/2014/main" xmlns="" id="{F14B0A2C-44C0-47DE-A3B1-046A9A78A392}"/>
                </a:ext>
              </a:extLst>
            </p:cNvPr>
            <p:cNvGrpSpPr/>
            <p:nvPr/>
          </p:nvGrpSpPr>
          <p:grpSpPr>
            <a:xfrm>
              <a:off x="7564379" y="4762842"/>
              <a:ext cx="876222" cy="876450"/>
              <a:chOff x="8089901" y="4441825"/>
              <a:chExt cx="1016000" cy="1016000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135" name="îṣļîḑé-Rectangle 62">
                <a:extLst>
                  <a:ext uri="{FF2B5EF4-FFF2-40B4-BE49-F238E27FC236}">
                    <a16:creationId xmlns:a16="http://schemas.microsoft.com/office/drawing/2014/main" xmlns="" id="{25FA1325-FE91-4E1F-AECC-D847CA409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7413" y="4703763"/>
                <a:ext cx="255588" cy="1349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îṣļîḑé-Freeform: Shape 63">
                <a:extLst>
                  <a:ext uri="{FF2B5EF4-FFF2-40B4-BE49-F238E27FC236}">
                    <a16:creationId xmlns:a16="http://schemas.microsoft.com/office/drawing/2014/main" xmlns="" id="{5706020E-FD56-43DF-8AE3-22E5F8AC71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9901" y="4441825"/>
                <a:ext cx="1016000" cy="1016000"/>
              </a:xfrm>
              <a:custGeom>
                <a:avLst/>
                <a:gdLst>
                  <a:gd name="T0" fmla="*/ 176 w 353"/>
                  <a:gd name="T1" fmla="*/ 0 h 353"/>
                  <a:gd name="T2" fmla="*/ 0 w 353"/>
                  <a:gd name="T3" fmla="*/ 176 h 353"/>
                  <a:gd name="T4" fmla="*/ 176 w 353"/>
                  <a:gd name="T5" fmla="*/ 353 h 353"/>
                  <a:gd name="T6" fmla="*/ 353 w 353"/>
                  <a:gd name="T7" fmla="*/ 176 h 353"/>
                  <a:gd name="T8" fmla="*/ 176 w 353"/>
                  <a:gd name="T9" fmla="*/ 0 h 353"/>
                  <a:gd name="T10" fmla="*/ 271 w 353"/>
                  <a:gd name="T11" fmla="*/ 280 h 353"/>
                  <a:gd name="T12" fmla="*/ 107 w 353"/>
                  <a:gd name="T13" fmla="*/ 280 h 353"/>
                  <a:gd name="T14" fmla="*/ 107 w 353"/>
                  <a:gd name="T15" fmla="*/ 257 h 353"/>
                  <a:gd name="T16" fmla="*/ 98 w 353"/>
                  <a:gd name="T17" fmla="*/ 259 h 353"/>
                  <a:gd name="T18" fmla="*/ 93 w 353"/>
                  <a:gd name="T19" fmla="*/ 278 h 353"/>
                  <a:gd name="T20" fmla="*/ 82 w 353"/>
                  <a:gd name="T21" fmla="*/ 278 h 353"/>
                  <a:gd name="T22" fmla="*/ 89 w 353"/>
                  <a:gd name="T23" fmla="*/ 251 h 353"/>
                  <a:gd name="T24" fmla="*/ 107 w 353"/>
                  <a:gd name="T25" fmla="*/ 245 h 353"/>
                  <a:gd name="T26" fmla="*/ 107 w 353"/>
                  <a:gd name="T27" fmla="*/ 213 h 353"/>
                  <a:gd name="T28" fmla="*/ 98 w 353"/>
                  <a:gd name="T29" fmla="*/ 215 h 353"/>
                  <a:gd name="T30" fmla="*/ 93 w 353"/>
                  <a:gd name="T31" fmla="*/ 234 h 353"/>
                  <a:gd name="T32" fmla="*/ 82 w 353"/>
                  <a:gd name="T33" fmla="*/ 234 h 353"/>
                  <a:gd name="T34" fmla="*/ 89 w 353"/>
                  <a:gd name="T35" fmla="*/ 207 h 353"/>
                  <a:gd name="T36" fmla="*/ 107 w 353"/>
                  <a:gd name="T37" fmla="*/ 201 h 353"/>
                  <a:gd name="T38" fmla="*/ 107 w 353"/>
                  <a:gd name="T39" fmla="*/ 169 h 353"/>
                  <a:gd name="T40" fmla="*/ 98 w 353"/>
                  <a:gd name="T41" fmla="*/ 171 h 353"/>
                  <a:gd name="T42" fmla="*/ 93 w 353"/>
                  <a:gd name="T43" fmla="*/ 190 h 353"/>
                  <a:gd name="T44" fmla="*/ 82 w 353"/>
                  <a:gd name="T45" fmla="*/ 190 h 353"/>
                  <a:gd name="T46" fmla="*/ 89 w 353"/>
                  <a:gd name="T47" fmla="*/ 163 h 353"/>
                  <a:gd name="T48" fmla="*/ 107 w 353"/>
                  <a:gd name="T49" fmla="*/ 157 h 353"/>
                  <a:gd name="T50" fmla="*/ 107 w 353"/>
                  <a:gd name="T51" fmla="*/ 125 h 353"/>
                  <a:gd name="T52" fmla="*/ 98 w 353"/>
                  <a:gd name="T53" fmla="*/ 127 h 353"/>
                  <a:gd name="T54" fmla="*/ 93 w 353"/>
                  <a:gd name="T55" fmla="*/ 146 h 353"/>
                  <a:gd name="T56" fmla="*/ 82 w 353"/>
                  <a:gd name="T57" fmla="*/ 146 h 353"/>
                  <a:gd name="T58" fmla="*/ 89 w 353"/>
                  <a:gd name="T59" fmla="*/ 119 h 353"/>
                  <a:gd name="T60" fmla="*/ 107 w 353"/>
                  <a:gd name="T61" fmla="*/ 113 h 353"/>
                  <a:gd name="T62" fmla="*/ 107 w 353"/>
                  <a:gd name="T63" fmla="*/ 81 h 353"/>
                  <a:gd name="T64" fmla="*/ 98 w 353"/>
                  <a:gd name="T65" fmla="*/ 83 h 353"/>
                  <a:gd name="T66" fmla="*/ 93 w 353"/>
                  <a:gd name="T67" fmla="*/ 102 h 353"/>
                  <a:gd name="T68" fmla="*/ 82 w 353"/>
                  <a:gd name="T69" fmla="*/ 102 h 353"/>
                  <a:gd name="T70" fmla="*/ 89 w 353"/>
                  <a:gd name="T71" fmla="*/ 75 h 353"/>
                  <a:gd name="T72" fmla="*/ 107 w 353"/>
                  <a:gd name="T73" fmla="*/ 69 h 353"/>
                  <a:gd name="T74" fmla="*/ 107 w 353"/>
                  <a:gd name="T75" fmla="*/ 69 h 353"/>
                  <a:gd name="T76" fmla="*/ 271 w 353"/>
                  <a:gd name="T77" fmla="*/ 69 h 353"/>
                  <a:gd name="T78" fmla="*/ 271 w 353"/>
                  <a:gd name="T79" fmla="*/ 28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3" h="353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4"/>
                      <a:pt x="79" y="353"/>
                      <a:pt x="176" y="353"/>
                    </a:cubicBezTo>
                    <a:cubicBezTo>
                      <a:pt x="274" y="353"/>
                      <a:pt x="353" y="274"/>
                      <a:pt x="353" y="176"/>
                    </a:cubicBezTo>
                    <a:cubicBezTo>
                      <a:pt x="353" y="79"/>
                      <a:pt x="274" y="0"/>
                      <a:pt x="176" y="0"/>
                    </a:cubicBezTo>
                    <a:close/>
                    <a:moveTo>
                      <a:pt x="271" y="280"/>
                    </a:moveTo>
                    <a:cubicBezTo>
                      <a:pt x="107" y="280"/>
                      <a:pt x="107" y="280"/>
                      <a:pt x="107" y="280"/>
                    </a:cubicBezTo>
                    <a:cubicBezTo>
                      <a:pt x="107" y="257"/>
                      <a:pt x="107" y="257"/>
                      <a:pt x="107" y="257"/>
                    </a:cubicBezTo>
                    <a:cubicBezTo>
                      <a:pt x="104" y="257"/>
                      <a:pt x="100" y="257"/>
                      <a:pt x="98" y="259"/>
                    </a:cubicBezTo>
                    <a:cubicBezTo>
                      <a:pt x="92" y="263"/>
                      <a:pt x="93" y="272"/>
                      <a:pt x="93" y="278"/>
                    </a:cubicBezTo>
                    <a:cubicBezTo>
                      <a:pt x="94" y="285"/>
                      <a:pt x="82" y="285"/>
                      <a:pt x="82" y="278"/>
                    </a:cubicBezTo>
                    <a:cubicBezTo>
                      <a:pt x="81" y="268"/>
                      <a:pt x="82" y="258"/>
                      <a:pt x="89" y="251"/>
                    </a:cubicBezTo>
                    <a:cubicBezTo>
                      <a:pt x="94" y="247"/>
                      <a:pt x="101" y="245"/>
                      <a:pt x="107" y="245"/>
                    </a:cubicBezTo>
                    <a:cubicBezTo>
                      <a:pt x="107" y="213"/>
                      <a:pt x="107" y="213"/>
                      <a:pt x="107" y="213"/>
                    </a:cubicBezTo>
                    <a:cubicBezTo>
                      <a:pt x="104" y="213"/>
                      <a:pt x="100" y="213"/>
                      <a:pt x="98" y="215"/>
                    </a:cubicBezTo>
                    <a:cubicBezTo>
                      <a:pt x="92" y="219"/>
                      <a:pt x="93" y="228"/>
                      <a:pt x="93" y="234"/>
                    </a:cubicBezTo>
                    <a:cubicBezTo>
                      <a:pt x="94" y="241"/>
                      <a:pt x="82" y="241"/>
                      <a:pt x="82" y="234"/>
                    </a:cubicBezTo>
                    <a:cubicBezTo>
                      <a:pt x="81" y="224"/>
                      <a:pt x="82" y="214"/>
                      <a:pt x="89" y="207"/>
                    </a:cubicBezTo>
                    <a:cubicBezTo>
                      <a:pt x="94" y="202"/>
                      <a:pt x="101" y="201"/>
                      <a:pt x="107" y="201"/>
                    </a:cubicBezTo>
                    <a:cubicBezTo>
                      <a:pt x="107" y="169"/>
                      <a:pt x="107" y="169"/>
                      <a:pt x="107" y="169"/>
                    </a:cubicBezTo>
                    <a:cubicBezTo>
                      <a:pt x="104" y="169"/>
                      <a:pt x="100" y="169"/>
                      <a:pt x="98" y="171"/>
                    </a:cubicBezTo>
                    <a:cubicBezTo>
                      <a:pt x="92" y="175"/>
                      <a:pt x="93" y="184"/>
                      <a:pt x="93" y="190"/>
                    </a:cubicBezTo>
                    <a:cubicBezTo>
                      <a:pt x="94" y="197"/>
                      <a:pt x="82" y="197"/>
                      <a:pt x="82" y="190"/>
                    </a:cubicBezTo>
                    <a:cubicBezTo>
                      <a:pt x="81" y="180"/>
                      <a:pt x="82" y="170"/>
                      <a:pt x="89" y="163"/>
                    </a:cubicBezTo>
                    <a:cubicBezTo>
                      <a:pt x="94" y="158"/>
                      <a:pt x="101" y="157"/>
                      <a:pt x="107" y="157"/>
                    </a:cubicBezTo>
                    <a:cubicBezTo>
                      <a:pt x="107" y="125"/>
                      <a:pt x="107" y="125"/>
                      <a:pt x="107" y="125"/>
                    </a:cubicBezTo>
                    <a:cubicBezTo>
                      <a:pt x="104" y="125"/>
                      <a:pt x="100" y="125"/>
                      <a:pt x="98" y="127"/>
                    </a:cubicBezTo>
                    <a:cubicBezTo>
                      <a:pt x="92" y="131"/>
                      <a:pt x="93" y="140"/>
                      <a:pt x="93" y="146"/>
                    </a:cubicBezTo>
                    <a:cubicBezTo>
                      <a:pt x="94" y="153"/>
                      <a:pt x="82" y="153"/>
                      <a:pt x="82" y="146"/>
                    </a:cubicBezTo>
                    <a:cubicBezTo>
                      <a:pt x="81" y="136"/>
                      <a:pt x="82" y="126"/>
                      <a:pt x="89" y="119"/>
                    </a:cubicBezTo>
                    <a:cubicBezTo>
                      <a:pt x="94" y="114"/>
                      <a:pt x="101" y="113"/>
                      <a:pt x="107" y="113"/>
                    </a:cubicBezTo>
                    <a:cubicBezTo>
                      <a:pt x="107" y="81"/>
                      <a:pt x="107" y="81"/>
                      <a:pt x="107" y="81"/>
                    </a:cubicBezTo>
                    <a:cubicBezTo>
                      <a:pt x="104" y="81"/>
                      <a:pt x="100" y="81"/>
                      <a:pt x="98" y="83"/>
                    </a:cubicBezTo>
                    <a:cubicBezTo>
                      <a:pt x="92" y="87"/>
                      <a:pt x="93" y="96"/>
                      <a:pt x="93" y="102"/>
                    </a:cubicBezTo>
                    <a:cubicBezTo>
                      <a:pt x="94" y="109"/>
                      <a:pt x="82" y="109"/>
                      <a:pt x="82" y="102"/>
                    </a:cubicBezTo>
                    <a:cubicBezTo>
                      <a:pt x="81" y="92"/>
                      <a:pt x="82" y="82"/>
                      <a:pt x="89" y="75"/>
                    </a:cubicBezTo>
                    <a:cubicBezTo>
                      <a:pt x="94" y="70"/>
                      <a:pt x="101" y="69"/>
                      <a:pt x="107" y="69"/>
                    </a:cubicBezTo>
                    <a:cubicBezTo>
                      <a:pt x="107" y="69"/>
                      <a:pt x="107" y="69"/>
                      <a:pt x="107" y="69"/>
                    </a:cubicBezTo>
                    <a:cubicBezTo>
                      <a:pt x="271" y="69"/>
                      <a:pt x="271" y="69"/>
                      <a:pt x="271" y="69"/>
                    </a:cubicBezTo>
                    <a:lnTo>
                      <a:pt x="271" y="2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64">
              <a:extLst>
                <a:ext uri="{FF2B5EF4-FFF2-40B4-BE49-F238E27FC236}">
                  <a16:creationId xmlns:a16="http://schemas.microsoft.com/office/drawing/2014/main" xmlns="" id="{1887CF43-4692-418C-AB61-191E76DFEF91}"/>
                </a:ext>
              </a:extLst>
            </p:cNvPr>
            <p:cNvGrpSpPr/>
            <p:nvPr/>
          </p:nvGrpSpPr>
          <p:grpSpPr>
            <a:xfrm>
              <a:off x="6725143" y="2818220"/>
              <a:ext cx="711933" cy="710746"/>
              <a:chOff x="7116763" y="2187575"/>
              <a:chExt cx="825500" cy="823913"/>
            </a:xfrm>
            <a:solidFill>
              <a:schemeClr val="accent1"/>
            </a:solidFill>
          </p:grpSpPr>
          <p:sp>
            <p:nvSpPr>
              <p:cNvPr id="133" name="îṣļîḑé-Freeform: Shape 65">
                <a:extLst>
                  <a:ext uri="{FF2B5EF4-FFF2-40B4-BE49-F238E27FC236}">
                    <a16:creationId xmlns:a16="http://schemas.microsoft.com/office/drawing/2014/main" xmlns="" id="{2326E569-ED35-4E3A-876E-DA6A38BDE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3951" y="2566988"/>
                <a:ext cx="71438" cy="98425"/>
              </a:xfrm>
              <a:custGeom>
                <a:avLst/>
                <a:gdLst>
                  <a:gd name="T0" fmla="*/ 0 w 25"/>
                  <a:gd name="T1" fmla="*/ 32 h 34"/>
                  <a:gd name="T2" fmla="*/ 3 w 25"/>
                  <a:gd name="T3" fmla="*/ 34 h 34"/>
                  <a:gd name="T4" fmla="*/ 25 w 25"/>
                  <a:gd name="T5" fmla="*/ 0 h 34"/>
                  <a:gd name="T6" fmla="*/ 13 w 25"/>
                  <a:gd name="T7" fmla="*/ 4 h 34"/>
                  <a:gd name="T8" fmla="*/ 0 w 25"/>
                  <a:gd name="T9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4">
                    <a:moveTo>
                      <a:pt x="0" y="32"/>
                    </a:moveTo>
                    <a:cubicBezTo>
                      <a:pt x="0" y="34"/>
                      <a:pt x="2" y="34"/>
                      <a:pt x="3" y="34"/>
                    </a:cubicBezTo>
                    <a:cubicBezTo>
                      <a:pt x="9" y="34"/>
                      <a:pt x="18" y="28"/>
                      <a:pt x="25" y="0"/>
                    </a:cubicBezTo>
                    <a:cubicBezTo>
                      <a:pt x="20" y="0"/>
                      <a:pt x="15" y="2"/>
                      <a:pt x="13" y="4"/>
                    </a:cubicBezTo>
                    <a:cubicBezTo>
                      <a:pt x="6" y="11"/>
                      <a:pt x="0" y="23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îṣļîḑé-Freeform: Shape 66">
                <a:extLst>
                  <a:ext uri="{FF2B5EF4-FFF2-40B4-BE49-F238E27FC236}">
                    <a16:creationId xmlns:a16="http://schemas.microsoft.com/office/drawing/2014/main" xmlns="" id="{924B154E-EB79-45EB-BE29-BEADC971C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6763" y="2187575"/>
                <a:ext cx="825500" cy="823913"/>
              </a:xfrm>
              <a:custGeom>
                <a:avLst/>
                <a:gdLst>
                  <a:gd name="T0" fmla="*/ 143 w 287"/>
                  <a:gd name="T1" fmla="*/ 0 h 286"/>
                  <a:gd name="T2" fmla="*/ 0 w 287"/>
                  <a:gd name="T3" fmla="*/ 143 h 286"/>
                  <a:gd name="T4" fmla="*/ 143 w 287"/>
                  <a:gd name="T5" fmla="*/ 286 h 286"/>
                  <a:gd name="T6" fmla="*/ 287 w 287"/>
                  <a:gd name="T7" fmla="*/ 143 h 286"/>
                  <a:gd name="T8" fmla="*/ 143 w 287"/>
                  <a:gd name="T9" fmla="*/ 0 h 286"/>
                  <a:gd name="T10" fmla="*/ 222 w 287"/>
                  <a:gd name="T11" fmla="*/ 171 h 286"/>
                  <a:gd name="T12" fmla="*/ 180 w 287"/>
                  <a:gd name="T13" fmla="*/ 194 h 286"/>
                  <a:gd name="T14" fmla="*/ 154 w 287"/>
                  <a:gd name="T15" fmla="*/ 184 h 286"/>
                  <a:gd name="T16" fmla="*/ 125 w 287"/>
                  <a:gd name="T17" fmla="*/ 194 h 286"/>
                  <a:gd name="T18" fmla="*/ 91 w 287"/>
                  <a:gd name="T19" fmla="*/ 165 h 286"/>
                  <a:gd name="T20" fmla="*/ 110 w 287"/>
                  <a:gd name="T21" fmla="*/ 120 h 286"/>
                  <a:gd name="T22" fmla="*/ 170 w 287"/>
                  <a:gd name="T23" fmla="*/ 103 h 286"/>
                  <a:gd name="T24" fmla="*/ 180 w 287"/>
                  <a:gd name="T25" fmla="*/ 103 h 286"/>
                  <a:gd name="T26" fmla="*/ 187 w 287"/>
                  <a:gd name="T27" fmla="*/ 104 h 286"/>
                  <a:gd name="T28" fmla="*/ 185 w 287"/>
                  <a:gd name="T29" fmla="*/ 110 h 286"/>
                  <a:gd name="T30" fmla="*/ 178 w 287"/>
                  <a:gd name="T31" fmla="*/ 149 h 286"/>
                  <a:gd name="T32" fmla="*/ 177 w 287"/>
                  <a:gd name="T33" fmla="*/ 151 h 286"/>
                  <a:gd name="T34" fmla="*/ 175 w 287"/>
                  <a:gd name="T35" fmla="*/ 162 h 286"/>
                  <a:gd name="T36" fmla="*/ 181 w 287"/>
                  <a:gd name="T37" fmla="*/ 166 h 286"/>
                  <a:gd name="T38" fmla="*/ 196 w 287"/>
                  <a:gd name="T39" fmla="*/ 154 h 286"/>
                  <a:gd name="T40" fmla="*/ 201 w 287"/>
                  <a:gd name="T41" fmla="*/ 131 h 286"/>
                  <a:gd name="T42" fmla="*/ 186 w 287"/>
                  <a:gd name="T43" fmla="*/ 94 h 286"/>
                  <a:gd name="T44" fmla="*/ 146 w 287"/>
                  <a:gd name="T45" fmla="*/ 80 h 286"/>
                  <a:gd name="T46" fmla="*/ 79 w 287"/>
                  <a:gd name="T47" fmla="*/ 161 h 286"/>
                  <a:gd name="T48" fmla="*/ 94 w 287"/>
                  <a:gd name="T49" fmla="*/ 199 h 286"/>
                  <a:gd name="T50" fmla="*/ 135 w 287"/>
                  <a:gd name="T51" fmla="*/ 213 h 286"/>
                  <a:gd name="T52" fmla="*/ 201 w 287"/>
                  <a:gd name="T53" fmla="*/ 193 h 286"/>
                  <a:gd name="T54" fmla="*/ 206 w 287"/>
                  <a:gd name="T55" fmla="*/ 191 h 286"/>
                  <a:gd name="T56" fmla="*/ 208 w 287"/>
                  <a:gd name="T57" fmla="*/ 196 h 286"/>
                  <a:gd name="T58" fmla="*/ 216 w 287"/>
                  <a:gd name="T59" fmla="*/ 212 h 286"/>
                  <a:gd name="T60" fmla="*/ 218 w 287"/>
                  <a:gd name="T61" fmla="*/ 217 h 286"/>
                  <a:gd name="T62" fmla="*/ 214 w 287"/>
                  <a:gd name="T63" fmla="*/ 219 h 286"/>
                  <a:gd name="T64" fmla="*/ 133 w 287"/>
                  <a:gd name="T65" fmla="*/ 240 h 286"/>
                  <a:gd name="T66" fmla="*/ 74 w 287"/>
                  <a:gd name="T67" fmla="*/ 221 h 286"/>
                  <a:gd name="T68" fmla="*/ 46 w 287"/>
                  <a:gd name="T69" fmla="*/ 160 h 286"/>
                  <a:gd name="T70" fmla="*/ 71 w 287"/>
                  <a:gd name="T71" fmla="*/ 88 h 286"/>
                  <a:gd name="T72" fmla="*/ 148 w 287"/>
                  <a:gd name="T73" fmla="*/ 52 h 286"/>
                  <a:gd name="T74" fmla="*/ 204 w 287"/>
                  <a:gd name="T75" fmla="*/ 70 h 286"/>
                  <a:gd name="T76" fmla="*/ 234 w 287"/>
                  <a:gd name="T77" fmla="*/ 129 h 286"/>
                  <a:gd name="T78" fmla="*/ 222 w 287"/>
                  <a:gd name="T79" fmla="*/ 171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87" h="286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6"/>
                      <a:pt x="143" y="286"/>
                    </a:cubicBezTo>
                    <a:cubicBezTo>
                      <a:pt x="223" y="286"/>
                      <a:pt x="287" y="222"/>
                      <a:pt x="287" y="143"/>
                    </a:cubicBezTo>
                    <a:cubicBezTo>
                      <a:pt x="287" y="64"/>
                      <a:pt x="223" y="0"/>
                      <a:pt x="143" y="0"/>
                    </a:cubicBezTo>
                    <a:close/>
                    <a:moveTo>
                      <a:pt x="222" y="171"/>
                    </a:moveTo>
                    <a:cubicBezTo>
                      <a:pt x="212" y="186"/>
                      <a:pt x="198" y="194"/>
                      <a:pt x="180" y="194"/>
                    </a:cubicBezTo>
                    <a:cubicBezTo>
                      <a:pt x="167" y="194"/>
                      <a:pt x="161" y="190"/>
                      <a:pt x="154" y="184"/>
                    </a:cubicBezTo>
                    <a:cubicBezTo>
                      <a:pt x="146" y="190"/>
                      <a:pt x="138" y="194"/>
                      <a:pt x="125" y="194"/>
                    </a:cubicBezTo>
                    <a:cubicBezTo>
                      <a:pt x="105" y="194"/>
                      <a:pt x="91" y="182"/>
                      <a:pt x="91" y="165"/>
                    </a:cubicBezTo>
                    <a:cubicBezTo>
                      <a:pt x="91" y="150"/>
                      <a:pt x="99" y="132"/>
                      <a:pt x="110" y="120"/>
                    </a:cubicBezTo>
                    <a:cubicBezTo>
                      <a:pt x="119" y="110"/>
                      <a:pt x="133" y="103"/>
                      <a:pt x="170" y="103"/>
                    </a:cubicBezTo>
                    <a:cubicBezTo>
                      <a:pt x="173" y="103"/>
                      <a:pt x="177" y="103"/>
                      <a:pt x="180" y="103"/>
                    </a:cubicBezTo>
                    <a:cubicBezTo>
                      <a:pt x="187" y="104"/>
                      <a:pt x="187" y="104"/>
                      <a:pt x="187" y="104"/>
                    </a:cubicBezTo>
                    <a:cubicBezTo>
                      <a:pt x="185" y="110"/>
                      <a:pt x="185" y="110"/>
                      <a:pt x="185" y="110"/>
                    </a:cubicBezTo>
                    <a:cubicBezTo>
                      <a:pt x="178" y="149"/>
                      <a:pt x="178" y="149"/>
                      <a:pt x="178" y="149"/>
                    </a:cubicBezTo>
                    <a:cubicBezTo>
                      <a:pt x="177" y="149"/>
                      <a:pt x="177" y="150"/>
                      <a:pt x="177" y="151"/>
                    </a:cubicBezTo>
                    <a:cubicBezTo>
                      <a:pt x="177" y="154"/>
                      <a:pt x="175" y="159"/>
                      <a:pt x="175" y="162"/>
                    </a:cubicBezTo>
                    <a:cubicBezTo>
                      <a:pt x="175" y="165"/>
                      <a:pt x="177" y="166"/>
                      <a:pt x="181" y="166"/>
                    </a:cubicBezTo>
                    <a:cubicBezTo>
                      <a:pt x="187" y="166"/>
                      <a:pt x="192" y="162"/>
                      <a:pt x="196" y="154"/>
                    </a:cubicBezTo>
                    <a:cubicBezTo>
                      <a:pt x="200" y="146"/>
                      <a:pt x="201" y="136"/>
                      <a:pt x="201" y="131"/>
                    </a:cubicBezTo>
                    <a:cubicBezTo>
                      <a:pt x="201" y="116"/>
                      <a:pt x="196" y="103"/>
                      <a:pt x="186" y="94"/>
                    </a:cubicBezTo>
                    <a:cubicBezTo>
                      <a:pt x="176" y="84"/>
                      <a:pt x="162" y="80"/>
                      <a:pt x="146" y="80"/>
                    </a:cubicBezTo>
                    <a:cubicBezTo>
                      <a:pt x="112" y="80"/>
                      <a:pt x="79" y="107"/>
                      <a:pt x="79" y="161"/>
                    </a:cubicBezTo>
                    <a:cubicBezTo>
                      <a:pt x="79" y="177"/>
                      <a:pt x="84" y="190"/>
                      <a:pt x="94" y="199"/>
                    </a:cubicBezTo>
                    <a:cubicBezTo>
                      <a:pt x="104" y="208"/>
                      <a:pt x="118" y="213"/>
                      <a:pt x="135" y="213"/>
                    </a:cubicBezTo>
                    <a:cubicBezTo>
                      <a:pt x="161" y="213"/>
                      <a:pt x="182" y="203"/>
                      <a:pt x="201" y="193"/>
                    </a:cubicBezTo>
                    <a:cubicBezTo>
                      <a:pt x="206" y="191"/>
                      <a:pt x="206" y="191"/>
                      <a:pt x="206" y="191"/>
                    </a:cubicBezTo>
                    <a:cubicBezTo>
                      <a:pt x="208" y="196"/>
                      <a:pt x="208" y="196"/>
                      <a:pt x="208" y="196"/>
                    </a:cubicBezTo>
                    <a:cubicBezTo>
                      <a:pt x="216" y="212"/>
                      <a:pt x="216" y="212"/>
                      <a:pt x="216" y="212"/>
                    </a:cubicBezTo>
                    <a:cubicBezTo>
                      <a:pt x="218" y="217"/>
                      <a:pt x="218" y="217"/>
                      <a:pt x="218" y="217"/>
                    </a:cubicBezTo>
                    <a:cubicBezTo>
                      <a:pt x="214" y="219"/>
                      <a:pt x="214" y="219"/>
                      <a:pt x="214" y="219"/>
                    </a:cubicBezTo>
                    <a:cubicBezTo>
                      <a:pt x="189" y="233"/>
                      <a:pt x="161" y="240"/>
                      <a:pt x="133" y="240"/>
                    </a:cubicBezTo>
                    <a:cubicBezTo>
                      <a:pt x="111" y="240"/>
                      <a:pt x="90" y="233"/>
                      <a:pt x="74" y="221"/>
                    </a:cubicBezTo>
                    <a:cubicBezTo>
                      <a:pt x="55" y="207"/>
                      <a:pt x="46" y="186"/>
                      <a:pt x="46" y="160"/>
                    </a:cubicBezTo>
                    <a:cubicBezTo>
                      <a:pt x="46" y="134"/>
                      <a:pt x="55" y="108"/>
                      <a:pt x="71" y="88"/>
                    </a:cubicBezTo>
                    <a:cubicBezTo>
                      <a:pt x="84" y="72"/>
                      <a:pt x="108" y="52"/>
                      <a:pt x="148" y="52"/>
                    </a:cubicBezTo>
                    <a:cubicBezTo>
                      <a:pt x="167" y="52"/>
                      <a:pt x="188" y="59"/>
                      <a:pt x="204" y="70"/>
                    </a:cubicBezTo>
                    <a:cubicBezTo>
                      <a:pt x="217" y="80"/>
                      <a:pt x="234" y="98"/>
                      <a:pt x="234" y="129"/>
                    </a:cubicBezTo>
                    <a:cubicBezTo>
                      <a:pt x="234" y="144"/>
                      <a:pt x="229" y="159"/>
                      <a:pt x="222" y="1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îṣļîḑé-Freeform: Shape 67">
              <a:extLst>
                <a:ext uri="{FF2B5EF4-FFF2-40B4-BE49-F238E27FC236}">
                  <a16:creationId xmlns:a16="http://schemas.microsoft.com/office/drawing/2014/main" xmlns="" id="{49264B68-C506-4D8C-974B-D82A06D53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446" y="2323844"/>
              <a:ext cx="720144" cy="717591"/>
            </a:xfrm>
            <a:custGeom>
              <a:avLst/>
              <a:gdLst>
                <a:gd name="T0" fmla="*/ 145 w 290"/>
                <a:gd name="T1" fmla="*/ 0 h 289"/>
                <a:gd name="T2" fmla="*/ 0 w 290"/>
                <a:gd name="T3" fmla="*/ 144 h 289"/>
                <a:gd name="T4" fmla="*/ 145 w 290"/>
                <a:gd name="T5" fmla="*/ 289 h 289"/>
                <a:gd name="T6" fmla="*/ 290 w 290"/>
                <a:gd name="T7" fmla="*/ 144 h 289"/>
                <a:gd name="T8" fmla="*/ 145 w 290"/>
                <a:gd name="T9" fmla="*/ 0 h 289"/>
                <a:gd name="T10" fmla="*/ 173 w 290"/>
                <a:gd name="T11" fmla="*/ 144 h 289"/>
                <a:gd name="T12" fmla="*/ 173 w 290"/>
                <a:gd name="T13" fmla="*/ 236 h 289"/>
                <a:gd name="T14" fmla="*/ 79 w 290"/>
                <a:gd name="T15" fmla="*/ 197 h 289"/>
                <a:gd name="T16" fmla="*/ 79 w 290"/>
                <a:gd name="T17" fmla="*/ 183 h 289"/>
                <a:gd name="T18" fmla="*/ 46 w 290"/>
                <a:gd name="T19" fmla="*/ 183 h 289"/>
                <a:gd name="T20" fmla="*/ 46 w 290"/>
                <a:gd name="T21" fmla="*/ 106 h 289"/>
                <a:gd name="T22" fmla="*/ 79 w 290"/>
                <a:gd name="T23" fmla="*/ 106 h 289"/>
                <a:gd name="T24" fmla="*/ 79 w 290"/>
                <a:gd name="T25" fmla="*/ 91 h 289"/>
                <a:gd name="T26" fmla="*/ 173 w 290"/>
                <a:gd name="T27" fmla="*/ 53 h 289"/>
                <a:gd name="T28" fmla="*/ 173 w 290"/>
                <a:gd name="T29" fmla="*/ 144 h 289"/>
                <a:gd name="T30" fmla="*/ 182 w 290"/>
                <a:gd name="T31" fmla="*/ 196 h 289"/>
                <a:gd name="T32" fmla="*/ 194 w 290"/>
                <a:gd name="T33" fmla="*/ 144 h 289"/>
                <a:gd name="T34" fmla="*/ 182 w 290"/>
                <a:gd name="T35" fmla="*/ 93 h 289"/>
                <a:gd name="T36" fmla="*/ 197 w 290"/>
                <a:gd name="T37" fmla="*/ 84 h 289"/>
                <a:gd name="T38" fmla="*/ 211 w 290"/>
                <a:gd name="T39" fmla="*/ 144 h 289"/>
                <a:gd name="T40" fmla="*/ 197 w 290"/>
                <a:gd name="T41" fmla="*/ 204 h 289"/>
                <a:gd name="T42" fmla="*/ 182 w 290"/>
                <a:gd name="T43" fmla="*/ 196 h 289"/>
                <a:gd name="T44" fmla="*/ 225 w 290"/>
                <a:gd name="T45" fmla="*/ 225 h 289"/>
                <a:gd name="T46" fmla="*/ 210 w 290"/>
                <a:gd name="T47" fmla="*/ 216 h 289"/>
                <a:gd name="T48" fmla="*/ 227 w 290"/>
                <a:gd name="T49" fmla="*/ 144 h 289"/>
                <a:gd name="T50" fmla="*/ 210 w 290"/>
                <a:gd name="T51" fmla="*/ 72 h 289"/>
                <a:gd name="T52" fmla="*/ 225 w 290"/>
                <a:gd name="T53" fmla="*/ 64 h 289"/>
                <a:gd name="T54" fmla="*/ 244 w 290"/>
                <a:gd name="T55" fmla="*/ 144 h 289"/>
                <a:gd name="T56" fmla="*/ 225 w 290"/>
                <a:gd name="T57" fmla="*/ 2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0" h="289">
                  <a:moveTo>
                    <a:pt x="145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4"/>
                    <a:pt x="65" y="289"/>
                    <a:pt x="145" y="289"/>
                  </a:cubicBezTo>
                  <a:cubicBezTo>
                    <a:pt x="225" y="289"/>
                    <a:pt x="290" y="224"/>
                    <a:pt x="290" y="144"/>
                  </a:cubicBezTo>
                  <a:cubicBezTo>
                    <a:pt x="290" y="64"/>
                    <a:pt x="225" y="0"/>
                    <a:pt x="145" y="0"/>
                  </a:cubicBezTo>
                  <a:close/>
                  <a:moveTo>
                    <a:pt x="173" y="144"/>
                  </a:moveTo>
                  <a:cubicBezTo>
                    <a:pt x="173" y="236"/>
                    <a:pt x="173" y="236"/>
                    <a:pt x="173" y="236"/>
                  </a:cubicBezTo>
                  <a:cubicBezTo>
                    <a:pt x="79" y="197"/>
                    <a:pt x="79" y="197"/>
                    <a:pt x="79" y="197"/>
                  </a:cubicBezTo>
                  <a:cubicBezTo>
                    <a:pt x="79" y="183"/>
                    <a:pt x="79" y="183"/>
                    <a:pt x="79" y="183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79" y="106"/>
                    <a:pt x="79" y="106"/>
                    <a:pt x="79" y="106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173" y="53"/>
                    <a:pt x="173" y="53"/>
                    <a:pt x="173" y="53"/>
                  </a:cubicBezTo>
                  <a:lnTo>
                    <a:pt x="173" y="144"/>
                  </a:lnTo>
                  <a:close/>
                  <a:moveTo>
                    <a:pt x="182" y="196"/>
                  </a:moveTo>
                  <a:cubicBezTo>
                    <a:pt x="190" y="182"/>
                    <a:pt x="194" y="163"/>
                    <a:pt x="194" y="144"/>
                  </a:cubicBezTo>
                  <a:cubicBezTo>
                    <a:pt x="194" y="125"/>
                    <a:pt x="190" y="107"/>
                    <a:pt x="182" y="93"/>
                  </a:cubicBezTo>
                  <a:cubicBezTo>
                    <a:pt x="197" y="84"/>
                    <a:pt x="197" y="84"/>
                    <a:pt x="197" y="84"/>
                  </a:cubicBezTo>
                  <a:cubicBezTo>
                    <a:pt x="206" y="101"/>
                    <a:pt x="211" y="123"/>
                    <a:pt x="211" y="144"/>
                  </a:cubicBezTo>
                  <a:cubicBezTo>
                    <a:pt x="211" y="166"/>
                    <a:pt x="206" y="187"/>
                    <a:pt x="197" y="204"/>
                  </a:cubicBezTo>
                  <a:lnTo>
                    <a:pt x="182" y="196"/>
                  </a:lnTo>
                  <a:close/>
                  <a:moveTo>
                    <a:pt x="225" y="225"/>
                  </a:moveTo>
                  <a:cubicBezTo>
                    <a:pt x="210" y="216"/>
                    <a:pt x="210" y="216"/>
                    <a:pt x="210" y="216"/>
                  </a:cubicBezTo>
                  <a:cubicBezTo>
                    <a:pt x="221" y="196"/>
                    <a:pt x="227" y="171"/>
                    <a:pt x="227" y="144"/>
                  </a:cubicBezTo>
                  <a:cubicBezTo>
                    <a:pt x="227" y="118"/>
                    <a:pt x="221" y="93"/>
                    <a:pt x="210" y="72"/>
                  </a:cubicBezTo>
                  <a:cubicBezTo>
                    <a:pt x="225" y="64"/>
                    <a:pt x="225" y="64"/>
                    <a:pt x="225" y="64"/>
                  </a:cubicBezTo>
                  <a:cubicBezTo>
                    <a:pt x="237" y="87"/>
                    <a:pt x="244" y="115"/>
                    <a:pt x="244" y="144"/>
                  </a:cubicBezTo>
                  <a:cubicBezTo>
                    <a:pt x="244" y="174"/>
                    <a:pt x="237" y="202"/>
                    <a:pt x="225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1" name="Group 68">
              <a:extLst>
                <a:ext uri="{FF2B5EF4-FFF2-40B4-BE49-F238E27FC236}">
                  <a16:creationId xmlns:a16="http://schemas.microsoft.com/office/drawing/2014/main" xmlns="" id="{980550E7-25F7-4546-AF4C-24B0D5A8D219}"/>
                </a:ext>
              </a:extLst>
            </p:cNvPr>
            <p:cNvGrpSpPr/>
            <p:nvPr/>
          </p:nvGrpSpPr>
          <p:grpSpPr>
            <a:xfrm>
              <a:off x="7894357" y="3797355"/>
              <a:ext cx="876225" cy="873703"/>
              <a:chOff x="8472488" y="3322638"/>
              <a:chExt cx="1016000" cy="1012825"/>
            </a:xfrm>
            <a:solidFill>
              <a:schemeClr val="accent2"/>
            </a:solidFill>
          </p:grpSpPr>
          <p:sp>
            <p:nvSpPr>
              <p:cNvPr id="131" name="îṣļîḑé-Oval 69">
                <a:extLst>
                  <a:ext uri="{FF2B5EF4-FFF2-40B4-BE49-F238E27FC236}">
                    <a16:creationId xmlns:a16="http://schemas.microsoft.com/office/drawing/2014/main" xmlns="" id="{0ABA5E2B-8B0E-48AF-A21C-5DE3BCD742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0663" y="3733800"/>
                <a:ext cx="55563" cy="539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îṣļîḑé-Freeform: Shape 70">
                <a:extLst>
                  <a:ext uri="{FF2B5EF4-FFF2-40B4-BE49-F238E27FC236}">
                    <a16:creationId xmlns:a16="http://schemas.microsoft.com/office/drawing/2014/main" xmlns="" id="{D7965357-48C3-4B5D-9434-A8B6EBABF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2488" y="3322638"/>
                <a:ext cx="1016000" cy="1012825"/>
              </a:xfrm>
              <a:custGeom>
                <a:avLst/>
                <a:gdLst>
                  <a:gd name="T0" fmla="*/ 176 w 353"/>
                  <a:gd name="T1" fmla="*/ 0 h 352"/>
                  <a:gd name="T2" fmla="*/ 0 w 353"/>
                  <a:gd name="T3" fmla="*/ 176 h 352"/>
                  <a:gd name="T4" fmla="*/ 176 w 353"/>
                  <a:gd name="T5" fmla="*/ 352 h 352"/>
                  <a:gd name="T6" fmla="*/ 353 w 353"/>
                  <a:gd name="T7" fmla="*/ 176 h 352"/>
                  <a:gd name="T8" fmla="*/ 176 w 353"/>
                  <a:gd name="T9" fmla="*/ 0 h 352"/>
                  <a:gd name="T10" fmla="*/ 287 w 353"/>
                  <a:gd name="T11" fmla="*/ 162 h 352"/>
                  <a:gd name="T12" fmla="*/ 268 w 353"/>
                  <a:gd name="T13" fmla="*/ 183 h 352"/>
                  <a:gd name="T14" fmla="*/ 160 w 353"/>
                  <a:gd name="T15" fmla="*/ 289 h 352"/>
                  <a:gd name="T16" fmla="*/ 63 w 353"/>
                  <a:gd name="T17" fmla="*/ 191 h 352"/>
                  <a:gd name="T18" fmla="*/ 84 w 353"/>
                  <a:gd name="T19" fmla="*/ 202 h 352"/>
                  <a:gd name="T20" fmla="*/ 140 w 353"/>
                  <a:gd name="T21" fmla="*/ 175 h 352"/>
                  <a:gd name="T22" fmla="*/ 139 w 353"/>
                  <a:gd name="T23" fmla="*/ 164 h 352"/>
                  <a:gd name="T24" fmla="*/ 197 w 353"/>
                  <a:gd name="T25" fmla="*/ 97 h 352"/>
                  <a:gd name="T26" fmla="*/ 259 w 353"/>
                  <a:gd name="T27" fmla="*/ 137 h 352"/>
                  <a:gd name="T28" fmla="*/ 287 w 353"/>
                  <a:gd name="T29" fmla="*/ 150 h 352"/>
                  <a:gd name="T30" fmla="*/ 290 w 353"/>
                  <a:gd name="T31" fmla="*/ 156 h 352"/>
                  <a:gd name="T32" fmla="*/ 287 w 353"/>
                  <a:gd name="T33" fmla="*/ 16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3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4"/>
                      <a:pt x="79" y="352"/>
                      <a:pt x="176" y="352"/>
                    </a:cubicBezTo>
                    <a:cubicBezTo>
                      <a:pt x="274" y="352"/>
                      <a:pt x="353" y="274"/>
                      <a:pt x="353" y="176"/>
                    </a:cubicBezTo>
                    <a:cubicBezTo>
                      <a:pt x="353" y="79"/>
                      <a:pt x="274" y="0"/>
                      <a:pt x="176" y="0"/>
                    </a:cubicBezTo>
                    <a:close/>
                    <a:moveTo>
                      <a:pt x="287" y="162"/>
                    </a:moveTo>
                    <a:cubicBezTo>
                      <a:pt x="268" y="183"/>
                      <a:pt x="268" y="183"/>
                      <a:pt x="268" y="183"/>
                    </a:cubicBezTo>
                    <a:cubicBezTo>
                      <a:pt x="268" y="249"/>
                      <a:pt x="224" y="289"/>
                      <a:pt x="160" y="289"/>
                    </a:cubicBezTo>
                    <a:cubicBezTo>
                      <a:pt x="106" y="289"/>
                      <a:pt x="63" y="231"/>
                      <a:pt x="63" y="191"/>
                    </a:cubicBezTo>
                    <a:cubicBezTo>
                      <a:pt x="63" y="173"/>
                      <a:pt x="70" y="193"/>
                      <a:pt x="84" y="202"/>
                    </a:cubicBezTo>
                    <a:cubicBezTo>
                      <a:pt x="99" y="212"/>
                      <a:pt x="141" y="218"/>
                      <a:pt x="140" y="175"/>
                    </a:cubicBezTo>
                    <a:cubicBezTo>
                      <a:pt x="139" y="171"/>
                      <a:pt x="139" y="167"/>
                      <a:pt x="139" y="164"/>
                    </a:cubicBezTo>
                    <a:cubicBezTo>
                      <a:pt x="139" y="128"/>
                      <a:pt x="161" y="97"/>
                      <a:pt x="197" y="97"/>
                    </a:cubicBezTo>
                    <a:cubicBezTo>
                      <a:pt x="229" y="97"/>
                      <a:pt x="253" y="116"/>
                      <a:pt x="259" y="137"/>
                    </a:cubicBezTo>
                    <a:cubicBezTo>
                      <a:pt x="287" y="150"/>
                      <a:pt x="287" y="150"/>
                      <a:pt x="287" y="150"/>
                    </a:cubicBezTo>
                    <a:cubicBezTo>
                      <a:pt x="289" y="152"/>
                      <a:pt x="290" y="154"/>
                      <a:pt x="290" y="156"/>
                    </a:cubicBezTo>
                    <a:cubicBezTo>
                      <a:pt x="290" y="158"/>
                      <a:pt x="289" y="160"/>
                      <a:pt x="287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2" name="îṣļîḑé-Freeform: Shape 71">
              <a:extLst>
                <a:ext uri="{FF2B5EF4-FFF2-40B4-BE49-F238E27FC236}">
                  <a16:creationId xmlns:a16="http://schemas.microsoft.com/office/drawing/2014/main" xmlns="" id="{6CD4D275-23D6-436B-88EE-91644613D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374" y="1929443"/>
              <a:ext cx="869375" cy="869601"/>
            </a:xfrm>
            <a:custGeom>
              <a:avLst/>
              <a:gdLst>
                <a:gd name="T0" fmla="*/ 175 w 350"/>
                <a:gd name="T1" fmla="*/ 0 h 350"/>
                <a:gd name="T2" fmla="*/ 0 w 350"/>
                <a:gd name="T3" fmla="*/ 175 h 350"/>
                <a:gd name="T4" fmla="*/ 175 w 350"/>
                <a:gd name="T5" fmla="*/ 350 h 350"/>
                <a:gd name="T6" fmla="*/ 350 w 350"/>
                <a:gd name="T7" fmla="*/ 175 h 350"/>
                <a:gd name="T8" fmla="*/ 175 w 350"/>
                <a:gd name="T9" fmla="*/ 0 h 350"/>
                <a:gd name="T10" fmla="*/ 277 w 350"/>
                <a:gd name="T11" fmla="*/ 257 h 350"/>
                <a:gd name="T12" fmla="*/ 268 w 350"/>
                <a:gd name="T13" fmla="*/ 261 h 350"/>
                <a:gd name="T14" fmla="*/ 255 w 350"/>
                <a:gd name="T15" fmla="*/ 264 h 350"/>
                <a:gd name="T16" fmla="*/ 248 w 350"/>
                <a:gd name="T17" fmla="*/ 270 h 350"/>
                <a:gd name="T18" fmla="*/ 230 w 350"/>
                <a:gd name="T19" fmla="*/ 270 h 350"/>
                <a:gd name="T20" fmla="*/ 223 w 350"/>
                <a:gd name="T21" fmla="*/ 264 h 350"/>
                <a:gd name="T22" fmla="*/ 223 w 350"/>
                <a:gd name="T23" fmla="*/ 175 h 350"/>
                <a:gd name="T24" fmla="*/ 230 w 350"/>
                <a:gd name="T25" fmla="*/ 169 h 350"/>
                <a:gd name="T26" fmla="*/ 248 w 350"/>
                <a:gd name="T27" fmla="*/ 169 h 350"/>
                <a:gd name="T28" fmla="*/ 255 w 350"/>
                <a:gd name="T29" fmla="*/ 175 h 350"/>
                <a:gd name="T30" fmla="*/ 262 w 350"/>
                <a:gd name="T31" fmla="*/ 176 h 350"/>
                <a:gd name="T32" fmla="*/ 175 w 350"/>
                <a:gd name="T33" fmla="*/ 96 h 350"/>
                <a:gd name="T34" fmla="*/ 88 w 350"/>
                <a:gd name="T35" fmla="*/ 176 h 350"/>
                <a:gd name="T36" fmla="*/ 95 w 350"/>
                <a:gd name="T37" fmla="*/ 175 h 350"/>
                <a:gd name="T38" fmla="*/ 101 w 350"/>
                <a:gd name="T39" fmla="*/ 169 h 350"/>
                <a:gd name="T40" fmla="*/ 120 w 350"/>
                <a:gd name="T41" fmla="*/ 169 h 350"/>
                <a:gd name="T42" fmla="*/ 126 w 350"/>
                <a:gd name="T43" fmla="*/ 175 h 350"/>
                <a:gd name="T44" fmla="*/ 126 w 350"/>
                <a:gd name="T45" fmla="*/ 264 h 350"/>
                <a:gd name="T46" fmla="*/ 120 w 350"/>
                <a:gd name="T47" fmla="*/ 270 h 350"/>
                <a:gd name="T48" fmla="*/ 101 w 350"/>
                <a:gd name="T49" fmla="*/ 270 h 350"/>
                <a:gd name="T50" fmla="*/ 95 w 350"/>
                <a:gd name="T51" fmla="*/ 264 h 350"/>
                <a:gd name="T52" fmla="*/ 52 w 350"/>
                <a:gd name="T53" fmla="*/ 219 h 350"/>
                <a:gd name="T54" fmla="*/ 71 w 350"/>
                <a:gd name="T55" fmla="*/ 183 h 350"/>
                <a:gd name="T56" fmla="*/ 175 w 350"/>
                <a:gd name="T57" fmla="*/ 80 h 350"/>
                <a:gd name="T58" fmla="*/ 279 w 350"/>
                <a:gd name="T59" fmla="*/ 183 h 350"/>
                <a:gd name="T60" fmla="*/ 298 w 350"/>
                <a:gd name="T61" fmla="*/ 219 h 350"/>
                <a:gd name="T62" fmla="*/ 277 w 350"/>
                <a:gd name="T63" fmla="*/ 257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0" h="350">
                  <a:moveTo>
                    <a:pt x="175" y="0"/>
                  </a:moveTo>
                  <a:cubicBezTo>
                    <a:pt x="78" y="0"/>
                    <a:pt x="0" y="78"/>
                    <a:pt x="0" y="175"/>
                  </a:cubicBezTo>
                  <a:cubicBezTo>
                    <a:pt x="0" y="272"/>
                    <a:pt x="78" y="350"/>
                    <a:pt x="175" y="350"/>
                  </a:cubicBezTo>
                  <a:cubicBezTo>
                    <a:pt x="271" y="350"/>
                    <a:pt x="350" y="272"/>
                    <a:pt x="350" y="175"/>
                  </a:cubicBezTo>
                  <a:cubicBezTo>
                    <a:pt x="350" y="78"/>
                    <a:pt x="271" y="0"/>
                    <a:pt x="175" y="0"/>
                  </a:cubicBezTo>
                  <a:close/>
                  <a:moveTo>
                    <a:pt x="277" y="257"/>
                  </a:moveTo>
                  <a:cubicBezTo>
                    <a:pt x="268" y="261"/>
                    <a:pt x="268" y="261"/>
                    <a:pt x="268" y="261"/>
                  </a:cubicBezTo>
                  <a:cubicBezTo>
                    <a:pt x="264" y="263"/>
                    <a:pt x="260" y="264"/>
                    <a:pt x="255" y="264"/>
                  </a:cubicBezTo>
                  <a:cubicBezTo>
                    <a:pt x="255" y="267"/>
                    <a:pt x="252" y="270"/>
                    <a:pt x="248" y="270"/>
                  </a:cubicBezTo>
                  <a:cubicBezTo>
                    <a:pt x="230" y="270"/>
                    <a:pt x="230" y="270"/>
                    <a:pt x="230" y="270"/>
                  </a:cubicBezTo>
                  <a:cubicBezTo>
                    <a:pt x="226" y="270"/>
                    <a:pt x="223" y="267"/>
                    <a:pt x="223" y="264"/>
                  </a:cubicBezTo>
                  <a:cubicBezTo>
                    <a:pt x="223" y="175"/>
                    <a:pt x="223" y="175"/>
                    <a:pt x="223" y="175"/>
                  </a:cubicBezTo>
                  <a:cubicBezTo>
                    <a:pt x="223" y="171"/>
                    <a:pt x="226" y="169"/>
                    <a:pt x="230" y="169"/>
                  </a:cubicBezTo>
                  <a:cubicBezTo>
                    <a:pt x="248" y="169"/>
                    <a:pt x="248" y="169"/>
                    <a:pt x="248" y="169"/>
                  </a:cubicBezTo>
                  <a:cubicBezTo>
                    <a:pt x="252" y="169"/>
                    <a:pt x="255" y="171"/>
                    <a:pt x="255" y="175"/>
                  </a:cubicBezTo>
                  <a:cubicBezTo>
                    <a:pt x="257" y="175"/>
                    <a:pt x="259" y="175"/>
                    <a:pt x="262" y="176"/>
                  </a:cubicBezTo>
                  <a:cubicBezTo>
                    <a:pt x="258" y="131"/>
                    <a:pt x="220" y="96"/>
                    <a:pt x="175" y="96"/>
                  </a:cubicBezTo>
                  <a:cubicBezTo>
                    <a:pt x="129" y="96"/>
                    <a:pt x="92" y="131"/>
                    <a:pt x="88" y="176"/>
                  </a:cubicBezTo>
                  <a:cubicBezTo>
                    <a:pt x="90" y="175"/>
                    <a:pt x="92" y="175"/>
                    <a:pt x="95" y="175"/>
                  </a:cubicBezTo>
                  <a:cubicBezTo>
                    <a:pt x="95" y="171"/>
                    <a:pt x="98" y="169"/>
                    <a:pt x="101" y="169"/>
                  </a:cubicBezTo>
                  <a:cubicBezTo>
                    <a:pt x="120" y="169"/>
                    <a:pt x="120" y="169"/>
                    <a:pt x="120" y="169"/>
                  </a:cubicBezTo>
                  <a:cubicBezTo>
                    <a:pt x="123" y="169"/>
                    <a:pt x="126" y="171"/>
                    <a:pt x="126" y="175"/>
                  </a:cubicBezTo>
                  <a:cubicBezTo>
                    <a:pt x="126" y="264"/>
                    <a:pt x="126" y="264"/>
                    <a:pt x="126" y="264"/>
                  </a:cubicBezTo>
                  <a:cubicBezTo>
                    <a:pt x="126" y="267"/>
                    <a:pt x="123" y="270"/>
                    <a:pt x="120" y="270"/>
                  </a:cubicBezTo>
                  <a:cubicBezTo>
                    <a:pt x="101" y="270"/>
                    <a:pt x="101" y="270"/>
                    <a:pt x="101" y="270"/>
                  </a:cubicBezTo>
                  <a:cubicBezTo>
                    <a:pt x="98" y="270"/>
                    <a:pt x="95" y="267"/>
                    <a:pt x="95" y="264"/>
                  </a:cubicBezTo>
                  <a:cubicBezTo>
                    <a:pt x="71" y="263"/>
                    <a:pt x="52" y="243"/>
                    <a:pt x="52" y="219"/>
                  </a:cubicBezTo>
                  <a:cubicBezTo>
                    <a:pt x="52" y="204"/>
                    <a:pt x="59" y="191"/>
                    <a:pt x="71" y="183"/>
                  </a:cubicBezTo>
                  <a:cubicBezTo>
                    <a:pt x="71" y="126"/>
                    <a:pt x="118" y="80"/>
                    <a:pt x="175" y="80"/>
                  </a:cubicBezTo>
                  <a:cubicBezTo>
                    <a:pt x="232" y="80"/>
                    <a:pt x="278" y="126"/>
                    <a:pt x="279" y="183"/>
                  </a:cubicBezTo>
                  <a:cubicBezTo>
                    <a:pt x="290" y="191"/>
                    <a:pt x="298" y="204"/>
                    <a:pt x="298" y="219"/>
                  </a:cubicBezTo>
                  <a:cubicBezTo>
                    <a:pt x="298" y="235"/>
                    <a:pt x="290" y="249"/>
                    <a:pt x="277" y="25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ṣļîḑé-Freeform: Shape 72">
              <a:extLst>
                <a:ext uri="{FF2B5EF4-FFF2-40B4-BE49-F238E27FC236}">
                  <a16:creationId xmlns:a16="http://schemas.microsoft.com/office/drawing/2014/main" xmlns="" id="{1CE72A8A-7245-4D6C-9C91-70D52F950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4209" y="2793565"/>
              <a:ext cx="717404" cy="717591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45 w 289"/>
                <a:gd name="T5" fmla="*/ 289 h 289"/>
                <a:gd name="T6" fmla="*/ 289 w 289"/>
                <a:gd name="T7" fmla="*/ 145 h 289"/>
                <a:gd name="T8" fmla="*/ 145 w 289"/>
                <a:gd name="T9" fmla="*/ 0 h 289"/>
                <a:gd name="T10" fmla="*/ 145 w 289"/>
                <a:gd name="T11" fmla="*/ 227 h 289"/>
                <a:gd name="T12" fmla="*/ 121 w 289"/>
                <a:gd name="T13" fmla="*/ 204 h 289"/>
                <a:gd name="T14" fmla="*/ 145 w 289"/>
                <a:gd name="T15" fmla="*/ 181 h 289"/>
                <a:gd name="T16" fmla="*/ 168 w 289"/>
                <a:gd name="T17" fmla="*/ 204 h 289"/>
                <a:gd name="T18" fmla="*/ 145 w 289"/>
                <a:gd name="T19" fmla="*/ 227 h 289"/>
                <a:gd name="T20" fmla="*/ 206 w 289"/>
                <a:gd name="T21" fmla="*/ 174 h 289"/>
                <a:gd name="T22" fmla="*/ 185 w 289"/>
                <a:gd name="T23" fmla="*/ 174 h 289"/>
                <a:gd name="T24" fmla="*/ 180 w 289"/>
                <a:gd name="T25" fmla="*/ 168 h 289"/>
                <a:gd name="T26" fmla="*/ 113 w 289"/>
                <a:gd name="T27" fmla="*/ 168 h 289"/>
                <a:gd name="T28" fmla="*/ 105 w 289"/>
                <a:gd name="T29" fmla="*/ 176 h 289"/>
                <a:gd name="T30" fmla="*/ 85 w 289"/>
                <a:gd name="T31" fmla="*/ 176 h 289"/>
                <a:gd name="T32" fmla="*/ 85 w 289"/>
                <a:gd name="T33" fmla="*/ 156 h 289"/>
                <a:gd name="T34" fmla="*/ 89 w 289"/>
                <a:gd name="T35" fmla="*/ 151 h 289"/>
                <a:gd name="T36" fmla="*/ 93 w 289"/>
                <a:gd name="T37" fmla="*/ 148 h 289"/>
                <a:gd name="T38" fmla="*/ 198 w 289"/>
                <a:gd name="T39" fmla="*/ 145 h 289"/>
                <a:gd name="T40" fmla="*/ 198 w 289"/>
                <a:gd name="T41" fmla="*/ 146 h 289"/>
                <a:gd name="T42" fmla="*/ 199 w 289"/>
                <a:gd name="T43" fmla="*/ 147 h 289"/>
                <a:gd name="T44" fmla="*/ 200 w 289"/>
                <a:gd name="T45" fmla="*/ 148 h 289"/>
                <a:gd name="T46" fmla="*/ 206 w 289"/>
                <a:gd name="T47" fmla="*/ 154 h 289"/>
                <a:gd name="T48" fmla="*/ 210 w 289"/>
                <a:gd name="T49" fmla="*/ 164 h 289"/>
                <a:gd name="T50" fmla="*/ 206 w 289"/>
                <a:gd name="T51" fmla="*/ 174 h 289"/>
                <a:gd name="T52" fmla="*/ 240 w 289"/>
                <a:gd name="T53" fmla="*/ 138 h 289"/>
                <a:gd name="T54" fmla="*/ 221 w 289"/>
                <a:gd name="T55" fmla="*/ 138 h 289"/>
                <a:gd name="T56" fmla="*/ 214 w 289"/>
                <a:gd name="T57" fmla="*/ 131 h 289"/>
                <a:gd name="T58" fmla="*/ 76 w 289"/>
                <a:gd name="T59" fmla="*/ 132 h 289"/>
                <a:gd name="T60" fmla="*/ 76 w 289"/>
                <a:gd name="T61" fmla="*/ 132 h 289"/>
                <a:gd name="T62" fmla="*/ 67 w 289"/>
                <a:gd name="T63" fmla="*/ 141 h 289"/>
                <a:gd name="T64" fmla="*/ 49 w 289"/>
                <a:gd name="T65" fmla="*/ 141 h 289"/>
                <a:gd name="T66" fmla="*/ 48 w 289"/>
                <a:gd name="T67" fmla="*/ 122 h 289"/>
                <a:gd name="T68" fmla="*/ 57 w 289"/>
                <a:gd name="T69" fmla="*/ 113 h 289"/>
                <a:gd name="T70" fmla="*/ 58 w 289"/>
                <a:gd name="T71" fmla="*/ 112 h 289"/>
                <a:gd name="T72" fmla="*/ 229 w 289"/>
                <a:gd name="T73" fmla="*/ 109 h 289"/>
                <a:gd name="T74" fmla="*/ 231 w 289"/>
                <a:gd name="T75" fmla="*/ 110 h 289"/>
                <a:gd name="T76" fmla="*/ 235 w 289"/>
                <a:gd name="T77" fmla="*/ 114 h 289"/>
                <a:gd name="T78" fmla="*/ 235 w 289"/>
                <a:gd name="T79" fmla="*/ 114 h 289"/>
                <a:gd name="T80" fmla="*/ 240 w 289"/>
                <a:gd name="T81" fmla="*/ 119 h 289"/>
                <a:gd name="T82" fmla="*/ 240 w 289"/>
                <a:gd name="T83" fmla="*/ 13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224"/>
                    <a:pt x="65" y="289"/>
                    <a:pt x="145" y="289"/>
                  </a:cubicBezTo>
                  <a:cubicBezTo>
                    <a:pt x="225" y="289"/>
                    <a:pt x="289" y="224"/>
                    <a:pt x="289" y="145"/>
                  </a:cubicBezTo>
                  <a:cubicBezTo>
                    <a:pt x="289" y="65"/>
                    <a:pt x="225" y="0"/>
                    <a:pt x="145" y="0"/>
                  </a:cubicBezTo>
                  <a:close/>
                  <a:moveTo>
                    <a:pt x="145" y="227"/>
                  </a:moveTo>
                  <a:cubicBezTo>
                    <a:pt x="132" y="227"/>
                    <a:pt x="121" y="217"/>
                    <a:pt x="121" y="204"/>
                  </a:cubicBezTo>
                  <a:cubicBezTo>
                    <a:pt x="121" y="191"/>
                    <a:pt x="132" y="181"/>
                    <a:pt x="145" y="181"/>
                  </a:cubicBezTo>
                  <a:cubicBezTo>
                    <a:pt x="158" y="181"/>
                    <a:pt x="168" y="191"/>
                    <a:pt x="168" y="204"/>
                  </a:cubicBezTo>
                  <a:cubicBezTo>
                    <a:pt x="168" y="217"/>
                    <a:pt x="158" y="227"/>
                    <a:pt x="145" y="227"/>
                  </a:cubicBezTo>
                  <a:close/>
                  <a:moveTo>
                    <a:pt x="206" y="174"/>
                  </a:moveTo>
                  <a:cubicBezTo>
                    <a:pt x="200" y="180"/>
                    <a:pt x="191" y="180"/>
                    <a:pt x="185" y="174"/>
                  </a:cubicBezTo>
                  <a:cubicBezTo>
                    <a:pt x="180" y="168"/>
                    <a:pt x="180" y="168"/>
                    <a:pt x="180" y="168"/>
                  </a:cubicBezTo>
                  <a:cubicBezTo>
                    <a:pt x="161" y="150"/>
                    <a:pt x="132" y="150"/>
                    <a:pt x="113" y="168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0" y="182"/>
                    <a:pt x="90" y="182"/>
                    <a:pt x="85" y="176"/>
                  </a:cubicBezTo>
                  <a:cubicBezTo>
                    <a:pt x="79" y="171"/>
                    <a:pt x="79" y="161"/>
                    <a:pt x="85" y="156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3" y="148"/>
                    <a:pt x="93" y="148"/>
                    <a:pt x="93" y="148"/>
                  </a:cubicBezTo>
                  <a:cubicBezTo>
                    <a:pt x="121" y="119"/>
                    <a:pt x="167" y="118"/>
                    <a:pt x="198" y="145"/>
                  </a:cubicBezTo>
                  <a:cubicBezTo>
                    <a:pt x="198" y="145"/>
                    <a:pt x="198" y="146"/>
                    <a:pt x="198" y="146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200" y="147"/>
                    <a:pt x="200" y="147"/>
                    <a:pt x="200" y="148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9" y="156"/>
                    <a:pt x="210" y="160"/>
                    <a:pt x="210" y="164"/>
                  </a:cubicBezTo>
                  <a:cubicBezTo>
                    <a:pt x="210" y="168"/>
                    <a:pt x="209" y="171"/>
                    <a:pt x="206" y="174"/>
                  </a:cubicBezTo>
                  <a:close/>
                  <a:moveTo>
                    <a:pt x="240" y="138"/>
                  </a:moveTo>
                  <a:cubicBezTo>
                    <a:pt x="235" y="143"/>
                    <a:pt x="226" y="143"/>
                    <a:pt x="221" y="138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176" y="94"/>
                    <a:pt x="115" y="95"/>
                    <a:pt x="76" y="132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67" y="141"/>
                    <a:pt x="67" y="141"/>
                    <a:pt x="67" y="141"/>
                  </a:cubicBezTo>
                  <a:cubicBezTo>
                    <a:pt x="62" y="146"/>
                    <a:pt x="54" y="146"/>
                    <a:pt x="49" y="141"/>
                  </a:cubicBezTo>
                  <a:cubicBezTo>
                    <a:pt x="43" y="135"/>
                    <a:pt x="43" y="127"/>
                    <a:pt x="48" y="122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7" y="113"/>
                    <a:pt x="58" y="113"/>
                    <a:pt x="58" y="112"/>
                  </a:cubicBezTo>
                  <a:cubicBezTo>
                    <a:pt x="105" y="67"/>
                    <a:pt x="180" y="65"/>
                    <a:pt x="229" y="109"/>
                  </a:cubicBezTo>
                  <a:cubicBezTo>
                    <a:pt x="230" y="109"/>
                    <a:pt x="231" y="110"/>
                    <a:pt x="231" y="110"/>
                  </a:cubicBezTo>
                  <a:cubicBezTo>
                    <a:pt x="235" y="114"/>
                    <a:pt x="235" y="114"/>
                    <a:pt x="235" y="114"/>
                  </a:cubicBezTo>
                  <a:cubicBezTo>
                    <a:pt x="235" y="114"/>
                    <a:pt x="235" y="114"/>
                    <a:pt x="235" y="114"/>
                  </a:cubicBezTo>
                  <a:cubicBezTo>
                    <a:pt x="240" y="119"/>
                    <a:pt x="240" y="119"/>
                    <a:pt x="240" y="119"/>
                  </a:cubicBezTo>
                  <a:cubicBezTo>
                    <a:pt x="245" y="124"/>
                    <a:pt x="245" y="133"/>
                    <a:pt x="240" y="1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4" name="Group 73">
              <a:extLst>
                <a:ext uri="{FF2B5EF4-FFF2-40B4-BE49-F238E27FC236}">
                  <a16:creationId xmlns:a16="http://schemas.microsoft.com/office/drawing/2014/main" xmlns="" id="{4BA6E382-FFBB-4ABB-8122-11DF40FF05A8}"/>
                </a:ext>
              </a:extLst>
            </p:cNvPr>
            <p:cNvGrpSpPr/>
            <p:nvPr/>
          </p:nvGrpSpPr>
          <p:grpSpPr>
            <a:xfrm>
              <a:off x="6990763" y="3670008"/>
              <a:ext cx="766699" cy="766891"/>
              <a:chOff x="7424738" y="3175000"/>
              <a:chExt cx="889000" cy="889000"/>
            </a:xfrm>
            <a:solidFill>
              <a:schemeClr val="accent4"/>
            </a:solidFill>
          </p:grpSpPr>
          <p:sp>
            <p:nvSpPr>
              <p:cNvPr id="121" name="îṣļîḑé-Rectangle 74">
                <a:extLst>
                  <a:ext uri="{FF2B5EF4-FFF2-40B4-BE49-F238E27FC236}">
                    <a16:creationId xmlns:a16="http://schemas.microsoft.com/office/drawing/2014/main" xmlns="" id="{844B27A7-34CA-4BFB-B8DD-A637A23C6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2063" y="3603625"/>
                <a:ext cx="74613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îṣļîḑé-Freeform: Shape 75">
                <a:extLst>
                  <a:ext uri="{FF2B5EF4-FFF2-40B4-BE49-F238E27FC236}">
                    <a16:creationId xmlns:a16="http://schemas.microsoft.com/office/drawing/2014/main" xmlns="" id="{FB8A5FA9-2740-4825-9A50-6A4EA529E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3" y="3738563"/>
                <a:ext cx="76200" cy="76200"/>
              </a:xfrm>
              <a:custGeom>
                <a:avLst/>
                <a:gdLst>
                  <a:gd name="T0" fmla="*/ 0 w 48"/>
                  <a:gd name="T1" fmla="*/ 33 h 48"/>
                  <a:gd name="T2" fmla="*/ 14 w 48"/>
                  <a:gd name="T3" fmla="*/ 48 h 48"/>
                  <a:gd name="T4" fmla="*/ 48 w 48"/>
                  <a:gd name="T5" fmla="*/ 15 h 48"/>
                  <a:gd name="T6" fmla="*/ 34 w 48"/>
                  <a:gd name="T7" fmla="*/ 0 h 48"/>
                  <a:gd name="T8" fmla="*/ 0 w 48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0" y="33"/>
                    </a:moveTo>
                    <a:lnTo>
                      <a:pt x="14" y="48"/>
                    </a:lnTo>
                    <a:lnTo>
                      <a:pt x="48" y="15"/>
                    </a:lnTo>
                    <a:lnTo>
                      <a:pt x="34" y="0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îṣļîḑé-Freeform: Shape 76">
                <a:extLst>
                  <a:ext uri="{FF2B5EF4-FFF2-40B4-BE49-F238E27FC236}">
                    <a16:creationId xmlns:a16="http://schemas.microsoft.com/office/drawing/2014/main" xmlns="" id="{1391FD96-5136-46D7-A7EA-7508773696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3" y="3425825"/>
                <a:ext cx="76200" cy="77788"/>
              </a:xfrm>
              <a:custGeom>
                <a:avLst/>
                <a:gdLst>
                  <a:gd name="T0" fmla="*/ 0 w 48"/>
                  <a:gd name="T1" fmla="*/ 14 h 49"/>
                  <a:gd name="T2" fmla="*/ 34 w 48"/>
                  <a:gd name="T3" fmla="*/ 49 h 49"/>
                  <a:gd name="T4" fmla="*/ 48 w 48"/>
                  <a:gd name="T5" fmla="*/ 34 h 49"/>
                  <a:gd name="T6" fmla="*/ 14 w 48"/>
                  <a:gd name="T7" fmla="*/ 0 h 49"/>
                  <a:gd name="T8" fmla="*/ 0 w 48"/>
                  <a:gd name="T9" fmla="*/ 1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9">
                    <a:moveTo>
                      <a:pt x="0" y="14"/>
                    </a:moveTo>
                    <a:lnTo>
                      <a:pt x="34" y="49"/>
                    </a:lnTo>
                    <a:lnTo>
                      <a:pt x="48" y="34"/>
                    </a:lnTo>
                    <a:lnTo>
                      <a:pt x="14" y="0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îṣļîḑé-Rectangle 77">
                <a:extLst>
                  <a:ext uri="{FF2B5EF4-FFF2-40B4-BE49-F238E27FC236}">
                    <a16:creationId xmlns:a16="http://schemas.microsoft.com/office/drawing/2014/main" xmlns="" id="{5A759536-44AB-49B1-9076-077534957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3363" y="3362325"/>
                <a:ext cx="31750" cy="74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îṣļîḑé-Freeform: Shape 78">
                <a:extLst>
                  <a:ext uri="{FF2B5EF4-FFF2-40B4-BE49-F238E27FC236}">
                    <a16:creationId xmlns:a16="http://schemas.microsoft.com/office/drawing/2014/main" xmlns="" id="{F94776CE-8505-49E3-B088-310AA42A8B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8301" y="3425825"/>
                <a:ext cx="74613" cy="77788"/>
              </a:xfrm>
              <a:custGeom>
                <a:avLst/>
                <a:gdLst>
                  <a:gd name="T0" fmla="*/ 47 w 47"/>
                  <a:gd name="T1" fmla="*/ 14 h 49"/>
                  <a:gd name="T2" fmla="*/ 33 w 47"/>
                  <a:gd name="T3" fmla="*/ 0 h 49"/>
                  <a:gd name="T4" fmla="*/ 0 w 47"/>
                  <a:gd name="T5" fmla="*/ 34 h 49"/>
                  <a:gd name="T6" fmla="*/ 15 w 47"/>
                  <a:gd name="T7" fmla="*/ 49 h 49"/>
                  <a:gd name="T8" fmla="*/ 47 w 47"/>
                  <a:gd name="T9" fmla="*/ 1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9">
                    <a:moveTo>
                      <a:pt x="47" y="14"/>
                    </a:moveTo>
                    <a:lnTo>
                      <a:pt x="33" y="0"/>
                    </a:lnTo>
                    <a:lnTo>
                      <a:pt x="0" y="34"/>
                    </a:lnTo>
                    <a:lnTo>
                      <a:pt x="15" y="49"/>
                    </a:lnTo>
                    <a:lnTo>
                      <a:pt x="4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íṩľíḍè-Rectangle 79">
                <a:extLst>
                  <a:ext uri="{FF2B5EF4-FFF2-40B4-BE49-F238E27FC236}">
                    <a16:creationId xmlns:a16="http://schemas.microsoft.com/office/drawing/2014/main" xmlns="" id="{7396A2F0-7805-4FE2-A666-88BBEC09E7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1801" y="3603625"/>
                <a:ext cx="74613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íṩľíḍè-Freeform: Shape 80">
                <a:extLst>
                  <a:ext uri="{FF2B5EF4-FFF2-40B4-BE49-F238E27FC236}">
                    <a16:creationId xmlns:a16="http://schemas.microsoft.com/office/drawing/2014/main" xmlns="" id="{A686075D-334A-42D5-BDEC-351ED40A0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8301" y="3738563"/>
                <a:ext cx="74613" cy="76200"/>
              </a:xfrm>
              <a:custGeom>
                <a:avLst/>
                <a:gdLst>
                  <a:gd name="T0" fmla="*/ 0 w 47"/>
                  <a:gd name="T1" fmla="*/ 15 h 48"/>
                  <a:gd name="T2" fmla="*/ 33 w 47"/>
                  <a:gd name="T3" fmla="*/ 48 h 48"/>
                  <a:gd name="T4" fmla="*/ 47 w 47"/>
                  <a:gd name="T5" fmla="*/ 33 h 48"/>
                  <a:gd name="T6" fmla="*/ 15 w 47"/>
                  <a:gd name="T7" fmla="*/ 0 h 48"/>
                  <a:gd name="T8" fmla="*/ 0 w 47"/>
                  <a:gd name="T9" fmla="*/ 1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8">
                    <a:moveTo>
                      <a:pt x="0" y="15"/>
                    </a:moveTo>
                    <a:lnTo>
                      <a:pt x="33" y="48"/>
                    </a:lnTo>
                    <a:lnTo>
                      <a:pt x="47" y="33"/>
                    </a:lnTo>
                    <a:lnTo>
                      <a:pt x="15" y="0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íṩľíḍè-Freeform: Shape 81">
                <a:extLst>
                  <a:ext uri="{FF2B5EF4-FFF2-40B4-BE49-F238E27FC236}">
                    <a16:creationId xmlns:a16="http://schemas.microsoft.com/office/drawing/2014/main" xmlns="" id="{A459C9C2-DE60-4238-AEA9-AD936FF547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4738" y="3175000"/>
                <a:ext cx="889000" cy="889000"/>
              </a:xfrm>
              <a:custGeom>
                <a:avLst/>
                <a:gdLst>
                  <a:gd name="T0" fmla="*/ 155 w 309"/>
                  <a:gd name="T1" fmla="*/ 0 h 309"/>
                  <a:gd name="T2" fmla="*/ 0 w 309"/>
                  <a:gd name="T3" fmla="*/ 155 h 309"/>
                  <a:gd name="T4" fmla="*/ 155 w 309"/>
                  <a:gd name="T5" fmla="*/ 309 h 309"/>
                  <a:gd name="T6" fmla="*/ 309 w 309"/>
                  <a:gd name="T7" fmla="*/ 155 h 309"/>
                  <a:gd name="T8" fmla="*/ 155 w 309"/>
                  <a:gd name="T9" fmla="*/ 0 h 309"/>
                  <a:gd name="T10" fmla="*/ 155 w 309"/>
                  <a:gd name="T11" fmla="*/ 253 h 309"/>
                  <a:gd name="T12" fmla="*/ 56 w 309"/>
                  <a:gd name="T13" fmla="*/ 155 h 309"/>
                  <a:gd name="T14" fmla="*/ 155 w 309"/>
                  <a:gd name="T15" fmla="*/ 57 h 309"/>
                  <a:gd name="T16" fmla="*/ 253 w 309"/>
                  <a:gd name="T17" fmla="*/ 155 h 309"/>
                  <a:gd name="T18" fmla="*/ 155 w 309"/>
                  <a:gd name="T19" fmla="*/ 253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9" h="309">
                    <a:moveTo>
                      <a:pt x="155" y="0"/>
                    </a:moveTo>
                    <a:cubicBezTo>
                      <a:pt x="69" y="0"/>
                      <a:pt x="0" y="70"/>
                      <a:pt x="0" y="155"/>
                    </a:cubicBezTo>
                    <a:cubicBezTo>
                      <a:pt x="0" y="240"/>
                      <a:pt x="69" y="309"/>
                      <a:pt x="155" y="309"/>
                    </a:cubicBezTo>
                    <a:cubicBezTo>
                      <a:pt x="240" y="309"/>
                      <a:pt x="309" y="240"/>
                      <a:pt x="309" y="155"/>
                    </a:cubicBezTo>
                    <a:cubicBezTo>
                      <a:pt x="309" y="70"/>
                      <a:pt x="240" y="0"/>
                      <a:pt x="155" y="0"/>
                    </a:cubicBezTo>
                    <a:close/>
                    <a:moveTo>
                      <a:pt x="155" y="253"/>
                    </a:moveTo>
                    <a:cubicBezTo>
                      <a:pt x="100" y="253"/>
                      <a:pt x="56" y="209"/>
                      <a:pt x="56" y="155"/>
                    </a:cubicBezTo>
                    <a:cubicBezTo>
                      <a:pt x="56" y="101"/>
                      <a:pt x="100" y="57"/>
                      <a:pt x="155" y="57"/>
                    </a:cubicBezTo>
                    <a:cubicBezTo>
                      <a:pt x="209" y="57"/>
                      <a:pt x="253" y="101"/>
                      <a:pt x="253" y="155"/>
                    </a:cubicBezTo>
                    <a:cubicBezTo>
                      <a:pt x="253" y="209"/>
                      <a:pt x="209" y="253"/>
                      <a:pt x="155" y="2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íṩľíḍè-Rectangle 82">
                <a:extLst>
                  <a:ext uri="{FF2B5EF4-FFF2-40B4-BE49-F238E27FC236}">
                    <a16:creationId xmlns:a16="http://schemas.microsoft.com/office/drawing/2014/main" xmlns="" id="{0C3EEE6A-B25E-487A-BFA3-1530CAD307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3363" y="3805238"/>
                <a:ext cx="31750" cy="74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íṩľíḍè-Freeform: Shape 83">
                <a:extLst>
                  <a:ext uri="{FF2B5EF4-FFF2-40B4-BE49-F238E27FC236}">
                    <a16:creationId xmlns:a16="http://schemas.microsoft.com/office/drawing/2014/main" xmlns="" id="{E3507A52-AED5-43E6-9BF8-A2A9B4F67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0976" y="3514725"/>
                <a:ext cx="182563" cy="131763"/>
              </a:xfrm>
              <a:custGeom>
                <a:avLst/>
                <a:gdLst>
                  <a:gd name="T0" fmla="*/ 46 w 115"/>
                  <a:gd name="T1" fmla="*/ 54 h 83"/>
                  <a:gd name="T2" fmla="*/ 15 w 115"/>
                  <a:gd name="T3" fmla="*/ 25 h 83"/>
                  <a:gd name="T4" fmla="*/ 0 w 115"/>
                  <a:gd name="T5" fmla="*/ 40 h 83"/>
                  <a:gd name="T6" fmla="*/ 46 w 115"/>
                  <a:gd name="T7" fmla="*/ 83 h 83"/>
                  <a:gd name="T8" fmla="*/ 115 w 115"/>
                  <a:gd name="T9" fmla="*/ 15 h 83"/>
                  <a:gd name="T10" fmla="*/ 100 w 115"/>
                  <a:gd name="T11" fmla="*/ 0 h 83"/>
                  <a:gd name="T12" fmla="*/ 46 w 115"/>
                  <a:gd name="T13" fmla="*/ 5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5" h="83">
                    <a:moveTo>
                      <a:pt x="46" y="54"/>
                    </a:moveTo>
                    <a:lnTo>
                      <a:pt x="15" y="25"/>
                    </a:lnTo>
                    <a:lnTo>
                      <a:pt x="0" y="40"/>
                    </a:lnTo>
                    <a:lnTo>
                      <a:pt x="46" y="83"/>
                    </a:lnTo>
                    <a:lnTo>
                      <a:pt x="115" y="15"/>
                    </a:lnTo>
                    <a:lnTo>
                      <a:pt x="100" y="0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84">
              <a:extLst>
                <a:ext uri="{FF2B5EF4-FFF2-40B4-BE49-F238E27FC236}">
                  <a16:creationId xmlns:a16="http://schemas.microsoft.com/office/drawing/2014/main" xmlns="" id="{C97F9A2B-48F6-491B-A4F0-96C00BF36414}"/>
                </a:ext>
              </a:extLst>
            </p:cNvPr>
            <p:cNvGrpSpPr/>
            <p:nvPr/>
          </p:nvGrpSpPr>
          <p:grpSpPr>
            <a:xfrm>
              <a:off x="6582724" y="4531383"/>
              <a:ext cx="765324" cy="765520"/>
              <a:chOff x="6951663" y="4173538"/>
              <a:chExt cx="887413" cy="887413"/>
            </a:xfrm>
            <a:solidFill>
              <a:schemeClr val="accent3"/>
            </a:solidFill>
          </p:grpSpPr>
          <p:sp>
            <p:nvSpPr>
              <p:cNvPr id="119" name="íṩľíḍè-Freeform: Shape 85">
                <a:extLst>
                  <a:ext uri="{FF2B5EF4-FFF2-40B4-BE49-F238E27FC236}">
                    <a16:creationId xmlns:a16="http://schemas.microsoft.com/office/drawing/2014/main" xmlns="" id="{4B5B2AA6-0ED4-4927-B66C-5AB31CA92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776" y="4640263"/>
                <a:ext cx="77788" cy="114300"/>
              </a:xfrm>
              <a:custGeom>
                <a:avLst/>
                <a:gdLst>
                  <a:gd name="T0" fmla="*/ 9 w 27"/>
                  <a:gd name="T1" fmla="*/ 0 h 40"/>
                  <a:gd name="T2" fmla="*/ 9 w 27"/>
                  <a:gd name="T3" fmla="*/ 0 h 40"/>
                  <a:gd name="T4" fmla="*/ 0 w 27"/>
                  <a:gd name="T5" fmla="*/ 39 h 40"/>
                  <a:gd name="T6" fmla="*/ 6 w 27"/>
                  <a:gd name="T7" fmla="*/ 40 h 40"/>
                  <a:gd name="T8" fmla="*/ 27 w 27"/>
                  <a:gd name="T9" fmla="*/ 20 h 40"/>
                  <a:gd name="T10" fmla="*/ 9 w 27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40"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14"/>
                      <a:pt x="6" y="27"/>
                      <a:pt x="0" y="39"/>
                    </a:cubicBezTo>
                    <a:cubicBezTo>
                      <a:pt x="2" y="40"/>
                      <a:pt x="4" y="40"/>
                      <a:pt x="6" y="40"/>
                    </a:cubicBezTo>
                    <a:cubicBezTo>
                      <a:pt x="17" y="40"/>
                      <a:pt x="27" y="31"/>
                      <a:pt x="27" y="20"/>
                    </a:cubicBezTo>
                    <a:cubicBezTo>
                      <a:pt x="27" y="10"/>
                      <a:pt x="19" y="1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íṩľíḍè-Freeform: Shape 86">
                <a:extLst>
                  <a:ext uri="{FF2B5EF4-FFF2-40B4-BE49-F238E27FC236}">
                    <a16:creationId xmlns:a16="http://schemas.microsoft.com/office/drawing/2014/main" xmlns="" id="{99DF175D-332B-49D4-B953-46D108901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1663" y="4173538"/>
                <a:ext cx="887413" cy="887413"/>
              </a:xfrm>
              <a:custGeom>
                <a:avLst/>
                <a:gdLst>
                  <a:gd name="T0" fmla="*/ 154 w 308"/>
                  <a:gd name="T1" fmla="*/ 0 h 308"/>
                  <a:gd name="T2" fmla="*/ 0 w 308"/>
                  <a:gd name="T3" fmla="*/ 154 h 308"/>
                  <a:gd name="T4" fmla="*/ 154 w 308"/>
                  <a:gd name="T5" fmla="*/ 308 h 308"/>
                  <a:gd name="T6" fmla="*/ 308 w 308"/>
                  <a:gd name="T7" fmla="*/ 154 h 308"/>
                  <a:gd name="T8" fmla="*/ 154 w 308"/>
                  <a:gd name="T9" fmla="*/ 0 h 308"/>
                  <a:gd name="T10" fmla="*/ 165 w 308"/>
                  <a:gd name="T11" fmla="*/ 62 h 308"/>
                  <a:gd name="T12" fmla="*/ 174 w 308"/>
                  <a:gd name="T13" fmla="*/ 77 h 308"/>
                  <a:gd name="T14" fmla="*/ 174 w 308"/>
                  <a:gd name="T15" fmla="*/ 90 h 308"/>
                  <a:gd name="T16" fmla="*/ 182 w 308"/>
                  <a:gd name="T17" fmla="*/ 107 h 308"/>
                  <a:gd name="T18" fmla="*/ 169 w 308"/>
                  <a:gd name="T19" fmla="*/ 136 h 308"/>
                  <a:gd name="T20" fmla="*/ 164 w 308"/>
                  <a:gd name="T21" fmla="*/ 120 h 308"/>
                  <a:gd name="T22" fmla="*/ 156 w 308"/>
                  <a:gd name="T23" fmla="*/ 91 h 308"/>
                  <a:gd name="T24" fmla="*/ 165 w 308"/>
                  <a:gd name="T25" fmla="*/ 62 h 308"/>
                  <a:gd name="T26" fmla="*/ 117 w 308"/>
                  <a:gd name="T27" fmla="*/ 62 h 308"/>
                  <a:gd name="T28" fmla="*/ 125 w 308"/>
                  <a:gd name="T29" fmla="*/ 77 h 308"/>
                  <a:gd name="T30" fmla="*/ 126 w 308"/>
                  <a:gd name="T31" fmla="*/ 90 h 308"/>
                  <a:gd name="T32" fmla="*/ 134 w 308"/>
                  <a:gd name="T33" fmla="*/ 107 h 308"/>
                  <a:gd name="T34" fmla="*/ 120 w 308"/>
                  <a:gd name="T35" fmla="*/ 136 h 308"/>
                  <a:gd name="T36" fmla="*/ 116 w 308"/>
                  <a:gd name="T37" fmla="*/ 120 h 308"/>
                  <a:gd name="T38" fmla="*/ 108 w 308"/>
                  <a:gd name="T39" fmla="*/ 91 h 308"/>
                  <a:gd name="T40" fmla="*/ 117 w 308"/>
                  <a:gd name="T41" fmla="*/ 62 h 308"/>
                  <a:gd name="T42" fmla="*/ 230 w 308"/>
                  <a:gd name="T43" fmla="*/ 218 h 308"/>
                  <a:gd name="T44" fmla="*/ 215 w 308"/>
                  <a:gd name="T45" fmla="*/ 215 h 308"/>
                  <a:gd name="T46" fmla="*/ 147 w 308"/>
                  <a:gd name="T47" fmla="*/ 247 h 308"/>
                  <a:gd name="T48" fmla="*/ 62 w 308"/>
                  <a:gd name="T49" fmla="*/ 162 h 308"/>
                  <a:gd name="T50" fmla="*/ 63 w 308"/>
                  <a:gd name="T51" fmla="*/ 146 h 308"/>
                  <a:gd name="T52" fmla="*/ 232 w 308"/>
                  <a:gd name="T53" fmla="*/ 146 h 308"/>
                  <a:gd name="T54" fmla="*/ 232 w 308"/>
                  <a:gd name="T55" fmla="*/ 146 h 308"/>
                  <a:gd name="T56" fmla="*/ 266 w 308"/>
                  <a:gd name="T57" fmla="*/ 182 h 308"/>
                  <a:gd name="T58" fmla="*/ 230 w 308"/>
                  <a:gd name="T59" fmla="*/ 21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8" h="308">
                    <a:moveTo>
                      <a:pt x="154" y="0"/>
                    </a:moveTo>
                    <a:cubicBezTo>
                      <a:pt x="69" y="0"/>
                      <a:pt x="0" y="69"/>
                      <a:pt x="0" y="154"/>
                    </a:cubicBezTo>
                    <a:cubicBezTo>
                      <a:pt x="0" y="239"/>
                      <a:pt x="69" y="308"/>
                      <a:pt x="154" y="308"/>
                    </a:cubicBezTo>
                    <a:cubicBezTo>
                      <a:pt x="239" y="308"/>
                      <a:pt x="308" y="239"/>
                      <a:pt x="308" y="154"/>
                    </a:cubicBezTo>
                    <a:cubicBezTo>
                      <a:pt x="308" y="69"/>
                      <a:pt x="239" y="0"/>
                      <a:pt x="154" y="0"/>
                    </a:cubicBezTo>
                    <a:close/>
                    <a:moveTo>
                      <a:pt x="165" y="62"/>
                    </a:moveTo>
                    <a:cubicBezTo>
                      <a:pt x="174" y="56"/>
                      <a:pt x="183" y="71"/>
                      <a:pt x="174" y="77"/>
                    </a:cubicBezTo>
                    <a:cubicBezTo>
                      <a:pt x="169" y="79"/>
                      <a:pt x="172" y="86"/>
                      <a:pt x="174" y="90"/>
                    </a:cubicBezTo>
                    <a:cubicBezTo>
                      <a:pt x="177" y="95"/>
                      <a:pt x="181" y="101"/>
                      <a:pt x="182" y="107"/>
                    </a:cubicBezTo>
                    <a:cubicBezTo>
                      <a:pt x="185" y="119"/>
                      <a:pt x="181" y="132"/>
                      <a:pt x="169" y="136"/>
                    </a:cubicBezTo>
                    <a:cubicBezTo>
                      <a:pt x="158" y="140"/>
                      <a:pt x="153" y="123"/>
                      <a:pt x="164" y="120"/>
                    </a:cubicBezTo>
                    <a:cubicBezTo>
                      <a:pt x="172" y="117"/>
                      <a:pt x="157" y="95"/>
                      <a:pt x="156" y="91"/>
                    </a:cubicBezTo>
                    <a:cubicBezTo>
                      <a:pt x="152" y="80"/>
                      <a:pt x="154" y="68"/>
                      <a:pt x="165" y="62"/>
                    </a:cubicBezTo>
                    <a:close/>
                    <a:moveTo>
                      <a:pt x="117" y="62"/>
                    </a:moveTo>
                    <a:cubicBezTo>
                      <a:pt x="126" y="56"/>
                      <a:pt x="135" y="71"/>
                      <a:pt x="125" y="77"/>
                    </a:cubicBezTo>
                    <a:cubicBezTo>
                      <a:pt x="121" y="79"/>
                      <a:pt x="124" y="86"/>
                      <a:pt x="126" y="90"/>
                    </a:cubicBezTo>
                    <a:cubicBezTo>
                      <a:pt x="129" y="95"/>
                      <a:pt x="133" y="101"/>
                      <a:pt x="134" y="107"/>
                    </a:cubicBezTo>
                    <a:cubicBezTo>
                      <a:pt x="137" y="119"/>
                      <a:pt x="133" y="132"/>
                      <a:pt x="120" y="136"/>
                    </a:cubicBezTo>
                    <a:cubicBezTo>
                      <a:pt x="110" y="140"/>
                      <a:pt x="105" y="123"/>
                      <a:pt x="116" y="120"/>
                    </a:cubicBezTo>
                    <a:cubicBezTo>
                      <a:pt x="124" y="117"/>
                      <a:pt x="109" y="95"/>
                      <a:pt x="108" y="91"/>
                    </a:cubicBezTo>
                    <a:cubicBezTo>
                      <a:pt x="104" y="80"/>
                      <a:pt x="106" y="68"/>
                      <a:pt x="117" y="62"/>
                    </a:cubicBezTo>
                    <a:close/>
                    <a:moveTo>
                      <a:pt x="230" y="218"/>
                    </a:moveTo>
                    <a:cubicBezTo>
                      <a:pt x="225" y="218"/>
                      <a:pt x="219" y="217"/>
                      <a:pt x="215" y="215"/>
                    </a:cubicBezTo>
                    <a:cubicBezTo>
                      <a:pt x="199" y="235"/>
                      <a:pt x="175" y="247"/>
                      <a:pt x="147" y="247"/>
                    </a:cubicBezTo>
                    <a:cubicBezTo>
                      <a:pt x="100" y="247"/>
                      <a:pt x="62" y="209"/>
                      <a:pt x="62" y="162"/>
                    </a:cubicBezTo>
                    <a:cubicBezTo>
                      <a:pt x="62" y="156"/>
                      <a:pt x="62" y="151"/>
                      <a:pt x="63" y="146"/>
                    </a:cubicBezTo>
                    <a:cubicBezTo>
                      <a:pt x="232" y="146"/>
                      <a:pt x="232" y="146"/>
                      <a:pt x="232" y="146"/>
                    </a:cubicBezTo>
                    <a:cubicBezTo>
                      <a:pt x="232" y="146"/>
                      <a:pt x="232" y="146"/>
                      <a:pt x="232" y="146"/>
                    </a:cubicBezTo>
                    <a:cubicBezTo>
                      <a:pt x="251" y="147"/>
                      <a:pt x="266" y="162"/>
                      <a:pt x="266" y="182"/>
                    </a:cubicBezTo>
                    <a:cubicBezTo>
                      <a:pt x="266" y="202"/>
                      <a:pt x="250" y="218"/>
                      <a:pt x="230" y="2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6" name="Group 87">
              <a:extLst>
                <a:ext uri="{FF2B5EF4-FFF2-40B4-BE49-F238E27FC236}">
                  <a16:creationId xmlns:a16="http://schemas.microsoft.com/office/drawing/2014/main" xmlns="" id="{3DD16E0F-023C-4ED6-9B41-5C80191A9641}"/>
                </a:ext>
              </a:extLst>
            </p:cNvPr>
            <p:cNvGrpSpPr/>
            <p:nvPr/>
          </p:nvGrpSpPr>
          <p:grpSpPr>
            <a:xfrm>
              <a:off x="4731726" y="4509495"/>
              <a:ext cx="772172" cy="769632"/>
              <a:chOff x="4805363" y="4148138"/>
              <a:chExt cx="895350" cy="892175"/>
            </a:xfrm>
            <a:solidFill>
              <a:schemeClr val="accent6"/>
            </a:solidFill>
          </p:grpSpPr>
          <p:sp>
            <p:nvSpPr>
              <p:cNvPr id="116" name="íṩľíḍè-Freeform: Shape 88">
                <a:extLst>
                  <a:ext uri="{FF2B5EF4-FFF2-40B4-BE49-F238E27FC236}">
                    <a16:creationId xmlns:a16="http://schemas.microsoft.com/office/drawing/2014/main" xmlns="" id="{27D8D2F2-9DC5-4E6F-81A7-AB0FCC504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2413" y="4371975"/>
                <a:ext cx="103188" cy="66675"/>
              </a:xfrm>
              <a:custGeom>
                <a:avLst/>
                <a:gdLst>
                  <a:gd name="T0" fmla="*/ 36 w 36"/>
                  <a:gd name="T1" fmla="*/ 2 h 23"/>
                  <a:gd name="T2" fmla="*/ 34 w 36"/>
                  <a:gd name="T3" fmla="*/ 1 h 23"/>
                  <a:gd name="T4" fmla="*/ 0 w 36"/>
                  <a:gd name="T5" fmla="*/ 23 h 23"/>
                  <a:gd name="T6" fmla="*/ 22 w 36"/>
                  <a:gd name="T7" fmla="*/ 15 h 23"/>
                  <a:gd name="T8" fmla="*/ 32 w 36"/>
                  <a:gd name="T9" fmla="*/ 6 h 23"/>
                  <a:gd name="T10" fmla="*/ 36 w 36"/>
                  <a:gd name="T11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3">
                    <a:moveTo>
                      <a:pt x="36" y="2"/>
                    </a:moveTo>
                    <a:cubicBezTo>
                      <a:pt x="35" y="2"/>
                      <a:pt x="35" y="1"/>
                      <a:pt x="34" y="1"/>
                    </a:cubicBezTo>
                    <a:cubicBezTo>
                      <a:pt x="19" y="0"/>
                      <a:pt x="5" y="9"/>
                      <a:pt x="0" y="23"/>
                    </a:cubicBezTo>
                    <a:cubicBezTo>
                      <a:pt x="8" y="22"/>
                      <a:pt x="15" y="19"/>
                      <a:pt x="22" y="15"/>
                    </a:cubicBezTo>
                    <a:cubicBezTo>
                      <a:pt x="25" y="12"/>
                      <a:pt x="29" y="10"/>
                      <a:pt x="32" y="6"/>
                    </a:cubicBezTo>
                    <a:cubicBezTo>
                      <a:pt x="32" y="6"/>
                      <a:pt x="35" y="3"/>
                      <a:pt x="3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íṩľíḍè-Freeform: Shape 89">
                <a:extLst>
                  <a:ext uri="{FF2B5EF4-FFF2-40B4-BE49-F238E27FC236}">
                    <a16:creationId xmlns:a16="http://schemas.microsoft.com/office/drawing/2014/main" xmlns="" id="{32C37B2E-6F5F-46D1-B095-19137DE03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301" y="4371975"/>
                <a:ext cx="103188" cy="66675"/>
              </a:xfrm>
              <a:custGeom>
                <a:avLst/>
                <a:gdLst>
                  <a:gd name="T0" fmla="*/ 4 w 36"/>
                  <a:gd name="T1" fmla="*/ 6 h 23"/>
                  <a:gd name="T2" fmla="*/ 14 w 36"/>
                  <a:gd name="T3" fmla="*/ 15 h 23"/>
                  <a:gd name="T4" fmla="*/ 36 w 36"/>
                  <a:gd name="T5" fmla="*/ 23 h 23"/>
                  <a:gd name="T6" fmla="*/ 2 w 36"/>
                  <a:gd name="T7" fmla="*/ 1 h 23"/>
                  <a:gd name="T8" fmla="*/ 0 w 36"/>
                  <a:gd name="T9" fmla="*/ 2 h 23"/>
                  <a:gd name="T10" fmla="*/ 4 w 36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3">
                    <a:moveTo>
                      <a:pt x="4" y="6"/>
                    </a:moveTo>
                    <a:cubicBezTo>
                      <a:pt x="7" y="10"/>
                      <a:pt x="10" y="12"/>
                      <a:pt x="14" y="15"/>
                    </a:cubicBezTo>
                    <a:cubicBezTo>
                      <a:pt x="21" y="19"/>
                      <a:pt x="28" y="22"/>
                      <a:pt x="36" y="23"/>
                    </a:cubicBezTo>
                    <a:cubicBezTo>
                      <a:pt x="31" y="9"/>
                      <a:pt x="17" y="0"/>
                      <a:pt x="2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3" y="6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íṩľíḍè-Freeform: Shape 90">
                <a:extLst>
                  <a:ext uri="{FF2B5EF4-FFF2-40B4-BE49-F238E27FC236}">
                    <a16:creationId xmlns:a16="http://schemas.microsoft.com/office/drawing/2014/main" xmlns="" id="{9BCB43EA-ED44-482E-9DE1-F44CA71B23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363" y="4148138"/>
                <a:ext cx="895350" cy="892175"/>
              </a:xfrm>
              <a:custGeom>
                <a:avLst/>
                <a:gdLst>
                  <a:gd name="T0" fmla="*/ 155 w 311"/>
                  <a:gd name="T1" fmla="*/ 0 h 310"/>
                  <a:gd name="T2" fmla="*/ 0 w 311"/>
                  <a:gd name="T3" fmla="*/ 155 h 310"/>
                  <a:gd name="T4" fmla="*/ 155 w 311"/>
                  <a:gd name="T5" fmla="*/ 310 h 310"/>
                  <a:gd name="T6" fmla="*/ 311 w 311"/>
                  <a:gd name="T7" fmla="*/ 155 h 310"/>
                  <a:gd name="T8" fmla="*/ 155 w 311"/>
                  <a:gd name="T9" fmla="*/ 0 h 310"/>
                  <a:gd name="T10" fmla="*/ 187 w 311"/>
                  <a:gd name="T11" fmla="*/ 73 h 310"/>
                  <a:gd name="T12" fmla="*/ 208 w 311"/>
                  <a:gd name="T13" fmla="*/ 65 h 310"/>
                  <a:gd name="T14" fmla="*/ 227 w 311"/>
                  <a:gd name="T15" fmla="*/ 67 h 310"/>
                  <a:gd name="T16" fmla="*/ 217 w 311"/>
                  <a:gd name="T17" fmla="*/ 102 h 310"/>
                  <a:gd name="T18" fmla="*/ 208 w 311"/>
                  <a:gd name="T19" fmla="*/ 108 h 310"/>
                  <a:gd name="T20" fmla="*/ 166 w 311"/>
                  <a:gd name="T21" fmla="*/ 108 h 310"/>
                  <a:gd name="T22" fmla="*/ 187 w 311"/>
                  <a:gd name="T23" fmla="*/ 73 h 310"/>
                  <a:gd name="T24" fmla="*/ 148 w 311"/>
                  <a:gd name="T25" fmla="*/ 92 h 310"/>
                  <a:gd name="T26" fmla="*/ 163 w 311"/>
                  <a:gd name="T27" fmla="*/ 92 h 310"/>
                  <a:gd name="T28" fmla="*/ 163 w 311"/>
                  <a:gd name="T29" fmla="*/ 108 h 310"/>
                  <a:gd name="T30" fmla="*/ 148 w 311"/>
                  <a:gd name="T31" fmla="*/ 108 h 310"/>
                  <a:gd name="T32" fmla="*/ 148 w 311"/>
                  <a:gd name="T33" fmla="*/ 92 h 310"/>
                  <a:gd name="T34" fmla="*/ 83 w 311"/>
                  <a:gd name="T35" fmla="*/ 67 h 310"/>
                  <a:gd name="T36" fmla="*/ 102 w 311"/>
                  <a:gd name="T37" fmla="*/ 65 h 310"/>
                  <a:gd name="T38" fmla="*/ 123 w 311"/>
                  <a:gd name="T39" fmla="*/ 73 h 310"/>
                  <a:gd name="T40" fmla="*/ 143 w 311"/>
                  <a:gd name="T41" fmla="*/ 108 h 310"/>
                  <a:gd name="T42" fmla="*/ 102 w 311"/>
                  <a:gd name="T43" fmla="*/ 108 h 310"/>
                  <a:gd name="T44" fmla="*/ 92 w 311"/>
                  <a:gd name="T45" fmla="*/ 102 h 310"/>
                  <a:gd name="T46" fmla="*/ 83 w 311"/>
                  <a:gd name="T47" fmla="*/ 67 h 310"/>
                  <a:gd name="T48" fmla="*/ 238 w 311"/>
                  <a:gd name="T49" fmla="*/ 245 h 310"/>
                  <a:gd name="T50" fmla="*/ 73 w 311"/>
                  <a:gd name="T51" fmla="*/ 245 h 310"/>
                  <a:gd name="T52" fmla="*/ 73 w 311"/>
                  <a:gd name="T53" fmla="*/ 114 h 310"/>
                  <a:gd name="T54" fmla="*/ 116 w 311"/>
                  <a:gd name="T55" fmla="*/ 114 h 310"/>
                  <a:gd name="T56" fmla="*/ 137 w 311"/>
                  <a:gd name="T57" fmla="*/ 114 h 310"/>
                  <a:gd name="T58" fmla="*/ 137 w 311"/>
                  <a:gd name="T59" fmla="*/ 118 h 310"/>
                  <a:gd name="T60" fmla="*/ 137 w 311"/>
                  <a:gd name="T61" fmla="*/ 183 h 310"/>
                  <a:gd name="T62" fmla="*/ 156 w 311"/>
                  <a:gd name="T63" fmla="*/ 167 h 310"/>
                  <a:gd name="T64" fmla="*/ 175 w 311"/>
                  <a:gd name="T65" fmla="*/ 183 h 310"/>
                  <a:gd name="T66" fmla="*/ 175 w 311"/>
                  <a:gd name="T67" fmla="*/ 117 h 310"/>
                  <a:gd name="T68" fmla="*/ 175 w 311"/>
                  <a:gd name="T69" fmla="*/ 114 h 310"/>
                  <a:gd name="T70" fmla="*/ 194 w 311"/>
                  <a:gd name="T71" fmla="*/ 114 h 310"/>
                  <a:gd name="T72" fmla="*/ 238 w 311"/>
                  <a:gd name="T73" fmla="*/ 114 h 310"/>
                  <a:gd name="T74" fmla="*/ 238 w 311"/>
                  <a:gd name="T75" fmla="*/ 245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11" h="310">
                    <a:moveTo>
                      <a:pt x="155" y="0"/>
                    </a:moveTo>
                    <a:cubicBezTo>
                      <a:pt x="70" y="0"/>
                      <a:pt x="0" y="69"/>
                      <a:pt x="0" y="155"/>
                    </a:cubicBezTo>
                    <a:cubicBezTo>
                      <a:pt x="0" y="240"/>
                      <a:pt x="70" y="310"/>
                      <a:pt x="155" y="310"/>
                    </a:cubicBezTo>
                    <a:cubicBezTo>
                      <a:pt x="241" y="310"/>
                      <a:pt x="311" y="240"/>
                      <a:pt x="311" y="155"/>
                    </a:cubicBezTo>
                    <a:cubicBezTo>
                      <a:pt x="311" y="69"/>
                      <a:pt x="241" y="0"/>
                      <a:pt x="155" y="0"/>
                    </a:cubicBezTo>
                    <a:close/>
                    <a:moveTo>
                      <a:pt x="187" y="73"/>
                    </a:moveTo>
                    <a:cubicBezTo>
                      <a:pt x="193" y="68"/>
                      <a:pt x="200" y="66"/>
                      <a:pt x="208" y="65"/>
                    </a:cubicBezTo>
                    <a:cubicBezTo>
                      <a:pt x="214" y="64"/>
                      <a:pt x="222" y="64"/>
                      <a:pt x="227" y="67"/>
                    </a:cubicBezTo>
                    <a:cubicBezTo>
                      <a:pt x="242" y="78"/>
                      <a:pt x="227" y="94"/>
                      <a:pt x="217" y="102"/>
                    </a:cubicBezTo>
                    <a:cubicBezTo>
                      <a:pt x="214" y="104"/>
                      <a:pt x="211" y="106"/>
                      <a:pt x="208" y="108"/>
                    </a:cubicBezTo>
                    <a:cubicBezTo>
                      <a:pt x="166" y="108"/>
                      <a:pt x="166" y="108"/>
                      <a:pt x="166" y="108"/>
                    </a:cubicBezTo>
                    <a:cubicBezTo>
                      <a:pt x="168" y="94"/>
                      <a:pt x="175" y="80"/>
                      <a:pt x="187" y="73"/>
                    </a:cubicBezTo>
                    <a:close/>
                    <a:moveTo>
                      <a:pt x="148" y="92"/>
                    </a:moveTo>
                    <a:cubicBezTo>
                      <a:pt x="148" y="82"/>
                      <a:pt x="163" y="82"/>
                      <a:pt x="163" y="92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48" y="108"/>
                      <a:pt x="148" y="108"/>
                      <a:pt x="148" y="108"/>
                    </a:cubicBezTo>
                    <a:lnTo>
                      <a:pt x="148" y="92"/>
                    </a:lnTo>
                    <a:close/>
                    <a:moveTo>
                      <a:pt x="83" y="67"/>
                    </a:moveTo>
                    <a:cubicBezTo>
                      <a:pt x="88" y="64"/>
                      <a:pt x="96" y="64"/>
                      <a:pt x="102" y="65"/>
                    </a:cubicBezTo>
                    <a:cubicBezTo>
                      <a:pt x="109" y="66"/>
                      <a:pt x="116" y="68"/>
                      <a:pt x="123" y="73"/>
                    </a:cubicBezTo>
                    <a:cubicBezTo>
                      <a:pt x="135" y="80"/>
                      <a:pt x="142" y="94"/>
                      <a:pt x="143" y="108"/>
                    </a:cubicBezTo>
                    <a:cubicBezTo>
                      <a:pt x="102" y="108"/>
                      <a:pt x="102" y="108"/>
                      <a:pt x="102" y="108"/>
                    </a:cubicBezTo>
                    <a:cubicBezTo>
                      <a:pt x="99" y="106"/>
                      <a:pt x="96" y="104"/>
                      <a:pt x="92" y="102"/>
                    </a:cubicBezTo>
                    <a:cubicBezTo>
                      <a:pt x="82" y="94"/>
                      <a:pt x="67" y="78"/>
                      <a:pt x="83" y="67"/>
                    </a:cubicBezTo>
                    <a:close/>
                    <a:moveTo>
                      <a:pt x="238" y="245"/>
                    </a:moveTo>
                    <a:cubicBezTo>
                      <a:pt x="73" y="245"/>
                      <a:pt x="73" y="245"/>
                      <a:pt x="73" y="245"/>
                    </a:cubicBezTo>
                    <a:cubicBezTo>
                      <a:pt x="73" y="114"/>
                      <a:pt x="73" y="114"/>
                      <a:pt x="73" y="114"/>
                    </a:cubicBezTo>
                    <a:cubicBezTo>
                      <a:pt x="116" y="114"/>
                      <a:pt x="116" y="114"/>
                      <a:pt x="116" y="114"/>
                    </a:cubicBezTo>
                    <a:cubicBezTo>
                      <a:pt x="137" y="114"/>
                      <a:pt x="137" y="114"/>
                      <a:pt x="137" y="114"/>
                    </a:cubicBezTo>
                    <a:cubicBezTo>
                      <a:pt x="137" y="118"/>
                      <a:pt x="137" y="118"/>
                      <a:pt x="137" y="118"/>
                    </a:cubicBezTo>
                    <a:cubicBezTo>
                      <a:pt x="137" y="183"/>
                      <a:pt x="137" y="183"/>
                      <a:pt x="137" y="183"/>
                    </a:cubicBezTo>
                    <a:cubicBezTo>
                      <a:pt x="156" y="167"/>
                      <a:pt x="156" y="167"/>
                      <a:pt x="156" y="167"/>
                    </a:cubicBezTo>
                    <a:cubicBezTo>
                      <a:pt x="175" y="183"/>
                      <a:pt x="175" y="183"/>
                      <a:pt x="175" y="183"/>
                    </a:cubicBezTo>
                    <a:cubicBezTo>
                      <a:pt x="175" y="117"/>
                      <a:pt x="175" y="117"/>
                      <a:pt x="175" y="117"/>
                    </a:cubicBezTo>
                    <a:cubicBezTo>
                      <a:pt x="175" y="114"/>
                      <a:pt x="175" y="114"/>
                      <a:pt x="175" y="114"/>
                    </a:cubicBezTo>
                    <a:cubicBezTo>
                      <a:pt x="194" y="114"/>
                      <a:pt x="194" y="114"/>
                      <a:pt x="194" y="114"/>
                    </a:cubicBezTo>
                    <a:cubicBezTo>
                      <a:pt x="238" y="114"/>
                      <a:pt x="238" y="114"/>
                      <a:pt x="238" y="114"/>
                    </a:cubicBezTo>
                    <a:lnTo>
                      <a:pt x="238" y="2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7" name="íṩľíḍè-Freeform: Shape 91">
              <a:extLst>
                <a:ext uri="{FF2B5EF4-FFF2-40B4-BE49-F238E27FC236}">
                  <a16:creationId xmlns:a16="http://schemas.microsoft.com/office/drawing/2014/main" xmlns="" id="{26CB39A8-AE0B-4EFC-8550-98A5D64B6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922" y="4043244"/>
              <a:ext cx="351048" cy="278598"/>
            </a:xfrm>
            <a:custGeom>
              <a:avLst/>
              <a:gdLst>
                <a:gd name="T0" fmla="*/ 141 w 141"/>
                <a:gd name="T1" fmla="*/ 41 h 112"/>
                <a:gd name="T2" fmla="*/ 127 w 141"/>
                <a:gd name="T3" fmla="*/ 26 h 112"/>
                <a:gd name="T4" fmla="*/ 114 w 141"/>
                <a:gd name="T5" fmla="*/ 0 h 112"/>
                <a:gd name="T6" fmla="*/ 28 w 141"/>
                <a:gd name="T7" fmla="*/ 0 h 112"/>
                <a:gd name="T8" fmla="*/ 14 w 141"/>
                <a:gd name="T9" fmla="*/ 26 h 112"/>
                <a:gd name="T10" fmla="*/ 0 w 141"/>
                <a:gd name="T11" fmla="*/ 41 h 112"/>
                <a:gd name="T12" fmla="*/ 0 w 141"/>
                <a:gd name="T13" fmla="*/ 86 h 112"/>
                <a:gd name="T14" fmla="*/ 0 w 141"/>
                <a:gd name="T15" fmla="*/ 90 h 112"/>
                <a:gd name="T16" fmla="*/ 0 w 141"/>
                <a:gd name="T17" fmla="*/ 106 h 112"/>
                <a:gd name="T18" fmla="*/ 7 w 141"/>
                <a:gd name="T19" fmla="*/ 112 h 112"/>
                <a:gd name="T20" fmla="*/ 27 w 141"/>
                <a:gd name="T21" fmla="*/ 112 h 112"/>
                <a:gd name="T22" fmla="*/ 34 w 141"/>
                <a:gd name="T23" fmla="*/ 106 h 112"/>
                <a:gd name="T24" fmla="*/ 34 w 141"/>
                <a:gd name="T25" fmla="*/ 90 h 112"/>
                <a:gd name="T26" fmla="*/ 108 w 141"/>
                <a:gd name="T27" fmla="*/ 90 h 112"/>
                <a:gd name="T28" fmla="*/ 108 w 141"/>
                <a:gd name="T29" fmla="*/ 106 h 112"/>
                <a:gd name="T30" fmla="*/ 114 w 141"/>
                <a:gd name="T31" fmla="*/ 112 h 112"/>
                <a:gd name="T32" fmla="*/ 135 w 141"/>
                <a:gd name="T33" fmla="*/ 112 h 112"/>
                <a:gd name="T34" fmla="*/ 141 w 141"/>
                <a:gd name="T35" fmla="*/ 106 h 112"/>
                <a:gd name="T36" fmla="*/ 141 w 141"/>
                <a:gd name="T37" fmla="*/ 90 h 112"/>
                <a:gd name="T38" fmla="*/ 141 w 141"/>
                <a:gd name="T39" fmla="*/ 41 h 112"/>
                <a:gd name="T40" fmla="*/ 35 w 141"/>
                <a:gd name="T41" fmla="*/ 10 h 112"/>
                <a:gd name="T42" fmla="*/ 106 w 141"/>
                <a:gd name="T43" fmla="*/ 10 h 112"/>
                <a:gd name="T44" fmla="*/ 118 w 141"/>
                <a:gd name="T45" fmla="*/ 32 h 112"/>
                <a:gd name="T46" fmla="*/ 24 w 141"/>
                <a:gd name="T47" fmla="*/ 32 h 112"/>
                <a:gd name="T48" fmla="*/ 35 w 141"/>
                <a:gd name="T49" fmla="*/ 10 h 112"/>
                <a:gd name="T50" fmla="*/ 41 w 141"/>
                <a:gd name="T51" fmla="*/ 79 h 112"/>
                <a:gd name="T52" fmla="*/ 13 w 141"/>
                <a:gd name="T53" fmla="*/ 79 h 112"/>
                <a:gd name="T54" fmla="*/ 13 w 141"/>
                <a:gd name="T55" fmla="*/ 64 h 112"/>
                <a:gd name="T56" fmla="*/ 41 w 141"/>
                <a:gd name="T57" fmla="*/ 64 h 112"/>
                <a:gd name="T58" fmla="*/ 41 w 141"/>
                <a:gd name="T59" fmla="*/ 79 h 112"/>
                <a:gd name="T60" fmla="*/ 129 w 141"/>
                <a:gd name="T61" fmla="*/ 79 h 112"/>
                <a:gd name="T62" fmla="*/ 100 w 141"/>
                <a:gd name="T63" fmla="*/ 79 h 112"/>
                <a:gd name="T64" fmla="*/ 100 w 141"/>
                <a:gd name="T65" fmla="*/ 64 h 112"/>
                <a:gd name="T66" fmla="*/ 129 w 141"/>
                <a:gd name="T67" fmla="*/ 64 h 112"/>
                <a:gd name="T68" fmla="*/ 129 w 141"/>
                <a:gd name="T69" fmla="*/ 7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1" h="112">
                  <a:moveTo>
                    <a:pt x="141" y="41"/>
                  </a:moveTo>
                  <a:cubicBezTo>
                    <a:pt x="127" y="26"/>
                    <a:pt x="127" y="26"/>
                    <a:pt x="127" y="26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0"/>
                    <a:pt x="3" y="112"/>
                    <a:pt x="7" y="112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31" y="112"/>
                    <a:pt x="34" y="110"/>
                    <a:pt x="34" y="106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08" y="110"/>
                    <a:pt x="111" y="112"/>
                    <a:pt x="114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8" y="112"/>
                    <a:pt x="141" y="110"/>
                    <a:pt x="141" y="106"/>
                  </a:cubicBezTo>
                  <a:cubicBezTo>
                    <a:pt x="141" y="90"/>
                    <a:pt x="141" y="90"/>
                    <a:pt x="141" y="90"/>
                  </a:cubicBezTo>
                  <a:lnTo>
                    <a:pt x="141" y="41"/>
                  </a:lnTo>
                  <a:close/>
                  <a:moveTo>
                    <a:pt x="35" y="10"/>
                  </a:moveTo>
                  <a:cubicBezTo>
                    <a:pt x="106" y="10"/>
                    <a:pt x="106" y="10"/>
                    <a:pt x="106" y="10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24" y="32"/>
                    <a:pt x="24" y="32"/>
                    <a:pt x="24" y="32"/>
                  </a:cubicBezTo>
                  <a:lnTo>
                    <a:pt x="35" y="10"/>
                  </a:lnTo>
                  <a:close/>
                  <a:moveTo>
                    <a:pt x="41" y="79"/>
                  </a:moveTo>
                  <a:cubicBezTo>
                    <a:pt x="13" y="79"/>
                    <a:pt x="13" y="79"/>
                    <a:pt x="13" y="79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41" y="64"/>
                    <a:pt x="41" y="64"/>
                    <a:pt x="41" y="64"/>
                  </a:cubicBezTo>
                  <a:lnTo>
                    <a:pt x="41" y="79"/>
                  </a:lnTo>
                  <a:close/>
                  <a:moveTo>
                    <a:pt x="129" y="79"/>
                  </a:moveTo>
                  <a:cubicBezTo>
                    <a:pt x="100" y="79"/>
                    <a:pt x="100" y="79"/>
                    <a:pt x="100" y="79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29" y="64"/>
                    <a:pt x="129" y="64"/>
                    <a:pt x="129" y="64"/>
                  </a:cubicBezTo>
                  <a:lnTo>
                    <a:pt x="129" y="7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Group 92">
              <a:extLst>
                <a:ext uri="{FF2B5EF4-FFF2-40B4-BE49-F238E27FC236}">
                  <a16:creationId xmlns:a16="http://schemas.microsoft.com/office/drawing/2014/main" xmlns="" id="{5E9FE448-D142-471F-9798-59E1CF6D734F}"/>
                </a:ext>
              </a:extLst>
            </p:cNvPr>
            <p:cNvGrpSpPr/>
            <p:nvPr/>
          </p:nvGrpSpPr>
          <p:grpSpPr>
            <a:xfrm>
              <a:off x="6577003" y="4135769"/>
              <a:ext cx="375224" cy="243906"/>
              <a:chOff x="7145338" y="3587750"/>
              <a:chExt cx="566738" cy="368300"/>
            </a:xfrm>
            <a:solidFill>
              <a:schemeClr val="accent6"/>
            </a:solidFill>
          </p:grpSpPr>
          <p:sp>
            <p:nvSpPr>
              <p:cNvPr id="111" name="íṩľíḍè-Freeform: Shape 93">
                <a:extLst>
                  <a:ext uri="{FF2B5EF4-FFF2-40B4-BE49-F238E27FC236}">
                    <a16:creationId xmlns:a16="http://schemas.microsoft.com/office/drawing/2014/main" xmlns="" id="{0E940003-4357-4C9D-A6C8-A4A91B23C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0113" y="3816350"/>
                <a:ext cx="153988" cy="139700"/>
              </a:xfrm>
              <a:custGeom>
                <a:avLst/>
                <a:gdLst>
                  <a:gd name="T0" fmla="*/ 33 w 41"/>
                  <a:gd name="T1" fmla="*/ 0 h 37"/>
                  <a:gd name="T2" fmla="*/ 15 w 41"/>
                  <a:gd name="T3" fmla="*/ 6 h 37"/>
                  <a:gd name="T4" fmla="*/ 10 w 41"/>
                  <a:gd name="T5" fmla="*/ 5 h 37"/>
                  <a:gd name="T6" fmla="*/ 10 w 41"/>
                  <a:gd name="T7" fmla="*/ 6 h 37"/>
                  <a:gd name="T8" fmla="*/ 6 w 41"/>
                  <a:gd name="T9" fmla="*/ 31 h 37"/>
                  <a:gd name="T10" fmla="*/ 32 w 41"/>
                  <a:gd name="T11" fmla="*/ 28 h 37"/>
                  <a:gd name="T12" fmla="*/ 35 w 41"/>
                  <a:gd name="T13" fmla="*/ 2 h 37"/>
                  <a:gd name="T14" fmla="*/ 33 w 4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7">
                    <a:moveTo>
                      <a:pt x="33" y="0"/>
                    </a:moveTo>
                    <a:cubicBezTo>
                      <a:pt x="28" y="4"/>
                      <a:pt x="22" y="6"/>
                      <a:pt x="15" y="6"/>
                    </a:cubicBezTo>
                    <a:cubicBezTo>
                      <a:pt x="14" y="6"/>
                      <a:pt x="12" y="6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2" y="14"/>
                      <a:pt x="0" y="25"/>
                      <a:pt x="6" y="31"/>
                    </a:cubicBezTo>
                    <a:cubicBezTo>
                      <a:pt x="13" y="37"/>
                      <a:pt x="24" y="36"/>
                      <a:pt x="32" y="28"/>
                    </a:cubicBezTo>
                    <a:cubicBezTo>
                      <a:pt x="40" y="20"/>
                      <a:pt x="41" y="8"/>
                      <a:pt x="35" y="2"/>
                    </a:cubicBezTo>
                    <a:cubicBezTo>
                      <a:pt x="34" y="2"/>
                      <a:pt x="34" y="1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íṩľíḍè-Freeform: Shape 94">
                <a:extLst>
                  <a:ext uri="{FF2B5EF4-FFF2-40B4-BE49-F238E27FC236}">
                    <a16:creationId xmlns:a16="http://schemas.microsoft.com/office/drawing/2014/main" xmlns="" id="{CE9A9D8F-4B17-4A60-BAEC-B3E12F9EA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5338" y="3587750"/>
                <a:ext cx="266700" cy="236537"/>
              </a:xfrm>
              <a:custGeom>
                <a:avLst/>
                <a:gdLst>
                  <a:gd name="T0" fmla="*/ 16 w 71"/>
                  <a:gd name="T1" fmla="*/ 51 h 63"/>
                  <a:gd name="T2" fmla="*/ 42 w 71"/>
                  <a:gd name="T3" fmla="*/ 63 h 63"/>
                  <a:gd name="T4" fmla="*/ 43 w 71"/>
                  <a:gd name="T5" fmla="*/ 63 h 63"/>
                  <a:gd name="T6" fmla="*/ 56 w 71"/>
                  <a:gd name="T7" fmla="*/ 60 h 63"/>
                  <a:gd name="T8" fmla="*/ 60 w 71"/>
                  <a:gd name="T9" fmla="*/ 56 h 63"/>
                  <a:gd name="T10" fmla="*/ 55 w 71"/>
                  <a:gd name="T11" fmla="*/ 12 h 63"/>
                  <a:gd name="T12" fmla="*/ 28 w 71"/>
                  <a:gd name="T13" fmla="*/ 0 h 63"/>
                  <a:gd name="T14" fmla="*/ 11 w 71"/>
                  <a:gd name="T15" fmla="*/ 7 h 63"/>
                  <a:gd name="T16" fmla="*/ 16 w 71"/>
                  <a:gd name="T17" fmla="*/ 5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63">
                    <a:moveTo>
                      <a:pt x="16" y="51"/>
                    </a:moveTo>
                    <a:cubicBezTo>
                      <a:pt x="24" y="58"/>
                      <a:pt x="33" y="63"/>
                      <a:pt x="42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8" y="63"/>
                      <a:pt x="52" y="62"/>
                      <a:pt x="56" y="60"/>
                    </a:cubicBezTo>
                    <a:cubicBezTo>
                      <a:pt x="58" y="59"/>
                      <a:pt x="59" y="58"/>
                      <a:pt x="60" y="56"/>
                    </a:cubicBezTo>
                    <a:cubicBezTo>
                      <a:pt x="71" y="46"/>
                      <a:pt x="69" y="26"/>
                      <a:pt x="55" y="12"/>
                    </a:cubicBezTo>
                    <a:cubicBezTo>
                      <a:pt x="47" y="4"/>
                      <a:pt x="37" y="0"/>
                      <a:pt x="28" y="0"/>
                    </a:cubicBezTo>
                    <a:cubicBezTo>
                      <a:pt x="21" y="0"/>
                      <a:pt x="15" y="2"/>
                      <a:pt x="11" y="7"/>
                    </a:cubicBezTo>
                    <a:cubicBezTo>
                      <a:pt x="0" y="17"/>
                      <a:pt x="3" y="37"/>
                      <a:pt x="16" y="5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íṩľíḍè-Freeform: Shape 95">
                <a:extLst>
                  <a:ext uri="{FF2B5EF4-FFF2-40B4-BE49-F238E27FC236}">
                    <a16:creationId xmlns:a16="http://schemas.microsoft.com/office/drawing/2014/main" xmlns="" id="{9B208C6D-70A1-456D-8E29-B34185943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50138" y="3816350"/>
                <a:ext cx="157163" cy="139700"/>
              </a:xfrm>
              <a:custGeom>
                <a:avLst/>
                <a:gdLst>
                  <a:gd name="T0" fmla="*/ 35 w 42"/>
                  <a:gd name="T1" fmla="*/ 31 h 37"/>
                  <a:gd name="T2" fmla="*/ 32 w 42"/>
                  <a:gd name="T3" fmla="*/ 6 h 37"/>
                  <a:gd name="T4" fmla="*/ 32 w 42"/>
                  <a:gd name="T5" fmla="*/ 5 h 37"/>
                  <a:gd name="T6" fmla="*/ 26 w 42"/>
                  <a:gd name="T7" fmla="*/ 6 h 37"/>
                  <a:gd name="T8" fmla="*/ 9 w 42"/>
                  <a:gd name="T9" fmla="*/ 0 h 37"/>
                  <a:gd name="T10" fmla="*/ 7 w 42"/>
                  <a:gd name="T11" fmla="*/ 2 h 37"/>
                  <a:gd name="T12" fmla="*/ 10 w 42"/>
                  <a:gd name="T13" fmla="*/ 28 h 37"/>
                  <a:gd name="T14" fmla="*/ 35 w 42"/>
                  <a:gd name="T15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37">
                    <a:moveTo>
                      <a:pt x="35" y="31"/>
                    </a:moveTo>
                    <a:cubicBezTo>
                      <a:pt x="42" y="25"/>
                      <a:pt x="40" y="14"/>
                      <a:pt x="32" y="6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6"/>
                      <a:pt x="28" y="6"/>
                      <a:pt x="26" y="6"/>
                    </a:cubicBezTo>
                    <a:cubicBezTo>
                      <a:pt x="20" y="6"/>
                      <a:pt x="14" y="4"/>
                      <a:pt x="9" y="0"/>
                    </a:cubicBezTo>
                    <a:cubicBezTo>
                      <a:pt x="8" y="1"/>
                      <a:pt x="7" y="2"/>
                      <a:pt x="7" y="2"/>
                    </a:cubicBezTo>
                    <a:cubicBezTo>
                      <a:pt x="0" y="8"/>
                      <a:pt x="2" y="20"/>
                      <a:pt x="10" y="28"/>
                    </a:cubicBezTo>
                    <a:cubicBezTo>
                      <a:pt x="18" y="36"/>
                      <a:pt x="29" y="37"/>
                      <a:pt x="35" y="3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íṩľíḍè-Freeform: Shape 96">
                <a:extLst>
                  <a:ext uri="{FF2B5EF4-FFF2-40B4-BE49-F238E27FC236}">
                    <a16:creationId xmlns:a16="http://schemas.microsoft.com/office/drawing/2014/main" xmlns="" id="{6A681136-48BE-40C6-95CA-20CCC8BAD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5376" y="3587750"/>
                <a:ext cx="266700" cy="236537"/>
              </a:xfrm>
              <a:custGeom>
                <a:avLst/>
                <a:gdLst>
                  <a:gd name="T0" fmla="*/ 60 w 71"/>
                  <a:gd name="T1" fmla="*/ 7 h 63"/>
                  <a:gd name="T2" fmla="*/ 43 w 71"/>
                  <a:gd name="T3" fmla="*/ 0 h 63"/>
                  <a:gd name="T4" fmla="*/ 16 w 71"/>
                  <a:gd name="T5" fmla="*/ 12 h 63"/>
                  <a:gd name="T6" fmla="*/ 10 w 71"/>
                  <a:gd name="T7" fmla="*/ 56 h 63"/>
                  <a:gd name="T8" fmla="*/ 15 w 71"/>
                  <a:gd name="T9" fmla="*/ 60 h 63"/>
                  <a:gd name="T10" fmla="*/ 27 w 71"/>
                  <a:gd name="T11" fmla="*/ 63 h 63"/>
                  <a:gd name="T12" fmla="*/ 29 w 71"/>
                  <a:gd name="T13" fmla="*/ 63 h 63"/>
                  <a:gd name="T14" fmla="*/ 55 w 71"/>
                  <a:gd name="T15" fmla="*/ 51 h 63"/>
                  <a:gd name="T16" fmla="*/ 60 w 71"/>
                  <a:gd name="T17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63">
                    <a:moveTo>
                      <a:pt x="60" y="7"/>
                    </a:moveTo>
                    <a:cubicBezTo>
                      <a:pt x="56" y="2"/>
                      <a:pt x="50" y="0"/>
                      <a:pt x="43" y="0"/>
                    </a:cubicBezTo>
                    <a:cubicBezTo>
                      <a:pt x="34" y="0"/>
                      <a:pt x="24" y="4"/>
                      <a:pt x="16" y="12"/>
                    </a:cubicBezTo>
                    <a:cubicBezTo>
                      <a:pt x="2" y="26"/>
                      <a:pt x="0" y="46"/>
                      <a:pt x="10" y="56"/>
                    </a:cubicBezTo>
                    <a:cubicBezTo>
                      <a:pt x="12" y="58"/>
                      <a:pt x="13" y="59"/>
                      <a:pt x="15" y="60"/>
                    </a:cubicBezTo>
                    <a:cubicBezTo>
                      <a:pt x="18" y="62"/>
                      <a:pt x="23" y="63"/>
                      <a:pt x="27" y="63"/>
                    </a:cubicBezTo>
                    <a:cubicBezTo>
                      <a:pt x="28" y="63"/>
                      <a:pt x="28" y="63"/>
                      <a:pt x="29" y="63"/>
                    </a:cubicBezTo>
                    <a:cubicBezTo>
                      <a:pt x="37" y="63"/>
                      <a:pt x="47" y="58"/>
                      <a:pt x="55" y="51"/>
                    </a:cubicBezTo>
                    <a:cubicBezTo>
                      <a:pt x="68" y="37"/>
                      <a:pt x="71" y="17"/>
                      <a:pt x="60" y="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íṩľíḍè-Freeform: Shape 97">
                <a:extLst>
                  <a:ext uri="{FF2B5EF4-FFF2-40B4-BE49-F238E27FC236}">
                    <a16:creationId xmlns:a16="http://schemas.microsoft.com/office/drawing/2014/main" xmlns="" id="{22918B0F-0419-4EAB-A941-154E3A357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6" y="3606800"/>
                <a:ext cx="93663" cy="333375"/>
              </a:xfrm>
              <a:custGeom>
                <a:avLst/>
                <a:gdLst>
                  <a:gd name="T0" fmla="*/ 23 w 25"/>
                  <a:gd name="T1" fmla="*/ 4 h 89"/>
                  <a:gd name="T2" fmla="*/ 20 w 25"/>
                  <a:gd name="T3" fmla="*/ 1 h 89"/>
                  <a:gd name="T4" fmla="*/ 14 w 25"/>
                  <a:gd name="T5" fmla="*/ 10 h 89"/>
                  <a:gd name="T6" fmla="*/ 12 w 25"/>
                  <a:gd name="T7" fmla="*/ 10 h 89"/>
                  <a:gd name="T8" fmla="*/ 11 w 25"/>
                  <a:gd name="T9" fmla="*/ 10 h 89"/>
                  <a:gd name="T10" fmla="*/ 5 w 25"/>
                  <a:gd name="T11" fmla="*/ 1 h 89"/>
                  <a:gd name="T12" fmla="*/ 2 w 25"/>
                  <a:gd name="T13" fmla="*/ 4 h 89"/>
                  <a:gd name="T14" fmla="*/ 8 w 25"/>
                  <a:gd name="T15" fmla="*/ 13 h 89"/>
                  <a:gd name="T16" fmla="*/ 7 w 25"/>
                  <a:gd name="T17" fmla="*/ 15 h 89"/>
                  <a:gd name="T18" fmla="*/ 7 w 25"/>
                  <a:gd name="T19" fmla="*/ 27 h 89"/>
                  <a:gd name="T20" fmla="*/ 7 w 25"/>
                  <a:gd name="T21" fmla="*/ 41 h 89"/>
                  <a:gd name="T22" fmla="*/ 7 w 25"/>
                  <a:gd name="T23" fmla="*/ 83 h 89"/>
                  <a:gd name="T24" fmla="*/ 12 w 25"/>
                  <a:gd name="T25" fmla="*/ 89 h 89"/>
                  <a:gd name="T26" fmla="*/ 18 w 25"/>
                  <a:gd name="T27" fmla="*/ 83 h 89"/>
                  <a:gd name="T28" fmla="*/ 18 w 25"/>
                  <a:gd name="T29" fmla="*/ 41 h 89"/>
                  <a:gd name="T30" fmla="*/ 18 w 25"/>
                  <a:gd name="T31" fmla="*/ 27 h 89"/>
                  <a:gd name="T32" fmla="*/ 18 w 25"/>
                  <a:gd name="T33" fmla="*/ 15 h 89"/>
                  <a:gd name="T34" fmla="*/ 17 w 25"/>
                  <a:gd name="T35" fmla="*/ 13 h 89"/>
                  <a:gd name="T36" fmla="*/ 23 w 25"/>
                  <a:gd name="T37" fmla="*/ 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" h="89">
                    <a:moveTo>
                      <a:pt x="23" y="4"/>
                    </a:moveTo>
                    <a:cubicBezTo>
                      <a:pt x="25" y="2"/>
                      <a:pt x="22" y="0"/>
                      <a:pt x="20" y="1"/>
                    </a:cubicBezTo>
                    <a:cubicBezTo>
                      <a:pt x="18" y="4"/>
                      <a:pt x="16" y="7"/>
                      <a:pt x="14" y="10"/>
                    </a:cubicBezTo>
                    <a:cubicBezTo>
                      <a:pt x="14" y="10"/>
                      <a:pt x="13" y="10"/>
                      <a:pt x="12" y="10"/>
                    </a:cubicBezTo>
                    <a:cubicBezTo>
                      <a:pt x="12" y="10"/>
                      <a:pt x="11" y="10"/>
                      <a:pt x="11" y="10"/>
                    </a:cubicBezTo>
                    <a:cubicBezTo>
                      <a:pt x="9" y="7"/>
                      <a:pt x="7" y="4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ubicBezTo>
                      <a:pt x="4" y="7"/>
                      <a:pt x="6" y="9"/>
                      <a:pt x="8" y="13"/>
                    </a:cubicBezTo>
                    <a:cubicBezTo>
                      <a:pt x="7" y="13"/>
                      <a:pt x="7" y="14"/>
                      <a:pt x="7" y="1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7" y="86"/>
                      <a:pt x="9" y="89"/>
                      <a:pt x="12" y="89"/>
                    </a:cubicBezTo>
                    <a:cubicBezTo>
                      <a:pt x="15" y="89"/>
                      <a:pt x="18" y="86"/>
                      <a:pt x="18" y="83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14"/>
                      <a:pt x="18" y="13"/>
                      <a:pt x="17" y="13"/>
                    </a:cubicBezTo>
                    <a:cubicBezTo>
                      <a:pt x="19" y="9"/>
                      <a:pt x="20" y="7"/>
                      <a:pt x="23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9" name="Group 98">
              <a:extLst>
                <a:ext uri="{FF2B5EF4-FFF2-40B4-BE49-F238E27FC236}">
                  <a16:creationId xmlns:a16="http://schemas.microsoft.com/office/drawing/2014/main" xmlns="" id="{91DD8FB6-A99E-41AE-9178-C764BB0A184D}"/>
                </a:ext>
              </a:extLst>
            </p:cNvPr>
            <p:cNvGrpSpPr/>
            <p:nvPr/>
          </p:nvGrpSpPr>
          <p:grpSpPr>
            <a:xfrm>
              <a:off x="5203279" y="3542811"/>
              <a:ext cx="428826" cy="294368"/>
              <a:chOff x="5070476" y="2692400"/>
              <a:chExt cx="647700" cy="4445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109" name="íṩľíḍè-Freeform: Shape 99">
                <a:extLst>
                  <a:ext uri="{FF2B5EF4-FFF2-40B4-BE49-F238E27FC236}">
                    <a16:creationId xmlns:a16="http://schemas.microsoft.com/office/drawing/2014/main" xmlns="" id="{4B258079-D219-4DA5-9D10-7BF7D2037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0476" y="3076575"/>
                <a:ext cx="647700" cy="60325"/>
              </a:xfrm>
              <a:custGeom>
                <a:avLst/>
                <a:gdLst>
                  <a:gd name="T0" fmla="*/ 408 w 408"/>
                  <a:gd name="T1" fmla="*/ 0 h 38"/>
                  <a:gd name="T2" fmla="*/ 0 w 408"/>
                  <a:gd name="T3" fmla="*/ 0 h 38"/>
                  <a:gd name="T4" fmla="*/ 0 w 408"/>
                  <a:gd name="T5" fmla="*/ 38 h 38"/>
                  <a:gd name="T6" fmla="*/ 408 w 408"/>
                  <a:gd name="T7" fmla="*/ 38 h 38"/>
                  <a:gd name="T8" fmla="*/ 408 w 408"/>
                  <a:gd name="T9" fmla="*/ 0 h 38"/>
                  <a:gd name="T10" fmla="*/ 389 w 408"/>
                  <a:gd name="T11" fmla="*/ 24 h 38"/>
                  <a:gd name="T12" fmla="*/ 355 w 408"/>
                  <a:gd name="T13" fmla="*/ 24 h 38"/>
                  <a:gd name="T14" fmla="*/ 355 w 408"/>
                  <a:gd name="T15" fmla="*/ 14 h 38"/>
                  <a:gd name="T16" fmla="*/ 389 w 408"/>
                  <a:gd name="T17" fmla="*/ 14 h 38"/>
                  <a:gd name="T18" fmla="*/ 389 w 408"/>
                  <a:gd name="T19" fmla="*/ 2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8" h="38">
                    <a:moveTo>
                      <a:pt x="408" y="0"/>
                    </a:moveTo>
                    <a:lnTo>
                      <a:pt x="0" y="0"/>
                    </a:lnTo>
                    <a:lnTo>
                      <a:pt x="0" y="38"/>
                    </a:lnTo>
                    <a:lnTo>
                      <a:pt x="408" y="38"/>
                    </a:lnTo>
                    <a:lnTo>
                      <a:pt x="408" y="0"/>
                    </a:lnTo>
                    <a:close/>
                    <a:moveTo>
                      <a:pt x="389" y="24"/>
                    </a:moveTo>
                    <a:lnTo>
                      <a:pt x="355" y="24"/>
                    </a:lnTo>
                    <a:lnTo>
                      <a:pt x="355" y="14"/>
                    </a:lnTo>
                    <a:lnTo>
                      <a:pt x="389" y="14"/>
                    </a:lnTo>
                    <a:lnTo>
                      <a:pt x="389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íṩľíḍè-Freeform: Shape 100">
                <a:extLst>
                  <a:ext uri="{FF2B5EF4-FFF2-40B4-BE49-F238E27FC236}">
                    <a16:creationId xmlns:a16="http://schemas.microsoft.com/office/drawing/2014/main" xmlns="" id="{B09EFF5B-26CA-471E-AC2A-4364D13431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0638" y="2692400"/>
                <a:ext cx="587375" cy="365125"/>
              </a:xfrm>
              <a:custGeom>
                <a:avLst/>
                <a:gdLst>
                  <a:gd name="T0" fmla="*/ 370 w 370"/>
                  <a:gd name="T1" fmla="*/ 0 h 230"/>
                  <a:gd name="T2" fmla="*/ 0 w 370"/>
                  <a:gd name="T3" fmla="*/ 0 h 230"/>
                  <a:gd name="T4" fmla="*/ 0 w 370"/>
                  <a:gd name="T5" fmla="*/ 230 h 230"/>
                  <a:gd name="T6" fmla="*/ 370 w 370"/>
                  <a:gd name="T7" fmla="*/ 230 h 230"/>
                  <a:gd name="T8" fmla="*/ 370 w 370"/>
                  <a:gd name="T9" fmla="*/ 0 h 230"/>
                  <a:gd name="T10" fmla="*/ 329 w 370"/>
                  <a:gd name="T11" fmla="*/ 197 h 230"/>
                  <a:gd name="T12" fmla="*/ 41 w 370"/>
                  <a:gd name="T13" fmla="*/ 197 h 230"/>
                  <a:gd name="T14" fmla="*/ 41 w 370"/>
                  <a:gd name="T15" fmla="*/ 34 h 230"/>
                  <a:gd name="T16" fmla="*/ 329 w 370"/>
                  <a:gd name="T17" fmla="*/ 34 h 230"/>
                  <a:gd name="T18" fmla="*/ 329 w 370"/>
                  <a:gd name="T19" fmla="*/ 197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0" h="230">
                    <a:moveTo>
                      <a:pt x="370" y="0"/>
                    </a:moveTo>
                    <a:lnTo>
                      <a:pt x="0" y="0"/>
                    </a:lnTo>
                    <a:lnTo>
                      <a:pt x="0" y="230"/>
                    </a:lnTo>
                    <a:lnTo>
                      <a:pt x="370" y="230"/>
                    </a:lnTo>
                    <a:lnTo>
                      <a:pt x="370" y="0"/>
                    </a:lnTo>
                    <a:close/>
                    <a:moveTo>
                      <a:pt x="329" y="197"/>
                    </a:moveTo>
                    <a:lnTo>
                      <a:pt x="41" y="197"/>
                    </a:lnTo>
                    <a:lnTo>
                      <a:pt x="41" y="34"/>
                    </a:lnTo>
                    <a:lnTo>
                      <a:pt x="329" y="34"/>
                    </a:lnTo>
                    <a:lnTo>
                      <a:pt x="329" y="1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0" name="íṩľíḍè-Freeform: Shape 101">
              <a:extLst>
                <a:ext uri="{FF2B5EF4-FFF2-40B4-BE49-F238E27FC236}">
                  <a16:creationId xmlns:a16="http://schemas.microsoft.com/office/drawing/2014/main" xmlns="" id="{67EFB740-0E1B-4235-9F7F-6CFBF4F18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608" y="4434332"/>
              <a:ext cx="296393" cy="323805"/>
            </a:xfrm>
            <a:custGeom>
              <a:avLst/>
              <a:gdLst>
                <a:gd name="T0" fmla="*/ 147 w 282"/>
                <a:gd name="T1" fmla="*/ 0 h 308"/>
                <a:gd name="T2" fmla="*/ 145 w 282"/>
                <a:gd name="T3" fmla="*/ 2 h 308"/>
                <a:gd name="T4" fmla="*/ 3 w 282"/>
                <a:gd name="T5" fmla="*/ 218 h 308"/>
                <a:gd name="T6" fmla="*/ 0 w 282"/>
                <a:gd name="T7" fmla="*/ 218 h 308"/>
                <a:gd name="T8" fmla="*/ 3 w 282"/>
                <a:gd name="T9" fmla="*/ 220 h 308"/>
                <a:gd name="T10" fmla="*/ 133 w 282"/>
                <a:gd name="T11" fmla="*/ 308 h 308"/>
                <a:gd name="T12" fmla="*/ 135 w 282"/>
                <a:gd name="T13" fmla="*/ 308 h 308"/>
                <a:gd name="T14" fmla="*/ 135 w 282"/>
                <a:gd name="T15" fmla="*/ 308 h 308"/>
                <a:gd name="T16" fmla="*/ 280 w 282"/>
                <a:gd name="T17" fmla="*/ 92 h 308"/>
                <a:gd name="T18" fmla="*/ 282 w 282"/>
                <a:gd name="T19" fmla="*/ 90 h 308"/>
                <a:gd name="T20" fmla="*/ 280 w 282"/>
                <a:gd name="T21" fmla="*/ 90 h 308"/>
                <a:gd name="T22" fmla="*/ 249 w 282"/>
                <a:gd name="T23" fmla="*/ 68 h 308"/>
                <a:gd name="T24" fmla="*/ 263 w 282"/>
                <a:gd name="T25" fmla="*/ 47 h 308"/>
                <a:gd name="T26" fmla="*/ 263 w 282"/>
                <a:gd name="T27" fmla="*/ 45 h 308"/>
                <a:gd name="T28" fmla="*/ 263 w 282"/>
                <a:gd name="T29" fmla="*/ 45 h 308"/>
                <a:gd name="T30" fmla="*/ 197 w 282"/>
                <a:gd name="T31" fmla="*/ 0 h 308"/>
                <a:gd name="T32" fmla="*/ 195 w 282"/>
                <a:gd name="T33" fmla="*/ 0 h 308"/>
                <a:gd name="T34" fmla="*/ 195 w 282"/>
                <a:gd name="T35" fmla="*/ 0 h 308"/>
                <a:gd name="T36" fmla="*/ 180 w 282"/>
                <a:gd name="T37" fmla="*/ 24 h 308"/>
                <a:gd name="T38" fmla="*/ 147 w 282"/>
                <a:gd name="T39" fmla="*/ 2 h 308"/>
                <a:gd name="T40" fmla="*/ 147 w 282"/>
                <a:gd name="T41" fmla="*/ 0 h 308"/>
                <a:gd name="T42" fmla="*/ 171 w 282"/>
                <a:gd name="T43" fmla="*/ 211 h 308"/>
                <a:gd name="T44" fmla="*/ 76 w 282"/>
                <a:gd name="T45" fmla="*/ 147 h 308"/>
                <a:gd name="T46" fmla="*/ 109 w 282"/>
                <a:gd name="T47" fmla="*/ 97 h 308"/>
                <a:gd name="T48" fmla="*/ 206 w 282"/>
                <a:gd name="T49" fmla="*/ 161 h 308"/>
                <a:gd name="T50" fmla="*/ 171 w 282"/>
                <a:gd name="T51" fmla="*/ 211 h 308"/>
                <a:gd name="T52" fmla="*/ 128 w 282"/>
                <a:gd name="T53" fmla="*/ 274 h 308"/>
                <a:gd name="T54" fmla="*/ 34 w 282"/>
                <a:gd name="T55" fmla="*/ 211 h 308"/>
                <a:gd name="T56" fmla="*/ 67 w 282"/>
                <a:gd name="T57" fmla="*/ 161 h 308"/>
                <a:gd name="T58" fmla="*/ 164 w 282"/>
                <a:gd name="T59" fmla="*/ 225 h 308"/>
                <a:gd name="T60" fmla="*/ 128 w 282"/>
                <a:gd name="T61" fmla="*/ 27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2" h="308">
                  <a:moveTo>
                    <a:pt x="147" y="0"/>
                  </a:moveTo>
                  <a:lnTo>
                    <a:pt x="145" y="2"/>
                  </a:lnTo>
                  <a:lnTo>
                    <a:pt x="3" y="218"/>
                  </a:lnTo>
                  <a:lnTo>
                    <a:pt x="0" y="218"/>
                  </a:lnTo>
                  <a:lnTo>
                    <a:pt x="3" y="220"/>
                  </a:lnTo>
                  <a:lnTo>
                    <a:pt x="133" y="308"/>
                  </a:lnTo>
                  <a:lnTo>
                    <a:pt x="135" y="308"/>
                  </a:lnTo>
                  <a:lnTo>
                    <a:pt x="135" y="308"/>
                  </a:lnTo>
                  <a:lnTo>
                    <a:pt x="280" y="92"/>
                  </a:lnTo>
                  <a:lnTo>
                    <a:pt x="282" y="90"/>
                  </a:lnTo>
                  <a:lnTo>
                    <a:pt x="280" y="90"/>
                  </a:lnTo>
                  <a:lnTo>
                    <a:pt x="249" y="68"/>
                  </a:lnTo>
                  <a:lnTo>
                    <a:pt x="263" y="47"/>
                  </a:lnTo>
                  <a:lnTo>
                    <a:pt x="263" y="45"/>
                  </a:lnTo>
                  <a:lnTo>
                    <a:pt x="263" y="45"/>
                  </a:lnTo>
                  <a:lnTo>
                    <a:pt x="197" y="0"/>
                  </a:lnTo>
                  <a:lnTo>
                    <a:pt x="195" y="0"/>
                  </a:lnTo>
                  <a:lnTo>
                    <a:pt x="195" y="0"/>
                  </a:lnTo>
                  <a:lnTo>
                    <a:pt x="180" y="24"/>
                  </a:lnTo>
                  <a:lnTo>
                    <a:pt x="147" y="2"/>
                  </a:lnTo>
                  <a:lnTo>
                    <a:pt x="147" y="0"/>
                  </a:lnTo>
                  <a:close/>
                  <a:moveTo>
                    <a:pt x="171" y="211"/>
                  </a:moveTo>
                  <a:lnTo>
                    <a:pt x="76" y="147"/>
                  </a:lnTo>
                  <a:lnTo>
                    <a:pt x="109" y="97"/>
                  </a:lnTo>
                  <a:lnTo>
                    <a:pt x="206" y="161"/>
                  </a:lnTo>
                  <a:lnTo>
                    <a:pt x="171" y="211"/>
                  </a:lnTo>
                  <a:close/>
                  <a:moveTo>
                    <a:pt x="128" y="274"/>
                  </a:moveTo>
                  <a:lnTo>
                    <a:pt x="34" y="211"/>
                  </a:lnTo>
                  <a:lnTo>
                    <a:pt x="67" y="161"/>
                  </a:lnTo>
                  <a:lnTo>
                    <a:pt x="164" y="225"/>
                  </a:lnTo>
                  <a:lnTo>
                    <a:pt x="128" y="27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1" name="Group 102">
              <a:extLst>
                <a:ext uri="{FF2B5EF4-FFF2-40B4-BE49-F238E27FC236}">
                  <a16:creationId xmlns:a16="http://schemas.microsoft.com/office/drawing/2014/main" xmlns="" id="{DC8D67F7-FD80-414E-B61B-46E1FD7124F2}"/>
                </a:ext>
              </a:extLst>
            </p:cNvPr>
            <p:cNvGrpSpPr/>
            <p:nvPr/>
          </p:nvGrpSpPr>
          <p:grpSpPr>
            <a:xfrm>
              <a:off x="4268911" y="4459564"/>
              <a:ext cx="310058" cy="313292"/>
              <a:chOff x="3659188" y="4076700"/>
              <a:chExt cx="468313" cy="473075"/>
            </a:xfrm>
            <a:solidFill>
              <a:schemeClr val="accent1"/>
            </a:solidFill>
          </p:grpSpPr>
          <p:sp>
            <p:nvSpPr>
              <p:cNvPr id="107" name="íṩľíḍè-Freeform: Shape 103">
                <a:extLst>
                  <a:ext uri="{FF2B5EF4-FFF2-40B4-BE49-F238E27FC236}">
                    <a16:creationId xmlns:a16="http://schemas.microsoft.com/office/drawing/2014/main" xmlns="" id="{83A184B3-F7C9-4F64-9F91-8A5B65C7D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9188" y="4076700"/>
                <a:ext cx="225425" cy="473075"/>
              </a:xfrm>
              <a:custGeom>
                <a:avLst/>
                <a:gdLst>
                  <a:gd name="T0" fmla="*/ 1 w 60"/>
                  <a:gd name="T1" fmla="*/ 122 h 126"/>
                  <a:gd name="T2" fmla="*/ 30 w 60"/>
                  <a:gd name="T3" fmla="*/ 108 h 126"/>
                  <a:gd name="T4" fmla="*/ 59 w 60"/>
                  <a:gd name="T5" fmla="*/ 122 h 126"/>
                  <a:gd name="T6" fmla="*/ 60 w 60"/>
                  <a:gd name="T7" fmla="*/ 122 h 126"/>
                  <a:gd name="T8" fmla="*/ 60 w 60"/>
                  <a:gd name="T9" fmla="*/ 27 h 126"/>
                  <a:gd name="T10" fmla="*/ 59 w 60"/>
                  <a:gd name="T11" fmla="*/ 13 h 126"/>
                  <a:gd name="T12" fmla="*/ 30 w 60"/>
                  <a:gd name="T13" fmla="*/ 0 h 126"/>
                  <a:gd name="T14" fmla="*/ 1 w 60"/>
                  <a:gd name="T15" fmla="*/ 13 h 126"/>
                  <a:gd name="T16" fmla="*/ 0 w 60"/>
                  <a:gd name="T17" fmla="*/ 27 h 126"/>
                  <a:gd name="T18" fmla="*/ 0 w 60"/>
                  <a:gd name="T19" fmla="*/ 122 h 126"/>
                  <a:gd name="T20" fmla="*/ 1 w 60"/>
                  <a:gd name="T21" fmla="*/ 122 h 126"/>
                  <a:gd name="T22" fmla="*/ 9 w 60"/>
                  <a:gd name="T23" fmla="*/ 21 h 126"/>
                  <a:gd name="T24" fmla="*/ 30 w 60"/>
                  <a:gd name="T25" fmla="*/ 17 h 126"/>
                  <a:gd name="T26" fmla="*/ 50 w 60"/>
                  <a:gd name="T27" fmla="*/ 21 h 126"/>
                  <a:gd name="T28" fmla="*/ 51 w 60"/>
                  <a:gd name="T29" fmla="*/ 23 h 126"/>
                  <a:gd name="T30" fmla="*/ 50 w 60"/>
                  <a:gd name="T31" fmla="*/ 24 h 126"/>
                  <a:gd name="T32" fmla="*/ 49 w 60"/>
                  <a:gd name="T33" fmla="*/ 24 h 126"/>
                  <a:gd name="T34" fmla="*/ 45 w 60"/>
                  <a:gd name="T35" fmla="*/ 22 h 126"/>
                  <a:gd name="T36" fmla="*/ 30 w 60"/>
                  <a:gd name="T37" fmla="*/ 20 h 126"/>
                  <a:gd name="T38" fmla="*/ 15 w 60"/>
                  <a:gd name="T39" fmla="*/ 22 h 126"/>
                  <a:gd name="T40" fmla="*/ 11 w 60"/>
                  <a:gd name="T41" fmla="*/ 24 h 126"/>
                  <a:gd name="T42" fmla="*/ 9 w 60"/>
                  <a:gd name="T43" fmla="*/ 23 h 126"/>
                  <a:gd name="T44" fmla="*/ 9 w 60"/>
                  <a:gd name="T45" fmla="*/ 21 h 126"/>
                  <a:gd name="T46" fmla="*/ 9 w 60"/>
                  <a:gd name="T47" fmla="*/ 38 h 126"/>
                  <a:gd name="T48" fmla="*/ 30 w 60"/>
                  <a:gd name="T49" fmla="*/ 34 h 126"/>
                  <a:gd name="T50" fmla="*/ 50 w 60"/>
                  <a:gd name="T51" fmla="*/ 38 h 126"/>
                  <a:gd name="T52" fmla="*/ 51 w 60"/>
                  <a:gd name="T53" fmla="*/ 40 h 126"/>
                  <a:gd name="T54" fmla="*/ 50 w 60"/>
                  <a:gd name="T55" fmla="*/ 41 h 126"/>
                  <a:gd name="T56" fmla="*/ 49 w 60"/>
                  <a:gd name="T57" fmla="*/ 41 h 126"/>
                  <a:gd name="T58" fmla="*/ 45 w 60"/>
                  <a:gd name="T59" fmla="*/ 39 h 126"/>
                  <a:gd name="T60" fmla="*/ 30 w 60"/>
                  <a:gd name="T61" fmla="*/ 37 h 126"/>
                  <a:gd name="T62" fmla="*/ 15 w 60"/>
                  <a:gd name="T63" fmla="*/ 39 h 126"/>
                  <a:gd name="T64" fmla="*/ 11 w 60"/>
                  <a:gd name="T65" fmla="*/ 41 h 126"/>
                  <a:gd name="T66" fmla="*/ 9 w 60"/>
                  <a:gd name="T67" fmla="*/ 40 h 126"/>
                  <a:gd name="T68" fmla="*/ 9 w 60"/>
                  <a:gd name="T69" fmla="*/ 38 h 126"/>
                  <a:gd name="T70" fmla="*/ 9 w 60"/>
                  <a:gd name="T71" fmla="*/ 55 h 126"/>
                  <a:gd name="T72" fmla="*/ 30 w 60"/>
                  <a:gd name="T73" fmla="*/ 51 h 126"/>
                  <a:gd name="T74" fmla="*/ 50 w 60"/>
                  <a:gd name="T75" fmla="*/ 55 h 126"/>
                  <a:gd name="T76" fmla="*/ 51 w 60"/>
                  <a:gd name="T77" fmla="*/ 57 h 126"/>
                  <a:gd name="T78" fmla="*/ 50 w 60"/>
                  <a:gd name="T79" fmla="*/ 58 h 126"/>
                  <a:gd name="T80" fmla="*/ 49 w 60"/>
                  <a:gd name="T81" fmla="*/ 58 h 126"/>
                  <a:gd name="T82" fmla="*/ 45 w 60"/>
                  <a:gd name="T83" fmla="*/ 56 h 126"/>
                  <a:gd name="T84" fmla="*/ 30 w 60"/>
                  <a:gd name="T85" fmla="*/ 54 h 126"/>
                  <a:gd name="T86" fmla="*/ 15 w 60"/>
                  <a:gd name="T87" fmla="*/ 56 h 126"/>
                  <a:gd name="T88" fmla="*/ 11 w 60"/>
                  <a:gd name="T89" fmla="*/ 58 h 126"/>
                  <a:gd name="T90" fmla="*/ 9 w 60"/>
                  <a:gd name="T91" fmla="*/ 57 h 126"/>
                  <a:gd name="T92" fmla="*/ 9 w 60"/>
                  <a:gd name="T93" fmla="*/ 5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0" h="126">
                    <a:moveTo>
                      <a:pt x="1" y="122"/>
                    </a:moveTo>
                    <a:cubicBezTo>
                      <a:pt x="4" y="111"/>
                      <a:pt x="16" y="108"/>
                      <a:pt x="30" y="108"/>
                    </a:cubicBezTo>
                    <a:cubicBezTo>
                      <a:pt x="44" y="108"/>
                      <a:pt x="55" y="111"/>
                      <a:pt x="59" y="122"/>
                    </a:cubicBezTo>
                    <a:cubicBezTo>
                      <a:pt x="60" y="126"/>
                      <a:pt x="60" y="126"/>
                      <a:pt x="60" y="122"/>
                    </a:cubicBezTo>
                    <a:cubicBezTo>
                      <a:pt x="60" y="102"/>
                      <a:pt x="60" y="47"/>
                      <a:pt x="60" y="27"/>
                    </a:cubicBezTo>
                    <a:cubicBezTo>
                      <a:pt x="60" y="23"/>
                      <a:pt x="60" y="17"/>
                      <a:pt x="59" y="13"/>
                    </a:cubicBezTo>
                    <a:cubicBezTo>
                      <a:pt x="55" y="3"/>
                      <a:pt x="44" y="0"/>
                      <a:pt x="30" y="0"/>
                    </a:cubicBezTo>
                    <a:cubicBezTo>
                      <a:pt x="16" y="0"/>
                      <a:pt x="5" y="3"/>
                      <a:pt x="1" y="13"/>
                    </a:cubicBezTo>
                    <a:cubicBezTo>
                      <a:pt x="0" y="17"/>
                      <a:pt x="0" y="23"/>
                      <a:pt x="0" y="27"/>
                    </a:cubicBezTo>
                    <a:cubicBezTo>
                      <a:pt x="0" y="47"/>
                      <a:pt x="0" y="102"/>
                      <a:pt x="0" y="122"/>
                    </a:cubicBezTo>
                    <a:cubicBezTo>
                      <a:pt x="0" y="126"/>
                      <a:pt x="0" y="126"/>
                      <a:pt x="1" y="122"/>
                    </a:cubicBezTo>
                    <a:moveTo>
                      <a:pt x="9" y="21"/>
                    </a:moveTo>
                    <a:cubicBezTo>
                      <a:pt x="14" y="18"/>
                      <a:pt x="21" y="17"/>
                      <a:pt x="30" y="17"/>
                    </a:cubicBezTo>
                    <a:cubicBezTo>
                      <a:pt x="39" y="17"/>
                      <a:pt x="45" y="18"/>
                      <a:pt x="50" y="21"/>
                    </a:cubicBezTo>
                    <a:cubicBezTo>
                      <a:pt x="51" y="21"/>
                      <a:pt x="52" y="22"/>
                      <a:pt x="51" y="23"/>
                    </a:cubicBezTo>
                    <a:cubicBezTo>
                      <a:pt x="51" y="24"/>
                      <a:pt x="50" y="24"/>
                      <a:pt x="50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8" y="23"/>
                      <a:pt x="46" y="23"/>
                      <a:pt x="45" y="22"/>
                    </a:cubicBezTo>
                    <a:cubicBezTo>
                      <a:pt x="41" y="21"/>
                      <a:pt x="36" y="20"/>
                      <a:pt x="30" y="20"/>
                    </a:cubicBezTo>
                    <a:cubicBezTo>
                      <a:pt x="24" y="20"/>
                      <a:pt x="19" y="21"/>
                      <a:pt x="15" y="22"/>
                    </a:cubicBezTo>
                    <a:cubicBezTo>
                      <a:pt x="14" y="23"/>
                      <a:pt x="12" y="23"/>
                      <a:pt x="11" y="24"/>
                    </a:cubicBezTo>
                    <a:cubicBezTo>
                      <a:pt x="10" y="24"/>
                      <a:pt x="9" y="24"/>
                      <a:pt x="9" y="23"/>
                    </a:cubicBezTo>
                    <a:cubicBezTo>
                      <a:pt x="8" y="22"/>
                      <a:pt x="9" y="21"/>
                      <a:pt x="9" y="21"/>
                    </a:cubicBezTo>
                    <a:moveTo>
                      <a:pt x="9" y="38"/>
                    </a:moveTo>
                    <a:cubicBezTo>
                      <a:pt x="14" y="35"/>
                      <a:pt x="21" y="34"/>
                      <a:pt x="30" y="34"/>
                    </a:cubicBezTo>
                    <a:cubicBezTo>
                      <a:pt x="39" y="34"/>
                      <a:pt x="45" y="35"/>
                      <a:pt x="50" y="38"/>
                    </a:cubicBezTo>
                    <a:cubicBezTo>
                      <a:pt x="51" y="38"/>
                      <a:pt x="52" y="39"/>
                      <a:pt x="51" y="40"/>
                    </a:cubicBezTo>
                    <a:cubicBezTo>
                      <a:pt x="51" y="41"/>
                      <a:pt x="50" y="41"/>
                      <a:pt x="50" y="41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48" y="40"/>
                      <a:pt x="46" y="40"/>
                      <a:pt x="45" y="39"/>
                    </a:cubicBezTo>
                    <a:cubicBezTo>
                      <a:pt x="41" y="38"/>
                      <a:pt x="36" y="37"/>
                      <a:pt x="30" y="37"/>
                    </a:cubicBezTo>
                    <a:cubicBezTo>
                      <a:pt x="24" y="37"/>
                      <a:pt x="19" y="38"/>
                      <a:pt x="15" y="39"/>
                    </a:cubicBezTo>
                    <a:cubicBezTo>
                      <a:pt x="14" y="40"/>
                      <a:pt x="12" y="40"/>
                      <a:pt x="11" y="41"/>
                    </a:cubicBezTo>
                    <a:cubicBezTo>
                      <a:pt x="10" y="41"/>
                      <a:pt x="9" y="41"/>
                      <a:pt x="9" y="40"/>
                    </a:cubicBezTo>
                    <a:cubicBezTo>
                      <a:pt x="8" y="39"/>
                      <a:pt x="9" y="38"/>
                      <a:pt x="9" y="38"/>
                    </a:cubicBezTo>
                    <a:moveTo>
                      <a:pt x="9" y="55"/>
                    </a:moveTo>
                    <a:cubicBezTo>
                      <a:pt x="14" y="52"/>
                      <a:pt x="21" y="51"/>
                      <a:pt x="30" y="51"/>
                    </a:cubicBezTo>
                    <a:cubicBezTo>
                      <a:pt x="39" y="51"/>
                      <a:pt x="45" y="52"/>
                      <a:pt x="50" y="55"/>
                    </a:cubicBezTo>
                    <a:cubicBezTo>
                      <a:pt x="51" y="55"/>
                      <a:pt x="52" y="56"/>
                      <a:pt x="51" y="57"/>
                    </a:cubicBezTo>
                    <a:cubicBezTo>
                      <a:pt x="51" y="58"/>
                      <a:pt x="50" y="58"/>
                      <a:pt x="50" y="58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8" y="57"/>
                      <a:pt x="46" y="57"/>
                      <a:pt x="45" y="56"/>
                    </a:cubicBezTo>
                    <a:cubicBezTo>
                      <a:pt x="41" y="55"/>
                      <a:pt x="36" y="54"/>
                      <a:pt x="30" y="54"/>
                    </a:cubicBezTo>
                    <a:cubicBezTo>
                      <a:pt x="24" y="54"/>
                      <a:pt x="19" y="55"/>
                      <a:pt x="15" y="56"/>
                    </a:cubicBezTo>
                    <a:cubicBezTo>
                      <a:pt x="14" y="57"/>
                      <a:pt x="12" y="57"/>
                      <a:pt x="11" y="58"/>
                    </a:cubicBezTo>
                    <a:cubicBezTo>
                      <a:pt x="10" y="58"/>
                      <a:pt x="9" y="58"/>
                      <a:pt x="9" y="57"/>
                    </a:cubicBezTo>
                    <a:cubicBezTo>
                      <a:pt x="8" y="56"/>
                      <a:pt x="9" y="55"/>
                      <a:pt x="9" y="5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íṩľíḍè-Freeform: Shape 104">
                <a:extLst>
                  <a:ext uri="{FF2B5EF4-FFF2-40B4-BE49-F238E27FC236}">
                    <a16:creationId xmlns:a16="http://schemas.microsoft.com/office/drawing/2014/main" xmlns="" id="{5CAEB07B-B988-451E-B626-D7189922B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2076" y="4076700"/>
                <a:ext cx="225425" cy="473075"/>
              </a:xfrm>
              <a:custGeom>
                <a:avLst/>
                <a:gdLst>
                  <a:gd name="T0" fmla="*/ 59 w 60"/>
                  <a:gd name="T1" fmla="*/ 122 h 126"/>
                  <a:gd name="T2" fmla="*/ 60 w 60"/>
                  <a:gd name="T3" fmla="*/ 122 h 126"/>
                  <a:gd name="T4" fmla="*/ 60 w 60"/>
                  <a:gd name="T5" fmla="*/ 27 h 126"/>
                  <a:gd name="T6" fmla="*/ 59 w 60"/>
                  <a:gd name="T7" fmla="*/ 13 h 126"/>
                  <a:gd name="T8" fmla="*/ 30 w 60"/>
                  <a:gd name="T9" fmla="*/ 0 h 126"/>
                  <a:gd name="T10" fmla="*/ 1 w 60"/>
                  <a:gd name="T11" fmla="*/ 13 h 126"/>
                  <a:gd name="T12" fmla="*/ 0 w 60"/>
                  <a:gd name="T13" fmla="*/ 27 h 126"/>
                  <a:gd name="T14" fmla="*/ 0 w 60"/>
                  <a:gd name="T15" fmla="*/ 122 h 126"/>
                  <a:gd name="T16" fmla="*/ 1 w 60"/>
                  <a:gd name="T17" fmla="*/ 122 h 126"/>
                  <a:gd name="T18" fmla="*/ 30 w 60"/>
                  <a:gd name="T19" fmla="*/ 108 h 126"/>
                  <a:gd name="T20" fmla="*/ 59 w 60"/>
                  <a:gd name="T21" fmla="*/ 122 h 126"/>
                  <a:gd name="T22" fmla="*/ 51 w 60"/>
                  <a:gd name="T23" fmla="*/ 57 h 126"/>
                  <a:gd name="T24" fmla="*/ 50 w 60"/>
                  <a:gd name="T25" fmla="*/ 58 h 126"/>
                  <a:gd name="T26" fmla="*/ 49 w 60"/>
                  <a:gd name="T27" fmla="*/ 58 h 126"/>
                  <a:gd name="T28" fmla="*/ 45 w 60"/>
                  <a:gd name="T29" fmla="*/ 56 h 126"/>
                  <a:gd name="T30" fmla="*/ 30 w 60"/>
                  <a:gd name="T31" fmla="*/ 54 h 126"/>
                  <a:gd name="T32" fmla="*/ 15 w 60"/>
                  <a:gd name="T33" fmla="*/ 56 h 126"/>
                  <a:gd name="T34" fmla="*/ 11 w 60"/>
                  <a:gd name="T35" fmla="*/ 58 h 126"/>
                  <a:gd name="T36" fmla="*/ 9 w 60"/>
                  <a:gd name="T37" fmla="*/ 57 h 126"/>
                  <a:gd name="T38" fmla="*/ 10 w 60"/>
                  <a:gd name="T39" fmla="*/ 55 h 126"/>
                  <a:gd name="T40" fmla="*/ 30 w 60"/>
                  <a:gd name="T41" fmla="*/ 51 h 126"/>
                  <a:gd name="T42" fmla="*/ 51 w 60"/>
                  <a:gd name="T43" fmla="*/ 55 h 126"/>
                  <a:gd name="T44" fmla="*/ 51 w 60"/>
                  <a:gd name="T45" fmla="*/ 57 h 126"/>
                  <a:gd name="T46" fmla="*/ 51 w 60"/>
                  <a:gd name="T47" fmla="*/ 40 h 126"/>
                  <a:gd name="T48" fmla="*/ 50 w 60"/>
                  <a:gd name="T49" fmla="*/ 41 h 126"/>
                  <a:gd name="T50" fmla="*/ 49 w 60"/>
                  <a:gd name="T51" fmla="*/ 41 h 126"/>
                  <a:gd name="T52" fmla="*/ 45 w 60"/>
                  <a:gd name="T53" fmla="*/ 39 h 126"/>
                  <a:gd name="T54" fmla="*/ 30 w 60"/>
                  <a:gd name="T55" fmla="*/ 37 h 126"/>
                  <a:gd name="T56" fmla="*/ 15 w 60"/>
                  <a:gd name="T57" fmla="*/ 39 h 126"/>
                  <a:gd name="T58" fmla="*/ 11 w 60"/>
                  <a:gd name="T59" fmla="*/ 41 h 126"/>
                  <a:gd name="T60" fmla="*/ 9 w 60"/>
                  <a:gd name="T61" fmla="*/ 40 h 126"/>
                  <a:gd name="T62" fmla="*/ 10 w 60"/>
                  <a:gd name="T63" fmla="*/ 38 h 126"/>
                  <a:gd name="T64" fmla="*/ 30 w 60"/>
                  <a:gd name="T65" fmla="*/ 34 h 126"/>
                  <a:gd name="T66" fmla="*/ 51 w 60"/>
                  <a:gd name="T67" fmla="*/ 38 h 126"/>
                  <a:gd name="T68" fmla="*/ 51 w 60"/>
                  <a:gd name="T69" fmla="*/ 40 h 126"/>
                  <a:gd name="T70" fmla="*/ 51 w 60"/>
                  <a:gd name="T71" fmla="*/ 23 h 126"/>
                  <a:gd name="T72" fmla="*/ 50 w 60"/>
                  <a:gd name="T73" fmla="*/ 24 h 126"/>
                  <a:gd name="T74" fmla="*/ 49 w 60"/>
                  <a:gd name="T75" fmla="*/ 24 h 126"/>
                  <a:gd name="T76" fmla="*/ 45 w 60"/>
                  <a:gd name="T77" fmla="*/ 22 h 126"/>
                  <a:gd name="T78" fmla="*/ 30 w 60"/>
                  <a:gd name="T79" fmla="*/ 20 h 126"/>
                  <a:gd name="T80" fmla="*/ 15 w 60"/>
                  <a:gd name="T81" fmla="*/ 22 h 126"/>
                  <a:gd name="T82" fmla="*/ 11 w 60"/>
                  <a:gd name="T83" fmla="*/ 24 h 126"/>
                  <a:gd name="T84" fmla="*/ 9 w 60"/>
                  <a:gd name="T85" fmla="*/ 23 h 126"/>
                  <a:gd name="T86" fmla="*/ 10 w 60"/>
                  <a:gd name="T87" fmla="*/ 21 h 126"/>
                  <a:gd name="T88" fmla="*/ 30 w 60"/>
                  <a:gd name="T89" fmla="*/ 17 h 126"/>
                  <a:gd name="T90" fmla="*/ 51 w 60"/>
                  <a:gd name="T91" fmla="*/ 21 h 126"/>
                  <a:gd name="T92" fmla="*/ 51 w 60"/>
                  <a:gd name="T93" fmla="*/ 2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0" h="126">
                    <a:moveTo>
                      <a:pt x="59" y="122"/>
                    </a:moveTo>
                    <a:cubicBezTo>
                      <a:pt x="60" y="126"/>
                      <a:pt x="60" y="126"/>
                      <a:pt x="60" y="122"/>
                    </a:cubicBezTo>
                    <a:cubicBezTo>
                      <a:pt x="60" y="102"/>
                      <a:pt x="60" y="47"/>
                      <a:pt x="60" y="27"/>
                    </a:cubicBezTo>
                    <a:cubicBezTo>
                      <a:pt x="60" y="23"/>
                      <a:pt x="60" y="17"/>
                      <a:pt x="59" y="13"/>
                    </a:cubicBezTo>
                    <a:cubicBezTo>
                      <a:pt x="55" y="3"/>
                      <a:pt x="44" y="0"/>
                      <a:pt x="30" y="0"/>
                    </a:cubicBezTo>
                    <a:cubicBezTo>
                      <a:pt x="16" y="0"/>
                      <a:pt x="5" y="3"/>
                      <a:pt x="1" y="13"/>
                    </a:cubicBezTo>
                    <a:cubicBezTo>
                      <a:pt x="0" y="17"/>
                      <a:pt x="0" y="23"/>
                      <a:pt x="0" y="27"/>
                    </a:cubicBezTo>
                    <a:cubicBezTo>
                      <a:pt x="0" y="47"/>
                      <a:pt x="0" y="102"/>
                      <a:pt x="0" y="122"/>
                    </a:cubicBezTo>
                    <a:cubicBezTo>
                      <a:pt x="0" y="126"/>
                      <a:pt x="0" y="126"/>
                      <a:pt x="1" y="122"/>
                    </a:cubicBezTo>
                    <a:cubicBezTo>
                      <a:pt x="4" y="111"/>
                      <a:pt x="16" y="108"/>
                      <a:pt x="30" y="108"/>
                    </a:cubicBezTo>
                    <a:cubicBezTo>
                      <a:pt x="44" y="108"/>
                      <a:pt x="56" y="111"/>
                      <a:pt x="59" y="122"/>
                    </a:cubicBezTo>
                    <a:moveTo>
                      <a:pt x="51" y="57"/>
                    </a:moveTo>
                    <a:cubicBezTo>
                      <a:pt x="51" y="58"/>
                      <a:pt x="50" y="58"/>
                      <a:pt x="50" y="58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8" y="57"/>
                      <a:pt x="46" y="57"/>
                      <a:pt x="45" y="56"/>
                    </a:cubicBezTo>
                    <a:cubicBezTo>
                      <a:pt x="41" y="55"/>
                      <a:pt x="36" y="54"/>
                      <a:pt x="30" y="54"/>
                    </a:cubicBezTo>
                    <a:cubicBezTo>
                      <a:pt x="24" y="54"/>
                      <a:pt x="19" y="55"/>
                      <a:pt x="15" y="56"/>
                    </a:cubicBezTo>
                    <a:cubicBezTo>
                      <a:pt x="14" y="57"/>
                      <a:pt x="12" y="57"/>
                      <a:pt x="11" y="58"/>
                    </a:cubicBezTo>
                    <a:cubicBezTo>
                      <a:pt x="10" y="58"/>
                      <a:pt x="9" y="58"/>
                      <a:pt x="9" y="57"/>
                    </a:cubicBezTo>
                    <a:cubicBezTo>
                      <a:pt x="8" y="56"/>
                      <a:pt x="9" y="55"/>
                      <a:pt x="10" y="55"/>
                    </a:cubicBezTo>
                    <a:cubicBezTo>
                      <a:pt x="15" y="52"/>
                      <a:pt x="21" y="51"/>
                      <a:pt x="30" y="51"/>
                    </a:cubicBezTo>
                    <a:cubicBezTo>
                      <a:pt x="39" y="51"/>
                      <a:pt x="46" y="52"/>
                      <a:pt x="51" y="55"/>
                    </a:cubicBezTo>
                    <a:cubicBezTo>
                      <a:pt x="51" y="55"/>
                      <a:pt x="52" y="56"/>
                      <a:pt x="51" y="57"/>
                    </a:cubicBezTo>
                    <a:moveTo>
                      <a:pt x="51" y="40"/>
                    </a:moveTo>
                    <a:cubicBezTo>
                      <a:pt x="51" y="41"/>
                      <a:pt x="50" y="41"/>
                      <a:pt x="50" y="41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48" y="40"/>
                      <a:pt x="46" y="40"/>
                      <a:pt x="45" y="39"/>
                    </a:cubicBezTo>
                    <a:cubicBezTo>
                      <a:pt x="41" y="38"/>
                      <a:pt x="36" y="37"/>
                      <a:pt x="30" y="37"/>
                    </a:cubicBezTo>
                    <a:cubicBezTo>
                      <a:pt x="24" y="37"/>
                      <a:pt x="19" y="38"/>
                      <a:pt x="15" y="39"/>
                    </a:cubicBezTo>
                    <a:cubicBezTo>
                      <a:pt x="14" y="40"/>
                      <a:pt x="12" y="40"/>
                      <a:pt x="11" y="41"/>
                    </a:cubicBezTo>
                    <a:cubicBezTo>
                      <a:pt x="10" y="41"/>
                      <a:pt x="9" y="41"/>
                      <a:pt x="9" y="40"/>
                    </a:cubicBezTo>
                    <a:cubicBezTo>
                      <a:pt x="8" y="39"/>
                      <a:pt x="9" y="38"/>
                      <a:pt x="10" y="38"/>
                    </a:cubicBezTo>
                    <a:cubicBezTo>
                      <a:pt x="15" y="35"/>
                      <a:pt x="21" y="34"/>
                      <a:pt x="30" y="34"/>
                    </a:cubicBezTo>
                    <a:cubicBezTo>
                      <a:pt x="39" y="34"/>
                      <a:pt x="46" y="35"/>
                      <a:pt x="51" y="38"/>
                    </a:cubicBezTo>
                    <a:cubicBezTo>
                      <a:pt x="51" y="38"/>
                      <a:pt x="52" y="39"/>
                      <a:pt x="51" y="40"/>
                    </a:cubicBezTo>
                    <a:moveTo>
                      <a:pt x="51" y="23"/>
                    </a:moveTo>
                    <a:cubicBezTo>
                      <a:pt x="51" y="24"/>
                      <a:pt x="50" y="24"/>
                      <a:pt x="50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8" y="23"/>
                      <a:pt x="46" y="23"/>
                      <a:pt x="45" y="22"/>
                    </a:cubicBezTo>
                    <a:cubicBezTo>
                      <a:pt x="41" y="21"/>
                      <a:pt x="36" y="20"/>
                      <a:pt x="30" y="20"/>
                    </a:cubicBezTo>
                    <a:cubicBezTo>
                      <a:pt x="24" y="20"/>
                      <a:pt x="19" y="21"/>
                      <a:pt x="15" y="22"/>
                    </a:cubicBezTo>
                    <a:cubicBezTo>
                      <a:pt x="14" y="23"/>
                      <a:pt x="12" y="23"/>
                      <a:pt x="11" y="24"/>
                    </a:cubicBezTo>
                    <a:cubicBezTo>
                      <a:pt x="10" y="24"/>
                      <a:pt x="9" y="24"/>
                      <a:pt x="9" y="23"/>
                    </a:cubicBezTo>
                    <a:cubicBezTo>
                      <a:pt x="8" y="22"/>
                      <a:pt x="9" y="21"/>
                      <a:pt x="10" y="21"/>
                    </a:cubicBezTo>
                    <a:cubicBezTo>
                      <a:pt x="15" y="18"/>
                      <a:pt x="21" y="17"/>
                      <a:pt x="30" y="17"/>
                    </a:cubicBezTo>
                    <a:cubicBezTo>
                      <a:pt x="39" y="17"/>
                      <a:pt x="46" y="18"/>
                      <a:pt x="51" y="21"/>
                    </a:cubicBezTo>
                    <a:cubicBezTo>
                      <a:pt x="51" y="21"/>
                      <a:pt x="52" y="22"/>
                      <a:pt x="51" y="2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Group 105">
              <a:extLst>
                <a:ext uri="{FF2B5EF4-FFF2-40B4-BE49-F238E27FC236}">
                  <a16:creationId xmlns:a16="http://schemas.microsoft.com/office/drawing/2014/main" xmlns="" id="{7CD98E91-E941-42E9-B337-EF5D7E732297}"/>
                </a:ext>
              </a:extLst>
            </p:cNvPr>
            <p:cNvGrpSpPr/>
            <p:nvPr/>
          </p:nvGrpSpPr>
          <p:grpSpPr>
            <a:xfrm>
              <a:off x="5510184" y="3025571"/>
              <a:ext cx="238586" cy="258624"/>
              <a:chOff x="5534026" y="1911350"/>
              <a:chExt cx="360362" cy="390525"/>
            </a:xfrm>
            <a:solidFill>
              <a:schemeClr val="accent1"/>
            </a:solidFill>
          </p:grpSpPr>
          <p:sp>
            <p:nvSpPr>
              <p:cNvPr id="105" name="íṩľíḍè-Freeform: Shape 106">
                <a:extLst>
                  <a:ext uri="{FF2B5EF4-FFF2-40B4-BE49-F238E27FC236}">
                    <a16:creationId xmlns:a16="http://schemas.microsoft.com/office/drawing/2014/main" xmlns="" id="{88F1BD97-22EB-476E-B5B5-348C34B1C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4026" y="1911350"/>
                <a:ext cx="344488" cy="206375"/>
              </a:xfrm>
              <a:custGeom>
                <a:avLst/>
                <a:gdLst>
                  <a:gd name="T0" fmla="*/ 26 w 92"/>
                  <a:gd name="T1" fmla="*/ 30 h 55"/>
                  <a:gd name="T2" fmla="*/ 65 w 92"/>
                  <a:gd name="T3" fmla="*/ 25 h 55"/>
                  <a:gd name="T4" fmla="*/ 56 w 92"/>
                  <a:gd name="T5" fmla="*/ 34 h 55"/>
                  <a:gd name="T6" fmla="*/ 59 w 92"/>
                  <a:gd name="T7" fmla="*/ 41 h 55"/>
                  <a:gd name="T8" fmla="*/ 81 w 92"/>
                  <a:gd name="T9" fmla="*/ 41 h 55"/>
                  <a:gd name="T10" fmla="*/ 83 w 92"/>
                  <a:gd name="T11" fmla="*/ 41 h 55"/>
                  <a:gd name="T12" fmla="*/ 85 w 92"/>
                  <a:gd name="T13" fmla="*/ 41 h 55"/>
                  <a:gd name="T14" fmla="*/ 90 w 92"/>
                  <a:gd name="T15" fmla="*/ 41 h 55"/>
                  <a:gd name="T16" fmla="*/ 92 w 92"/>
                  <a:gd name="T17" fmla="*/ 38 h 55"/>
                  <a:gd name="T18" fmla="*/ 92 w 92"/>
                  <a:gd name="T19" fmla="*/ 7 h 55"/>
                  <a:gd name="T20" fmla="*/ 86 w 92"/>
                  <a:gd name="T21" fmla="*/ 5 h 55"/>
                  <a:gd name="T22" fmla="*/ 77 w 92"/>
                  <a:gd name="T23" fmla="*/ 14 h 55"/>
                  <a:gd name="T24" fmla="*/ 14 w 92"/>
                  <a:gd name="T25" fmla="*/ 19 h 55"/>
                  <a:gd name="T26" fmla="*/ 0 w 92"/>
                  <a:gd name="T27" fmla="*/ 55 h 55"/>
                  <a:gd name="T28" fmla="*/ 17 w 92"/>
                  <a:gd name="T29" fmla="*/ 55 h 55"/>
                  <a:gd name="T30" fmla="*/ 26 w 92"/>
                  <a:gd name="T31" fmla="*/ 3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2" h="55">
                    <a:moveTo>
                      <a:pt x="26" y="30"/>
                    </a:moveTo>
                    <a:cubicBezTo>
                      <a:pt x="36" y="19"/>
                      <a:pt x="53" y="18"/>
                      <a:pt x="65" y="25"/>
                    </a:cubicBezTo>
                    <a:cubicBezTo>
                      <a:pt x="61" y="29"/>
                      <a:pt x="56" y="34"/>
                      <a:pt x="56" y="34"/>
                    </a:cubicBezTo>
                    <a:cubicBezTo>
                      <a:pt x="53" y="38"/>
                      <a:pt x="57" y="41"/>
                      <a:pt x="59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2" y="41"/>
                      <a:pt x="83" y="41"/>
                      <a:pt x="83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90" y="41"/>
                      <a:pt x="90" y="41"/>
                      <a:pt x="90" y="41"/>
                    </a:cubicBezTo>
                    <a:cubicBezTo>
                      <a:pt x="91" y="41"/>
                      <a:pt x="92" y="40"/>
                      <a:pt x="92" y="38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5"/>
                      <a:pt x="89" y="2"/>
                      <a:pt x="86" y="5"/>
                    </a:cubicBezTo>
                    <a:cubicBezTo>
                      <a:pt x="86" y="5"/>
                      <a:pt x="80" y="10"/>
                      <a:pt x="77" y="14"/>
                    </a:cubicBezTo>
                    <a:cubicBezTo>
                      <a:pt x="58" y="0"/>
                      <a:pt x="31" y="2"/>
                      <a:pt x="14" y="19"/>
                    </a:cubicBezTo>
                    <a:cubicBezTo>
                      <a:pt x="5" y="29"/>
                      <a:pt x="0" y="42"/>
                      <a:pt x="0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6" y="46"/>
                      <a:pt x="19" y="37"/>
                      <a:pt x="26" y="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íṩľíḍè-Freeform: Shape 107">
                <a:extLst>
                  <a:ext uri="{FF2B5EF4-FFF2-40B4-BE49-F238E27FC236}">
                    <a16:creationId xmlns:a16="http://schemas.microsoft.com/office/drawing/2014/main" xmlns="" id="{E016B3D7-EFD2-4D23-A144-AD19FCF33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8313" y="2095500"/>
                <a:ext cx="346075" cy="206375"/>
              </a:xfrm>
              <a:custGeom>
                <a:avLst/>
                <a:gdLst>
                  <a:gd name="T0" fmla="*/ 75 w 92"/>
                  <a:gd name="T1" fmla="*/ 0 h 55"/>
                  <a:gd name="T2" fmla="*/ 66 w 92"/>
                  <a:gd name="T3" fmla="*/ 25 h 55"/>
                  <a:gd name="T4" fmla="*/ 27 w 92"/>
                  <a:gd name="T5" fmla="*/ 30 h 55"/>
                  <a:gd name="T6" fmla="*/ 36 w 92"/>
                  <a:gd name="T7" fmla="*/ 21 h 55"/>
                  <a:gd name="T8" fmla="*/ 33 w 92"/>
                  <a:gd name="T9" fmla="*/ 14 h 55"/>
                  <a:gd name="T10" fmla="*/ 11 w 92"/>
                  <a:gd name="T11" fmla="*/ 14 h 55"/>
                  <a:gd name="T12" fmla="*/ 8 w 92"/>
                  <a:gd name="T13" fmla="*/ 14 h 55"/>
                  <a:gd name="T14" fmla="*/ 6 w 92"/>
                  <a:gd name="T15" fmla="*/ 14 h 55"/>
                  <a:gd name="T16" fmla="*/ 2 w 92"/>
                  <a:gd name="T17" fmla="*/ 14 h 55"/>
                  <a:gd name="T18" fmla="*/ 0 w 92"/>
                  <a:gd name="T19" fmla="*/ 17 h 55"/>
                  <a:gd name="T20" fmla="*/ 0 w 92"/>
                  <a:gd name="T21" fmla="*/ 48 h 55"/>
                  <a:gd name="T22" fmla="*/ 6 w 92"/>
                  <a:gd name="T23" fmla="*/ 50 h 55"/>
                  <a:gd name="T24" fmla="*/ 15 w 92"/>
                  <a:gd name="T25" fmla="*/ 41 h 55"/>
                  <a:gd name="T26" fmla="*/ 77 w 92"/>
                  <a:gd name="T27" fmla="*/ 36 h 55"/>
                  <a:gd name="T28" fmla="*/ 91 w 92"/>
                  <a:gd name="T29" fmla="*/ 0 h 55"/>
                  <a:gd name="T30" fmla="*/ 75 w 92"/>
                  <a:gd name="T3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2" h="55">
                    <a:moveTo>
                      <a:pt x="75" y="0"/>
                    </a:moveTo>
                    <a:cubicBezTo>
                      <a:pt x="76" y="9"/>
                      <a:pt x="73" y="18"/>
                      <a:pt x="66" y="25"/>
                    </a:cubicBezTo>
                    <a:cubicBezTo>
                      <a:pt x="55" y="36"/>
                      <a:pt x="39" y="37"/>
                      <a:pt x="27" y="30"/>
                    </a:cubicBezTo>
                    <a:cubicBezTo>
                      <a:pt x="31" y="26"/>
                      <a:pt x="36" y="21"/>
                      <a:pt x="36" y="21"/>
                    </a:cubicBezTo>
                    <a:cubicBezTo>
                      <a:pt x="39" y="17"/>
                      <a:pt x="35" y="14"/>
                      <a:pt x="33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9" y="14"/>
                      <a:pt x="8" y="14"/>
                      <a:pt x="8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5"/>
                      <a:pt x="0" y="1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3" y="53"/>
                      <a:pt x="6" y="50"/>
                    </a:cubicBezTo>
                    <a:cubicBezTo>
                      <a:pt x="6" y="50"/>
                      <a:pt x="11" y="45"/>
                      <a:pt x="15" y="41"/>
                    </a:cubicBezTo>
                    <a:cubicBezTo>
                      <a:pt x="34" y="55"/>
                      <a:pt x="60" y="53"/>
                      <a:pt x="77" y="36"/>
                    </a:cubicBezTo>
                    <a:cubicBezTo>
                      <a:pt x="87" y="26"/>
                      <a:pt x="92" y="13"/>
                      <a:pt x="91" y="0"/>
                    </a:cubicBezTo>
                    <a:cubicBezTo>
                      <a:pt x="75" y="0"/>
                      <a:pt x="75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3" name="íṩľíḍè-Freeform: Shape 108">
              <a:extLst>
                <a:ext uri="{FF2B5EF4-FFF2-40B4-BE49-F238E27FC236}">
                  <a16:creationId xmlns:a16="http://schemas.microsoft.com/office/drawing/2014/main" xmlns="" id="{1B854F7B-6048-454D-BA62-2E5610193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621" y="3613256"/>
              <a:ext cx="457204" cy="405807"/>
            </a:xfrm>
            <a:custGeom>
              <a:avLst/>
              <a:gdLst>
                <a:gd name="T0" fmla="*/ 162 w 184"/>
                <a:gd name="T1" fmla="*/ 0 h 163"/>
                <a:gd name="T2" fmla="*/ 21 w 184"/>
                <a:gd name="T3" fmla="*/ 0 h 163"/>
                <a:gd name="T4" fmla="*/ 0 w 184"/>
                <a:gd name="T5" fmla="*/ 21 h 163"/>
                <a:gd name="T6" fmla="*/ 0 w 184"/>
                <a:gd name="T7" fmla="*/ 97 h 163"/>
                <a:gd name="T8" fmla="*/ 21 w 184"/>
                <a:gd name="T9" fmla="*/ 119 h 163"/>
                <a:gd name="T10" fmla="*/ 32 w 184"/>
                <a:gd name="T11" fmla="*/ 119 h 163"/>
                <a:gd name="T12" fmla="*/ 32 w 184"/>
                <a:gd name="T13" fmla="*/ 157 h 163"/>
                <a:gd name="T14" fmla="*/ 34 w 184"/>
                <a:gd name="T15" fmla="*/ 161 h 163"/>
                <a:gd name="T16" fmla="*/ 42 w 184"/>
                <a:gd name="T17" fmla="*/ 161 h 163"/>
                <a:gd name="T18" fmla="*/ 86 w 184"/>
                <a:gd name="T19" fmla="*/ 119 h 163"/>
                <a:gd name="T20" fmla="*/ 162 w 184"/>
                <a:gd name="T21" fmla="*/ 119 h 163"/>
                <a:gd name="T22" fmla="*/ 184 w 184"/>
                <a:gd name="T23" fmla="*/ 97 h 163"/>
                <a:gd name="T24" fmla="*/ 184 w 184"/>
                <a:gd name="T25" fmla="*/ 21 h 163"/>
                <a:gd name="T26" fmla="*/ 162 w 184"/>
                <a:gd name="T27" fmla="*/ 0 h 163"/>
                <a:gd name="T28" fmla="*/ 38 w 184"/>
                <a:gd name="T29" fmla="*/ 32 h 163"/>
                <a:gd name="T30" fmla="*/ 124 w 184"/>
                <a:gd name="T31" fmla="*/ 32 h 163"/>
                <a:gd name="T32" fmla="*/ 130 w 184"/>
                <a:gd name="T33" fmla="*/ 38 h 163"/>
                <a:gd name="T34" fmla="*/ 124 w 184"/>
                <a:gd name="T35" fmla="*/ 43 h 163"/>
                <a:gd name="T36" fmla="*/ 38 w 184"/>
                <a:gd name="T37" fmla="*/ 43 h 163"/>
                <a:gd name="T38" fmla="*/ 32 w 184"/>
                <a:gd name="T39" fmla="*/ 38 h 163"/>
                <a:gd name="T40" fmla="*/ 38 w 184"/>
                <a:gd name="T41" fmla="*/ 32 h 163"/>
                <a:gd name="T42" fmla="*/ 81 w 184"/>
                <a:gd name="T43" fmla="*/ 86 h 163"/>
                <a:gd name="T44" fmla="*/ 38 w 184"/>
                <a:gd name="T45" fmla="*/ 86 h 163"/>
                <a:gd name="T46" fmla="*/ 32 w 184"/>
                <a:gd name="T47" fmla="*/ 81 h 163"/>
                <a:gd name="T48" fmla="*/ 38 w 184"/>
                <a:gd name="T49" fmla="*/ 76 h 163"/>
                <a:gd name="T50" fmla="*/ 81 w 184"/>
                <a:gd name="T51" fmla="*/ 76 h 163"/>
                <a:gd name="T52" fmla="*/ 86 w 184"/>
                <a:gd name="T53" fmla="*/ 81 h 163"/>
                <a:gd name="T54" fmla="*/ 81 w 184"/>
                <a:gd name="T55" fmla="*/ 86 h 163"/>
                <a:gd name="T56" fmla="*/ 146 w 184"/>
                <a:gd name="T57" fmla="*/ 65 h 163"/>
                <a:gd name="T58" fmla="*/ 38 w 184"/>
                <a:gd name="T59" fmla="*/ 65 h 163"/>
                <a:gd name="T60" fmla="*/ 32 w 184"/>
                <a:gd name="T61" fmla="*/ 59 h 163"/>
                <a:gd name="T62" fmla="*/ 38 w 184"/>
                <a:gd name="T63" fmla="*/ 54 h 163"/>
                <a:gd name="T64" fmla="*/ 146 w 184"/>
                <a:gd name="T65" fmla="*/ 54 h 163"/>
                <a:gd name="T66" fmla="*/ 151 w 184"/>
                <a:gd name="T67" fmla="*/ 59 h 163"/>
                <a:gd name="T68" fmla="*/ 146 w 184"/>
                <a:gd name="T69" fmla="*/ 6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163">
                  <a:moveTo>
                    <a:pt x="16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9"/>
                    <a:pt x="9" y="119"/>
                    <a:pt x="21" y="11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8"/>
                    <a:pt x="33" y="160"/>
                    <a:pt x="34" y="161"/>
                  </a:cubicBezTo>
                  <a:cubicBezTo>
                    <a:pt x="36" y="163"/>
                    <a:pt x="39" y="163"/>
                    <a:pt x="42" y="161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74" y="119"/>
                    <a:pt x="184" y="109"/>
                    <a:pt x="184" y="97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9"/>
                    <a:pt x="174" y="0"/>
                    <a:pt x="162" y="0"/>
                  </a:cubicBezTo>
                  <a:moveTo>
                    <a:pt x="38" y="32"/>
                  </a:moveTo>
                  <a:cubicBezTo>
                    <a:pt x="124" y="32"/>
                    <a:pt x="124" y="32"/>
                    <a:pt x="124" y="32"/>
                  </a:cubicBezTo>
                  <a:cubicBezTo>
                    <a:pt x="127" y="32"/>
                    <a:pt x="130" y="35"/>
                    <a:pt x="130" y="38"/>
                  </a:cubicBezTo>
                  <a:cubicBezTo>
                    <a:pt x="130" y="41"/>
                    <a:pt x="127" y="43"/>
                    <a:pt x="124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5" y="43"/>
                    <a:pt x="32" y="41"/>
                    <a:pt x="32" y="38"/>
                  </a:cubicBezTo>
                  <a:cubicBezTo>
                    <a:pt x="32" y="35"/>
                    <a:pt x="35" y="32"/>
                    <a:pt x="38" y="32"/>
                  </a:cubicBezTo>
                  <a:moveTo>
                    <a:pt x="81" y="86"/>
                  </a:moveTo>
                  <a:cubicBezTo>
                    <a:pt x="38" y="86"/>
                    <a:pt x="38" y="86"/>
                    <a:pt x="38" y="86"/>
                  </a:cubicBezTo>
                  <a:cubicBezTo>
                    <a:pt x="35" y="86"/>
                    <a:pt x="32" y="84"/>
                    <a:pt x="32" y="81"/>
                  </a:cubicBezTo>
                  <a:cubicBezTo>
                    <a:pt x="32" y="78"/>
                    <a:pt x="35" y="76"/>
                    <a:pt x="38" y="76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4" y="76"/>
                    <a:pt x="86" y="78"/>
                    <a:pt x="86" y="81"/>
                  </a:cubicBezTo>
                  <a:cubicBezTo>
                    <a:pt x="86" y="84"/>
                    <a:pt x="84" y="86"/>
                    <a:pt x="81" y="86"/>
                  </a:cubicBezTo>
                  <a:moveTo>
                    <a:pt x="146" y="65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35" y="65"/>
                    <a:pt x="32" y="62"/>
                    <a:pt x="32" y="59"/>
                  </a:cubicBezTo>
                  <a:cubicBezTo>
                    <a:pt x="32" y="56"/>
                    <a:pt x="35" y="54"/>
                    <a:pt x="38" y="54"/>
                  </a:cubicBezTo>
                  <a:cubicBezTo>
                    <a:pt x="146" y="54"/>
                    <a:pt x="146" y="54"/>
                    <a:pt x="146" y="54"/>
                  </a:cubicBezTo>
                  <a:cubicBezTo>
                    <a:pt x="149" y="54"/>
                    <a:pt x="151" y="56"/>
                    <a:pt x="151" y="59"/>
                  </a:cubicBezTo>
                  <a:cubicBezTo>
                    <a:pt x="151" y="62"/>
                    <a:pt x="149" y="65"/>
                    <a:pt x="146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4" name="Group 109">
              <a:extLst>
                <a:ext uri="{FF2B5EF4-FFF2-40B4-BE49-F238E27FC236}">
                  <a16:creationId xmlns:a16="http://schemas.microsoft.com/office/drawing/2014/main" xmlns="" id="{5CE42FC3-7F68-48A3-9387-AABBB9EBF86C}"/>
                </a:ext>
              </a:extLst>
            </p:cNvPr>
            <p:cNvGrpSpPr/>
            <p:nvPr/>
          </p:nvGrpSpPr>
          <p:grpSpPr>
            <a:xfrm>
              <a:off x="7363185" y="4580466"/>
              <a:ext cx="320569" cy="281752"/>
              <a:chOff x="8332788" y="4259263"/>
              <a:chExt cx="484188" cy="425449"/>
            </a:xfrm>
            <a:solidFill>
              <a:schemeClr val="accent5"/>
            </a:solidFill>
          </p:grpSpPr>
          <p:sp>
            <p:nvSpPr>
              <p:cNvPr id="102" name="íṩľíḍè-Freeform: Shape 110">
                <a:extLst>
                  <a:ext uri="{FF2B5EF4-FFF2-40B4-BE49-F238E27FC236}">
                    <a16:creationId xmlns:a16="http://schemas.microsoft.com/office/drawing/2014/main" xmlns="" id="{6375DE08-8D65-4121-8DB1-2EA564CB1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9326" y="4552950"/>
                <a:ext cx="131763" cy="131762"/>
              </a:xfrm>
              <a:custGeom>
                <a:avLst/>
                <a:gdLst>
                  <a:gd name="T0" fmla="*/ 13 w 35"/>
                  <a:gd name="T1" fmla="*/ 3 h 35"/>
                  <a:gd name="T2" fmla="*/ 33 w 35"/>
                  <a:gd name="T3" fmla="*/ 13 h 35"/>
                  <a:gd name="T4" fmla="*/ 23 w 35"/>
                  <a:gd name="T5" fmla="*/ 33 h 35"/>
                  <a:gd name="T6" fmla="*/ 3 w 35"/>
                  <a:gd name="T7" fmla="*/ 23 h 35"/>
                  <a:gd name="T8" fmla="*/ 13 w 35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3" y="3"/>
                    </a:moveTo>
                    <a:cubicBezTo>
                      <a:pt x="21" y="0"/>
                      <a:pt x="30" y="5"/>
                      <a:pt x="33" y="13"/>
                    </a:cubicBezTo>
                    <a:cubicBezTo>
                      <a:pt x="35" y="21"/>
                      <a:pt x="31" y="30"/>
                      <a:pt x="23" y="33"/>
                    </a:cubicBezTo>
                    <a:cubicBezTo>
                      <a:pt x="15" y="35"/>
                      <a:pt x="6" y="31"/>
                      <a:pt x="3" y="23"/>
                    </a:cubicBezTo>
                    <a:cubicBezTo>
                      <a:pt x="0" y="15"/>
                      <a:pt x="5" y="6"/>
                      <a:pt x="13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íṩľíḍè-Freeform: Shape 111">
                <a:extLst>
                  <a:ext uri="{FF2B5EF4-FFF2-40B4-BE49-F238E27FC236}">
                    <a16:creationId xmlns:a16="http://schemas.microsoft.com/office/drawing/2014/main" xmlns="" id="{8B0C9416-7761-4A9F-B563-774D8456C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5501" y="4395788"/>
                <a:ext cx="315913" cy="217487"/>
              </a:xfrm>
              <a:custGeom>
                <a:avLst/>
                <a:gdLst>
                  <a:gd name="T0" fmla="*/ 74 w 84"/>
                  <a:gd name="T1" fmla="*/ 12 h 58"/>
                  <a:gd name="T2" fmla="*/ 73 w 84"/>
                  <a:gd name="T3" fmla="*/ 12 h 58"/>
                  <a:gd name="T4" fmla="*/ 72 w 84"/>
                  <a:gd name="T5" fmla="*/ 11 h 58"/>
                  <a:gd name="T6" fmla="*/ 72 w 84"/>
                  <a:gd name="T7" fmla="*/ 11 h 58"/>
                  <a:gd name="T8" fmla="*/ 6 w 84"/>
                  <a:gd name="T9" fmla="*/ 36 h 58"/>
                  <a:gd name="T10" fmla="*/ 4 w 84"/>
                  <a:gd name="T11" fmla="*/ 38 h 58"/>
                  <a:gd name="T12" fmla="*/ 2 w 84"/>
                  <a:gd name="T13" fmla="*/ 42 h 58"/>
                  <a:gd name="T14" fmla="*/ 7 w 84"/>
                  <a:gd name="T15" fmla="*/ 56 h 58"/>
                  <a:gd name="T16" fmla="*/ 20 w 84"/>
                  <a:gd name="T17" fmla="*/ 51 h 58"/>
                  <a:gd name="T18" fmla="*/ 23 w 84"/>
                  <a:gd name="T19" fmla="*/ 44 h 58"/>
                  <a:gd name="T20" fmla="*/ 65 w 84"/>
                  <a:gd name="T21" fmla="*/ 30 h 58"/>
                  <a:gd name="T22" fmla="*/ 70 w 84"/>
                  <a:gd name="T23" fmla="*/ 32 h 58"/>
                  <a:gd name="T24" fmla="*/ 83 w 84"/>
                  <a:gd name="T25" fmla="*/ 27 h 58"/>
                  <a:gd name="T26" fmla="*/ 84 w 84"/>
                  <a:gd name="T27" fmla="*/ 20 h 58"/>
                  <a:gd name="T28" fmla="*/ 79 w 84"/>
                  <a:gd name="T29" fmla="*/ 14 h 58"/>
                  <a:gd name="T30" fmla="*/ 74 w 84"/>
                  <a:gd name="T31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58">
                    <a:moveTo>
                      <a:pt x="74" y="12"/>
                    </a:moveTo>
                    <a:cubicBezTo>
                      <a:pt x="74" y="12"/>
                      <a:pt x="73" y="12"/>
                      <a:pt x="73" y="12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46" y="0"/>
                      <a:pt x="18" y="11"/>
                      <a:pt x="6" y="36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47"/>
                      <a:pt x="2" y="53"/>
                      <a:pt x="7" y="56"/>
                    </a:cubicBezTo>
                    <a:cubicBezTo>
                      <a:pt x="12" y="58"/>
                      <a:pt x="18" y="56"/>
                      <a:pt x="20" y="51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31" y="29"/>
                      <a:pt x="50" y="22"/>
                      <a:pt x="65" y="30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75" y="34"/>
                      <a:pt x="81" y="32"/>
                      <a:pt x="83" y="27"/>
                    </a:cubicBezTo>
                    <a:cubicBezTo>
                      <a:pt x="84" y="25"/>
                      <a:pt x="84" y="22"/>
                      <a:pt x="84" y="20"/>
                    </a:cubicBezTo>
                    <a:cubicBezTo>
                      <a:pt x="83" y="18"/>
                      <a:pt x="81" y="16"/>
                      <a:pt x="79" y="14"/>
                    </a:cubicBezTo>
                    <a:lnTo>
                      <a:pt x="7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íṩľíḍè-Freeform: Shape 112">
                <a:extLst>
                  <a:ext uri="{FF2B5EF4-FFF2-40B4-BE49-F238E27FC236}">
                    <a16:creationId xmlns:a16="http://schemas.microsoft.com/office/drawing/2014/main" xmlns="" id="{9A653551-76D6-41A5-BA1B-9EE539377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2788" y="4259263"/>
                <a:ext cx="484188" cy="296862"/>
              </a:xfrm>
              <a:custGeom>
                <a:avLst/>
                <a:gdLst>
                  <a:gd name="T0" fmla="*/ 123 w 129"/>
                  <a:gd name="T1" fmla="*/ 21 h 79"/>
                  <a:gd name="T2" fmla="*/ 119 w 129"/>
                  <a:gd name="T3" fmla="*/ 19 h 79"/>
                  <a:gd name="T4" fmla="*/ 118 w 129"/>
                  <a:gd name="T5" fmla="*/ 19 h 79"/>
                  <a:gd name="T6" fmla="*/ 115 w 129"/>
                  <a:gd name="T7" fmla="*/ 17 h 79"/>
                  <a:gd name="T8" fmla="*/ 113 w 129"/>
                  <a:gd name="T9" fmla="*/ 17 h 79"/>
                  <a:gd name="T10" fmla="*/ 6 w 129"/>
                  <a:gd name="T11" fmla="*/ 57 h 79"/>
                  <a:gd name="T12" fmla="*/ 5 w 129"/>
                  <a:gd name="T13" fmla="*/ 57 h 79"/>
                  <a:gd name="T14" fmla="*/ 2 w 129"/>
                  <a:gd name="T15" fmla="*/ 65 h 79"/>
                  <a:gd name="T16" fmla="*/ 6 w 129"/>
                  <a:gd name="T17" fmla="*/ 77 h 79"/>
                  <a:gd name="T18" fmla="*/ 18 w 129"/>
                  <a:gd name="T19" fmla="*/ 73 h 79"/>
                  <a:gd name="T20" fmla="*/ 22 w 129"/>
                  <a:gd name="T21" fmla="*/ 65 h 79"/>
                  <a:gd name="T22" fmla="*/ 22 w 129"/>
                  <a:gd name="T23" fmla="*/ 65 h 79"/>
                  <a:gd name="T24" fmla="*/ 109 w 129"/>
                  <a:gd name="T25" fmla="*/ 34 h 79"/>
                  <a:gd name="T26" fmla="*/ 115 w 129"/>
                  <a:gd name="T27" fmla="*/ 37 h 79"/>
                  <a:gd name="T28" fmla="*/ 127 w 129"/>
                  <a:gd name="T29" fmla="*/ 33 h 79"/>
                  <a:gd name="T30" fmla="*/ 123 w 129"/>
                  <a:gd name="T31" fmla="*/ 21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9" h="79">
                    <a:moveTo>
                      <a:pt x="123" y="21"/>
                    </a:moveTo>
                    <a:cubicBezTo>
                      <a:pt x="119" y="19"/>
                      <a:pt x="119" y="19"/>
                      <a:pt x="119" y="19"/>
                    </a:cubicBezTo>
                    <a:cubicBezTo>
                      <a:pt x="118" y="19"/>
                      <a:pt x="118" y="19"/>
                      <a:pt x="118" y="19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7"/>
                      <a:pt x="114" y="17"/>
                      <a:pt x="113" y="17"/>
                    </a:cubicBezTo>
                    <a:cubicBezTo>
                      <a:pt x="73" y="0"/>
                      <a:pt x="26" y="18"/>
                      <a:pt x="6" y="57"/>
                    </a:cubicBezTo>
                    <a:cubicBezTo>
                      <a:pt x="6" y="57"/>
                      <a:pt x="6" y="57"/>
                      <a:pt x="5" y="57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9"/>
                      <a:pt x="2" y="75"/>
                      <a:pt x="6" y="77"/>
                    </a:cubicBezTo>
                    <a:cubicBezTo>
                      <a:pt x="10" y="79"/>
                      <a:pt x="16" y="77"/>
                      <a:pt x="18" y="73"/>
                    </a:cubicBezTo>
                    <a:cubicBezTo>
                      <a:pt x="22" y="65"/>
                      <a:pt x="22" y="65"/>
                      <a:pt x="22" y="65"/>
                    </a:cubicBezTo>
                    <a:cubicBezTo>
                      <a:pt x="22" y="65"/>
                      <a:pt x="22" y="65"/>
                      <a:pt x="22" y="65"/>
                    </a:cubicBezTo>
                    <a:cubicBezTo>
                      <a:pt x="38" y="33"/>
                      <a:pt x="76" y="20"/>
                      <a:pt x="109" y="34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9" y="39"/>
                      <a:pt x="125" y="37"/>
                      <a:pt x="127" y="33"/>
                    </a:cubicBezTo>
                    <a:cubicBezTo>
                      <a:pt x="129" y="29"/>
                      <a:pt x="127" y="23"/>
                      <a:pt x="123" y="2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5" name="íṩľíḍè-Freeform: Shape 113">
              <a:extLst>
                <a:ext uri="{FF2B5EF4-FFF2-40B4-BE49-F238E27FC236}">
                  <a16:creationId xmlns:a16="http://schemas.microsoft.com/office/drawing/2014/main" xmlns="" id="{E9E75CB4-7DC0-4DE5-A06B-47312F3E2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7732" y="3329400"/>
              <a:ext cx="283782" cy="263879"/>
            </a:xfrm>
            <a:custGeom>
              <a:avLst/>
              <a:gdLst>
                <a:gd name="T0" fmla="*/ 107 w 114"/>
                <a:gd name="T1" fmla="*/ 55 h 106"/>
                <a:gd name="T2" fmla="*/ 59 w 114"/>
                <a:gd name="T3" fmla="*/ 38 h 106"/>
                <a:gd name="T4" fmla="*/ 57 w 114"/>
                <a:gd name="T5" fmla="*/ 43 h 106"/>
                <a:gd name="T6" fmla="*/ 56 w 114"/>
                <a:gd name="T7" fmla="*/ 38 h 106"/>
                <a:gd name="T8" fmla="*/ 6 w 114"/>
                <a:gd name="T9" fmla="*/ 34 h 106"/>
                <a:gd name="T10" fmla="*/ 44 w 114"/>
                <a:gd name="T11" fmla="*/ 106 h 106"/>
                <a:gd name="T12" fmla="*/ 44 w 114"/>
                <a:gd name="T13" fmla="*/ 106 h 106"/>
                <a:gd name="T14" fmla="*/ 44 w 114"/>
                <a:gd name="T15" fmla="*/ 106 h 106"/>
                <a:gd name="T16" fmla="*/ 44 w 114"/>
                <a:gd name="T17" fmla="*/ 106 h 106"/>
                <a:gd name="T18" fmla="*/ 44 w 114"/>
                <a:gd name="T19" fmla="*/ 106 h 106"/>
                <a:gd name="T20" fmla="*/ 107 w 114"/>
                <a:gd name="T21" fmla="*/ 5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06">
                  <a:moveTo>
                    <a:pt x="107" y="55"/>
                  </a:moveTo>
                  <a:cubicBezTo>
                    <a:pt x="114" y="21"/>
                    <a:pt x="73" y="8"/>
                    <a:pt x="59" y="38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5" y="5"/>
                    <a:pt x="13" y="0"/>
                    <a:pt x="6" y="34"/>
                  </a:cubicBezTo>
                  <a:cubicBezTo>
                    <a:pt x="0" y="61"/>
                    <a:pt x="30" y="86"/>
                    <a:pt x="44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64" y="93"/>
                    <a:pt x="101" y="82"/>
                    <a:pt x="107" y="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ṩľíḍè-Freeform: Shape 114">
              <a:extLst>
                <a:ext uri="{FF2B5EF4-FFF2-40B4-BE49-F238E27FC236}">
                  <a16:creationId xmlns:a16="http://schemas.microsoft.com/office/drawing/2014/main" xmlns="" id="{C8C1170A-36EB-4649-A9A4-9FEB59201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1662" y="5142919"/>
              <a:ext cx="338436" cy="287009"/>
            </a:xfrm>
            <a:custGeom>
              <a:avLst/>
              <a:gdLst>
                <a:gd name="T0" fmla="*/ 2 w 136"/>
                <a:gd name="T1" fmla="*/ 32 h 115"/>
                <a:gd name="T2" fmla="*/ 0 w 136"/>
                <a:gd name="T3" fmla="*/ 35 h 115"/>
                <a:gd name="T4" fmla="*/ 2 w 136"/>
                <a:gd name="T5" fmla="*/ 39 h 115"/>
                <a:gd name="T6" fmla="*/ 14 w 136"/>
                <a:gd name="T7" fmla="*/ 51 h 115"/>
                <a:gd name="T8" fmla="*/ 78 w 136"/>
                <a:gd name="T9" fmla="*/ 115 h 115"/>
                <a:gd name="T10" fmla="*/ 136 w 136"/>
                <a:gd name="T11" fmla="*/ 56 h 115"/>
                <a:gd name="T12" fmla="*/ 123 w 136"/>
                <a:gd name="T13" fmla="*/ 63 h 115"/>
                <a:gd name="T14" fmla="*/ 90 w 136"/>
                <a:gd name="T15" fmla="*/ 46 h 115"/>
                <a:gd name="T16" fmla="*/ 90 w 136"/>
                <a:gd name="T17" fmla="*/ 40 h 115"/>
                <a:gd name="T18" fmla="*/ 56 w 136"/>
                <a:gd name="T19" fmla="*/ 0 h 115"/>
                <a:gd name="T20" fmla="*/ 19 w 136"/>
                <a:gd name="T21" fmla="*/ 24 h 115"/>
                <a:gd name="T22" fmla="*/ 2 w 136"/>
                <a:gd name="T23" fmla="*/ 32 h 115"/>
                <a:gd name="T24" fmla="*/ 35 w 136"/>
                <a:gd name="T25" fmla="*/ 39 h 115"/>
                <a:gd name="T26" fmla="*/ 29 w 136"/>
                <a:gd name="T27" fmla="*/ 33 h 115"/>
                <a:gd name="T28" fmla="*/ 35 w 136"/>
                <a:gd name="T29" fmla="*/ 27 h 115"/>
                <a:gd name="T30" fmla="*/ 41 w 136"/>
                <a:gd name="T31" fmla="*/ 33 h 115"/>
                <a:gd name="T32" fmla="*/ 35 w 136"/>
                <a:gd name="T33" fmla="*/ 3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6" h="115">
                  <a:moveTo>
                    <a:pt x="2" y="32"/>
                  </a:moveTo>
                  <a:cubicBezTo>
                    <a:pt x="1" y="33"/>
                    <a:pt x="0" y="34"/>
                    <a:pt x="0" y="35"/>
                  </a:cubicBezTo>
                  <a:cubicBezTo>
                    <a:pt x="0" y="37"/>
                    <a:pt x="1" y="38"/>
                    <a:pt x="2" y="39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90"/>
                    <a:pt x="40" y="115"/>
                    <a:pt x="78" y="115"/>
                  </a:cubicBezTo>
                  <a:cubicBezTo>
                    <a:pt x="110" y="115"/>
                    <a:pt x="136" y="80"/>
                    <a:pt x="136" y="56"/>
                  </a:cubicBezTo>
                  <a:cubicBezTo>
                    <a:pt x="136" y="45"/>
                    <a:pt x="132" y="58"/>
                    <a:pt x="123" y="63"/>
                  </a:cubicBezTo>
                  <a:cubicBezTo>
                    <a:pt x="114" y="68"/>
                    <a:pt x="89" y="72"/>
                    <a:pt x="90" y="46"/>
                  </a:cubicBezTo>
                  <a:cubicBezTo>
                    <a:pt x="90" y="44"/>
                    <a:pt x="90" y="42"/>
                    <a:pt x="90" y="40"/>
                  </a:cubicBezTo>
                  <a:cubicBezTo>
                    <a:pt x="90" y="19"/>
                    <a:pt x="77" y="0"/>
                    <a:pt x="56" y="0"/>
                  </a:cubicBezTo>
                  <a:cubicBezTo>
                    <a:pt x="36" y="0"/>
                    <a:pt x="22" y="11"/>
                    <a:pt x="19" y="24"/>
                  </a:cubicBezTo>
                  <a:cubicBezTo>
                    <a:pt x="2" y="32"/>
                    <a:pt x="2" y="32"/>
                    <a:pt x="2" y="32"/>
                  </a:cubicBezTo>
                  <a:moveTo>
                    <a:pt x="35" y="39"/>
                  </a:moveTo>
                  <a:cubicBezTo>
                    <a:pt x="32" y="39"/>
                    <a:pt x="29" y="36"/>
                    <a:pt x="29" y="33"/>
                  </a:cubicBezTo>
                  <a:cubicBezTo>
                    <a:pt x="29" y="30"/>
                    <a:pt x="32" y="27"/>
                    <a:pt x="35" y="27"/>
                  </a:cubicBezTo>
                  <a:cubicBezTo>
                    <a:pt x="38" y="27"/>
                    <a:pt x="41" y="30"/>
                    <a:pt x="41" y="33"/>
                  </a:cubicBezTo>
                  <a:cubicBezTo>
                    <a:pt x="41" y="36"/>
                    <a:pt x="38" y="39"/>
                    <a:pt x="35" y="3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ṩľíḍè-Freeform: Shape 115">
              <a:extLst>
                <a:ext uri="{FF2B5EF4-FFF2-40B4-BE49-F238E27FC236}">
                  <a16:creationId xmlns:a16="http://schemas.microsoft.com/office/drawing/2014/main" xmlns="" id="{E5F27DAF-F14C-433C-AA70-83012CBB3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9070" y="4476385"/>
              <a:ext cx="236485" cy="333266"/>
            </a:xfrm>
            <a:custGeom>
              <a:avLst/>
              <a:gdLst>
                <a:gd name="T0" fmla="*/ 47 w 95"/>
                <a:gd name="T1" fmla="*/ 0 h 134"/>
                <a:gd name="T2" fmla="*/ 0 w 95"/>
                <a:gd name="T3" fmla="*/ 47 h 134"/>
                <a:gd name="T4" fmla="*/ 47 w 95"/>
                <a:gd name="T5" fmla="*/ 134 h 134"/>
                <a:gd name="T6" fmla="*/ 95 w 95"/>
                <a:gd name="T7" fmla="*/ 47 h 134"/>
                <a:gd name="T8" fmla="*/ 47 w 95"/>
                <a:gd name="T9" fmla="*/ 0 h 134"/>
                <a:gd name="T10" fmla="*/ 47 w 95"/>
                <a:gd name="T11" fmla="*/ 55 h 134"/>
                <a:gd name="T12" fmla="*/ 32 w 95"/>
                <a:gd name="T13" fmla="*/ 40 h 134"/>
                <a:gd name="T14" fmla="*/ 47 w 95"/>
                <a:gd name="T15" fmla="*/ 25 h 134"/>
                <a:gd name="T16" fmla="*/ 62 w 95"/>
                <a:gd name="T17" fmla="*/ 40 h 134"/>
                <a:gd name="T18" fmla="*/ 47 w 95"/>
                <a:gd name="T19" fmla="*/ 5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3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47" y="134"/>
                    <a:pt x="47" y="134"/>
                  </a:cubicBezTo>
                  <a:cubicBezTo>
                    <a:pt x="47" y="134"/>
                    <a:pt x="95" y="73"/>
                    <a:pt x="95" y="47"/>
                  </a:cubicBezTo>
                  <a:cubicBezTo>
                    <a:pt x="95" y="21"/>
                    <a:pt x="73" y="0"/>
                    <a:pt x="47" y="0"/>
                  </a:cubicBezTo>
                  <a:close/>
                  <a:moveTo>
                    <a:pt x="47" y="55"/>
                  </a:moveTo>
                  <a:cubicBezTo>
                    <a:pt x="39" y="55"/>
                    <a:pt x="32" y="48"/>
                    <a:pt x="32" y="40"/>
                  </a:cubicBezTo>
                  <a:cubicBezTo>
                    <a:pt x="32" y="32"/>
                    <a:pt x="39" y="25"/>
                    <a:pt x="47" y="25"/>
                  </a:cubicBezTo>
                  <a:cubicBezTo>
                    <a:pt x="55" y="25"/>
                    <a:pt x="62" y="32"/>
                    <a:pt x="62" y="40"/>
                  </a:cubicBezTo>
                  <a:cubicBezTo>
                    <a:pt x="62" y="48"/>
                    <a:pt x="55" y="55"/>
                    <a:pt x="47" y="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ṩľíḍè-Freeform: Shape 116">
              <a:extLst>
                <a:ext uri="{FF2B5EF4-FFF2-40B4-BE49-F238E27FC236}">
                  <a16:creationId xmlns:a16="http://schemas.microsoft.com/office/drawing/2014/main" xmlns="" id="{16512F17-30FC-48E8-B2BA-83C5EE55E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069" y="3207448"/>
              <a:ext cx="176575" cy="251263"/>
            </a:xfrm>
            <a:custGeom>
              <a:avLst/>
              <a:gdLst>
                <a:gd name="T0" fmla="*/ 36 w 71"/>
                <a:gd name="T1" fmla="*/ 0 h 101"/>
                <a:gd name="T2" fmla="*/ 0 w 71"/>
                <a:gd name="T3" fmla="*/ 36 h 101"/>
                <a:gd name="T4" fmla="*/ 36 w 71"/>
                <a:gd name="T5" fmla="*/ 101 h 101"/>
                <a:gd name="T6" fmla="*/ 71 w 71"/>
                <a:gd name="T7" fmla="*/ 36 h 101"/>
                <a:gd name="T8" fmla="*/ 36 w 71"/>
                <a:gd name="T9" fmla="*/ 0 h 101"/>
                <a:gd name="T10" fmla="*/ 36 w 71"/>
                <a:gd name="T11" fmla="*/ 41 h 101"/>
                <a:gd name="T12" fmla="*/ 25 w 71"/>
                <a:gd name="T13" fmla="*/ 30 h 101"/>
                <a:gd name="T14" fmla="*/ 36 w 71"/>
                <a:gd name="T15" fmla="*/ 19 h 101"/>
                <a:gd name="T16" fmla="*/ 47 w 71"/>
                <a:gd name="T17" fmla="*/ 30 h 101"/>
                <a:gd name="T18" fmla="*/ 36 w 71"/>
                <a:gd name="T19" fmla="*/ 4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101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5"/>
                    <a:pt x="36" y="101"/>
                    <a:pt x="36" y="101"/>
                  </a:cubicBezTo>
                  <a:cubicBezTo>
                    <a:pt x="36" y="101"/>
                    <a:pt x="71" y="55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  <a:moveTo>
                    <a:pt x="36" y="41"/>
                  </a:moveTo>
                  <a:cubicBezTo>
                    <a:pt x="30" y="41"/>
                    <a:pt x="25" y="37"/>
                    <a:pt x="25" y="30"/>
                  </a:cubicBezTo>
                  <a:cubicBezTo>
                    <a:pt x="25" y="24"/>
                    <a:pt x="30" y="19"/>
                    <a:pt x="36" y="19"/>
                  </a:cubicBezTo>
                  <a:cubicBezTo>
                    <a:pt x="42" y="19"/>
                    <a:pt x="47" y="24"/>
                    <a:pt x="47" y="30"/>
                  </a:cubicBezTo>
                  <a:cubicBezTo>
                    <a:pt x="47" y="37"/>
                    <a:pt x="42" y="41"/>
                    <a:pt x="36" y="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9" name="Group 121">
              <a:extLst>
                <a:ext uri="{FF2B5EF4-FFF2-40B4-BE49-F238E27FC236}">
                  <a16:creationId xmlns:a16="http://schemas.microsoft.com/office/drawing/2014/main" xmlns="" id="{B975A58B-F25C-41B7-832E-B88B15D719BB}"/>
                </a:ext>
              </a:extLst>
            </p:cNvPr>
            <p:cNvGrpSpPr/>
            <p:nvPr/>
          </p:nvGrpSpPr>
          <p:grpSpPr>
            <a:xfrm>
              <a:off x="5208516" y="5367909"/>
              <a:ext cx="398343" cy="452067"/>
              <a:chOff x="5078413" y="5448300"/>
              <a:chExt cx="601663" cy="682625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94" name="íṩľíḍè-Freeform: Shape 122">
                <a:extLst>
                  <a:ext uri="{FF2B5EF4-FFF2-40B4-BE49-F238E27FC236}">
                    <a16:creationId xmlns:a16="http://schemas.microsoft.com/office/drawing/2014/main" xmlns="" id="{67A39362-EAC2-48F5-8405-3979D9C6F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4163" y="5635625"/>
                <a:ext cx="44450" cy="85725"/>
              </a:xfrm>
              <a:custGeom>
                <a:avLst/>
                <a:gdLst>
                  <a:gd name="T0" fmla="*/ 6 w 12"/>
                  <a:gd name="T1" fmla="*/ 18 h 23"/>
                  <a:gd name="T2" fmla="*/ 1 w 12"/>
                  <a:gd name="T3" fmla="*/ 10 h 23"/>
                  <a:gd name="T4" fmla="*/ 1 w 12"/>
                  <a:gd name="T5" fmla="*/ 16 h 23"/>
                  <a:gd name="T6" fmla="*/ 2 w 12"/>
                  <a:gd name="T7" fmla="*/ 23 h 23"/>
                  <a:gd name="T8" fmla="*/ 6 w 12"/>
                  <a:gd name="T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3">
                    <a:moveTo>
                      <a:pt x="6" y="18"/>
                    </a:moveTo>
                    <a:cubicBezTo>
                      <a:pt x="12" y="5"/>
                      <a:pt x="1" y="0"/>
                      <a:pt x="1" y="10"/>
                    </a:cubicBezTo>
                    <a:cubicBezTo>
                      <a:pt x="0" y="12"/>
                      <a:pt x="0" y="14"/>
                      <a:pt x="1" y="16"/>
                    </a:cubicBezTo>
                    <a:cubicBezTo>
                      <a:pt x="1" y="18"/>
                      <a:pt x="1" y="21"/>
                      <a:pt x="2" y="23"/>
                    </a:cubicBezTo>
                    <a:cubicBezTo>
                      <a:pt x="4" y="22"/>
                      <a:pt x="5" y="20"/>
                      <a:pt x="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íṩľíḍè-Freeform: Shape 123">
                <a:extLst>
                  <a:ext uri="{FF2B5EF4-FFF2-40B4-BE49-F238E27FC236}">
                    <a16:creationId xmlns:a16="http://schemas.microsoft.com/office/drawing/2014/main" xmlns="" id="{23B6F224-E5BD-4527-AB38-B48B5A3C3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2563" y="5691188"/>
                <a:ext cx="30163" cy="38100"/>
              </a:xfrm>
              <a:custGeom>
                <a:avLst/>
                <a:gdLst>
                  <a:gd name="T0" fmla="*/ 4 w 8"/>
                  <a:gd name="T1" fmla="*/ 8 h 10"/>
                  <a:gd name="T2" fmla="*/ 8 w 8"/>
                  <a:gd name="T3" fmla="*/ 10 h 10"/>
                  <a:gd name="T4" fmla="*/ 1 w 8"/>
                  <a:gd name="T5" fmla="*/ 0 h 10"/>
                  <a:gd name="T6" fmla="*/ 4 w 8"/>
                  <a:gd name="T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4" y="8"/>
                    </a:moveTo>
                    <a:cubicBezTo>
                      <a:pt x="5" y="9"/>
                      <a:pt x="6" y="9"/>
                      <a:pt x="8" y="10"/>
                    </a:cubicBezTo>
                    <a:cubicBezTo>
                      <a:pt x="6" y="6"/>
                      <a:pt x="4" y="2"/>
                      <a:pt x="1" y="0"/>
                    </a:cubicBezTo>
                    <a:cubicBezTo>
                      <a:pt x="0" y="4"/>
                      <a:pt x="1" y="6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íṩľíḍè-Freeform: Shape 124">
                <a:extLst>
                  <a:ext uri="{FF2B5EF4-FFF2-40B4-BE49-F238E27FC236}">
                    <a16:creationId xmlns:a16="http://schemas.microsoft.com/office/drawing/2014/main" xmlns="" id="{93A446E2-C9A7-488E-B002-69C6EEF416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426" y="5740400"/>
                <a:ext cx="71438" cy="52387"/>
              </a:xfrm>
              <a:custGeom>
                <a:avLst/>
                <a:gdLst>
                  <a:gd name="T0" fmla="*/ 6 w 19"/>
                  <a:gd name="T1" fmla="*/ 14 h 14"/>
                  <a:gd name="T2" fmla="*/ 12 w 19"/>
                  <a:gd name="T3" fmla="*/ 12 h 14"/>
                  <a:gd name="T4" fmla="*/ 13 w 19"/>
                  <a:gd name="T5" fmla="*/ 1 h 14"/>
                  <a:gd name="T6" fmla="*/ 0 w 19"/>
                  <a:gd name="T7" fmla="*/ 13 h 14"/>
                  <a:gd name="T8" fmla="*/ 6 w 19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4">
                    <a:moveTo>
                      <a:pt x="6" y="14"/>
                    </a:moveTo>
                    <a:cubicBezTo>
                      <a:pt x="8" y="14"/>
                      <a:pt x="10" y="13"/>
                      <a:pt x="12" y="12"/>
                    </a:cubicBezTo>
                    <a:cubicBezTo>
                      <a:pt x="19" y="8"/>
                      <a:pt x="19" y="4"/>
                      <a:pt x="13" y="1"/>
                    </a:cubicBezTo>
                    <a:cubicBezTo>
                      <a:pt x="8" y="0"/>
                      <a:pt x="3" y="6"/>
                      <a:pt x="0" y="13"/>
                    </a:cubicBezTo>
                    <a:cubicBezTo>
                      <a:pt x="2" y="14"/>
                      <a:pt x="4" y="14"/>
                      <a:pt x="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íṩľíḍè-Freeform: Shape 125">
                <a:extLst>
                  <a:ext uri="{FF2B5EF4-FFF2-40B4-BE49-F238E27FC236}">
                    <a16:creationId xmlns:a16="http://schemas.microsoft.com/office/drawing/2014/main" xmlns="" id="{F2C49B8B-B4B3-4295-8F19-D102B06246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063" y="5751513"/>
                <a:ext cx="87313" cy="214312"/>
              </a:xfrm>
              <a:custGeom>
                <a:avLst/>
                <a:gdLst>
                  <a:gd name="T0" fmla="*/ 23 w 23"/>
                  <a:gd name="T1" fmla="*/ 13 h 57"/>
                  <a:gd name="T2" fmla="*/ 13 w 23"/>
                  <a:gd name="T3" fmla="*/ 7 h 57"/>
                  <a:gd name="T4" fmla="*/ 9 w 23"/>
                  <a:gd name="T5" fmla="*/ 0 h 57"/>
                  <a:gd name="T6" fmla="*/ 0 w 23"/>
                  <a:gd name="T7" fmla="*/ 2 h 57"/>
                  <a:gd name="T8" fmla="*/ 8 w 23"/>
                  <a:gd name="T9" fmla="*/ 55 h 57"/>
                  <a:gd name="T10" fmla="*/ 7 w 23"/>
                  <a:gd name="T11" fmla="*/ 57 h 57"/>
                  <a:gd name="T12" fmla="*/ 14 w 23"/>
                  <a:gd name="T13" fmla="*/ 57 h 57"/>
                  <a:gd name="T14" fmla="*/ 23 w 23"/>
                  <a:gd name="T15" fmla="*/ 57 h 57"/>
                  <a:gd name="T16" fmla="*/ 23 w 23"/>
                  <a:gd name="T17" fmla="*/ 1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57">
                    <a:moveTo>
                      <a:pt x="23" y="13"/>
                    </a:moveTo>
                    <a:cubicBezTo>
                      <a:pt x="19" y="12"/>
                      <a:pt x="15" y="9"/>
                      <a:pt x="13" y="7"/>
                    </a:cubicBezTo>
                    <a:cubicBezTo>
                      <a:pt x="12" y="5"/>
                      <a:pt x="10" y="3"/>
                      <a:pt x="9" y="0"/>
                    </a:cubicBezTo>
                    <a:cubicBezTo>
                      <a:pt x="6" y="1"/>
                      <a:pt x="3" y="2"/>
                      <a:pt x="0" y="2"/>
                    </a:cubicBezTo>
                    <a:cubicBezTo>
                      <a:pt x="5" y="19"/>
                      <a:pt x="6" y="37"/>
                      <a:pt x="8" y="55"/>
                    </a:cubicBezTo>
                    <a:cubicBezTo>
                      <a:pt x="8" y="55"/>
                      <a:pt x="7" y="56"/>
                      <a:pt x="7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18" y="42"/>
                      <a:pt x="18" y="27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íṩľíḍè-Freeform: Shape 126">
                <a:extLst>
                  <a:ext uri="{FF2B5EF4-FFF2-40B4-BE49-F238E27FC236}">
                    <a16:creationId xmlns:a16="http://schemas.microsoft.com/office/drawing/2014/main" xmlns="" id="{DC41A7DB-A783-47B9-B171-EEE62D5FB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8413" y="5448300"/>
                <a:ext cx="601663" cy="522287"/>
              </a:xfrm>
              <a:custGeom>
                <a:avLst/>
                <a:gdLst>
                  <a:gd name="T0" fmla="*/ 121 w 160"/>
                  <a:gd name="T1" fmla="*/ 15 h 139"/>
                  <a:gd name="T2" fmla="*/ 80 w 160"/>
                  <a:gd name="T3" fmla="*/ 0 h 139"/>
                  <a:gd name="T4" fmla="*/ 39 w 160"/>
                  <a:gd name="T5" fmla="*/ 15 h 139"/>
                  <a:gd name="T6" fmla="*/ 32 w 160"/>
                  <a:gd name="T7" fmla="*/ 99 h 139"/>
                  <a:gd name="T8" fmla="*/ 43 w 160"/>
                  <a:gd name="T9" fmla="*/ 128 h 139"/>
                  <a:gd name="T10" fmla="*/ 48 w 160"/>
                  <a:gd name="T11" fmla="*/ 138 h 139"/>
                  <a:gd name="T12" fmla="*/ 68 w 160"/>
                  <a:gd name="T13" fmla="*/ 138 h 139"/>
                  <a:gd name="T14" fmla="*/ 60 w 160"/>
                  <a:gd name="T15" fmla="*/ 84 h 139"/>
                  <a:gd name="T16" fmla="*/ 59 w 160"/>
                  <a:gd name="T17" fmla="*/ 83 h 139"/>
                  <a:gd name="T18" fmla="*/ 51 w 160"/>
                  <a:gd name="T19" fmla="*/ 80 h 139"/>
                  <a:gd name="T20" fmla="*/ 42 w 160"/>
                  <a:gd name="T21" fmla="*/ 66 h 139"/>
                  <a:gd name="T22" fmla="*/ 63 w 160"/>
                  <a:gd name="T23" fmla="*/ 74 h 139"/>
                  <a:gd name="T24" fmla="*/ 64 w 160"/>
                  <a:gd name="T25" fmla="*/ 77 h 139"/>
                  <a:gd name="T26" fmla="*/ 73 w 160"/>
                  <a:gd name="T27" fmla="*/ 76 h 139"/>
                  <a:gd name="T28" fmla="*/ 78 w 160"/>
                  <a:gd name="T29" fmla="*/ 48 h 139"/>
                  <a:gd name="T30" fmla="*/ 89 w 160"/>
                  <a:gd name="T31" fmla="*/ 59 h 139"/>
                  <a:gd name="T32" fmla="*/ 80 w 160"/>
                  <a:gd name="T33" fmla="*/ 77 h 139"/>
                  <a:gd name="T34" fmla="*/ 82 w 160"/>
                  <a:gd name="T35" fmla="*/ 80 h 139"/>
                  <a:gd name="T36" fmla="*/ 91 w 160"/>
                  <a:gd name="T37" fmla="*/ 89 h 139"/>
                  <a:gd name="T38" fmla="*/ 94 w 160"/>
                  <a:gd name="T39" fmla="*/ 83 h 139"/>
                  <a:gd name="T40" fmla="*/ 109 w 160"/>
                  <a:gd name="T41" fmla="*/ 73 h 139"/>
                  <a:gd name="T42" fmla="*/ 117 w 160"/>
                  <a:gd name="T43" fmla="*/ 85 h 139"/>
                  <a:gd name="T44" fmla="*/ 93 w 160"/>
                  <a:gd name="T45" fmla="*/ 96 h 139"/>
                  <a:gd name="T46" fmla="*/ 91 w 160"/>
                  <a:gd name="T47" fmla="*/ 101 h 139"/>
                  <a:gd name="T48" fmla="*/ 95 w 160"/>
                  <a:gd name="T49" fmla="*/ 136 h 139"/>
                  <a:gd name="T50" fmla="*/ 95 w 160"/>
                  <a:gd name="T51" fmla="*/ 138 h 139"/>
                  <a:gd name="T52" fmla="*/ 112 w 160"/>
                  <a:gd name="T53" fmla="*/ 138 h 139"/>
                  <a:gd name="T54" fmla="*/ 117 w 160"/>
                  <a:gd name="T55" fmla="*/ 128 h 139"/>
                  <a:gd name="T56" fmla="*/ 128 w 160"/>
                  <a:gd name="T57" fmla="*/ 99 h 139"/>
                  <a:gd name="T58" fmla="*/ 121 w 160"/>
                  <a:gd name="T59" fmla="*/ 1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0" h="139">
                    <a:moveTo>
                      <a:pt x="121" y="15"/>
                    </a:moveTo>
                    <a:cubicBezTo>
                      <a:pt x="113" y="8"/>
                      <a:pt x="103" y="0"/>
                      <a:pt x="80" y="0"/>
                    </a:cubicBezTo>
                    <a:cubicBezTo>
                      <a:pt x="57" y="0"/>
                      <a:pt x="47" y="8"/>
                      <a:pt x="39" y="15"/>
                    </a:cubicBezTo>
                    <a:cubicBezTo>
                      <a:pt x="0" y="54"/>
                      <a:pt x="30" y="94"/>
                      <a:pt x="32" y="99"/>
                    </a:cubicBezTo>
                    <a:cubicBezTo>
                      <a:pt x="35" y="103"/>
                      <a:pt x="42" y="118"/>
                      <a:pt x="43" y="128"/>
                    </a:cubicBezTo>
                    <a:cubicBezTo>
                      <a:pt x="44" y="139"/>
                      <a:pt x="48" y="138"/>
                      <a:pt x="48" y="138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7" y="120"/>
                      <a:pt x="66" y="101"/>
                      <a:pt x="60" y="84"/>
                    </a:cubicBezTo>
                    <a:cubicBezTo>
                      <a:pt x="60" y="84"/>
                      <a:pt x="60" y="83"/>
                      <a:pt x="59" y="83"/>
                    </a:cubicBezTo>
                    <a:cubicBezTo>
                      <a:pt x="57" y="82"/>
                      <a:pt x="54" y="81"/>
                      <a:pt x="51" y="80"/>
                    </a:cubicBezTo>
                    <a:cubicBezTo>
                      <a:pt x="47" y="77"/>
                      <a:pt x="40" y="72"/>
                      <a:pt x="42" y="66"/>
                    </a:cubicBezTo>
                    <a:cubicBezTo>
                      <a:pt x="48" y="48"/>
                      <a:pt x="59" y="65"/>
                      <a:pt x="63" y="74"/>
                    </a:cubicBezTo>
                    <a:cubicBezTo>
                      <a:pt x="63" y="75"/>
                      <a:pt x="63" y="76"/>
                      <a:pt x="64" y="77"/>
                    </a:cubicBezTo>
                    <a:cubicBezTo>
                      <a:pt x="67" y="78"/>
                      <a:pt x="70" y="77"/>
                      <a:pt x="73" y="76"/>
                    </a:cubicBezTo>
                    <a:cubicBezTo>
                      <a:pt x="70" y="66"/>
                      <a:pt x="68" y="52"/>
                      <a:pt x="78" y="48"/>
                    </a:cubicBezTo>
                    <a:cubicBezTo>
                      <a:pt x="84" y="46"/>
                      <a:pt x="89" y="54"/>
                      <a:pt x="89" y="59"/>
                    </a:cubicBezTo>
                    <a:cubicBezTo>
                      <a:pt x="89" y="66"/>
                      <a:pt x="85" y="73"/>
                      <a:pt x="80" y="77"/>
                    </a:cubicBezTo>
                    <a:cubicBezTo>
                      <a:pt x="80" y="78"/>
                      <a:pt x="81" y="79"/>
                      <a:pt x="82" y="80"/>
                    </a:cubicBezTo>
                    <a:cubicBezTo>
                      <a:pt x="84" y="84"/>
                      <a:pt x="87" y="87"/>
                      <a:pt x="91" y="89"/>
                    </a:cubicBezTo>
                    <a:cubicBezTo>
                      <a:pt x="92" y="87"/>
                      <a:pt x="93" y="85"/>
                      <a:pt x="94" y="83"/>
                    </a:cubicBezTo>
                    <a:cubicBezTo>
                      <a:pt x="97" y="79"/>
                      <a:pt x="103" y="72"/>
                      <a:pt x="109" y="73"/>
                    </a:cubicBezTo>
                    <a:cubicBezTo>
                      <a:pt x="114" y="74"/>
                      <a:pt x="119" y="80"/>
                      <a:pt x="117" y="85"/>
                    </a:cubicBezTo>
                    <a:cubicBezTo>
                      <a:pt x="114" y="97"/>
                      <a:pt x="103" y="99"/>
                      <a:pt x="93" y="96"/>
                    </a:cubicBezTo>
                    <a:cubicBezTo>
                      <a:pt x="92" y="98"/>
                      <a:pt x="91" y="100"/>
                      <a:pt x="91" y="101"/>
                    </a:cubicBezTo>
                    <a:cubicBezTo>
                      <a:pt x="90" y="113"/>
                      <a:pt x="91" y="125"/>
                      <a:pt x="95" y="136"/>
                    </a:cubicBezTo>
                    <a:cubicBezTo>
                      <a:pt x="95" y="136"/>
                      <a:pt x="95" y="137"/>
                      <a:pt x="95" y="138"/>
                    </a:cubicBezTo>
                    <a:cubicBezTo>
                      <a:pt x="112" y="138"/>
                      <a:pt x="112" y="138"/>
                      <a:pt x="112" y="138"/>
                    </a:cubicBezTo>
                    <a:cubicBezTo>
                      <a:pt x="112" y="138"/>
                      <a:pt x="116" y="139"/>
                      <a:pt x="117" y="128"/>
                    </a:cubicBezTo>
                    <a:cubicBezTo>
                      <a:pt x="118" y="118"/>
                      <a:pt x="125" y="103"/>
                      <a:pt x="128" y="99"/>
                    </a:cubicBezTo>
                    <a:cubicBezTo>
                      <a:pt x="130" y="94"/>
                      <a:pt x="160" y="54"/>
                      <a:pt x="12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íṩľíḍè-Freeform: Shape 127">
                <a:extLst>
                  <a:ext uri="{FF2B5EF4-FFF2-40B4-BE49-F238E27FC236}">
                    <a16:creationId xmlns:a16="http://schemas.microsoft.com/office/drawing/2014/main" xmlns="" id="{03DD236F-990E-4B87-A012-60533EDBF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1451" y="5988050"/>
                <a:ext cx="263525" cy="46037"/>
              </a:xfrm>
              <a:custGeom>
                <a:avLst/>
                <a:gdLst>
                  <a:gd name="T0" fmla="*/ 64 w 70"/>
                  <a:gd name="T1" fmla="*/ 0 h 12"/>
                  <a:gd name="T2" fmla="*/ 6 w 70"/>
                  <a:gd name="T3" fmla="*/ 0 h 12"/>
                  <a:gd name="T4" fmla="*/ 0 w 70"/>
                  <a:gd name="T5" fmla="*/ 6 h 12"/>
                  <a:gd name="T6" fmla="*/ 6 w 70"/>
                  <a:gd name="T7" fmla="*/ 12 h 12"/>
                  <a:gd name="T8" fmla="*/ 64 w 70"/>
                  <a:gd name="T9" fmla="*/ 12 h 12"/>
                  <a:gd name="T10" fmla="*/ 70 w 70"/>
                  <a:gd name="T11" fmla="*/ 6 h 12"/>
                  <a:gd name="T12" fmla="*/ 64 w 7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6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7" y="12"/>
                      <a:pt x="70" y="10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íṩľíḍè-Freeform: Shape 128">
                <a:extLst>
                  <a:ext uri="{FF2B5EF4-FFF2-40B4-BE49-F238E27FC236}">
                    <a16:creationId xmlns:a16="http://schemas.microsoft.com/office/drawing/2014/main" xmlns="" id="{7354770C-45DC-4620-B921-1DA5F6E1E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9388" y="6045200"/>
                <a:ext cx="247650" cy="41275"/>
              </a:xfrm>
              <a:custGeom>
                <a:avLst/>
                <a:gdLst>
                  <a:gd name="T0" fmla="*/ 61 w 66"/>
                  <a:gd name="T1" fmla="*/ 0 h 11"/>
                  <a:gd name="T2" fmla="*/ 6 w 66"/>
                  <a:gd name="T3" fmla="*/ 0 h 11"/>
                  <a:gd name="T4" fmla="*/ 0 w 66"/>
                  <a:gd name="T5" fmla="*/ 6 h 11"/>
                  <a:gd name="T6" fmla="*/ 6 w 66"/>
                  <a:gd name="T7" fmla="*/ 11 h 11"/>
                  <a:gd name="T8" fmla="*/ 61 w 66"/>
                  <a:gd name="T9" fmla="*/ 11 h 11"/>
                  <a:gd name="T10" fmla="*/ 66 w 66"/>
                  <a:gd name="T11" fmla="*/ 6 h 11"/>
                  <a:gd name="T12" fmla="*/ 61 w 66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11">
                    <a:moveTo>
                      <a:pt x="61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6" y="9"/>
                      <a:pt x="66" y="6"/>
                    </a:cubicBezTo>
                    <a:cubicBezTo>
                      <a:pt x="66" y="3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ïṧḷïḓê-Freeform: Shape 129">
                <a:extLst>
                  <a:ext uri="{FF2B5EF4-FFF2-40B4-BE49-F238E27FC236}">
                    <a16:creationId xmlns:a16="http://schemas.microsoft.com/office/drawing/2014/main" xmlns="" id="{98C7397F-4D9D-44AA-9AB7-6A24C6344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4951" y="6097588"/>
                <a:ext cx="136525" cy="33337"/>
              </a:xfrm>
              <a:custGeom>
                <a:avLst/>
                <a:gdLst>
                  <a:gd name="T0" fmla="*/ 32 w 36"/>
                  <a:gd name="T1" fmla="*/ 0 h 9"/>
                  <a:gd name="T2" fmla="*/ 4 w 36"/>
                  <a:gd name="T3" fmla="*/ 0 h 9"/>
                  <a:gd name="T4" fmla="*/ 0 w 36"/>
                  <a:gd name="T5" fmla="*/ 4 h 9"/>
                  <a:gd name="T6" fmla="*/ 4 w 36"/>
                  <a:gd name="T7" fmla="*/ 9 h 9"/>
                  <a:gd name="T8" fmla="*/ 32 w 36"/>
                  <a:gd name="T9" fmla="*/ 9 h 9"/>
                  <a:gd name="T10" fmla="*/ 36 w 36"/>
                  <a:gd name="T11" fmla="*/ 4 h 9"/>
                  <a:gd name="T12" fmla="*/ 32 w 36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9">
                    <a:moveTo>
                      <a:pt x="3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9"/>
                      <a:pt x="36" y="7"/>
                      <a:pt x="36" y="4"/>
                    </a:cubicBezTo>
                    <a:cubicBezTo>
                      <a:pt x="36" y="2"/>
                      <a:pt x="34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0" name="ïṧḷïḓê-Freeform: Shape 130">
              <a:extLst>
                <a:ext uri="{FF2B5EF4-FFF2-40B4-BE49-F238E27FC236}">
                  <a16:creationId xmlns:a16="http://schemas.microsoft.com/office/drawing/2014/main" xmlns="" id="{3E14C6E3-2F62-4067-BFBF-67BD6CCD9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0455" y="2552479"/>
              <a:ext cx="271169" cy="353242"/>
            </a:xfrm>
            <a:custGeom>
              <a:avLst/>
              <a:gdLst>
                <a:gd name="T0" fmla="*/ 253 w 258"/>
                <a:gd name="T1" fmla="*/ 303 h 336"/>
                <a:gd name="T2" fmla="*/ 142 w 258"/>
                <a:gd name="T3" fmla="*/ 254 h 336"/>
                <a:gd name="T4" fmla="*/ 232 w 258"/>
                <a:gd name="T5" fmla="*/ 43 h 336"/>
                <a:gd name="T6" fmla="*/ 97 w 258"/>
                <a:gd name="T7" fmla="*/ 235 h 336"/>
                <a:gd name="T8" fmla="*/ 0 w 258"/>
                <a:gd name="T9" fmla="*/ 190 h 336"/>
                <a:gd name="T10" fmla="*/ 258 w 258"/>
                <a:gd name="T11" fmla="*/ 0 h 336"/>
                <a:gd name="T12" fmla="*/ 253 w 258"/>
                <a:gd name="T13" fmla="*/ 303 h 336"/>
                <a:gd name="T14" fmla="*/ 109 w 258"/>
                <a:gd name="T15" fmla="*/ 336 h 336"/>
                <a:gd name="T16" fmla="*/ 92 w 258"/>
                <a:gd name="T17" fmla="*/ 263 h 336"/>
                <a:gd name="T18" fmla="*/ 154 w 258"/>
                <a:gd name="T19" fmla="*/ 287 h 336"/>
                <a:gd name="T20" fmla="*/ 109 w 258"/>
                <a:gd name="T21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8" h="336">
                  <a:moveTo>
                    <a:pt x="253" y="303"/>
                  </a:moveTo>
                  <a:lnTo>
                    <a:pt x="142" y="254"/>
                  </a:lnTo>
                  <a:lnTo>
                    <a:pt x="232" y="43"/>
                  </a:lnTo>
                  <a:lnTo>
                    <a:pt x="97" y="235"/>
                  </a:lnTo>
                  <a:lnTo>
                    <a:pt x="0" y="190"/>
                  </a:lnTo>
                  <a:lnTo>
                    <a:pt x="258" y="0"/>
                  </a:lnTo>
                  <a:lnTo>
                    <a:pt x="253" y="303"/>
                  </a:lnTo>
                  <a:close/>
                  <a:moveTo>
                    <a:pt x="109" y="336"/>
                  </a:moveTo>
                  <a:lnTo>
                    <a:pt x="92" y="263"/>
                  </a:lnTo>
                  <a:lnTo>
                    <a:pt x="154" y="287"/>
                  </a:lnTo>
                  <a:lnTo>
                    <a:pt x="109" y="33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1" name="Group 131">
              <a:extLst>
                <a:ext uri="{FF2B5EF4-FFF2-40B4-BE49-F238E27FC236}">
                  <a16:creationId xmlns:a16="http://schemas.microsoft.com/office/drawing/2014/main" xmlns="" id="{5755C7AC-2D4B-4918-B5B6-AFB97764944A}"/>
                </a:ext>
              </a:extLst>
            </p:cNvPr>
            <p:cNvGrpSpPr/>
            <p:nvPr/>
          </p:nvGrpSpPr>
          <p:grpSpPr>
            <a:xfrm>
              <a:off x="6763011" y="2315933"/>
              <a:ext cx="361558" cy="369011"/>
              <a:chOff x="7426326" y="839788"/>
              <a:chExt cx="546100" cy="557212"/>
            </a:xfrm>
            <a:solidFill>
              <a:schemeClr val="accent2"/>
            </a:solidFill>
          </p:grpSpPr>
          <p:sp>
            <p:nvSpPr>
              <p:cNvPr id="92" name="ïṧḷïḓê-Freeform: Shape 132">
                <a:extLst>
                  <a:ext uri="{FF2B5EF4-FFF2-40B4-BE49-F238E27FC236}">
                    <a16:creationId xmlns:a16="http://schemas.microsoft.com/office/drawing/2014/main" xmlns="" id="{E83F7892-18A5-4ADA-AB2C-8746F3412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6326" y="1017588"/>
                <a:ext cx="381000" cy="379412"/>
              </a:xfrm>
              <a:custGeom>
                <a:avLst/>
                <a:gdLst>
                  <a:gd name="T0" fmla="*/ 15 w 101"/>
                  <a:gd name="T1" fmla="*/ 76 h 101"/>
                  <a:gd name="T2" fmla="*/ 9 w 101"/>
                  <a:gd name="T3" fmla="*/ 81 h 101"/>
                  <a:gd name="T4" fmla="*/ 21 w 101"/>
                  <a:gd name="T5" fmla="*/ 92 h 101"/>
                  <a:gd name="T6" fmla="*/ 26 w 101"/>
                  <a:gd name="T7" fmla="*/ 87 h 101"/>
                  <a:gd name="T8" fmla="*/ 43 w 101"/>
                  <a:gd name="T9" fmla="*/ 93 h 101"/>
                  <a:gd name="T10" fmla="*/ 43 w 101"/>
                  <a:gd name="T11" fmla="*/ 101 h 101"/>
                  <a:gd name="T12" fmla="*/ 59 w 101"/>
                  <a:gd name="T13" fmla="*/ 101 h 101"/>
                  <a:gd name="T14" fmla="*/ 59 w 101"/>
                  <a:gd name="T15" fmla="*/ 93 h 101"/>
                  <a:gd name="T16" fmla="*/ 75 w 101"/>
                  <a:gd name="T17" fmla="*/ 86 h 101"/>
                  <a:gd name="T18" fmla="*/ 81 w 101"/>
                  <a:gd name="T19" fmla="*/ 91 h 101"/>
                  <a:gd name="T20" fmla="*/ 92 w 101"/>
                  <a:gd name="T21" fmla="*/ 80 h 101"/>
                  <a:gd name="T22" fmla="*/ 87 w 101"/>
                  <a:gd name="T23" fmla="*/ 75 h 101"/>
                  <a:gd name="T24" fmla="*/ 93 w 101"/>
                  <a:gd name="T25" fmla="*/ 58 h 101"/>
                  <a:gd name="T26" fmla="*/ 101 w 101"/>
                  <a:gd name="T27" fmla="*/ 58 h 101"/>
                  <a:gd name="T28" fmla="*/ 101 w 101"/>
                  <a:gd name="T29" fmla="*/ 42 h 101"/>
                  <a:gd name="T30" fmla="*/ 93 w 101"/>
                  <a:gd name="T31" fmla="*/ 42 h 101"/>
                  <a:gd name="T32" fmla="*/ 86 w 101"/>
                  <a:gd name="T33" fmla="*/ 25 h 101"/>
                  <a:gd name="T34" fmla="*/ 91 w 101"/>
                  <a:gd name="T35" fmla="*/ 20 h 101"/>
                  <a:gd name="T36" fmla="*/ 80 w 101"/>
                  <a:gd name="T37" fmla="*/ 9 h 101"/>
                  <a:gd name="T38" fmla="*/ 74 w 101"/>
                  <a:gd name="T39" fmla="*/ 14 h 101"/>
                  <a:gd name="T40" fmla="*/ 58 w 101"/>
                  <a:gd name="T41" fmla="*/ 7 h 101"/>
                  <a:gd name="T42" fmla="*/ 57 w 101"/>
                  <a:gd name="T43" fmla="*/ 0 h 101"/>
                  <a:gd name="T44" fmla="*/ 41 w 101"/>
                  <a:gd name="T45" fmla="*/ 0 h 101"/>
                  <a:gd name="T46" fmla="*/ 42 w 101"/>
                  <a:gd name="T47" fmla="*/ 8 h 101"/>
                  <a:gd name="T48" fmla="*/ 25 w 101"/>
                  <a:gd name="T49" fmla="*/ 15 h 101"/>
                  <a:gd name="T50" fmla="*/ 20 w 101"/>
                  <a:gd name="T51" fmla="*/ 10 h 101"/>
                  <a:gd name="T52" fmla="*/ 8 w 101"/>
                  <a:gd name="T53" fmla="*/ 21 h 101"/>
                  <a:gd name="T54" fmla="*/ 14 w 101"/>
                  <a:gd name="T55" fmla="*/ 26 h 101"/>
                  <a:gd name="T56" fmla="*/ 7 w 101"/>
                  <a:gd name="T57" fmla="*/ 43 h 101"/>
                  <a:gd name="T58" fmla="*/ 0 w 101"/>
                  <a:gd name="T59" fmla="*/ 43 h 101"/>
                  <a:gd name="T60" fmla="*/ 0 w 101"/>
                  <a:gd name="T61" fmla="*/ 59 h 101"/>
                  <a:gd name="T62" fmla="*/ 7 w 101"/>
                  <a:gd name="T63" fmla="*/ 59 h 101"/>
                  <a:gd name="T64" fmla="*/ 15 w 101"/>
                  <a:gd name="T65" fmla="*/ 76 h 101"/>
                  <a:gd name="T66" fmla="*/ 50 w 101"/>
                  <a:gd name="T67" fmla="*/ 18 h 101"/>
                  <a:gd name="T68" fmla="*/ 82 w 101"/>
                  <a:gd name="T69" fmla="*/ 50 h 101"/>
                  <a:gd name="T70" fmla="*/ 51 w 101"/>
                  <a:gd name="T71" fmla="*/ 83 h 101"/>
                  <a:gd name="T72" fmla="*/ 18 w 101"/>
                  <a:gd name="T73" fmla="*/ 51 h 101"/>
                  <a:gd name="T74" fmla="*/ 50 w 101"/>
                  <a:gd name="T75" fmla="*/ 1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1">
                    <a:moveTo>
                      <a:pt x="15" y="76"/>
                    </a:moveTo>
                    <a:cubicBezTo>
                      <a:pt x="9" y="81"/>
                      <a:pt x="9" y="81"/>
                      <a:pt x="9" y="81"/>
                    </a:cubicBezTo>
                    <a:cubicBezTo>
                      <a:pt x="21" y="92"/>
                      <a:pt x="21" y="92"/>
                      <a:pt x="21" y="92"/>
                    </a:cubicBezTo>
                    <a:cubicBezTo>
                      <a:pt x="26" y="87"/>
                      <a:pt x="26" y="87"/>
                      <a:pt x="26" y="87"/>
                    </a:cubicBezTo>
                    <a:cubicBezTo>
                      <a:pt x="31" y="90"/>
                      <a:pt x="37" y="92"/>
                      <a:pt x="43" y="93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65" y="92"/>
                      <a:pt x="71" y="90"/>
                      <a:pt x="75" y="86"/>
                    </a:cubicBezTo>
                    <a:cubicBezTo>
                      <a:pt x="81" y="91"/>
                      <a:pt x="81" y="91"/>
                      <a:pt x="81" y="91"/>
                    </a:cubicBezTo>
                    <a:cubicBezTo>
                      <a:pt x="92" y="80"/>
                      <a:pt x="92" y="80"/>
                      <a:pt x="92" y="80"/>
                    </a:cubicBezTo>
                    <a:cubicBezTo>
                      <a:pt x="87" y="75"/>
                      <a:pt x="87" y="75"/>
                      <a:pt x="87" y="75"/>
                    </a:cubicBezTo>
                    <a:cubicBezTo>
                      <a:pt x="90" y="70"/>
                      <a:pt x="92" y="64"/>
                      <a:pt x="93" y="58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92" y="36"/>
                      <a:pt x="89" y="30"/>
                      <a:pt x="86" y="25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69" y="11"/>
                      <a:pt x="64" y="8"/>
                      <a:pt x="58" y="7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35" y="9"/>
                      <a:pt x="30" y="11"/>
                      <a:pt x="25" y="1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0" y="31"/>
                      <a:pt x="8" y="37"/>
                      <a:pt x="7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9" y="65"/>
                      <a:pt x="11" y="71"/>
                      <a:pt x="15" y="76"/>
                    </a:cubicBezTo>
                    <a:moveTo>
                      <a:pt x="50" y="18"/>
                    </a:moveTo>
                    <a:cubicBezTo>
                      <a:pt x="68" y="18"/>
                      <a:pt x="82" y="32"/>
                      <a:pt x="82" y="50"/>
                    </a:cubicBezTo>
                    <a:cubicBezTo>
                      <a:pt x="83" y="68"/>
                      <a:pt x="68" y="82"/>
                      <a:pt x="51" y="83"/>
                    </a:cubicBezTo>
                    <a:cubicBezTo>
                      <a:pt x="33" y="83"/>
                      <a:pt x="18" y="69"/>
                      <a:pt x="18" y="51"/>
                    </a:cubicBezTo>
                    <a:cubicBezTo>
                      <a:pt x="18" y="33"/>
                      <a:pt x="32" y="18"/>
                      <a:pt x="50" y="1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ṧḷïḓê-Freeform: Shape 133">
                <a:extLst>
                  <a:ext uri="{FF2B5EF4-FFF2-40B4-BE49-F238E27FC236}">
                    <a16:creationId xmlns:a16="http://schemas.microsoft.com/office/drawing/2014/main" xmlns="" id="{DE246A34-456A-4C68-9C42-E7809A5C2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2076" y="839788"/>
                <a:ext cx="260350" cy="260350"/>
              </a:xfrm>
              <a:custGeom>
                <a:avLst/>
                <a:gdLst>
                  <a:gd name="T0" fmla="*/ 64 w 69"/>
                  <a:gd name="T1" fmla="*/ 29 h 69"/>
                  <a:gd name="T2" fmla="*/ 69 w 69"/>
                  <a:gd name="T3" fmla="*/ 26 h 69"/>
                  <a:gd name="T4" fmla="*/ 63 w 69"/>
                  <a:gd name="T5" fmla="*/ 15 h 69"/>
                  <a:gd name="T6" fmla="*/ 59 w 69"/>
                  <a:gd name="T7" fmla="*/ 17 h 69"/>
                  <a:gd name="T8" fmla="*/ 51 w 69"/>
                  <a:gd name="T9" fmla="*/ 10 h 69"/>
                  <a:gd name="T10" fmla="*/ 53 w 69"/>
                  <a:gd name="T11" fmla="*/ 5 h 69"/>
                  <a:gd name="T12" fmla="*/ 41 w 69"/>
                  <a:gd name="T13" fmla="*/ 0 h 69"/>
                  <a:gd name="T14" fmla="*/ 39 w 69"/>
                  <a:gd name="T15" fmla="*/ 5 h 69"/>
                  <a:gd name="T16" fmla="*/ 29 w 69"/>
                  <a:gd name="T17" fmla="*/ 5 h 69"/>
                  <a:gd name="T18" fmla="*/ 27 w 69"/>
                  <a:gd name="T19" fmla="*/ 1 h 69"/>
                  <a:gd name="T20" fmla="*/ 15 w 69"/>
                  <a:gd name="T21" fmla="*/ 6 h 69"/>
                  <a:gd name="T22" fmla="*/ 17 w 69"/>
                  <a:gd name="T23" fmla="*/ 10 h 69"/>
                  <a:gd name="T24" fmla="*/ 10 w 69"/>
                  <a:gd name="T25" fmla="*/ 18 h 69"/>
                  <a:gd name="T26" fmla="*/ 5 w 69"/>
                  <a:gd name="T27" fmla="*/ 16 h 69"/>
                  <a:gd name="T28" fmla="*/ 0 w 69"/>
                  <a:gd name="T29" fmla="*/ 28 h 69"/>
                  <a:gd name="T30" fmla="*/ 5 w 69"/>
                  <a:gd name="T31" fmla="*/ 30 h 69"/>
                  <a:gd name="T32" fmla="*/ 5 w 69"/>
                  <a:gd name="T33" fmla="*/ 40 h 69"/>
                  <a:gd name="T34" fmla="*/ 1 w 69"/>
                  <a:gd name="T35" fmla="*/ 43 h 69"/>
                  <a:gd name="T36" fmla="*/ 6 w 69"/>
                  <a:gd name="T37" fmla="*/ 54 h 69"/>
                  <a:gd name="T38" fmla="*/ 11 w 69"/>
                  <a:gd name="T39" fmla="*/ 52 h 69"/>
                  <a:gd name="T40" fmla="*/ 18 w 69"/>
                  <a:gd name="T41" fmla="*/ 59 h 69"/>
                  <a:gd name="T42" fmla="*/ 16 w 69"/>
                  <a:gd name="T43" fmla="*/ 64 h 69"/>
                  <a:gd name="T44" fmla="*/ 28 w 69"/>
                  <a:gd name="T45" fmla="*/ 69 h 69"/>
                  <a:gd name="T46" fmla="*/ 30 w 69"/>
                  <a:gd name="T47" fmla="*/ 64 h 69"/>
                  <a:gd name="T48" fmla="*/ 41 w 69"/>
                  <a:gd name="T49" fmla="*/ 64 h 69"/>
                  <a:gd name="T50" fmla="*/ 43 w 69"/>
                  <a:gd name="T51" fmla="*/ 68 h 69"/>
                  <a:gd name="T52" fmla="*/ 54 w 69"/>
                  <a:gd name="T53" fmla="*/ 63 h 69"/>
                  <a:gd name="T54" fmla="*/ 52 w 69"/>
                  <a:gd name="T55" fmla="*/ 58 h 69"/>
                  <a:gd name="T56" fmla="*/ 59 w 69"/>
                  <a:gd name="T57" fmla="*/ 51 h 69"/>
                  <a:gd name="T58" fmla="*/ 64 w 69"/>
                  <a:gd name="T59" fmla="*/ 53 h 69"/>
                  <a:gd name="T60" fmla="*/ 69 w 69"/>
                  <a:gd name="T61" fmla="*/ 41 h 69"/>
                  <a:gd name="T62" fmla="*/ 64 w 69"/>
                  <a:gd name="T63" fmla="*/ 39 h 69"/>
                  <a:gd name="T64" fmla="*/ 64 w 69"/>
                  <a:gd name="T65" fmla="*/ 29 h 69"/>
                  <a:gd name="T66" fmla="*/ 43 w 69"/>
                  <a:gd name="T67" fmla="*/ 53 h 69"/>
                  <a:gd name="T68" fmla="*/ 35 w 69"/>
                  <a:gd name="T69" fmla="*/ 54 h 69"/>
                  <a:gd name="T70" fmla="*/ 16 w 69"/>
                  <a:gd name="T71" fmla="*/ 43 h 69"/>
                  <a:gd name="T72" fmla="*/ 26 w 69"/>
                  <a:gd name="T73" fmla="*/ 16 h 69"/>
                  <a:gd name="T74" fmla="*/ 34 w 69"/>
                  <a:gd name="T75" fmla="*/ 14 h 69"/>
                  <a:gd name="T76" fmla="*/ 53 w 69"/>
                  <a:gd name="T77" fmla="*/ 26 h 69"/>
                  <a:gd name="T78" fmla="*/ 43 w 69"/>
                  <a:gd name="T79" fmla="*/ 5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9" h="69">
                    <a:moveTo>
                      <a:pt x="64" y="29"/>
                    </a:moveTo>
                    <a:cubicBezTo>
                      <a:pt x="69" y="26"/>
                      <a:pt x="69" y="26"/>
                      <a:pt x="69" y="26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57" y="14"/>
                      <a:pt x="54" y="12"/>
                      <a:pt x="51" y="10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6" y="4"/>
                      <a:pt x="32" y="5"/>
                      <a:pt x="29" y="5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4" y="13"/>
                      <a:pt x="12" y="15"/>
                      <a:pt x="10" y="18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3"/>
                      <a:pt x="5" y="37"/>
                      <a:pt x="5" y="40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3" y="55"/>
                      <a:pt x="15" y="57"/>
                      <a:pt x="18" y="59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4" y="64"/>
                      <a:pt x="37" y="64"/>
                      <a:pt x="41" y="64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5" y="56"/>
                      <a:pt x="58" y="54"/>
                      <a:pt x="59" y="51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5" y="35"/>
                      <a:pt x="64" y="32"/>
                      <a:pt x="64" y="29"/>
                    </a:cubicBezTo>
                    <a:moveTo>
                      <a:pt x="43" y="53"/>
                    </a:moveTo>
                    <a:cubicBezTo>
                      <a:pt x="40" y="54"/>
                      <a:pt x="38" y="54"/>
                      <a:pt x="35" y="54"/>
                    </a:cubicBezTo>
                    <a:cubicBezTo>
                      <a:pt x="27" y="55"/>
                      <a:pt x="20" y="50"/>
                      <a:pt x="16" y="43"/>
                    </a:cubicBezTo>
                    <a:cubicBezTo>
                      <a:pt x="12" y="33"/>
                      <a:pt x="16" y="21"/>
                      <a:pt x="26" y="16"/>
                    </a:cubicBezTo>
                    <a:cubicBezTo>
                      <a:pt x="29" y="15"/>
                      <a:pt x="32" y="15"/>
                      <a:pt x="34" y="14"/>
                    </a:cubicBezTo>
                    <a:cubicBezTo>
                      <a:pt x="42" y="14"/>
                      <a:pt x="50" y="19"/>
                      <a:pt x="53" y="26"/>
                    </a:cubicBezTo>
                    <a:cubicBezTo>
                      <a:pt x="57" y="36"/>
                      <a:pt x="53" y="48"/>
                      <a:pt x="43" y="5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2" name="ïṧḷïḓê-Freeform: Shape 134">
              <a:extLst>
                <a:ext uri="{FF2B5EF4-FFF2-40B4-BE49-F238E27FC236}">
                  <a16:creationId xmlns:a16="http://schemas.microsoft.com/office/drawing/2014/main" xmlns="" id="{370F208F-26EE-44E2-8B72-1A2995C59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286" y="5382618"/>
              <a:ext cx="273271" cy="322753"/>
            </a:xfrm>
            <a:custGeom>
              <a:avLst/>
              <a:gdLst>
                <a:gd name="T0" fmla="*/ 71 w 110"/>
                <a:gd name="T1" fmla="*/ 112 h 130"/>
                <a:gd name="T2" fmla="*/ 102 w 110"/>
                <a:gd name="T3" fmla="*/ 55 h 130"/>
                <a:gd name="T4" fmla="*/ 91 w 110"/>
                <a:gd name="T5" fmla="*/ 13 h 130"/>
                <a:gd name="T6" fmla="*/ 80 w 110"/>
                <a:gd name="T7" fmla="*/ 7 h 130"/>
                <a:gd name="T8" fmla="*/ 41 w 110"/>
                <a:gd name="T9" fmla="*/ 22 h 130"/>
                <a:gd name="T10" fmla="*/ 7 w 110"/>
                <a:gd name="T11" fmla="*/ 87 h 130"/>
                <a:gd name="T12" fmla="*/ 17 w 110"/>
                <a:gd name="T13" fmla="*/ 123 h 130"/>
                <a:gd name="T14" fmla="*/ 18 w 110"/>
                <a:gd name="T15" fmla="*/ 123 h 130"/>
                <a:gd name="T16" fmla="*/ 54 w 110"/>
                <a:gd name="T17" fmla="*/ 113 h 130"/>
                <a:gd name="T18" fmla="*/ 78 w 110"/>
                <a:gd name="T19" fmla="*/ 68 h 130"/>
                <a:gd name="T20" fmla="*/ 70 w 110"/>
                <a:gd name="T21" fmla="*/ 42 h 130"/>
                <a:gd name="T22" fmla="*/ 69 w 110"/>
                <a:gd name="T23" fmla="*/ 41 h 130"/>
                <a:gd name="T24" fmla="*/ 44 w 110"/>
                <a:gd name="T25" fmla="*/ 50 h 130"/>
                <a:gd name="T26" fmla="*/ 24 w 110"/>
                <a:gd name="T27" fmla="*/ 87 h 130"/>
                <a:gd name="T28" fmla="*/ 33 w 110"/>
                <a:gd name="T29" fmla="*/ 92 h 130"/>
                <a:gd name="T30" fmla="*/ 53 w 110"/>
                <a:gd name="T31" fmla="*/ 54 h 130"/>
                <a:gd name="T32" fmla="*/ 64 w 110"/>
                <a:gd name="T33" fmla="*/ 50 h 130"/>
                <a:gd name="T34" fmla="*/ 66 w 110"/>
                <a:gd name="T35" fmla="*/ 51 h 130"/>
                <a:gd name="T36" fmla="*/ 69 w 110"/>
                <a:gd name="T37" fmla="*/ 63 h 130"/>
                <a:gd name="T38" fmla="*/ 45 w 110"/>
                <a:gd name="T39" fmla="*/ 107 h 130"/>
                <a:gd name="T40" fmla="*/ 23 w 110"/>
                <a:gd name="T41" fmla="*/ 114 h 130"/>
                <a:gd name="T42" fmla="*/ 14 w 110"/>
                <a:gd name="T43" fmla="*/ 103 h 130"/>
                <a:gd name="T44" fmla="*/ 18 w 110"/>
                <a:gd name="T45" fmla="*/ 87 h 130"/>
                <a:gd name="T46" fmla="*/ 50 w 110"/>
                <a:gd name="T47" fmla="*/ 27 h 130"/>
                <a:gd name="T48" fmla="*/ 75 w 110"/>
                <a:gd name="T49" fmla="*/ 16 h 130"/>
                <a:gd name="T50" fmla="*/ 87 w 110"/>
                <a:gd name="T51" fmla="*/ 22 h 130"/>
                <a:gd name="T52" fmla="*/ 93 w 110"/>
                <a:gd name="T53" fmla="*/ 50 h 130"/>
                <a:gd name="T54" fmla="*/ 62 w 110"/>
                <a:gd name="T55" fmla="*/ 108 h 130"/>
                <a:gd name="T56" fmla="*/ 71 w 110"/>
                <a:gd name="T57" fmla="*/ 11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130">
                  <a:moveTo>
                    <a:pt x="71" y="112"/>
                  </a:moveTo>
                  <a:cubicBezTo>
                    <a:pt x="102" y="55"/>
                    <a:pt x="102" y="55"/>
                    <a:pt x="102" y="55"/>
                  </a:cubicBezTo>
                  <a:cubicBezTo>
                    <a:pt x="110" y="38"/>
                    <a:pt x="106" y="21"/>
                    <a:pt x="91" y="13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66" y="0"/>
                    <a:pt x="50" y="6"/>
                    <a:pt x="41" y="22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0" y="100"/>
                    <a:pt x="5" y="116"/>
                    <a:pt x="17" y="123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31" y="130"/>
                    <a:pt x="47" y="125"/>
                    <a:pt x="54" y="113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83" y="58"/>
                    <a:pt x="79" y="47"/>
                    <a:pt x="70" y="42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0" y="36"/>
                    <a:pt x="49" y="40"/>
                    <a:pt x="44" y="50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33" y="92"/>
                    <a:pt x="33" y="92"/>
                    <a:pt x="33" y="92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5" y="50"/>
                    <a:pt x="59" y="47"/>
                    <a:pt x="64" y="50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70" y="53"/>
                    <a:pt x="71" y="58"/>
                    <a:pt x="69" y="63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1" y="115"/>
                    <a:pt x="31" y="119"/>
                    <a:pt x="23" y="114"/>
                  </a:cubicBezTo>
                  <a:cubicBezTo>
                    <a:pt x="18" y="112"/>
                    <a:pt x="15" y="108"/>
                    <a:pt x="14" y="103"/>
                  </a:cubicBezTo>
                  <a:cubicBezTo>
                    <a:pt x="13" y="99"/>
                    <a:pt x="14" y="94"/>
                    <a:pt x="18" y="8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7" y="13"/>
                    <a:pt x="68" y="12"/>
                    <a:pt x="75" y="16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98" y="28"/>
                    <a:pt x="98" y="40"/>
                    <a:pt x="93" y="50"/>
                  </a:cubicBezTo>
                  <a:cubicBezTo>
                    <a:pt x="62" y="108"/>
                    <a:pt x="62" y="108"/>
                    <a:pt x="62" y="108"/>
                  </a:cubicBezTo>
                  <a:lnTo>
                    <a:pt x="71" y="1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3" name="Group 135">
              <a:extLst>
                <a:ext uri="{FF2B5EF4-FFF2-40B4-BE49-F238E27FC236}">
                  <a16:creationId xmlns:a16="http://schemas.microsoft.com/office/drawing/2014/main" xmlns="" id="{DACDABD4-3F6C-48B0-906A-86A842798375}"/>
                </a:ext>
              </a:extLst>
            </p:cNvPr>
            <p:cNvGrpSpPr/>
            <p:nvPr/>
          </p:nvGrpSpPr>
          <p:grpSpPr>
            <a:xfrm>
              <a:off x="4407650" y="3302067"/>
              <a:ext cx="249098" cy="342729"/>
              <a:chOff x="3868738" y="2328863"/>
              <a:chExt cx="376238" cy="517525"/>
            </a:xfrm>
            <a:solidFill>
              <a:schemeClr val="accent1"/>
            </a:solidFill>
          </p:grpSpPr>
          <p:sp>
            <p:nvSpPr>
              <p:cNvPr id="90" name="ïṧḷïḓê-Freeform: Shape 136">
                <a:extLst>
                  <a:ext uri="{FF2B5EF4-FFF2-40B4-BE49-F238E27FC236}">
                    <a16:creationId xmlns:a16="http://schemas.microsoft.com/office/drawing/2014/main" xmlns="" id="{F6B803F2-80C8-49C9-8966-E13C3BB67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8738" y="2328863"/>
                <a:ext cx="180975" cy="517525"/>
              </a:xfrm>
              <a:custGeom>
                <a:avLst/>
                <a:gdLst>
                  <a:gd name="T0" fmla="*/ 6 w 48"/>
                  <a:gd name="T1" fmla="*/ 16 h 138"/>
                  <a:gd name="T2" fmla="*/ 1 w 48"/>
                  <a:gd name="T3" fmla="*/ 34 h 138"/>
                  <a:gd name="T4" fmla="*/ 4 w 48"/>
                  <a:gd name="T5" fmla="*/ 48 h 138"/>
                  <a:gd name="T6" fmla="*/ 17 w 48"/>
                  <a:gd name="T7" fmla="*/ 63 h 138"/>
                  <a:gd name="T8" fmla="*/ 17 w 48"/>
                  <a:gd name="T9" fmla="*/ 138 h 138"/>
                  <a:gd name="T10" fmla="*/ 30 w 48"/>
                  <a:gd name="T11" fmla="*/ 138 h 138"/>
                  <a:gd name="T12" fmla="*/ 30 w 48"/>
                  <a:gd name="T13" fmla="*/ 63 h 138"/>
                  <a:gd name="T14" fmla="*/ 44 w 48"/>
                  <a:gd name="T15" fmla="*/ 48 h 138"/>
                  <a:gd name="T16" fmla="*/ 47 w 48"/>
                  <a:gd name="T17" fmla="*/ 34 h 138"/>
                  <a:gd name="T18" fmla="*/ 42 w 48"/>
                  <a:gd name="T19" fmla="*/ 16 h 138"/>
                  <a:gd name="T20" fmla="*/ 32 w 48"/>
                  <a:gd name="T21" fmla="*/ 0 h 138"/>
                  <a:gd name="T22" fmla="*/ 35 w 48"/>
                  <a:gd name="T23" fmla="*/ 33 h 138"/>
                  <a:gd name="T24" fmla="*/ 31 w 48"/>
                  <a:gd name="T25" fmla="*/ 33 h 138"/>
                  <a:gd name="T26" fmla="*/ 27 w 48"/>
                  <a:gd name="T27" fmla="*/ 0 h 138"/>
                  <a:gd name="T28" fmla="*/ 24 w 48"/>
                  <a:gd name="T29" fmla="*/ 0 h 138"/>
                  <a:gd name="T30" fmla="*/ 20 w 48"/>
                  <a:gd name="T31" fmla="*/ 0 h 138"/>
                  <a:gd name="T32" fmla="*/ 17 w 48"/>
                  <a:gd name="T33" fmla="*/ 33 h 138"/>
                  <a:gd name="T34" fmla="*/ 13 w 48"/>
                  <a:gd name="T35" fmla="*/ 33 h 138"/>
                  <a:gd name="T36" fmla="*/ 16 w 48"/>
                  <a:gd name="T37" fmla="*/ 0 h 138"/>
                  <a:gd name="T38" fmla="*/ 6 w 48"/>
                  <a:gd name="T39" fmla="*/ 1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138">
                    <a:moveTo>
                      <a:pt x="6" y="16"/>
                    </a:moveTo>
                    <a:cubicBezTo>
                      <a:pt x="4" y="22"/>
                      <a:pt x="1" y="28"/>
                      <a:pt x="1" y="34"/>
                    </a:cubicBezTo>
                    <a:cubicBezTo>
                      <a:pt x="0" y="39"/>
                      <a:pt x="1" y="43"/>
                      <a:pt x="4" y="48"/>
                    </a:cubicBezTo>
                    <a:cubicBezTo>
                      <a:pt x="7" y="53"/>
                      <a:pt x="12" y="60"/>
                      <a:pt x="17" y="63"/>
                    </a:cubicBezTo>
                    <a:cubicBezTo>
                      <a:pt x="17" y="138"/>
                      <a:pt x="17" y="138"/>
                      <a:pt x="17" y="138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36" y="60"/>
                      <a:pt x="41" y="53"/>
                      <a:pt x="44" y="48"/>
                    </a:cubicBezTo>
                    <a:cubicBezTo>
                      <a:pt x="46" y="43"/>
                      <a:pt x="48" y="39"/>
                      <a:pt x="47" y="34"/>
                    </a:cubicBezTo>
                    <a:cubicBezTo>
                      <a:pt x="46" y="28"/>
                      <a:pt x="44" y="22"/>
                      <a:pt x="42" y="16"/>
                    </a:cubicBezTo>
                    <a:cubicBezTo>
                      <a:pt x="41" y="12"/>
                      <a:pt x="37" y="1"/>
                      <a:pt x="32" y="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0" y="1"/>
                      <a:pt x="7" y="12"/>
                      <a:pt x="6" y="1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ïṧḷïḓê-Freeform: Shape 137">
                <a:extLst>
                  <a:ext uri="{FF2B5EF4-FFF2-40B4-BE49-F238E27FC236}">
                    <a16:creationId xmlns:a16="http://schemas.microsoft.com/office/drawing/2014/main" xmlns="" id="{A9827C04-EB8B-411A-8FD0-CC1019DED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7501" y="2328863"/>
                <a:ext cx="117475" cy="517525"/>
              </a:xfrm>
              <a:custGeom>
                <a:avLst/>
                <a:gdLst>
                  <a:gd name="T0" fmla="*/ 0 w 31"/>
                  <a:gd name="T1" fmla="*/ 39 h 138"/>
                  <a:gd name="T2" fmla="*/ 18 w 31"/>
                  <a:gd name="T3" fmla="*/ 77 h 138"/>
                  <a:gd name="T4" fmla="*/ 18 w 31"/>
                  <a:gd name="T5" fmla="*/ 138 h 138"/>
                  <a:gd name="T6" fmla="*/ 31 w 31"/>
                  <a:gd name="T7" fmla="*/ 138 h 138"/>
                  <a:gd name="T8" fmla="*/ 31 w 31"/>
                  <a:gd name="T9" fmla="*/ 0 h 138"/>
                  <a:gd name="T10" fmla="*/ 18 w 31"/>
                  <a:gd name="T11" fmla="*/ 0 h 138"/>
                  <a:gd name="T12" fmla="*/ 0 w 31"/>
                  <a:gd name="T13" fmla="*/ 3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38">
                    <a:moveTo>
                      <a:pt x="0" y="39"/>
                    </a:moveTo>
                    <a:cubicBezTo>
                      <a:pt x="0" y="73"/>
                      <a:pt x="14" y="77"/>
                      <a:pt x="18" y="77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31" y="138"/>
                      <a:pt x="31" y="138"/>
                      <a:pt x="31" y="138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0" y="0"/>
                      <a:pt x="0" y="3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4" name="Group 138">
              <a:extLst>
                <a:ext uri="{FF2B5EF4-FFF2-40B4-BE49-F238E27FC236}">
                  <a16:creationId xmlns:a16="http://schemas.microsoft.com/office/drawing/2014/main" xmlns="" id="{B4B06458-9B8A-4055-9D79-F1BB272EB83C}"/>
                </a:ext>
              </a:extLst>
            </p:cNvPr>
            <p:cNvGrpSpPr/>
            <p:nvPr/>
          </p:nvGrpSpPr>
          <p:grpSpPr>
            <a:xfrm>
              <a:off x="6445609" y="2699663"/>
              <a:ext cx="322670" cy="313292"/>
              <a:chOff x="6946901" y="1419225"/>
              <a:chExt cx="487363" cy="473075"/>
            </a:xfrm>
            <a:solidFill>
              <a:schemeClr val="accent1"/>
            </a:solidFill>
          </p:grpSpPr>
          <p:sp>
            <p:nvSpPr>
              <p:cNvPr id="85" name="ïṧḷïḓê-Freeform: Shape 139">
                <a:extLst>
                  <a:ext uri="{FF2B5EF4-FFF2-40B4-BE49-F238E27FC236}">
                    <a16:creationId xmlns:a16="http://schemas.microsoft.com/office/drawing/2014/main" xmlns="" id="{9F2DC0E5-B221-475F-8CF5-28EED8E5F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6901" y="1419225"/>
                <a:ext cx="487363" cy="300037"/>
              </a:xfrm>
              <a:custGeom>
                <a:avLst/>
                <a:gdLst>
                  <a:gd name="T0" fmla="*/ 130 w 130"/>
                  <a:gd name="T1" fmla="*/ 66 h 80"/>
                  <a:gd name="T2" fmla="*/ 116 w 130"/>
                  <a:gd name="T3" fmla="*/ 52 h 80"/>
                  <a:gd name="T4" fmla="*/ 118 w 130"/>
                  <a:gd name="T5" fmla="*/ 40 h 80"/>
                  <a:gd name="T6" fmla="*/ 78 w 130"/>
                  <a:gd name="T7" fmla="*/ 0 h 80"/>
                  <a:gd name="T8" fmla="*/ 38 w 130"/>
                  <a:gd name="T9" fmla="*/ 39 h 80"/>
                  <a:gd name="T10" fmla="*/ 23 w 130"/>
                  <a:gd name="T11" fmla="*/ 34 h 80"/>
                  <a:gd name="T12" fmla="*/ 0 w 130"/>
                  <a:gd name="T13" fmla="*/ 57 h 80"/>
                  <a:gd name="T14" fmla="*/ 23 w 130"/>
                  <a:gd name="T15" fmla="*/ 80 h 80"/>
                  <a:gd name="T16" fmla="*/ 76 w 130"/>
                  <a:gd name="T17" fmla="*/ 80 h 80"/>
                  <a:gd name="T18" fmla="*/ 78 w 130"/>
                  <a:gd name="T19" fmla="*/ 80 h 80"/>
                  <a:gd name="T20" fmla="*/ 116 w 130"/>
                  <a:gd name="T21" fmla="*/ 80 h 80"/>
                  <a:gd name="T22" fmla="*/ 130 w 130"/>
                  <a:gd name="T23" fmla="*/ 6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0" h="80">
                    <a:moveTo>
                      <a:pt x="130" y="66"/>
                    </a:moveTo>
                    <a:cubicBezTo>
                      <a:pt x="130" y="58"/>
                      <a:pt x="124" y="52"/>
                      <a:pt x="116" y="52"/>
                    </a:cubicBezTo>
                    <a:cubicBezTo>
                      <a:pt x="118" y="48"/>
                      <a:pt x="118" y="44"/>
                      <a:pt x="118" y="40"/>
                    </a:cubicBezTo>
                    <a:cubicBezTo>
                      <a:pt x="118" y="18"/>
                      <a:pt x="100" y="0"/>
                      <a:pt x="78" y="0"/>
                    </a:cubicBezTo>
                    <a:cubicBezTo>
                      <a:pt x="56" y="0"/>
                      <a:pt x="38" y="18"/>
                      <a:pt x="38" y="39"/>
                    </a:cubicBezTo>
                    <a:cubicBezTo>
                      <a:pt x="34" y="36"/>
                      <a:pt x="29" y="34"/>
                      <a:pt x="23" y="34"/>
                    </a:cubicBezTo>
                    <a:cubicBezTo>
                      <a:pt x="10" y="34"/>
                      <a:pt x="0" y="44"/>
                      <a:pt x="0" y="57"/>
                    </a:cubicBezTo>
                    <a:cubicBezTo>
                      <a:pt x="0" y="70"/>
                      <a:pt x="10" y="80"/>
                      <a:pt x="23" y="80"/>
                    </a:cubicBezTo>
                    <a:cubicBezTo>
                      <a:pt x="76" y="80"/>
                      <a:pt x="76" y="80"/>
                      <a:pt x="76" y="80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24" y="80"/>
                      <a:pt x="130" y="74"/>
                      <a:pt x="130" y="6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ṧḷïḓê-Rectangle 140">
                <a:extLst>
                  <a:ext uri="{FF2B5EF4-FFF2-40B4-BE49-F238E27FC236}">
                    <a16:creationId xmlns:a16="http://schemas.microsoft.com/office/drawing/2014/main" xmlns="" id="{CFA1AAB9-C9F8-4D30-A612-AB6C692FD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6751" y="1749425"/>
                <a:ext cx="42863" cy="904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ïṧḷïḓê-Rectangle 141">
                <a:extLst>
                  <a:ext uri="{FF2B5EF4-FFF2-40B4-BE49-F238E27FC236}">
                    <a16:creationId xmlns:a16="http://schemas.microsoft.com/office/drawing/2014/main" xmlns="" id="{0A9960F6-DC52-4A7D-A21B-8FE91C521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8351" y="1798638"/>
                <a:ext cx="41275" cy="936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ïṧḷïḓê-Rectangle 142">
                <a:extLst>
                  <a:ext uri="{FF2B5EF4-FFF2-40B4-BE49-F238E27FC236}">
                    <a16:creationId xmlns:a16="http://schemas.microsoft.com/office/drawing/2014/main" xmlns="" id="{B759E7D2-D2DF-469E-80A9-31A0E2FE24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9951" y="1749425"/>
                <a:ext cx="41275" cy="904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ïṧḷïḓê-Rectangle 143">
                <a:extLst>
                  <a:ext uri="{FF2B5EF4-FFF2-40B4-BE49-F238E27FC236}">
                    <a16:creationId xmlns:a16="http://schemas.microsoft.com/office/drawing/2014/main" xmlns="" id="{460528E5-53B4-4734-8D18-6DBB03B14B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551" y="1798638"/>
                <a:ext cx="46038" cy="936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5" name="ïṧḷïḓê-Freeform: Shape 144">
              <a:extLst>
                <a:ext uri="{FF2B5EF4-FFF2-40B4-BE49-F238E27FC236}">
                  <a16:creationId xmlns:a16="http://schemas.microsoft.com/office/drawing/2014/main" xmlns="" id="{CAA26018-C0FA-4B64-86A6-995AC738F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876" y="2901515"/>
              <a:ext cx="256454" cy="211314"/>
            </a:xfrm>
            <a:custGeom>
              <a:avLst/>
              <a:gdLst>
                <a:gd name="T0" fmla="*/ 202 w 244"/>
                <a:gd name="T1" fmla="*/ 0 h 201"/>
                <a:gd name="T2" fmla="*/ 88 w 244"/>
                <a:gd name="T3" fmla="*/ 113 h 201"/>
                <a:gd name="T4" fmla="*/ 45 w 244"/>
                <a:gd name="T5" fmla="*/ 71 h 201"/>
                <a:gd name="T6" fmla="*/ 0 w 244"/>
                <a:gd name="T7" fmla="*/ 116 h 201"/>
                <a:gd name="T8" fmla="*/ 43 w 244"/>
                <a:gd name="T9" fmla="*/ 158 h 201"/>
                <a:gd name="T10" fmla="*/ 88 w 244"/>
                <a:gd name="T11" fmla="*/ 201 h 201"/>
                <a:gd name="T12" fmla="*/ 133 w 244"/>
                <a:gd name="T13" fmla="*/ 158 h 201"/>
                <a:gd name="T14" fmla="*/ 244 w 244"/>
                <a:gd name="T15" fmla="*/ 45 h 201"/>
                <a:gd name="T16" fmla="*/ 202 w 244"/>
                <a:gd name="T1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201">
                  <a:moveTo>
                    <a:pt x="202" y="0"/>
                  </a:moveTo>
                  <a:lnTo>
                    <a:pt x="88" y="113"/>
                  </a:lnTo>
                  <a:lnTo>
                    <a:pt x="45" y="71"/>
                  </a:lnTo>
                  <a:lnTo>
                    <a:pt x="0" y="116"/>
                  </a:lnTo>
                  <a:lnTo>
                    <a:pt x="43" y="158"/>
                  </a:lnTo>
                  <a:lnTo>
                    <a:pt x="88" y="201"/>
                  </a:lnTo>
                  <a:lnTo>
                    <a:pt x="133" y="158"/>
                  </a:lnTo>
                  <a:lnTo>
                    <a:pt x="244" y="45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6" name="Group 145">
              <a:extLst>
                <a:ext uri="{FF2B5EF4-FFF2-40B4-BE49-F238E27FC236}">
                  <a16:creationId xmlns:a16="http://schemas.microsoft.com/office/drawing/2014/main" xmlns="" id="{94AA5624-47B3-45C3-884C-32CE13F17B0C}"/>
                </a:ext>
              </a:extLst>
            </p:cNvPr>
            <p:cNvGrpSpPr/>
            <p:nvPr/>
          </p:nvGrpSpPr>
          <p:grpSpPr>
            <a:xfrm>
              <a:off x="7681635" y="4319730"/>
              <a:ext cx="229128" cy="271238"/>
              <a:chOff x="8813801" y="3865563"/>
              <a:chExt cx="346075" cy="409574"/>
            </a:xfrm>
            <a:solidFill>
              <a:schemeClr val="accent1"/>
            </a:solidFill>
          </p:grpSpPr>
          <p:sp>
            <p:nvSpPr>
              <p:cNvPr id="83" name="ïṧḷïḓê-Freeform: Shape 146">
                <a:extLst>
                  <a:ext uri="{FF2B5EF4-FFF2-40B4-BE49-F238E27FC236}">
                    <a16:creationId xmlns:a16="http://schemas.microsoft.com/office/drawing/2014/main" xmlns="" id="{305E05E3-2EFB-41FF-9F10-54370F0DB1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3801" y="3940175"/>
                <a:ext cx="346075" cy="334962"/>
              </a:xfrm>
              <a:custGeom>
                <a:avLst/>
                <a:gdLst>
                  <a:gd name="T0" fmla="*/ 46 w 92"/>
                  <a:gd name="T1" fmla="*/ 89 h 89"/>
                  <a:gd name="T2" fmla="*/ 92 w 92"/>
                  <a:gd name="T3" fmla="*/ 43 h 89"/>
                  <a:gd name="T4" fmla="*/ 63 w 92"/>
                  <a:gd name="T5" fmla="*/ 0 h 89"/>
                  <a:gd name="T6" fmla="*/ 57 w 92"/>
                  <a:gd name="T7" fmla="*/ 9 h 89"/>
                  <a:gd name="T8" fmla="*/ 82 w 92"/>
                  <a:gd name="T9" fmla="*/ 43 h 89"/>
                  <a:gd name="T10" fmla="*/ 46 w 92"/>
                  <a:gd name="T11" fmla="*/ 79 h 89"/>
                  <a:gd name="T12" fmla="*/ 10 w 92"/>
                  <a:gd name="T13" fmla="*/ 43 h 89"/>
                  <a:gd name="T14" fmla="*/ 35 w 92"/>
                  <a:gd name="T15" fmla="*/ 9 h 89"/>
                  <a:gd name="T16" fmla="*/ 28 w 92"/>
                  <a:gd name="T17" fmla="*/ 0 h 89"/>
                  <a:gd name="T18" fmla="*/ 0 w 92"/>
                  <a:gd name="T19" fmla="*/ 43 h 89"/>
                  <a:gd name="T20" fmla="*/ 46 w 92"/>
                  <a:gd name="T2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89">
                    <a:moveTo>
                      <a:pt x="46" y="89"/>
                    </a:moveTo>
                    <a:cubicBezTo>
                      <a:pt x="71" y="89"/>
                      <a:pt x="92" y="68"/>
                      <a:pt x="92" y="43"/>
                    </a:cubicBezTo>
                    <a:cubicBezTo>
                      <a:pt x="92" y="24"/>
                      <a:pt x="80" y="7"/>
                      <a:pt x="63" y="0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71" y="13"/>
                      <a:pt x="82" y="27"/>
                      <a:pt x="82" y="43"/>
                    </a:cubicBezTo>
                    <a:cubicBezTo>
                      <a:pt x="82" y="63"/>
                      <a:pt x="66" y="79"/>
                      <a:pt x="46" y="79"/>
                    </a:cubicBezTo>
                    <a:cubicBezTo>
                      <a:pt x="26" y="79"/>
                      <a:pt x="10" y="63"/>
                      <a:pt x="10" y="43"/>
                    </a:cubicBezTo>
                    <a:cubicBezTo>
                      <a:pt x="10" y="27"/>
                      <a:pt x="20" y="13"/>
                      <a:pt x="35" y="9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2" y="7"/>
                      <a:pt x="0" y="24"/>
                      <a:pt x="0" y="43"/>
                    </a:cubicBezTo>
                    <a:cubicBezTo>
                      <a:pt x="0" y="68"/>
                      <a:pt x="20" y="89"/>
                      <a:pt x="46" y="8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ṧḷïḓê-Freeform: Shape 147">
                <a:extLst>
                  <a:ext uri="{FF2B5EF4-FFF2-40B4-BE49-F238E27FC236}">
                    <a16:creationId xmlns:a16="http://schemas.microsoft.com/office/drawing/2014/main" xmlns="" id="{28B7B17C-0953-4E43-9B6B-E9499BC2C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4288" y="3865563"/>
                <a:ext cx="160338" cy="120650"/>
              </a:xfrm>
              <a:custGeom>
                <a:avLst/>
                <a:gdLst>
                  <a:gd name="T0" fmla="*/ 33 w 101"/>
                  <a:gd name="T1" fmla="*/ 66 h 76"/>
                  <a:gd name="T2" fmla="*/ 40 w 101"/>
                  <a:gd name="T3" fmla="*/ 76 h 76"/>
                  <a:gd name="T4" fmla="*/ 52 w 101"/>
                  <a:gd name="T5" fmla="*/ 76 h 76"/>
                  <a:gd name="T6" fmla="*/ 61 w 101"/>
                  <a:gd name="T7" fmla="*/ 76 h 76"/>
                  <a:gd name="T8" fmla="*/ 71 w 101"/>
                  <a:gd name="T9" fmla="*/ 66 h 76"/>
                  <a:gd name="T10" fmla="*/ 85 w 101"/>
                  <a:gd name="T11" fmla="*/ 45 h 76"/>
                  <a:gd name="T12" fmla="*/ 101 w 101"/>
                  <a:gd name="T13" fmla="*/ 21 h 76"/>
                  <a:gd name="T14" fmla="*/ 85 w 101"/>
                  <a:gd name="T15" fmla="*/ 0 h 76"/>
                  <a:gd name="T16" fmla="*/ 52 w 101"/>
                  <a:gd name="T17" fmla="*/ 0 h 76"/>
                  <a:gd name="T18" fmla="*/ 16 w 101"/>
                  <a:gd name="T19" fmla="*/ 0 h 76"/>
                  <a:gd name="T20" fmla="*/ 0 w 101"/>
                  <a:gd name="T21" fmla="*/ 21 h 76"/>
                  <a:gd name="T22" fmla="*/ 19 w 101"/>
                  <a:gd name="T23" fmla="*/ 45 h 76"/>
                  <a:gd name="T24" fmla="*/ 33 w 101"/>
                  <a:gd name="T25" fmla="*/ 6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" h="76">
                    <a:moveTo>
                      <a:pt x="33" y="66"/>
                    </a:moveTo>
                    <a:lnTo>
                      <a:pt x="40" y="76"/>
                    </a:lnTo>
                    <a:lnTo>
                      <a:pt x="52" y="76"/>
                    </a:lnTo>
                    <a:lnTo>
                      <a:pt x="61" y="76"/>
                    </a:lnTo>
                    <a:lnTo>
                      <a:pt x="71" y="66"/>
                    </a:lnTo>
                    <a:lnTo>
                      <a:pt x="85" y="45"/>
                    </a:lnTo>
                    <a:lnTo>
                      <a:pt x="101" y="21"/>
                    </a:lnTo>
                    <a:lnTo>
                      <a:pt x="85" y="0"/>
                    </a:lnTo>
                    <a:lnTo>
                      <a:pt x="52" y="0"/>
                    </a:lnTo>
                    <a:lnTo>
                      <a:pt x="16" y="0"/>
                    </a:lnTo>
                    <a:lnTo>
                      <a:pt x="0" y="21"/>
                    </a:lnTo>
                    <a:lnTo>
                      <a:pt x="19" y="45"/>
                    </a:lnTo>
                    <a:lnTo>
                      <a:pt x="33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7" name="Group 148">
              <a:extLst>
                <a:ext uri="{FF2B5EF4-FFF2-40B4-BE49-F238E27FC236}">
                  <a16:creationId xmlns:a16="http://schemas.microsoft.com/office/drawing/2014/main" xmlns="" id="{B9ADB7C8-CD67-4F94-B1E9-4FEB4D23C9F4}"/>
                </a:ext>
              </a:extLst>
            </p:cNvPr>
            <p:cNvGrpSpPr/>
            <p:nvPr/>
          </p:nvGrpSpPr>
          <p:grpSpPr>
            <a:xfrm>
              <a:off x="4507503" y="2841594"/>
              <a:ext cx="196546" cy="325908"/>
              <a:chOff x="4019551" y="1633538"/>
              <a:chExt cx="296862" cy="492124"/>
            </a:xfrm>
            <a:solidFill>
              <a:schemeClr val="accent1"/>
            </a:solidFill>
          </p:grpSpPr>
          <p:sp>
            <p:nvSpPr>
              <p:cNvPr id="81" name="ïṧḷïḓê-Freeform: Shape 149">
                <a:extLst>
                  <a:ext uri="{FF2B5EF4-FFF2-40B4-BE49-F238E27FC236}">
                    <a16:creationId xmlns:a16="http://schemas.microsoft.com/office/drawing/2014/main" xmlns="" id="{97582DC7-79B1-4AB6-8C7B-CC95AF90D6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9551" y="1708150"/>
                <a:ext cx="255588" cy="417512"/>
              </a:xfrm>
              <a:custGeom>
                <a:avLst/>
                <a:gdLst>
                  <a:gd name="T0" fmla="*/ 2 w 161"/>
                  <a:gd name="T1" fmla="*/ 263 h 263"/>
                  <a:gd name="T2" fmla="*/ 45 w 161"/>
                  <a:gd name="T3" fmla="*/ 235 h 263"/>
                  <a:gd name="T4" fmla="*/ 132 w 161"/>
                  <a:gd name="T5" fmla="*/ 71 h 263"/>
                  <a:gd name="T6" fmla="*/ 161 w 161"/>
                  <a:gd name="T7" fmla="*/ 19 h 263"/>
                  <a:gd name="T8" fmla="*/ 151 w 161"/>
                  <a:gd name="T9" fmla="*/ 14 h 263"/>
                  <a:gd name="T10" fmla="*/ 144 w 161"/>
                  <a:gd name="T11" fmla="*/ 12 h 263"/>
                  <a:gd name="T12" fmla="*/ 135 w 161"/>
                  <a:gd name="T13" fmla="*/ 7 h 263"/>
                  <a:gd name="T14" fmla="*/ 116 w 161"/>
                  <a:gd name="T15" fmla="*/ 0 h 263"/>
                  <a:gd name="T16" fmla="*/ 106 w 161"/>
                  <a:gd name="T17" fmla="*/ 17 h 263"/>
                  <a:gd name="T18" fmla="*/ 102 w 161"/>
                  <a:gd name="T19" fmla="*/ 26 h 263"/>
                  <a:gd name="T20" fmla="*/ 97 w 161"/>
                  <a:gd name="T21" fmla="*/ 36 h 263"/>
                  <a:gd name="T22" fmla="*/ 64 w 161"/>
                  <a:gd name="T23" fmla="*/ 95 h 263"/>
                  <a:gd name="T24" fmla="*/ 0 w 161"/>
                  <a:gd name="T25" fmla="*/ 216 h 263"/>
                  <a:gd name="T26" fmla="*/ 2 w 161"/>
                  <a:gd name="T27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1" h="263">
                    <a:moveTo>
                      <a:pt x="2" y="263"/>
                    </a:moveTo>
                    <a:lnTo>
                      <a:pt x="45" y="235"/>
                    </a:lnTo>
                    <a:lnTo>
                      <a:pt x="132" y="71"/>
                    </a:lnTo>
                    <a:lnTo>
                      <a:pt x="161" y="19"/>
                    </a:lnTo>
                    <a:lnTo>
                      <a:pt x="151" y="14"/>
                    </a:lnTo>
                    <a:lnTo>
                      <a:pt x="144" y="12"/>
                    </a:lnTo>
                    <a:lnTo>
                      <a:pt x="135" y="7"/>
                    </a:lnTo>
                    <a:lnTo>
                      <a:pt x="116" y="0"/>
                    </a:lnTo>
                    <a:lnTo>
                      <a:pt x="106" y="17"/>
                    </a:lnTo>
                    <a:lnTo>
                      <a:pt x="102" y="26"/>
                    </a:lnTo>
                    <a:lnTo>
                      <a:pt x="97" y="36"/>
                    </a:lnTo>
                    <a:lnTo>
                      <a:pt x="64" y="95"/>
                    </a:lnTo>
                    <a:lnTo>
                      <a:pt x="0" y="216"/>
                    </a:lnTo>
                    <a:lnTo>
                      <a:pt x="2" y="2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ïṧḷïḓê-Freeform: Shape 150">
                <a:extLst>
                  <a:ext uri="{FF2B5EF4-FFF2-40B4-BE49-F238E27FC236}">
                    <a16:creationId xmlns:a16="http://schemas.microsoft.com/office/drawing/2014/main" xmlns="" id="{9CBE1859-6205-4C7E-A2A1-31A6716020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4813" y="1633538"/>
                <a:ext cx="101600" cy="82550"/>
              </a:xfrm>
              <a:custGeom>
                <a:avLst/>
                <a:gdLst>
                  <a:gd name="T0" fmla="*/ 19 w 64"/>
                  <a:gd name="T1" fmla="*/ 0 h 52"/>
                  <a:gd name="T2" fmla="*/ 0 w 64"/>
                  <a:gd name="T3" fmla="*/ 33 h 52"/>
                  <a:gd name="T4" fmla="*/ 33 w 64"/>
                  <a:gd name="T5" fmla="*/ 47 h 52"/>
                  <a:gd name="T6" fmla="*/ 42 w 64"/>
                  <a:gd name="T7" fmla="*/ 52 h 52"/>
                  <a:gd name="T8" fmla="*/ 45 w 64"/>
                  <a:gd name="T9" fmla="*/ 52 h 52"/>
                  <a:gd name="T10" fmla="*/ 47 w 64"/>
                  <a:gd name="T11" fmla="*/ 50 h 52"/>
                  <a:gd name="T12" fmla="*/ 52 w 64"/>
                  <a:gd name="T13" fmla="*/ 40 h 52"/>
                  <a:gd name="T14" fmla="*/ 64 w 64"/>
                  <a:gd name="T15" fmla="*/ 19 h 52"/>
                  <a:gd name="T16" fmla="*/ 19 w 64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52">
                    <a:moveTo>
                      <a:pt x="19" y="0"/>
                    </a:moveTo>
                    <a:lnTo>
                      <a:pt x="0" y="33"/>
                    </a:lnTo>
                    <a:lnTo>
                      <a:pt x="33" y="47"/>
                    </a:lnTo>
                    <a:lnTo>
                      <a:pt x="42" y="52"/>
                    </a:lnTo>
                    <a:lnTo>
                      <a:pt x="45" y="52"/>
                    </a:lnTo>
                    <a:lnTo>
                      <a:pt x="47" y="50"/>
                    </a:lnTo>
                    <a:lnTo>
                      <a:pt x="52" y="40"/>
                    </a:lnTo>
                    <a:lnTo>
                      <a:pt x="64" y="19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8" name="ïṧḷïḓê-Freeform: Shape 151">
              <a:extLst>
                <a:ext uri="{FF2B5EF4-FFF2-40B4-BE49-F238E27FC236}">
                  <a16:creationId xmlns:a16="http://schemas.microsoft.com/office/drawing/2014/main" xmlns="" id="{ACA7D2A6-618D-459C-A724-879C12FC8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3349" y="5106123"/>
              <a:ext cx="276424" cy="273342"/>
            </a:xfrm>
            <a:custGeom>
              <a:avLst/>
              <a:gdLst>
                <a:gd name="T0" fmla="*/ 75 w 111"/>
                <a:gd name="T1" fmla="*/ 0 h 110"/>
                <a:gd name="T2" fmla="*/ 80 w 111"/>
                <a:gd name="T3" fmla="*/ 0 h 110"/>
                <a:gd name="T4" fmla="*/ 97 w 111"/>
                <a:gd name="T5" fmla="*/ 43 h 110"/>
                <a:gd name="T6" fmla="*/ 66 w 111"/>
                <a:gd name="T7" fmla="*/ 49 h 110"/>
                <a:gd name="T8" fmla="*/ 59 w 111"/>
                <a:gd name="T9" fmla="*/ 55 h 110"/>
                <a:gd name="T10" fmla="*/ 39 w 111"/>
                <a:gd name="T11" fmla="*/ 75 h 110"/>
                <a:gd name="T12" fmla="*/ 48 w 111"/>
                <a:gd name="T13" fmla="*/ 85 h 110"/>
                <a:gd name="T14" fmla="*/ 44 w 111"/>
                <a:gd name="T15" fmla="*/ 91 h 110"/>
                <a:gd name="T16" fmla="*/ 39 w 111"/>
                <a:gd name="T17" fmla="*/ 94 h 110"/>
                <a:gd name="T18" fmla="*/ 29 w 111"/>
                <a:gd name="T19" fmla="*/ 85 h 110"/>
                <a:gd name="T20" fmla="*/ 23 w 111"/>
                <a:gd name="T21" fmla="*/ 90 h 110"/>
                <a:gd name="T22" fmla="*/ 32 w 111"/>
                <a:gd name="T23" fmla="*/ 101 h 110"/>
                <a:gd name="T24" fmla="*/ 29 w 111"/>
                <a:gd name="T25" fmla="*/ 106 h 110"/>
                <a:gd name="T26" fmla="*/ 23 w 111"/>
                <a:gd name="T27" fmla="*/ 110 h 110"/>
                <a:gd name="T28" fmla="*/ 15 w 111"/>
                <a:gd name="T29" fmla="*/ 103 h 110"/>
                <a:gd name="T30" fmla="*/ 13 w 111"/>
                <a:gd name="T31" fmla="*/ 101 h 110"/>
                <a:gd name="T32" fmla="*/ 9 w 111"/>
                <a:gd name="T33" fmla="*/ 103 h 110"/>
                <a:gd name="T34" fmla="*/ 0 w 111"/>
                <a:gd name="T35" fmla="*/ 97 h 110"/>
                <a:gd name="T36" fmla="*/ 0 w 111"/>
                <a:gd name="T37" fmla="*/ 95 h 110"/>
                <a:gd name="T38" fmla="*/ 8 w 111"/>
                <a:gd name="T39" fmla="*/ 85 h 110"/>
                <a:gd name="T40" fmla="*/ 55 w 111"/>
                <a:gd name="T41" fmla="*/ 38 h 110"/>
                <a:gd name="T42" fmla="*/ 52 w 111"/>
                <a:gd name="T43" fmla="*/ 28 h 110"/>
                <a:gd name="T44" fmla="*/ 75 w 111"/>
                <a:gd name="T45" fmla="*/ 0 h 110"/>
                <a:gd name="T46" fmla="*/ 67 w 111"/>
                <a:gd name="T47" fmla="*/ 26 h 110"/>
                <a:gd name="T48" fmla="*/ 88 w 111"/>
                <a:gd name="T49" fmla="*/ 31 h 110"/>
                <a:gd name="T50" fmla="*/ 76 w 111"/>
                <a:gd name="T51" fmla="*/ 15 h 110"/>
                <a:gd name="T52" fmla="*/ 67 w 111"/>
                <a:gd name="T53" fmla="*/ 2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1" h="110">
                  <a:moveTo>
                    <a:pt x="75" y="0"/>
                  </a:moveTo>
                  <a:cubicBezTo>
                    <a:pt x="77" y="0"/>
                    <a:pt x="79" y="0"/>
                    <a:pt x="80" y="0"/>
                  </a:cubicBezTo>
                  <a:cubicBezTo>
                    <a:pt x="100" y="1"/>
                    <a:pt x="111" y="28"/>
                    <a:pt x="97" y="43"/>
                  </a:cubicBezTo>
                  <a:cubicBezTo>
                    <a:pt x="91" y="50"/>
                    <a:pt x="77" y="55"/>
                    <a:pt x="66" y="49"/>
                  </a:cubicBezTo>
                  <a:cubicBezTo>
                    <a:pt x="63" y="50"/>
                    <a:pt x="61" y="52"/>
                    <a:pt x="59" y="55"/>
                  </a:cubicBezTo>
                  <a:cubicBezTo>
                    <a:pt x="53" y="61"/>
                    <a:pt x="46" y="68"/>
                    <a:pt x="39" y="75"/>
                  </a:cubicBezTo>
                  <a:cubicBezTo>
                    <a:pt x="40" y="78"/>
                    <a:pt x="48" y="81"/>
                    <a:pt x="48" y="85"/>
                  </a:cubicBezTo>
                  <a:cubicBezTo>
                    <a:pt x="48" y="88"/>
                    <a:pt x="44" y="91"/>
                    <a:pt x="44" y="91"/>
                  </a:cubicBezTo>
                  <a:cubicBezTo>
                    <a:pt x="44" y="91"/>
                    <a:pt x="41" y="94"/>
                    <a:pt x="39" y="94"/>
                  </a:cubicBezTo>
                  <a:cubicBezTo>
                    <a:pt x="35" y="94"/>
                    <a:pt x="32" y="87"/>
                    <a:pt x="29" y="85"/>
                  </a:cubicBezTo>
                  <a:cubicBezTo>
                    <a:pt x="27" y="87"/>
                    <a:pt x="25" y="89"/>
                    <a:pt x="23" y="90"/>
                  </a:cubicBezTo>
                  <a:cubicBezTo>
                    <a:pt x="25" y="94"/>
                    <a:pt x="32" y="96"/>
                    <a:pt x="32" y="101"/>
                  </a:cubicBezTo>
                  <a:cubicBezTo>
                    <a:pt x="32" y="103"/>
                    <a:pt x="29" y="106"/>
                    <a:pt x="29" y="106"/>
                  </a:cubicBezTo>
                  <a:cubicBezTo>
                    <a:pt x="29" y="106"/>
                    <a:pt x="26" y="110"/>
                    <a:pt x="23" y="110"/>
                  </a:cubicBezTo>
                  <a:cubicBezTo>
                    <a:pt x="20" y="110"/>
                    <a:pt x="15" y="103"/>
                    <a:pt x="15" y="103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3" y="101"/>
                    <a:pt x="10" y="103"/>
                    <a:pt x="9" y="103"/>
                  </a:cubicBezTo>
                  <a:cubicBezTo>
                    <a:pt x="4" y="104"/>
                    <a:pt x="1" y="100"/>
                    <a:pt x="0" y="97"/>
                  </a:cubicBezTo>
                  <a:cubicBezTo>
                    <a:pt x="0" y="96"/>
                    <a:pt x="0" y="95"/>
                    <a:pt x="0" y="95"/>
                  </a:cubicBezTo>
                  <a:cubicBezTo>
                    <a:pt x="2" y="91"/>
                    <a:pt x="5" y="88"/>
                    <a:pt x="8" y="85"/>
                  </a:cubicBezTo>
                  <a:cubicBezTo>
                    <a:pt x="24" y="69"/>
                    <a:pt x="40" y="53"/>
                    <a:pt x="55" y="38"/>
                  </a:cubicBezTo>
                  <a:cubicBezTo>
                    <a:pt x="54" y="35"/>
                    <a:pt x="53" y="32"/>
                    <a:pt x="52" y="28"/>
                  </a:cubicBezTo>
                  <a:cubicBezTo>
                    <a:pt x="51" y="12"/>
                    <a:pt x="62" y="3"/>
                    <a:pt x="75" y="0"/>
                  </a:cubicBezTo>
                  <a:close/>
                  <a:moveTo>
                    <a:pt x="67" y="26"/>
                  </a:moveTo>
                  <a:cubicBezTo>
                    <a:pt x="67" y="38"/>
                    <a:pt x="83" y="40"/>
                    <a:pt x="88" y="31"/>
                  </a:cubicBezTo>
                  <a:cubicBezTo>
                    <a:pt x="92" y="22"/>
                    <a:pt x="84" y="14"/>
                    <a:pt x="76" y="15"/>
                  </a:cubicBezTo>
                  <a:cubicBezTo>
                    <a:pt x="71" y="16"/>
                    <a:pt x="67" y="20"/>
                    <a:pt x="67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ṧḷïḓê-Freeform: Shape 152">
              <a:extLst>
                <a:ext uri="{FF2B5EF4-FFF2-40B4-BE49-F238E27FC236}">
                  <a16:creationId xmlns:a16="http://schemas.microsoft.com/office/drawing/2014/main" xmlns="" id="{7D849586-E0C9-4E49-852B-864FAF350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246" y="3709977"/>
              <a:ext cx="316364" cy="251263"/>
            </a:xfrm>
            <a:custGeom>
              <a:avLst/>
              <a:gdLst>
                <a:gd name="T0" fmla="*/ 110 w 127"/>
                <a:gd name="T1" fmla="*/ 9 h 101"/>
                <a:gd name="T2" fmla="*/ 107 w 127"/>
                <a:gd name="T3" fmla="*/ 7 h 101"/>
                <a:gd name="T4" fmla="*/ 57 w 127"/>
                <a:gd name="T5" fmla="*/ 0 h 101"/>
                <a:gd name="T6" fmla="*/ 18 w 127"/>
                <a:gd name="T7" fmla="*/ 15 h 101"/>
                <a:gd name="T8" fmla="*/ 18 w 127"/>
                <a:gd name="T9" fmla="*/ 15 h 101"/>
                <a:gd name="T10" fmla="*/ 17 w 127"/>
                <a:gd name="T11" fmla="*/ 16 h 101"/>
                <a:gd name="T12" fmla="*/ 0 w 127"/>
                <a:gd name="T13" fmla="*/ 38 h 101"/>
                <a:gd name="T14" fmla="*/ 2 w 127"/>
                <a:gd name="T15" fmla="*/ 43 h 101"/>
                <a:gd name="T16" fmla="*/ 16 w 127"/>
                <a:gd name="T17" fmla="*/ 82 h 101"/>
                <a:gd name="T18" fmla="*/ 71 w 127"/>
                <a:gd name="T19" fmla="*/ 101 h 101"/>
                <a:gd name="T20" fmla="*/ 72 w 127"/>
                <a:gd name="T21" fmla="*/ 101 h 101"/>
                <a:gd name="T22" fmla="*/ 72 w 127"/>
                <a:gd name="T23" fmla="*/ 101 h 101"/>
                <a:gd name="T24" fmla="*/ 73 w 127"/>
                <a:gd name="T25" fmla="*/ 101 h 101"/>
                <a:gd name="T26" fmla="*/ 112 w 127"/>
                <a:gd name="T27" fmla="*/ 77 h 101"/>
                <a:gd name="T28" fmla="*/ 125 w 127"/>
                <a:gd name="T29" fmla="*/ 36 h 101"/>
                <a:gd name="T30" fmla="*/ 126 w 127"/>
                <a:gd name="T31" fmla="*/ 31 h 101"/>
                <a:gd name="T32" fmla="*/ 21 w 127"/>
                <a:gd name="T33" fmla="*/ 21 h 101"/>
                <a:gd name="T34" fmla="*/ 53 w 127"/>
                <a:gd name="T35" fmla="*/ 50 h 101"/>
                <a:gd name="T36" fmla="*/ 68 w 127"/>
                <a:gd name="T37" fmla="*/ 93 h 101"/>
                <a:gd name="T38" fmla="*/ 23 w 127"/>
                <a:gd name="T39" fmla="*/ 48 h 101"/>
                <a:gd name="T40" fmla="*/ 54 w 127"/>
                <a:gd name="T41" fmla="*/ 56 h 101"/>
                <a:gd name="T42" fmla="*/ 68 w 127"/>
                <a:gd name="T43" fmla="*/ 38 h 101"/>
                <a:gd name="T44" fmla="*/ 71 w 127"/>
                <a:gd name="T45" fmla="*/ 24 h 101"/>
                <a:gd name="T46" fmla="*/ 58 w 127"/>
                <a:gd name="T47" fmla="*/ 7 h 101"/>
                <a:gd name="T48" fmla="*/ 71 w 127"/>
                <a:gd name="T49" fmla="*/ 24 h 101"/>
                <a:gd name="T50" fmla="*/ 75 w 127"/>
                <a:gd name="T51" fmla="*/ 42 h 101"/>
                <a:gd name="T52" fmla="*/ 82 w 127"/>
                <a:gd name="T53" fmla="*/ 55 h 101"/>
                <a:gd name="T54" fmla="*/ 85 w 127"/>
                <a:gd name="T55" fmla="*/ 55 h 101"/>
                <a:gd name="T56" fmla="*/ 106 w 127"/>
                <a:gd name="T57" fmla="*/ 75 h 101"/>
                <a:gd name="T58" fmla="*/ 75 w 127"/>
                <a:gd name="T59" fmla="*/ 92 h 101"/>
                <a:gd name="T60" fmla="*/ 76 w 127"/>
                <a:gd name="T61" fmla="*/ 29 h 101"/>
                <a:gd name="T62" fmla="*/ 118 w 127"/>
                <a:gd name="T63" fmla="*/ 3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101">
                  <a:moveTo>
                    <a:pt x="126" y="31"/>
                  </a:moveTo>
                  <a:cubicBezTo>
                    <a:pt x="110" y="9"/>
                    <a:pt x="110" y="9"/>
                    <a:pt x="110" y="9"/>
                  </a:cubicBezTo>
                  <a:cubicBezTo>
                    <a:pt x="109" y="8"/>
                    <a:pt x="108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8" y="0"/>
                    <a:pt x="57" y="0"/>
                    <a:pt x="57" y="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9"/>
                    <a:pt x="0" y="40"/>
                    <a:pt x="0" y="41"/>
                  </a:cubicBezTo>
                  <a:cubicBezTo>
                    <a:pt x="0" y="42"/>
                    <a:pt x="1" y="43"/>
                    <a:pt x="2" y="43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16" y="83"/>
                    <a:pt x="17" y="85"/>
                    <a:pt x="19" y="85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1" y="101"/>
                    <a:pt x="71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11" y="79"/>
                    <a:pt x="112" y="78"/>
                    <a:pt x="112" y="77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25" y="36"/>
                    <a:pt x="125" y="36"/>
                    <a:pt x="125" y="36"/>
                  </a:cubicBezTo>
                  <a:cubicBezTo>
                    <a:pt x="126" y="36"/>
                    <a:pt x="126" y="35"/>
                    <a:pt x="126" y="34"/>
                  </a:cubicBezTo>
                  <a:cubicBezTo>
                    <a:pt x="127" y="33"/>
                    <a:pt x="126" y="32"/>
                    <a:pt x="126" y="31"/>
                  </a:cubicBezTo>
                  <a:close/>
                  <a:moveTo>
                    <a:pt x="8" y="38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53" y="50"/>
                    <a:pt x="53" y="50"/>
                    <a:pt x="53" y="50"/>
                  </a:cubicBezTo>
                  <a:lnTo>
                    <a:pt x="8" y="38"/>
                  </a:lnTo>
                  <a:close/>
                  <a:moveTo>
                    <a:pt x="68" y="93"/>
                  </a:moveTo>
                  <a:cubicBezTo>
                    <a:pt x="23" y="80"/>
                    <a:pt x="23" y="80"/>
                    <a:pt x="23" y="80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5" y="56"/>
                    <a:pt x="56" y="56"/>
                    <a:pt x="57" y="55"/>
                  </a:cubicBezTo>
                  <a:cubicBezTo>
                    <a:pt x="68" y="38"/>
                    <a:pt x="68" y="38"/>
                    <a:pt x="68" y="38"/>
                  </a:cubicBezTo>
                  <a:lnTo>
                    <a:pt x="68" y="93"/>
                  </a:lnTo>
                  <a:close/>
                  <a:moveTo>
                    <a:pt x="71" y="24"/>
                  </a:moveTo>
                  <a:cubicBezTo>
                    <a:pt x="31" y="17"/>
                    <a:pt x="31" y="17"/>
                    <a:pt x="31" y="1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96" y="12"/>
                    <a:pt x="96" y="12"/>
                    <a:pt x="96" y="12"/>
                  </a:cubicBezTo>
                  <a:lnTo>
                    <a:pt x="71" y="24"/>
                  </a:lnTo>
                  <a:close/>
                  <a:moveTo>
                    <a:pt x="75" y="92"/>
                  </a:moveTo>
                  <a:cubicBezTo>
                    <a:pt x="75" y="42"/>
                    <a:pt x="75" y="42"/>
                    <a:pt x="75" y="4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1" y="54"/>
                    <a:pt x="81" y="55"/>
                    <a:pt x="82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4" y="55"/>
                    <a:pt x="84" y="55"/>
                    <a:pt x="85" y="5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6" y="75"/>
                    <a:pt x="106" y="75"/>
                    <a:pt x="106" y="75"/>
                  </a:cubicBezTo>
                  <a:cubicBezTo>
                    <a:pt x="106" y="75"/>
                    <a:pt x="106" y="75"/>
                    <a:pt x="106" y="75"/>
                  </a:cubicBezTo>
                  <a:lnTo>
                    <a:pt x="75" y="92"/>
                  </a:lnTo>
                  <a:close/>
                  <a:moveTo>
                    <a:pt x="85" y="48"/>
                  </a:moveTo>
                  <a:cubicBezTo>
                    <a:pt x="76" y="29"/>
                    <a:pt x="76" y="29"/>
                    <a:pt x="76" y="29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18" y="32"/>
                    <a:pt x="118" y="32"/>
                    <a:pt x="118" y="32"/>
                  </a:cubicBezTo>
                  <a:lnTo>
                    <a:pt x="85" y="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0" name="Group 153">
              <a:extLst>
                <a:ext uri="{FF2B5EF4-FFF2-40B4-BE49-F238E27FC236}">
                  <a16:creationId xmlns:a16="http://schemas.microsoft.com/office/drawing/2014/main" xmlns="" id="{01A31AF3-A03E-4BC8-8D37-D151F6A02FB5}"/>
                </a:ext>
              </a:extLst>
            </p:cNvPr>
            <p:cNvGrpSpPr/>
            <p:nvPr/>
          </p:nvGrpSpPr>
          <p:grpSpPr>
            <a:xfrm>
              <a:off x="4992019" y="2341164"/>
              <a:ext cx="318466" cy="320649"/>
              <a:chOff x="4751388" y="877888"/>
              <a:chExt cx="481013" cy="484187"/>
            </a:xfrm>
            <a:solidFill>
              <a:schemeClr val="accent1"/>
            </a:solidFill>
          </p:grpSpPr>
          <p:sp>
            <p:nvSpPr>
              <p:cNvPr id="64" name="ïṧḷïḓê-Oval 154">
                <a:extLst>
                  <a:ext uri="{FF2B5EF4-FFF2-40B4-BE49-F238E27FC236}">
                    <a16:creationId xmlns:a16="http://schemas.microsoft.com/office/drawing/2014/main" xmlns="" id="{FFCA1B40-F083-483F-9EFF-58A6604FA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960438"/>
                <a:ext cx="323850" cy="3190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ṧḷïḓê-Rectangle 155">
                <a:extLst>
                  <a:ext uri="{FF2B5EF4-FFF2-40B4-BE49-F238E27FC236}">
                    <a16:creationId xmlns:a16="http://schemas.microsoft.com/office/drawing/2014/main" xmlns="" id="{FE5BEA18-C902-4C0A-819C-AA0F11AD5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638" y="877888"/>
                <a:ext cx="41275" cy="603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ṧḷïḓê-Rectangle 156">
                <a:extLst>
                  <a:ext uri="{FF2B5EF4-FFF2-40B4-BE49-F238E27FC236}">
                    <a16:creationId xmlns:a16="http://schemas.microsoft.com/office/drawing/2014/main" xmlns="" id="{97606EE1-1371-4D3E-A9A5-DC7ADF573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6838" y="1100138"/>
                <a:ext cx="55563" cy="412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ïṧḷïḓê-Rectangle 157">
                <a:extLst>
                  <a:ext uri="{FF2B5EF4-FFF2-40B4-BE49-F238E27FC236}">
                    <a16:creationId xmlns:a16="http://schemas.microsoft.com/office/drawing/2014/main" xmlns="" id="{70006F77-721A-49FA-A26D-9F25A8731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638" y="1303338"/>
                <a:ext cx="41275" cy="587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ïṧḷïḓê-Rectangle 158">
                <a:extLst>
                  <a:ext uri="{FF2B5EF4-FFF2-40B4-BE49-F238E27FC236}">
                    <a16:creationId xmlns:a16="http://schemas.microsoft.com/office/drawing/2014/main" xmlns="" id="{6674072A-7F7F-4079-972E-6D21D56F6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1388" y="1100138"/>
                <a:ext cx="57150" cy="412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ṧḷïḓê-Freeform: Shape 159">
                <a:extLst>
                  <a:ext uri="{FF2B5EF4-FFF2-40B4-BE49-F238E27FC236}">
                    <a16:creationId xmlns:a16="http://schemas.microsoft.com/office/drawing/2014/main" xmlns="" id="{47B6602F-1D6B-4B4B-9936-8C2AF4486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8576" y="935038"/>
                <a:ext cx="68263" cy="71437"/>
              </a:xfrm>
              <a:custGeom>
                <a:avLst/>
                <a:gdLst>
                  <a:gd name="T0" fmla="*/ 43 w 43"/>
                  <a:gd name="T1" fmla="*/ 18 h 45"/>
                  <a:gd name="T2" fmla="*/ 19 w 43"/>
                  <a:gd name="T3" fmla="*/ 45 h 45"/>
                  <a:gd name="T4" fmla="*/ 0 w 43"/>
                  <a:gd name="T5" fmla="*/ 26 h 45"/>
                  <a:gd name="T6" fmla="*/ 26 w 43"/>
                  <a:gd name="T7" fmla="*/ 0 h 45"/>
                  <a:gd name="T8" fmla="*/ 43 w 43"/>
                  <a:gd name="T9" fmla="*/ 1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5">
                    <a:moveTo>
                      <a:pt x="43" y="18"/>
                    </a:moveTo>
                    <a:lnTo>
                      <a:pt x="19" y="45"/>
                    </a:lnTo>
                    <a:lnTo>
                      <a:pt x="0" y="26"/>
                    </a:lnTo>
                    <a:lnTo>
                      <a:pt x="26" y="0"/>
                    </a:lnTo>
                    <a:lnTo>
                      <a:pt x="4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ṧḷïḓê-Freeform: Shape 160">
                <a:extLst>
                  <a:ext uri="{FF2B5EF4-FFF2-40B4-BE49-F238E27FC236}">
                    <a16:creationId xmlns:a16="http://schemas.microsoft.com/office/drawing/2014/main" xmlns="" id="{A55E3A47-5280-4731-8D92-ED18CF057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8576" y="1235075"/>
                <a:ext cx="68263" cy="71437"/>
              </a:xfrm>
              <a:custGeom>
                <a:avLst/>
                <a:gdLst>
                  <a:gd name="T0" fmla="*/ 19 w 43"/>
                  <a:gd name="T1" fmla="*/ 0 h 45"/>
                  <a:gd name="T2" fmla="*/ 43 w 43"/>
                  <a:gd name="T3" fmla="*/ 26 h 45"/>
                  <a:gd name="T4" fmla="*/ 26 w 43"/>
                  <a:gd name="T5" fmla="*/ 45 h 45"/>
                  <a:gd name="T6" fmla="*/ 0 w 43"/>
                  <a:gd name="T7" fmla="*/ 19 h 45"/>
                  <a:gd name="T8" fmla="*/ 19 w 43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5">
                    <a:moveTo>
                      <a:pt x="19" y="0"/>
                    </a:moveTo>
                    <a:lnTo>
                      <a:pt x="43" y="26"/>
                    </a:lnTo>
                    <a:lnTo>
                      <a:pt x="26" y="45"/>
                    </a:lnTo>
                    <a:lnTo>
                      <a:pt x="0" y="19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ṧḷïḓê-Freeform: Shape 161">
                <a:extLst>
                  <a:ext uri="{FF2B5EF4-FFF2-40B4-BE49-F238E27FC236}">
                    <a16:creationId xmlns:a16="http://schemas.microsoft.com/office/drawing/2014/main" xmlns="" id="{F60FC885-5302-4FD1-86E2-29669DBF3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538" y="1235075"/>
                <a:ext cx="66675" cy="71437"/>
              </a:xfrm>
              <a:custGeom>
                <a:avLst/>
                <a:gdLst>
                  <a:gd name="T0" fmla="*/ 26 w 42"/>
                  <a:gd name="T1" fmla="*/ 0 h 45"/>
                  <a:gd name="T2" fmla="*/ 42 w 42"/>
                  <a:gd name="T3" fmla="*/ 19 h 45"/>
                  <a:gd name="T4" fmla="*/ 19 w 42"/>
                  <a:gd name="T5" fmla="*/ 45 h 45"/>
                  <a:gd name="T6" fmla="*/ 0 w 42"/>
                  <a:gd name="T7" fmla="*/ 26 h 45"/>
                  <a:gd name="T8" fmla="*/ 26 w 42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5">
                    <a:moveTo>
                      <a:pt x="26" y="0"/>
                    </a:moveTo>
                    <a:lnTo>
                      <a:pt x="42" y="19"/>
                    </a:lnTo>
                    <a:lnTo>
                      <a:pt x="19" y="45"/>
                    </a:lnTo>
                    <a:lnTo>
                      <a:pt x="0" y="26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ïṧḷïḓê-Freeform: Shape 162">
                <a:extLst>
                  <a:ext uri="{FF2B5EF4-FFF2-40B4-BE49-F238E27FC236}">
                    <a16:creationId xmlns:a16="http://schemas.microsoft.com/office/drawing/2014/main" xmlns="" id="{C6E0EE0D-5FD3-42A2-8417-8C61537B5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8538" y="935038"/>
                <a:ext cx="66675" cy="71437"/>
              </a:xfrm>
              <a:custGeom>
                <a:avLst/>
                <a:gdLst>
                  <a:gd name="T0" fmla="*/ 42 w 42"/>
                  <a:gd name="T1" fmla="*/ 26 h 45"/>
                  <a:gd name="T2" fmla="*/ 26 w 42"/>
                  <a:gd name="T3" fmla="*/ 45 h 45"/>
                  <a:gd name="T4" fmla="*/ 0 w 42"/>
                  <a:gd name="T5" fmla="*/ 18 h 45"/>
                  <a:gd name="T6" fmla="*/ 19 w 42"/>
                  <a:gd name="T7" fmla="*/ 0 h 45"/>
                  <a:gd name="T8" fmla="*/ 42 w 42"/>
                  <a:gd name="T9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5">
                    <a:moveTo>
                      <a:pt x="42" y="26"/>
                    </a:moveTo>
                    <a:lnTo>
                      <a:pt x="26" y="45"/>
                    </a:lnTo>
                    <a:lnTo>
                      <a:pt x="0" y="18"/>
                    </a:lnTo>
                    <a:lnTo>
                      <a:pt x="19" y="0"/>
                    </a:lnTo>
                    <a:lnTo>
                      <a:pt x="42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ṧḷïḓê-Freeform: Shape 163">
                <a:extLst>
                  <a:ext uri="{FF2B5EF4-FFF2-40B4-BE49-F238E27FC236}">
                    <a16:creationId xmlns:a16="http://schemas.microsoft.com/office/drawing/2014/main" xmlns="" id="{11DB1AF1-489F-40BD-A4E8-014EA0448B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5076" y="889000"/>
                <a:ext cx="60325" cy="68262"/>
              </a:xfrm>
              <a:custGeom>
                <a:avLst/>
                <a:gdLst>
                  <a:gd name="T0" fmla="*/ 38 w 38"/>
                  <a:gd name="T1" fmla="*/ 10 h 43"/>
                  <a:gd name="T2" fmla="*/ 24 w 38"/>
                  <a:gd name="T3" fmla="*/ 43 h 43"/>
                  <a:gd name="T4" fmla="*/ 0 w 38"/>
                  <a:gd name="T5" fmla="*/ 33 h 43"/>
                  <a:gd name="T6" fmla="*/ 12 w 38"/>
                  <a:gd name="T7" fmla="*/ 0 h 43"/>
                  <a:gd name="T8" fmla="*/ 38 w 38"/>
                  <a:gd name="T9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3">
                    <a:moveTo>
                      <a:pt x="38" y="10"/>
                    </a:moveTo>
                    <a:lnTo>
                      <a:pt x="24" y="43"/>
                    </a:lnTo>
                    <a:lnTo>
                      <a:pt x="0" y="33"/>
                    </a:lnTo>
                    <a:lnTo>
                      <a:pt x="12" y="0"/>
                    </a:lnTo>
                    <a:lnTo>
                      <a:pt x="38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ṧḷïḓê-Freeform: Shape 164">
                <a:extLst>
                  <a:ext uri="{FF2B5EF4-FFF2-40B4-BE49-F238E27FC236}">
                    <a16:creationId xmlns:a16="http://schemas.microsoft.com/office/drawing/2014/main" xmlns="" id="{CDEC2D0A-B696-4DF7-B871-811FB524F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4613" y="1171575"/>
                <a:ext cx="71438" cy="60325"/>
              </a:xfrm>
              <a:custGeom>
                <a:avLst/>
                <a:gdLst>
                  <a:gd name="T0" fmla="*/ 9 w 45"/>
                  <a:gd name="T1" fmla="*/ 0 h 38"/>
                  <a:gd name="T2" fmla="*/ 45 w 45"/>
                  <a:gd name="T3" fmla="*/ 14 h 38"/>
                  <a:gd name="T4" fmla="*/ 33 w 45"/>
                  <a:gd name="T5" fmla="*/ 38 h 38"/>
                  <a:gd name="T6" fmla="*/ 0 w 45"/>
                  <a:gd name="T7" fmla="*/ 23 h 38"/>
                  <a:gd name="T8" fmla="*/ 9 w 45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8">
                    <a:moveTo>
                      <a:pt x="9" y="0"/>
                    </a:moveTo>
                    <a:lnTo>
                      <a:pt x="45" y="14"/>
                    </a:lnTo>
                    <a:lnTo>
                      <a:pt x="33" y="38"/>
                    </a:lnTo>
                    <a:lnTo>
                      <a:pt x="0" y="2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ïṧḷïḓê-Freeform: Shape 165">
                <a:extLst>
                  <a:ext uri="{FF2B5EF4-FFF2-40B4-BE49-F238E27FC236}">
                    <a16:creationId xmlns:a16="http://schemas.microsoft.com/office/drawing/2014/main" xmlns="" id="{75E3E85D-AECC-426F-B769-B191FE798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3151" y="1284288"/>
                <a:ext cx="60325" cy="66675"/>
              </a:xfrm>
              <a:custGeom>
                <a:avLst/>
                <a:gdLst>
                  <a:gd name="T0" fmla="*/ 38 w 38"/>
                  <a:gd name="T1" fmla="*/ 9 h 42"/>
                  <a:gd name="T2" fmla="*/ 24 w 38"/>
                  <a:gd name="T3" fmla="*/ 42 h 42"/>
                  <a:gd name="T4" fmla="*/ 0 w 38"/>
                  <a:gd name="T5" fmla="*/ 33 h 42"/>
                  <a:gd name="T6" fmla="*/ 14 w 38"/>
                  <a:gd name="T7" fmla="*/ 0 h 42"/>
                  <a:gd name="T8" fmla="*/ 38 w 38"/>
                  <a:gd name="T9" fmla="*/ 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2">
                    <a:moveTo>
                      <a:pt x="38" y="9"/>
                    </a:moveTo>
                    <a:lnTo>
                      <a:pt x="24" y="42"/>
                    </a:lnTo>
                    <a:lnTo>
                      <a:pt x="0" y="33"/>
                    </a:lnTo>
                    <a:lnTo>
                      <a:pt x="14" y="0"/>
                    </a:lnTo>
                    <a:lnTo>
                      <a:pt x="3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ïṧḷïḓê-Freeform: Shape 166">
                <a:extLst>
                  <a:ext uri="{FF2B5EF4-FFF2-40B4-BE49-F238E27FC236}">
                    <a16:creationId xmlns:a16="http://schemas.microsoft.com/office/drawing/2014/main" xmlns="" id="{11F7D656-ACB0-4A8C-A612-3FCDCEFDD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501" y="1009650"/>
                <a:ext cx="68263" cy="60325"/>
              </a:xfrm>
              <a:custGeom>
                <a:avLst/>
                <a:gdLst>
                  <a:gd name="T0" fmla="*/ 34 w 43"/>
                  <a:gd name="T1" fmla="*/ 38 h 38"/>
                  <a:gd name="T2" fmla="*/ 0 w 43"/>
                  <a:gd name="T3" fmla="*/ 24 h 38"/>
                  <a:gd name="T4" fmla="*/ 10 w 43"/>
                  <a:gd name="T5" fmla="*/ 0 h 38"/>
                  <a:gd name="T6" fmla="*/ 43 w 43"/>
                  <a:gd name="T7" fmla="*/ 14 h 38"/>
                  <a:gd name="T8" fmla="*/ 34 w 43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8">
                    <a:moveTo>
                      <a:pt x="34" y="38"/>
                    </a:moveTo>
                    <a:lnTo>
                      <a:pt x="0" y="24"/>
                    </a:lnTo>
                    <a:lnTo>
                      <a:pt x="10" y="0"/>
                    </a:lnTo>
                    <a:lnTo>
                      <a:pt x="43" y="14"/>
                    </a:lnTo>
                    <a:lnTo>
                      <a:pt x="34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ïṧḷïḓê-Freeform: Shape 167">
                <a:extLst>
                  <a:ext uri="{FF2B5EF4-FFF2-40B4-BE49-F238E27FC236}">
                    <a16:creationId xmlns:a16="http://schemas.microsoft.com/office/drawing/2014/main" xmlns="" id="{FDC4563F-2401-425B-9CFC-3D897BBC7A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4613" y="1009650"/>
                <a:ext cx="66675" cy="60325"/>
              </a:xfrm>
              <a:custGeom>
                <a:avLst/>
                <a:gdLst>
                  <a:gd name="T0" fmla="*/ 0 w 42"/>
                  <a:gd name="T1" fmla="*/ 14 h 38"/>
                  <a:gd name="T2" fmla="*/ 33 w 42"/>
                  <a:gd name="T3" fmla="*/ 0 h 38"/>
                  <a:gd name="T4" fmla="*/ 42 w 42"/>
                  <a:gd name="T5" fmla="*/ 24 h 38"/>
                  <a:gd name="T6" fmla="*/ 9 w 42"/>
                  <a:gd name="T7" fmla="*/ 38 h 38"/>
                  <a:gd name="T8" fmla="*/ 0 w 42"/>
                  <a:gd name="T9" fmla="*/ 1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8">
                    <a:moveTo>
                      <a:pt x="0" y="14"/>
                    </a:moveTo>
                    <a:lnTo>
                      <a:pt x="33" y="0"/>
                    </a:lnTo>
                    <a:lnTo>
                      <a:pt x="42" y="24"/>
                    </a:lnTo>
                    <a:lnTo>
                      <a:pt x="9" y="38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ïṧḷïḓê-Freeform: Shape 168">
                <a:extLst>
                  <a:ext uri="{FF2B5EF4-FFF2-40B4-BE49-F238E27FC236}">
                    <a16:creationId xmlns:a16="http://schemas.microsoft.com/office/drawing/2014/main" xmlns="" id="{CC5EBCA0-86C3-4D80-8213-CB9D707A2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5076" y="1279525"/>
                <a:ext cx="60325" cy="71437"/>
              </a:xfrm>
              <a:custGeom>
                <a:avLst/>
                <a:gdLst>
                  <a:gd name="T0" fmla="*/ 38 w 38"/>
                  <a:gd name="T1" fmla="*/ 33 h 45"/>
                  <a:gd name="T2" fmla="*/ 14 w 38"/>
                  <a:gd name="T3" fmla="*/ 45 h 45"/>
                  <a:gd name="T4" fmla="*/ 0 w 38"/>
                  <a:gd name="T5" fmla="*/ 12 h 45"/>
                  <a:gd name="T6" fmla="*/ 24 w 38"/>
                  <a:gd name="T7" fmla="*/ 0 h 45"/>
                  <a:gd name="T8" fmla="*/ 38 w 38"/>
                  <a:gd name="T9" fmla="*/ 3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5">
                    <a:moveTo>
                      <a:pt x="38" y="33"/>
                    </a:moveTo>
                    <a:lnTo>
                      <a:pt x="14" y="45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ṧḷïḓê-Freeform: Shape 169">
                <a:extLst>
                  <a:ext uri="{FF2B5EF4-FFF2-40B4-BE49-F238E27FC236}">
                    <a16:creationId xmlns:a16="http://schemas.microsoft.com/office/drawing/2014/main" xmlns="" id="{BE7D40A9-D61F-481B-AFED-F55C6634E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501" y="1171575"/>
                <a:ext cx="68263" cy="60325"/>
              </a:xfrm>
              <a:custGeom>
                <a:avLst/>
                <a:gdLst>
                  <a:gd name="T0" fmla="*/ 43 w 43"/>
                  <a:gd name="T1" fmla="*/ 23 h 38"/>
                  <a:gd name="T2" fmla="*/ 10 w 43"/>
                  <a:gd name="T3" fmla="*/ 38 h 38"/>
                  <a:gd name="T4" fmla="*/ 0 w 43"/>
                  <a:gd name="T5" fmla="*/ 14 h 38"/>
                  <a:gd name="T6" fmla="*/ 34 w 43"/>
                  <a:gd name="T7" fmla="*/ 0 h 38"/>
                  <a:gd name="T8" fmla="*/ 43 w 43"/>
                  <a:gd name="T9" fmla="*/ 2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8">
                    <a:moveTo>
                      <a:pt x="43" y="23"/>
                    </a:moveTo>
                    <a:lnTo>
                      <a:pt x="10" y="38"/>
                    </a:lnTo>
                    <a:lnTo>
                      <a:pt x="0" y="14"/>
                    </a:lnTo>
                    <a:lnTo>
                      <a:pt x="34" y="0"/>
                    </a:lnTo>
                    <a:lnTo>
                      <a:pt x="43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ṧḷïḓê-Freeform: Shape 170">
                <a:extLst>
                  <a:ext uri="{FF2B5EF4-FFF2-40B4-BE49-F238E27FC236}">
                    <a16:creationId xmlns:a16="http://schemas.microsoft.com/office/drawing/2014/main" xmlns="" id="{01717AD3-358A-48A0-A213-6B8DC8A65C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9976" y="889000"/>
                <a:ext cx="60325" cy="68262"/>
              </a:xfrm>
              <a:custGeom>
                <a:avLst/>
                <a:gdLst>
                  <a:gd name="T0" fmla="*/ 38 w 38"/>
                  <a:gd name="T1" fmla="*/ 33 h 43"/>
                  <a:gd name="T2" fmla="*/ 14 w 38"/>
                  <a:gd name="T3" fmla="*/ 43 h 43"/>
                  <a:gd name="T4" fmla="*/ 0 w 38"/>
                  <a:gd name="T5" fmla="*/ 10 h 43"/>
                  <a:gd name="T6" fmla="*/ 23 w 38"/>
                  <a:gd name="T7" fmla="*/ 0 h 43"/>
                  <a:gd name="T8" fmla="*/ 38 w 38"/>
                  <a:gd name="T9" fmla="*/ 3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3">
                    <a:moveTo>
                      <a:pt x="38" y="33"/>
                    </a:moveTo>
                    <a:lnTo>
                      <a:pt x="14" y="43"/>
                    </a:lnTo>
                    <a:lnTo>
                      <a:pt x="0" y="10"/>
                    </a:lnTo>
                    <a:lnTo>
                      <a:pt x="23" y="0"/>
                    </a:lnTo>
                    <a:lnTo>
                      <a:pt x="38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1" name="ïṧḷïḓê-Freeform: Shape 171">
              <a:extLst>
                <a:ext uri="{FF2B5EF4-FFF2-40B4-BE49-F238E27FC236}">
                  <a16:creationId xmlns:a16="http://schemas.microsoft.com/office/drawing/2014/main" xmlns="" id="{0B3BC52B-79CC-4FE9-8BAF-33D0AF2EE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3465" y="3613256"/>
              <a:ext cx="74625" cy="76746"/>
            </a:xfrm>
            <a:custGeom>
              <a:avLst/>
              <a:gdLst>
                <a:gd name="T0" fmla="*/ 27 w 30"/>
                <a:gd name="T1" fmla="*/ 25 h 31"/>
                <a:gd name="T2" fmla="*/ 7 w 30"/>
                <a:gd name="T3" fmla="*/ 1 h 31"/>
                <a:gd name="T4" fmla="*/ 7 w 30"/>
                <a:gd name="T5" fmla="*/ 12 h 31"/>
                <a:gd name="T6" fmla="*/ 17 w 30"/>
                <a:gd name="T7" fmla="*/ 22 h 31"/>
                <a:gd name="T8" fmla="*/ 27 w 30"/>
                <a:gd name="T9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27" y="25"/>
                  </a:moveTo>
                  <a:cubicBezTo>
                    <a:pt x="30" y="12"/>
                    <a:pt x="20" y="0"/>
                    <a:pt x="7" y="1"/>
                  </a:cubicBezTo>
                  <a:cubicBezTo>
                    <a:pt x="0" y="2"/>
                    <a:pt x="0" y="12"/>
                    <a:pt x="7" y="12"/>
                  </a:cubicBezTo>
                  <a:cubicBezTo>
                    <a:pt x="13" y="11"/>
                    <a:pt x="18" y="15"/>
                    <a:pt x="17" y="22"/>
                  </a:cubicBezTo>
                  <a:cubicBezTo>
                    <a:pt x="16" y="29"/>
                    <a:pt x="26" y="31"/>
                    <a:pt x="27" y="2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ṧḷïḓê-Freeform: Shape 172">
              <a:extLst>
                <a:ext uri="{FF2B5EF4-FFF2-40B4-BE49-F238E27FC236}">
                  <a16:creationId xmlns:a16="http://schemas.microsoft.com/office/drawing/2014/main" xmlns="" id="{7C236C0B-308F-4E00-B24B-37A5ED144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197" y="3684746"/>
              <a:ext cx="268016" cy="216570"/>
            </a:xfrm>
            <a:custGeom>
              <a:avLst/>
              <a:gdLst>
                <a:gd name="T0" fmla="*/ 3 w 108"/>
                <a:gd name="T1" fmla="*/ 15 h 87"/>
                <a:gd name="T2" fmla="*/ 2 w 108"/>
                <a:gd name="T3" fmla="*/ 41 h 87"/>
                <a:gd name="T4" fmla="*/ 31 w 108"/>
                <a:gd name="T5" fmla="*/ 87 h 87"/>
                <a:gd name="T6" fmla="*/ 35 w 108"/>
                <a:gd name="T7" fmla="*/ 87 h 87"/>
                <a:gd name="T8" fmla="*/ 50 w 108"/>
                <a:gd name="T9" fmla="*/ 82 h 87"/>
                <a:gd name="T10" fmla="*/ 64 w 108"/>
                <a:gd name="T11" fmla="*/ 87 h 87"/>
                <a:gd name="T12" fmla="*/ 94 w 108"/>
                <a:gd name="T13" fmla="*/ 10 h 87"/>
                <a:gd name="T14" fmla="*/ 91 w 108"/>
                <a:gd name="T15" fmla="*/ 7 h 87"/>
                <a:gd name="T16" fmla="*/ 70 w 108"/>
                <a:gd name="T17" fmla="*/ 0 h 87"/>
                <a:gd name="T18" fmla="*/ 50 w 108"/>
                <a:gd name="T19" fmla="*/ 4 h 87"/>
                <a:gd name="T20" fmla="*/ 50 w 108"/>
                <a:gd name="T21" fmla="*/ 4 h 87"/>
                <a:gd name="T22" fmla="*/ 45 w 108"/>
                <a:gd name="T23" fmla="*/ 2 h 87"/>
                <a:gd name="T24" fmla="*/ 31 w 108"/>
                <a:gd name="T25" fmla="*/ 0 h 87"/>
                <a:gd name="T26" fmla="*/ 30 w 108"/>
                <a:gd name="T27" fmla="*/ 0 h 87"/>
                <a:gd name="T28" fmla="*/ 3 w 108"/>
                <a:gd name="T29" fmla="*/ 1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" h="87">
                  <a:moveTo>
                    <a:pt x="3" y="15"/>
                  </a:moveTo>
                  <a:cubicBezTo>
                    <a:pt x="0" y="23"/>
                    <a:pt x="1" y="33"/>
                    <a:pt x="2" y="41"/>
                  </a:cubicBezTo>
                  <a:cubicBezTo>
                    <a:pt x="5" y="57"/>
                    <a:pt x="13" y="82"/>
                    <a:pt x="31" y="87"/>
                  </a:cubicBezTo>
                  <a:cubicBezTo>
                    <a:pt x="32" y="87"/>
                    <a:pt x="34" y="87"/>
                    <a:pt x="35" y="87"/>
                  </a:cubicBezTo>
                  <a:cubicBezTo>
                    <a:pt x="40" y="87"/>
                    <a:pt x="45" y="85"/>
                    <a:pt x="50" y="82"/>
                  </a:cubicBezTo>
                  <a:cubicBezTo>
                    <a:pt x="54" y="86"/>
                    <a:pt x="59" y="87"/>
                    <a:pt x="64" y="87"/>
                  </a:cubicBezTo>
                  <a:cubicBezTo>
                    <a:pt x="90" y="87"/>
                    <a:pt x="108" y="29"/>
                    <a:pt x="94" y="10"/>
                  </a:cubicBezTo>
                  <a:cubicBezTo>
                    <a:pt x="93" y="9"/>
                    <a:pt x="92" y="8"/>
                    <a:pt x="91" y="7"/>
                  </a:cubicBezTo>
                  <a:cubicBezTo>
                    <a:pt x="86" y="2"/>
                    <a:pt x="78" y="0"/>
                    <a:pt x="70" y="0"/>
                  </a:cubicBezTo>
                  <a:cubicBezTo>
                    <a:pt x="63" y="0"/>
                    <a:pt x="55" y="2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9" y="4"/>
                    <a:pt x="45" y="3"/>
                    <a:pt x="45" y="2"/>
                  </a:cubicBezTo>
                  <a:cubicBezTo>
                    <a:pt x="40" y="1"/>
                    <a:pt x="36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19" y="0"/>
                    <a:pt x="7" y="4"/>
                    <a:pt x="3" y="1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ṧḷïḓê-Freeform: Shape 173">
              <a:extLst>
                <a:ext uri="{FF2B5EF4-FFF2-40B4-BE49-F238E27FC236}">
                  <a16:creationId xmlns:a16="http://schemas.microsoft.com/office/drawing/2014/main" xmlns="" id="{B8814E6C-A26C-4FC3-916C-D43C6995D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839" y="5008326"/>
              <a:ext cx="1742100" cy="1857084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78" name="Title 1">
            <a:extLst>
              <a:ext uri="{FF2B5EF4-FFF2-40B4-BE49-F238E27FC236}">
                <a16:creationId xmlns:a16="http://schemas.microsoft.com/office/drawing/2014/main" xmlns="" id="{68D42A23-8621-44FE-962E-908C6BEAF715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4867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-9081"/>
            <a:ext cx="9144000" cy="515337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147" b="-141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-11462"/>
            <a:ext cx="9144000" cy="515337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123728" y="1184434"/>
            <a:ext cx="7020272" cy="1747356"/>
          </a:xfrm>
          <a:prstGeom prst="rect">
            <a:avLst/>
          </a:prstGeom>
          <a:solidFill>
            <a:srgbClr val="9B162C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gray">
          <a:xfrm>
            <a:off x="5503259" y="2179129"/>
            <a:ext cx="2947393" cy="5904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noAutofit/>
          </a:bodyPr>
          <a:lstStyle/>
          <a:p>
            <a:r>
              <a:rPr lang="zh-CN" altLang="en-US" sz="3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sz="3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08104" y="1295979"/>
            <a:ext cx="1799000" cy="900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" rIns="0" bIns="0" rtlCol="0" anchor="ctr"/>
          <a:lstStyle/>
          <a:p>
            <a:r>
              <a:rPr lang="en-US" altLang="zh-CN" sz="6000" dirty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</a:rPr>
              <a:t>Part </a:t>
            </a:r>
            <a:r>
              <a:rPr lang="en-US" altLang="zh-CN" sz="6000" dirty="0" smtClean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</a:rPr>
              <a:t>02</a:t>
            </a:r>
            <a:endParaRPr lang="zh-CN" altLang="en-US" sz="6000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3746602" y="1482779"/>
            <a:ext cx="14588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spc="225" dirty="0" smtClean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  <a:sym typeface="微软雅黑" pitchFamily="34" charset="-122"/>
              </a:rPr>
              <a:t>201X</a:t>
            </a:r>
            <a:endParaRPr lang="zh-CN" altLang="en-US" b="1" spc="225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  <a:sym typeface="微软雅黑" pitchFamily="34" charset="-122"/>
            </a:endParaRPr>
          </a:p>
        </p:txBody>
      </p:sp>
      <p:sp>
        <p:nvSpPr>
          <p:cNvPr id="21" name="TextBox 7"/>
          <p:cNvSpPr>
            <a:spLocks noChangeArrowheads="1"/>
          </p:cNvSpPr>
          <p:nvPr/>
        </p:nvSpPr>
        <p:spPr bwMode="auto">
          <a:xfrm>
            <a:off x="3746602" y="1734797"/>
            <a:ext cx="14588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  <a:sym typeface="微软雅黑" pitchFamily="34" charset="-122"/>
              </a:rPr>
              <a:t>General work report</a:t>
            </a:r>
            <a:endParaRPr lang="zh-CN" altLang="en-US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  <a:sym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296138" y="1473402"/>
            <a:ext cx="114351" cy="594066"/>
            <a:chOff x="3913576" y="2427313"/>
            <a:chExt cx="152468" cy="79208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3989810" y="2427313"/>
              <a:ext cx="0" cy="792088"/>
            </a:xfrm>
            <a:prstGeom prst="line">
              <a:avLst/>
            </a:prstGeom>
            <a:ln w="9525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 rot="2700000">
              <a:off x="3913576" y="2730643"/>
              <a:ext cx="152468" cy="1524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 p14:presetBounceEnd="6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20" dur="1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2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2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/>
          <p:bldP spid="13" grpId="0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20" dur="1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2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2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/>
          <p:bldP spid="13" grpId="0"/>
          <p:bldP spid="20" grpId="0"/>
          <p:bldP spid="21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şḻïďê-Arc 2">
            <a:extLst>
              <a:ext uri="{FF2B5EF4-FFF2-40B4-BE49-F238E27FC236}">
                <a16:creationId xmlns:a16="http://schemas.microsoft.com/office/drawing/2014/main" xmlns="" id="{A1135317-B5A0-4C99-9F9C-3BA45F14520F}"/>
              </a:ext>
            </a:extLst>
          </p:cNvPr>
          <p:cNvSpPr/>
          <p:nvPr/>
        </p:nvSpPr>
        <p:spPr>
          <a:xfrm rot="8100000">
            <a:off x="3477515" y="1797263"/>
            <a:ext cx="2538282" cy="2538282"/>
          </a:xfrm>
          <a:prstGeom prst="arc">
            <a:avLst>
              <a:gd name="adj1" fmla="val 16200000"/>
              <a:gd name="adj2" fmla="val 2926399"/>
            </a:avLst>
          </a:prstGeom>
          <a:ln w="44450" cap="rnd">
            <a:solidFill>
              <a:schemeClr val="tx1">
                <a:lumMod val="20000"/>
                <a:lumOff val="80000"/>
              </a:schemeClr>
            </a:solidFill>
            <a:prstDash val="dash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ïşḻïďê-Arc 3">
            <a:extLst>
              <a:ext uri="{FF2B5EF4-FFF2-40B4-BE49-F238E27FC236}">
                <a16:creationId xmlns:a16="http://schemas.microsoft.com/office/drawing/2014/main" xmlns="" id="{DB0CA342-5DD5-4510-AA40-38F9BB2C72D6}"/>
              </a:ext>
            </a:extLst>
          </p:cNvPr>
          <p:cNvSpPr/>
          <p:nvPr/>
        </p:nvSpPr>
        <p:spPr>
          <a:xfrm rot="18900000">
            <a:off x="3268451" y="2317001"/>
            <a:ext cx="2538282" cy="2538282"/>
          </a:xfrm>
          <a:prstGeom prst="arc">
            <a:avLst>
              <a:gd name="adj1" fmla="val 16200000"/>
              <a:gd name="adj2" fmla="val 2926399"/>
            </a:avLst>
          </a:prstGeom>
          <a:ln w="44450" cap="rnd">
            <a:solidFill>
              <a:schemeClr val="tx1">
                <a:lumMod val="20000"/>
                <a:lumOff val="80000"/>
              </a:schemeClr>
            </a:solidFill>
            <a:prstDash val="dash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F9C43553-CED3-42E9-8B56-A6094E4007E9}"/>
              </a:ext>
            </a:extLst>
          </p:cNvPr>
          <p:cNvGrpSpPr/>
          <p:nvPr/>
        </p:nvGrpSpPr>
        <p:grpSpPr>
          <a:xfrm>
            <a:off x="809235" y="2282689"/>
            <a:ext cx="7525531" cy="2033809"/>
            <a:chOff x="809235" y="2282689"/>
            <a:chExt cx="7525531" cy="2033809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ABCCF30D-E95E-4937-AF64-0D58711A263E}"/>
                </a:ext>
              </a:extLst>
            </p:cNvPr>
            <p:cNvGrpSpPr/>
            <p:nvPr/>
          </p:nvGrpSpPr>
          <p:grpSpPr>
            <a:xfrm>
              <a:off x="6401244" y="2282689"/>
              <a:ext cx="1933522" cy="730357"/>
              <a:chOff x="251866" y="1988839"/>
              <a:chExt cx="3288629" cy="784007"/>
            </a:xfrm>
          </p:grpSpPr>
          <p:sp>
            <p:nvSpPr>
              <p:cNvPr id="20" name="íślíḋè-TextBox 5">
                <a:extLst>
                  <a:ext uri="{FF2B5EF4-FFF2-40B4-BE49-F238E27FC236}">
                    <a16:creationId xmlns:a16="http://schemas.microsoft.com/office/drawing/2014/main" xmlns="" id="{A247047B-1BB8-4042-8BA1-2D1D146E2461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85000" lnSpcReduction="1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此部分内容作为文字排版占位显示</a:t>
                </a:r>
                <a:br>
                  <a:rPr lang="zh-CN" altLang="en-US" sz="1100" dirty="0"/>
                </a:br>
                <a:r>
                  <a:rPr lang="zh-CN" altLang="en-US" sz="1100" dirty="0"/>
                  <a:t>（建议使用主题字体）</a:t>
                </a:r>
              </a:p>
            </p:txBody>
          </p:sp>
          <p:sp>
            <p:nvSpPr>
              <p:cNvPr id="21" name="íślíḋè-Rectangle 20">
                <a:extLst>
                  <a:ext uri="{FF2B5EF4-FFF2-40B4-BE49-F238E27FC236}">
                    <a16:creationId xmlns:a16="http://schemas.microsoft.com/office/drawing/2014/main" xmlns="" id="{60F46AD1-57DC-47CC-BB59-E671C1762862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82D27ABB-9546-4539-BE7F-D98FC0129F1B}"/>
                </a:ext>
              </a:extLst>
            </p:cNvPr>
            <p:cNvGrpSpPr/>
            <p:nvPr/>
          </p:nvGrpSpPr>
          <p:grpSpPr>
            <a:xfrm>
              <a:off x="809235" y="2282689"/>
              <a:ext cx="1933522" cy="730357"/>
              <a:chOff x="128816" y="2217083"/>
              <a:chExt cx="3288629" cy="784007"/>
            </a:xfrm>
          </p:grpSpPr>
          <p:sp>
            <p:nvSpPr>
              <p:cNvPr id="18" name="íślíḋè-TextBox 5">
                <a:extLst>
                  <a:ext uri="{FF2B5EF4-FFF2-40B4-BE49-F238E27FC236}">
                    <a16:creationId xmlns:a16="http://schemas.microsoft.com/office/drawing/2014/main" xmlns="" id="{082EFC82-75EC-4D54-918B-11FF10A933EC}"/>
                  </a:ext>
                </a:extLst>
              </p:cNvPr>
              <p:cNvSpPr txBox="1"/>
              <p:nvPr/>
            </p:nvSpPr>
            <p:spPr>
              <a:xfrm>
                <a:off x="128816" y="2523459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85000" lnSpcReduction="10000"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19" name="íślíḋè-Rectangle 18">
                <a:extLst>
                  <a:ext uri="{FF2B5EF4-FFF2-40B4-BE49-F238E27FC236}">
                    <a16:creationId xmlns:a16="http://schemas.microsoft.com/office/drawing/2014/main" xmlns="" id="{4A130B90-6C5F-4188-9DF3-CAD528A79586}"/>
                  </a:ext>
                </a:extLst>
              </p:cNvPr>
              <p:cNvSpPr/>
              <p:nvPr/>
            </p:nvSpPr>
            <p:spPr>
              <a:xfrm>
                <a:off x="128816" y="2217083"/>
                <a:ext cx="3288629" cy="306375"/>
              </a:xfrm>
              <a:prstGeom prst="rect">
                <a:avLst/>
              </a:prstGeom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2E5EC8E2-E528-4ABF-BAA4-FC68E80C0A0C}"/>
                </a:ext>
              </a:extLst>
            </p:cNvPr>
            <p:cNvGrpSpPr/>
            <p:nvPr/>
          </p:nvGrpSpPr>
          <p:grpSpPr>
            <a:xfrm>
              <a:off x="809235" y="3586141"/>
              <a:ext cx="1933522" cy="730357"/>
              <a:chOff x="251866" y="1988839"/>
              <a:chExt cx="3288629" cy="784007"/>
            </a:xfrm>
          </p:grpSpPr>
          <p:sp>
            <p:nvSpPr>
              <p:cNvPr id="16" name="íślíḋè-TextBox 5">
                <a:extLst>
                  <a:ext uri="{FF2B5EF4-FFF2-40B4-BE49-F238E27FC236}">
                    <a16:creationId xmlns:a16="http://schemas.microsoft.com/office/drawing/2014/main" xmlns="" id="{0309CDED-D8E0-4E21-AB03-2A7427444DE7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85000" lnSpcReduction="10000"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17" name="íślíḋè-Rectangle 16">
                <a:extLst>
                  <a:ext uri="{FF2B5EF4-FFF2-40B4-BE49-F238E27FC236}">
                    <a16:creationId xmlns:a16="http://schemas.microsoft.com/office/drawing/2014/main" xmlns="" id="{0B2FE5BC-0B2E-4354-91CA-CB3B331019CE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244A7AF0-67BF-483F-BFC2-A9A85A3C44A9}"/>
                </a:ext>
              </a:extLst>
            </p:cNvPr>
            <p:cNvGrpSpPr/>
            <p:nvPr/>
          </p:nvGrpSpPr>
          <p:grpSpPr>
            <a:xfrm>
              <a:off x="6401244" y="3586141"/>
              <a:ext cx="1933522" cy="730357"/>
              <a:chOff x="251866" y="1988839"/>
              <a:chExt cx="3288629" cy="784007"/>
            </a:xfrm>
          </p:grpSpPr>
          <p:sp>
            <p:nvSpPr>
              <p:cNvPr id="14" name="íślíḋè-TextBox 5">
                <a:extLst>
                  <a:ext uri="{FF2B5EF4-FFF2-40B4-BE49-F238E27FC236}">
                    <a16:creationId xmlns:a16="http://schemas.microsoft.com/office/drawing/2014/main" xmlns="" id="{CE1A5869-07F2-4A1C-8D11-94C8985ABE8C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85000" lnSpcReduction="1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15" name="íślíḋè-Rectangle 14">
                <a:extLst>
                  <a:ext uri="{FF2B5EF4-FFF2-40B4-BE49-F238E27FC236}">
                    <a16:creationId xmlns:a16="http://schemas.microsoft.com/office/drawing/2014/main" xmlns="" id="{565C19ED-BEBC-4D8C-9366-BD6EF87FF819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5CE8141F-5873-4E60-98BE-6AB23CA48C85}"/>
              </a:ext>
            </a:extLst>
          </p:cNvPr>
          <p:cNvGrpSpPr/>
          <p:nvPr/>
        </p:nvGrpSpPr>
        <p:grpSpPr>
          <a:xfrm>
            <a:off x="3391215" y="2259966"/>
            <a:ext cx="2361571" cy="1983530"/>
            <a:chOff x="3391215" y="2259966"/>
            <a:chExt cx="2361571" cy="198353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6EDBD12E-735A-4BF0-BE61-7E512CEFFD89}"/>
                </a:ext>
              </a:extLst>
            </p:cNvPr>
            <p:cNvGrpSpPr/>
            <p:nvPr/>
          </p:nvGrpSpPr>
          <p:grpSpPr>
            <a:xfrm>
              <a:off x="3391215" y="2259966"/>
              <a:ext cx="2361571" cy="1983530"/>
              <a:chOff x="3621519" y="2394678"/>
              <a:chExt cx="3148761" cy="2644707"/>
            </a:xfrm>
          </p:grpSpPr>
          <p:sp>
            <p:nvSpPr>
              <p:cNvPr id="22" name="ïşḻïďê-Teardrop 21">
                <a:extLst>
                  <a:ext uri="{FF2B5EF4-FFF2-40B4-BE49-F238E27FC236}">
                    <a16:creationId xmlns:a16="http://schemas.microsoft.com/office/drawing/2014/main" xmlns="" id="{D1F2E821-4AB6-4078-B032-7520641E070B}"/>
                  </a:ext>
                </a:extLst>
              </p:cNvPr>
              <p:cNvSpPr/>
              <p:nvPr/>
            </p:nvSpPr>
            <p:spPr>
              <a:xfrm rot="2700000">
                <a:off x="3621519" y="2394679"/>
                <a:ext cx="916512" cy="916512"/>
              </a:xfrm>
              <a:prstGeom prst="teardrop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íślíḋè-Teardrop 22">
                <a:extLst>
                  <a:ext uri="{FF2B5EF4-FFF2-40B4-BE49-F238E27FC236}">
                    <a16:creationId xmlns:a16="http://schemas.microsoft.com/office/drawing/2014/main" xmlns="" id="{B42A6E83-11AE-45C4-B256-B2E2FA1F8CF6}"/>
                  </a:ext>
                </a:extLst>
              </p:cNvPr>
              <p:cNvSpPr/>
              <p:nvPr/>
            </p:nvSpPr>
            <p:spPr>
              <a:xfrm rot="8100000">
                <a:off x="5853768" y="2394678"/>
                <a:ext cx="916512" cy="916512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ślíḋè-Teardrop 23">
                <a:extLst>
                  <a:ext uri="{FF2B5EF4-FFF2-40B4-BE49-F238E27FC236}">
                    <a16:creationId xmlns:a16="http://schemas.microsoft.com/office/drawing/2014/main" xmlns="" id="{7619758D-D153-422B-A837-AFAAC8795793}"/>
                  </a:ext>
                </a:extLst>
              </p:cNvPr>
              <p:cNvSpPr/>
              <p:nvPr/>
            </p:nvSpPr>
            <p:spPr>
              <a:xfrm rot="13500000">
                <a:off x="5853768" y="4122872"/>
                <a:ext cx="916512" cy="916512"/>
              </a:xfrm>
              <a:prstGeom prst="teardrop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ślíḋè-Teardrop 24">
                <a:extLst>
                  <a:ext uri="{FF2B5EF4-FFF2-40B4-BE49-F238E27FC236}">
                    <a16:creationId xmlns:a16="http://schemas.microsoft.com/office/drawing/2014/main" xmlns="" id="{1C39A2CA-60D5-40D1-8731-78CC1333C3E6}"/>
                  </a:ext>
                </a:extLst>
              </p:cNvPr>
              <p:cNvSpPr/>
              <p:nvPr/>
            </p:nvSpPr>
            <p:spPr>
              <a:xfrm rot="18900000">
                <a:off x="3624206" y="4122873"/>
                <a:ext cx="916512" cy="916512"/>
              </a:xfrm>
              <a:prstGeom prst="teardrop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ślíḋè-Freeform 428">
                <a:extLst>
                  <a:ext uri="{FF2B5EF4-FFF2-40B4-BE49-F238E27FC236}">
                    <a16:creationId xmlns:a16="http://schemas.microsoft.com/office/drawing/2014/main" xmlns="" id="{4B5018D6-13C9-4DEB-8279-1E645F48E3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878" y="4380145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ślíḋè-Freeform 70">
                <a:extLst>
                  <a:ext uri="{FF2B5EF4-FFF2-40B4-BE49-F238E27FC236}">
                    <a16:creationId xmlns:a16="http://schemas.microsoft.com/office/drawing/2014/main" xmlns="" id="{B96C03D4-0B4E-4BD2-ACF0-98A8CA97A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2316" y="4397984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ślíḋè-university7">
                <a:extLst>
                  <a:ext uri="{FF2B5EF4-FFF2-40B4-BE49-F238E27FC236}">
                    <a16:creationId xmlns:a16="http://schemas.microsoft.com/office/drawing/2014/main" xmlns="" id="{C346A771-C8E1-457B-A04E-EBDF4374E1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9629" y="2669790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ślíḋè-AutoShape 75">
                <a:extLst>
                  <a:ext uri="{FF2B5EF4-FFF2-40B4-BE49-F238E27FC236}">
                    <a16:creationId xmlns:a16="http://schemas.microsoft.com/office/drawing/2014/main" xmlns="" id="{3D95D138-803D-4095-9B25-C33FA8907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1878" y="2669789"/>
                <a:ext cx="380293" cy="366291"/>
              </a:xfrm>
              <a:custGeom>
                <a:avLst/>
                <a:gdLst>
                  <a:gd name="connsiteX0" fmla="*/ 0 w 582235"/>
                  <a:gd name="connsiteY0" fmla="*/ 404481 h 606722"/>
                  <a:gd name="connsiteX1" fmla="*/ 101261 w 582235"/>
                  <a:gd name="connsiteY1" fmla="*/ 404481 h 606722"/>
                  <a:gd name="connsiteX2" fmla="*/ 101261 w 582235"/>
                  <a:gd name="connsiteY2" fmla="*/ 606722 h 606722"/>
                  <a:gd name="connsiteX3" fmla="*/ 0 w 582235"/>
                  <a:gd name="connsiteY3" fmla="*/ 606722 h 606722"/>
                  <a:gd name="connsiteX4" fmla="*/ 151927 w 582235"/>
                  <a:gd name="connsiteY4" fmla="*/ 328623 h 606722"/>
                  <a:gd name="connsiteX5" fmla="*/ 253188 w 582235"/>
                  <a:gd name="connsiteY5" fmla="*/ 328623 h 606722"/>
                  <a:gd name="connsiteX6" fmla="*/ 253188 w 582235"/>
                  <a:gd name="connsiteY6" fmla="*/ 606722 h 606722"/>
                  <a:gd name="connsiteX7" fmla="*/ 151927 w 582235"/>
                  <a:gd name="connsiteY7" fmla="*/ 606722 h 606722"/>
                  <a:gd name="connsiteX8" fmla="*/ 303855 w 582235"/>
                  <a:gd name="connsiteY8" fmla="*/ 252766 h 606722"/>
                  <a:gd name="connsiteX9" fmla="*/ 405046 w 582235"/>
                  <a:gd name="connsiteY9" fmla="*/ 252766 h 606722"/>
                  <a:gd name="connsiteX10" fmla="*/ 405046 w 582235"/>
                  <a:gd name="connsiteY10" fmla="*/ 606722 h 606722"/>
                  <a:gd name="connsiteX11" fmla="*/ 303855 w 582235"/>
                  <a:gd name="connsiteY11" fmla="*/ 606722 h 606722"/>
                  <a:gd name="connsiteX12" fmla="*/ 455711 w 582235"/>
                  <a:gd name="connsiteY12" fmla="*/ 202241 h 606722"/>
                  <a:gd name="connsiteX13" fmla="*/ 556972 w 582235"/>
                  <a:gd name="connsiteY13" fmla="*/ 202241 h 606722"/>
                  <a:gd name="connsiteX14" fmla="*/ 556972 w 582235"/>
                  <a:gd name="connsiteY14" fmla="*/ 606722 h 606722"/>
                  <a:gd name="connsiteX15" fmla="*/ 455711 w 582235"/>
                  <a:gd name="connsiteY15" fmla="*/ 606722 h 606722"/>
                  <a:gd name="connsiteX16" fmla="*/ 455697 w 582235"/>
                  <a:gd name="connsiteY16" fmla="*/ 0 h 606722"/>
                  <a:gd name="connsiteX17" fmla="*/ 556785 w 582235"/>
                  <a:gd name="connsiteY17" fmla="*/ 0 h 606722"/>
                  <a:gd name="connsiteX18" fmla="*/ 556874 w 582235"/>
                  <a:gd name="connsiteY18" fmla="*/ 0 h 606722"/>
                  <a:gd name="connsiteX19" fmla="*/ 556963 w 582235"/>
                  <a:gd name="connsiteY19" fmla="*/ 0 h 606722"/>
                  <a:gd name="connsiteX20" fmla="*/ 557675 w 582235"/>
                  <a:gd name="connsiteY20" fmla="*/ 0 h 606722"/>
                  <a:gd name="connsiteX21" fmla="*/ 559366 w 582235"/>
                  <a:gd name="connsiteY21" fmla="*/ 89 h 606722"/>
                  <a:gd name="connsiteX22" fmla="*/ 560611 w 582235"/>
                  <a:gd name="connsiteY22" fmla="*/ 267 h 606722"/>
                  <a:gd name="connsiteX23" fmla="*/ 561857 w 582235"/>
                  <a:gd name="connsiteY23" fmla="*/ 444 h 606722"/>
                  <a:gd name="connsiteX24" fmla="*/ 563192 w 582235"/>
                  <a:gd name="connsiteY24" fmla="*/ 800 h 606722"/>
                  <a:gd name="connsiteX25" fmla="*/ 564171 w 582235"/>
                  <a:gd name="connsiteY25" fmla="*/ 1067 h 606722"/>
                  <a:gd name="connsiteX26" fmla="*/ 565506 w 582235"/>
                  <a:gd name="connsiteY26" fmla="*/ 1511 h 606722"/>
                  <a:gd name="connsiteX27" fmla="*/ 566574 w 582235"/>
                  <a:gd name="connsiteY27" fmla="*/ 1867 h 606722"/>
                  <a:gd name="connsiteX28" fmla="*/ 567730 w 582235"/>
                  <a:gd name="connsiteY28" fmla="*/ 2400 h 606722"/>
                  <a:gd name="connsiteX29" fmla="*/ 568798 w 582235"/>
                  <a:gd name="connsiteY29" fmla="*/ 2933 h 606722"/>
                  <a:gd name="connsiteX30" fmla="*/ 569777 w 582235"/>
                  <a:gd name="connsiteY30" fmla="*/ 3467 h 606722"/>
                  <a:gd name="connsiteX31" fmla="*/ 570934 w 582235"/>
                  <a:gd name="connsiteY31" fmla="*/ 4178 h 606722"/>
                  <a:gd name="connsiteX32" fmla="*/ 571824 w 582235"/>
                  <a:gd name="connsiteY32" fmla="*/ 4800 h 606722"/>
                  <a:gd name="connsiteX33" fmla="*/ 572891 w 582235"/>
                  <a:gd name="connsiteY33" fmla="*/ 5689 h 606722"/>
                  <a:gd name="connsiteX34" fmla="*/ 573781 w 582235"/>
                  <a:gd name="connsiteY34" fmla="*/ 6489 h 606722"/>
                  <a:gd name="connsiteX35" fmla="*/ 574760 w 582235"/>
                  <a:gd name="connsiteY35" fmla="*/ 7289 h 606722"/>
                  <a:gd name="connsiteX36" fmla="*/ 575917 w 582235"/>
                  <a:gd name="connsiteY36" fmla="*/ 8533 h 606722"/>
                  <a:gd name="connsiteX37" fmla="*/ 576451 w 582235"/>
                  <a:gd name="connsiteY37" fmla="*/ 9066 h 606722"/>
                  <a:gd name="connsiteX38" fmla="*/ 576451 w 582235"/>
                  <a:gd name="connsiteY38" fmla="*/ 9155 h 606722"/>
                  <a:gd name="connsiteX39" fmla="*/ 577964 w 582235"/>
                  <a:gd name="connsiteY39" fmla="*/ 11200 h 606722"/>
                  <a:gd name="connsiteX40" fmla="*/ 578053 w 582235"/>
                  <a:gd name="connsiteY40" fmla="*/ 11289 h 606722"/>
                  <a:gd name="connsiteX41" fmla="*/ 579209 w 582235"/>
                  <a:gd name="connsiteY41" fmla="*/ 13244 h 606722"/>
                  <a:gd name="connsiteX42" fmla="*/ 579743 w 582235"/>
                  <a:gd name="connsiteY42" fmla="*/ 14222 h 606722"/>
                  <a:gd name="connsiteX43" fmla="*/ 580277 w 582235"/>
                  <a:gd name="connsiteY43" fmla="*/ 15555 h 606722"/>
                  <a:gd name="connsiteX44" fmla="*/ 580722 w 582235"/>
                  <a:gd name="connsiteY44" fmla="*/ 16711 h 606722"/>
                  <a:gd name="connsiteX45" fmla="*/ 581167 w 582235"/>
                  <a:gd name="connsiteY45" fmla="*/ 17866 h 606722"/>
                  <a:gd name="connsiteX46" fmla="*/ 581523 w 582235"/>
                  <a:gd name="connsiteY46" fmla="*/ 19199 h 606722"/>
                  <a:gd name="connsiteX47" fmla="*/ 581790 w 582235"/>
                  <a:gd name="connsiteY47" fmla="*/ 20266 h 606722"/>
                  <a:gd name="connsiteX48" fmla="*/ 582146 w 582235"/>
                  <a:gd name="connsiteY48" fmla="*/ 22488 h 606722"/>
                  <a:gd name="connsiteX49" fmla="*/ 582146 w 582235"/>
                  <a:gd name="connsiteY49" fmla="*/ 22666 h 606722"/>
                  <a:gd name="connsiteX50" fmla="*/ 582235 w 582235"/>
                  <a:gd name="connsiteY50" fmla="*/ 25244 h 606722"/>
                  <a:gd name="connsiteX51" fmla="*/ 582235 w 582235"/>
                  <a:gd name="connsiteY51" fmla="*/ 126396 h 606722"/>
                  <a:gd name="connsiteX52" fmla="*/ 556963 w 582235"/>
                  <a:gd name="connsiteY52" fmla="*/ 151728 h 606722"/>
                  <a:gd name="connsiteX53" fmla="*/ 531691 w 582235"/>
                  <a:gd name="connsiteY53" fmla="*/ 126396 h 606722"/>
                  <a:gd name="connsiteX54" fmla="*/ 531691 w 582235"/>
                  <a:gd name="connsiteY54" fmla="*/ 79286 h 606722"/>
                  <a:gd name="connsiteX55" fmla="*/ 421260 w 582235"/>
                  <a:gd name="connsiteY55" fmla="*/ 171106 h 606722"/>
                  <a:gd name="connsiteX56" fmla="*/ 385666 w 582235"/>
                  <a:gd name="connsiteY56" fmla="*/ 167906 h 606722"/>
                  <a:gd name="connsiteX57" fmla="*/ 388869 w 582235"/>
                  <a:gd name="connsiteY57" fmla="*/ 132262 h 606722"/>
                  <a:gd name="connsiteX58" fmla="*/ 487020 w 582235"/>
                  <a:gd name="connsiteY58" fmla="*/ 50576 h 606722"/>
                  <a:gd name="connsiteX59" fmla="*/ 455697 w 582235"/>
                  <a:gd name="connsiteY59" fmla="*/ 50576 h 606722"/>
                  <a:gd name="connsiteX60" fmla="*/ 430425 w 582235"/>
                  <a:gd name="connsiteY60" fmla="*/ 25244 h 606722"/>
                  <a:gd name="connsiteX61" fmla="*/ 455697 w 582235"/>
                  <a:gd name="connsiteY6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82235" h="606722">
                    <a:moveTo>
                      <a:pt x="0" y="404481"/>
                    </a:moveTo>
                    <a:lnTo>
                      <a:pt x="101261" y="404481"/>
                    </a:lnTo>
                    <a:lnTo>
                      <a:pt x="101261" y="606722"/>
                    </a:lnTo>
                    <a:lnTo>
                      <a:pt x="0" y="606722"/>
                    </a:lnTo>
                    <a:close/>
                    <a:moveTo>
                      <a:pt x="151927" y="328623"/>
                    </a:moveTo>
                    <a:lnTo>
                      <a:pt x="253188" y="328623"/>
                    </a:lnTo>
                    <a:lnTo>
                      <a:pt x="253188" y="606722"/>
                    </a:lnTo>
                    <a:lnTo>
                      <a:pt x="151927" y="606722"/>
                    </a:lnTo>
                    <a:close/>
                    <a:moveTo>
                      <a:pt x="303855" y="252766"/>
                    </a:moveTo>
                    <a:lnTo>
                      <a:pt x="405046" y="252766"/>
                    </a:lnTo>
                    <a:lnTo>
                      <a:pt x="405046" y="606722"/>
                    </a:lnTo>
                    <a:lnTo>
                      <a:pt x="303855" y="606722"/>
                    </a:lnTo>
                    <a:close/>
                    <a:moveTo>
                      <a:pt x="455711" y="202241"/>
                    </a:moveTo>
                    <a:lnTo>
                      <a:pt x="556972" y="202241"/>
                    </a:lnTo>
                    <a:lnTo>
                      <a:pt x="556972" y="606722"/>
                    </a:lnTo>
                    <a:lnTo>
                      <a:pt x="455711" y="606722"/>
                    </a:lnTo>
                    <a:close/>
                    <a:moveTo>
                      <a:pt x="455697" y="0"/>
                    </a:moveTo>
                    <a:lnTo>
                      <a:pt x="556785" y="0"/>
                    </a:lnTo>
                    <a:lnTo>
                      <a:pt x="556874" y="0"/>
                    </a:lnTo>
                    <a:lnTo>
                      <a:pt x="556963" y="0"/>
                    </a:lnTo>
                    <a:cubicBezTo>
                      <a:pt x="557230" y="0"/>
                      <a:pt x="557408" y="0"/>
                      <a:pt x="557675" y="0"/>
                    </a:cubicBezTo>
                    <a:cubicBezTo>
                      <a:pt x="558298" y="89"/>
                      <a:pt x="558832" y="89"/>
                      <a:pt x="559366" y="89"/>
                    </a:cubicBezTo>
                    <a:cubicBezTo>
                      <a:pt x="559811" y="178"/>
                      <a:pt x="560256" y="267"/>
                      <a:pt x="560611" y="267"/>
                    </a:cubicBezTo>
                    <a:cubicBezTo>
                      <a:pt x="561056" y="356"/>
                      <a:pt x="561412" y="444"/>
                      <a:pt x="561857" y="444"/>
                    </a:cubicBezTo>
                    <a:cubicBezTo>
                      <a:pt x="562302" y="533"/>
                      <a:pt x="562747" y="711"/>
                      <a:pt x="563192" y="800"/>
                    </a:cubicBezTo>
                    <a:cubicBezTo>
                      <a:pt x="563548" y="889"/>
                      <a:pt x="563904" y="978"/>
                      <a:pt x="564171" y="1067"/>
                    </a:cubicBezTo>
                    <a:cubicBezTo>
                      <a:pt x="564616" y="1156"/>
                      <a:pt x="565061" y="1333"/>
                      <a:pt x="565506" y="1511"/>
                    </a:cubicBezTo>
                    <a:cubicBezTo>
                      <a:pt x="565862" y="1600"/>
                      <a:pt x="566218" y="1778"/>
                      <a:pt x="566574" y="1867"/>
                    </a:cubicBezTo>
                    <a:cubicBezTo>
                      <a:pt x="566929" y="2044"/>
                      <a:pt x="567285" y="2222"/>
                      <a:pt x="567730" y="2400"/>
                    </a:cubicBezTo>
                    <a:cubicBezTo>
                      <a:pt x="568086" y="2578"/>
                      <a:pt x="568442" y="2755"/>
                      <a:pt x="568798" y="2933"/>
                    </a:cubicBezTo>
                    <a:cubicBezTo>
                      <a:pt x="569154" y="3111"/>
                      <a:pt x="569421" y="3289"/>
                      <a:pt x="569777" y="3467"/>
                    </a:cubicBezTo>
                    <a:cubicBezTo>
                      <a:pt x="570133" y="3733"/>
                      <a:pt x="570578" y="4000"/>
                      <a:pt x="570934" y="4178"/>
                    </a:cubicBezTo>
                    <a:cubicBezTo>
                      <a:pt x="571201" y="4444"/>
                      <a:pt x="571557" y="4622"/>
                      <a:pt x="571824" y="4800"/>
                    </a:cubicBezTo>
                    <a:cubicBezTo>
                      <a:pt x="572180" y="5155"/>
                      <a:pt x="572536" y="5422"/>
                      <a:pt x="572891" y="5689"/>
                    </a:cubicBezTo>
                    <a:cubicBezTo>
                      <a:pt x="573247" y="5955"/>
                      <a:pt x="573514" y="6222"/>
                      <a:pt x="573781" y="6489"/>
                    </a:cubicBezTo>
                    <a:cubicBezTo>
                      <a:pt x="574137" y="6755"/>
                      <a:pt x="574493" y="7022"/>
                      <a:pt x="574760" y="7289"/>
                    </a:cubicBezTo>
                    <a:cubicBezTo>
                      <a:pt x="575205" y="7733"/>
                      <a:pt x="575561" y="8178"/>
                      <a:pt x="575917" y="8533"/>
                    </a:cubicBezTo>
                    <a:cubicBezTo>
                      <a:pt x="576095" y="8711"/>
                      <a:pt x="576273" y="8889"/>
                      <a:pt x="576451" y="9066"/>
                    </a:cubicBezTo>
                    <a:cubicBezTo>
                      <a:pt x="576451" y="9155"/>
                      <a:pt x="576451" y="9155"/>
                      <a:pt x="576451" y="9155"/>
                    </a:cubicBezTo>
                    <a:cubicBezTo>
                      <a:pt x="576985" y="9777"/>
                      <a:pt x="577519" y="10489"/>
                      <a:pt x="577964" y="11200"/>
                    </a:cubicBezTo>
                    <a:cubicBezTo>
                      <a:pt x="577964" y="11200"/>
                      <a:pt x="578053" y="11289"/>
                      <a:pt x="578053" y="11289"/>
                    </a:cubicBezTo>
                    <a:cubicBezTo>
                      <a:pt x="578498" y="12000"/>
                      <a:pt x="578854" y="12622"/>
                      <a:pt x="579209" y="13244"/>
                    </a:cubicBezTo>
                    <a:cubicBezTo>
                      <a:pt x="579387" y="13600"/>
                      <a:pt x="579565" y="13955"/>
                      <a:pt x="579743" y="14222"/>
                    </a:cubicBezTo>
                    <a:cubicBezTo>
                      <a:pt x="579921" y="14666"/>
                      <a:pt x="580099" y="15111"/>
                      <a:pt x="580277" y="15555"/>
                    </a:cubicBezTo>
                    <a:cubicBezTo>
                      <a:pt x="580455" y="15911"/>
                      <a:pt x="580633" y="16266"/>
                      <a:pt x="580722" y="16711"/>
                    </a:cubicBezTo>
                    <a:cubicBezTo>
                      <a:pt x="580900" y="17066"/>
                      <a:pt x="581078" y="17422"/>
                      <a:pt x="581167" y="17866"/>
                    </a:cubicBezTo>
                    <a:cubicBezTo>
                      <a:pt x="581256" y="18311"/>
                      <a:pt x="581434" y="18755"/>
                      <a:pt x="581523" y="19199"/>
                    </a:cubicBezTo>
                    <a:cubicBezTo>
                      <a:pt x="581612" y="19555"/>
                      <a:pt x="581701" y="19910"/>
                      <a:pt x="581790" y="20266"/>
                    </a:cubicBezTo>
                    <a:cubicBezTo>
                      <a:pt x="581879" y="20977"/>
                      <a:pt x="582057" y="21777"/>
                      <a:pt x="582146" y="22488"/>
                    </a:cubicBezTo>
                    <a:cubicBezTo>
                      <a:pt x="582146" y="22577"/>
                      <a:pt x="582146" y="22666"/>
                      <a:pt x="582146" y="22666"/>
                    </a:cubicBezTo>
                    <a:cubicBezTo>
                      <a:pt x="582235" y="23555"/>
                      <a:pt x="582235" y="24355"/>
                      <a:pt x="582235" y="25244"/>
                    </a:cubicBezTo>
                    <a:lnTo>
                      <a:pt x="582235" y="126396"/>
                    </a:lnTo>
                    <a:cubicBezTo>
                      <a:pt x="582235" y="140351"/>
                      <a:pt x="570934" y="151728"/>
                      <a:pt x="556963" y="151728"/>
                    </a:cubicBezTo>
                    <a:cubicBezTo>
                      <a:pt x="542992" y="151728"/>
                      <a:pt x="531691" y="140351"/>
                      <a:pt x="531691" y="126396"/>
                    </a:cubicBezTo>
                    <a:lnTo>
                      <a:pt x="531691" y="79286"/>
                    </a:lnTo>
                    <a:lnTo>
                      <a:pt x="421260" y="171106"/>
                    </a:lnTo>
                    <a:cubicBezTo>
                      <a:pt x="410582" y="180083"/>
                      <a:pt x="394564" y="178572"/>
                      <a:pt x="385666" y="167906"/>
                    </a:cubicBezTo>
                    <a:cubicBezTo>
                      <a:pt x="376678" y="157150"/>
                      <a:pt x="378191" y="141240"/>
                      <a:pt x="388869" y="132262"/>
                    </a:cubicBezTo>
                    <a:lnTo>
                      <a:pt x="487020" y="50576"/>
                    </a:lnTo>
                    <a:lnTo>
                      <a:pt x="455697" y="50576"/>
                    </a:lnTo>
                    <a:cubicBezTo>
                      <a:pt x="441727" y="50576"/>
                      <a:pt x="430425" y="39288"/>
                      <a:pt x="430425" y="25244"/>
                    </a:cubicBezTo>
                    <a:cubicBezTo>
                      <a:pt x="430425" y="11289"/>
                      <a:pt x="441727" y="0"/>
                      <a:pt x="45569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íślíḋè-文本框 29">
              <a:extLst>
                <a:ext uri="{FF2B5EF4-FFF2-40B4-BE49-F238E27FC236}">
                  <a16:creationId xmlns:a16="http://schemas.microsoft.com/office/drawing/2014/main" xmlns="" id="{A75D2C8F-D9F4-4196-BC7C-24426D0E470B}"/>
                </a:ext>
              </a:extLst>
            </p:cNvPr>
            <p:cNvSpPr txBox="1"/>
            <p:nvPr/>
          </p:nvSpPr>
          <p:spPr>
            <a:xfrm>
              <a:off x="4004937" y="3084637"/>
              <a:ext cx="1134126" cy="438581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algn="ctr"/>
              <a:r>
                <a:rPr lang="zh-CN" altLang="en-US" sz="2800"/>
                <a:t>关键词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66DB7C87-EC55-4780-AEEA-D532F9AE389D}"/>
              </a:ext>
            </a:extLst>
          </p:cNvPr>
          <p:cNvGrpSpPr/>
          <p:nvPr/>
        </p:nvGrpSpPr>
        <p:grpSpPr>
          <a:xfrm>
            <a:off x="2652119" y="952649"/>
            <a:ext cx="3839762" cy="802882"/>
            <a:chOff x="3536159" y="3725012"/>
            <a:chExt cx="5119683" cy="940703"/>
          </a:xfrm>
        </p:grpSpPr>
        <p:sp>
          <p:nvSpPr>
            <p:cNvPr id="12" name="íślíḋè-Rectangle 11">
              <a:extLst>
                <a:ext uri="{FF2B5EF4-FFF2-40B4-BE49-F238E27FC236}">
                  <a16:creationId xmlns:a16="http://schemas.microsoft.com/office/drawing/2014/main" xmlns="" id="{20F98198-5863-4A31-AE68-FC34C788485C}"/>
                </a:ext>
              </a:extLst>
            </p:cNvPr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 anchor="ctr" anchorCtr="0">
              <a:normAutofit fontScale="85000" lnSpcReduction="20000"/>
            </a:bodyPr>
            <a:lstStyle/>
            <a:p>
              <a:pPr algn="ctr">
                <a:buSzPct val="25000"/>
              </a:pPr>
              <a:r>
                <a:rPr lang="zh-CN" altLang="en-US" sz="2400" b="1" dirty="0"/>
                <a:t>标题文本预设</a:t>
              </a:r>
            </a:p>
          </p:txBody>
        </p:sp>
        <p:sp>
          <p:nvSpPr>
            <p:cNvPr id="13" name="íślíḋè-文本框 26">
              <a:extLst>
                <a:ext uri="{FF2B5EF4-FFF2-40B4-BE49-F238E27FC236}">
                  <a16:creationId xmlns:a16="http://schemas.microsoft.com/office/drawing/2014/main" xmlns="" id="{7AF082BE-090F-4752-9029-4777EDDF9A76}"/>
                </a:ext>
              </a:extLst>
            </p:cNvPr>
            <p:cNvSpPr txBox="1"/>
            <p:nvPr/>
          </p:nvSpPr>
          <p:spPr>
            <a:xfrm>
              <a:off x="3536159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algn="ctr"/>
              <a:r>
                <a:rPr lang="zh-CN" altLang="en-US" sz="1200"/>
                <a:t>或许大小不同的文字错落的排版，更能够让枯燥的段落赋予变化！</a:t>
              </a:r>
              <a:br>
                <a:rPr lang="zh-CN" altLang="en-US" sz="1200"/>
              </a:br>
              <a:r>
                <a:rPr lang="zh-CN" altLang="en-US" sz="1200"/>
                <a:t>主次分明的布局排版帮助</a:t>
              </a:r>
              <a:r>
                <a:rPr lang="en-US" altLang="zh-CN" sz="1200"/>
                <a:t>PPT</a:t>
              </a:r>
              <a:r>
                <a:rPr lang="zh-CN" altLang="en-US" sz="1200"/>
                <a:t>更好的传递和表达信息</a:t>
              </a:r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EEF575E9-A96F-48BF-8273-8C0A5C6B35AD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7573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71c827c-5ca4-42d6-b883-f0d170342491">
            <a:extLst>
              <a:ext uri="{FF2B5EF4-FFF2-40B4-BE49-F238E27FC236}">
                <a16:creationId xmlns:a16="http://schemas.microsoft.com/office/drawing/2014/main" xmlns="" id="{C72706D2-ED1E-49C8-9C52-922C8A4B0DFD}"/>
              </a:ext>
            </a:extLst>
          </p:cNvPr>
          <p:cNvGrpSpPr>
            <a:grpSpLocks noChangeAspect="1"/>
          </p:cNvGrpSpPr>
          <p:nvPr/>
        </p:nvGrpSpPr>
        <p:grpSpPr>
          <a:xfrm>
            <a:off x="618656" y="1626707"/>
            <a:ext cx="7906687" cy="2829627"/>
            <a:chOff x="824875" y="2168941"/>
            <a:chExt cx="10542250" cy="377283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DC852F49-45C8-4EB0-9154-E93371B773D8}"/>
                </a:ext>
              </a:extLst>
            </p:cNvPr>
            <p:cNvGrpSpPr/>
            <p:nvPr/>
          </p:nvGrpSpPr>
          <p:grpSpPr>
            <a:xfrm>
              <a:off x="3837320" y="2457952"/>
              <a:ext cx="4439545" cy="3111969"/>
              <a:chOff x="3747778" y="2457952"/>
              <a:chExt cx="4618625" cy="3111969"/>
            </a:xfrm>
          </p:grpSpPr>
          <p:sp>
            <p:nvSpPr>
              <p:cNvPr id="29" name="ïşḻïďê-Freeform 28">
                <a:extLst>
                  <a:ext uri="{FF2B5EF4-FFF2-40B4-BE49-F238E27FC236}">
                    <a16:creationId xmlns:a16="http://schemas.microsoft.com/office/drawing/2014/main" xmlns="" id="{0E1F7B2D-D69E-4C53-8424-F33DBDBDAEA9}"/>
                  </a:ext>
                </a:extLst>
              </p:cNvPr>
              <p:cNvSpPr/>
              <p:nvPr/>
            </p:nvSpPr>
            <p:spPr>
              <a:xfrm flipH="1">
                <a:off x="6056579" y="2457952"/>
                <a:ext cx="2309824" cy="3111969"/>
              </a:xfrm>
              <a:custGeom>
                <a:avLst/>
                <a:gdLst>
                  <a:gd name="connsiteX0" fmla="*/ 2221658 w 2309824"/>
                  <a:gd name="connsiteY0" fmla="*/ 1883430 h 3111969"/>
                  <a:gd name="connsiteX1" fmla="*/ 2309824 w 2309824"/>
                  <a:gd name="connsiteY1" fmla="*/ 1950158 h 3111969"/>
                  <a:gd name="connsiteX2" fmla="*/ 2309824 w 2309824"/>
                  <a:gd name="connsiteY2" fmla="*/ 3111969 h 3111969"/>
                  <a:gd name="connsiteX3" fmla="*/ 1362401 w 2309824"/>
                  <a:gd name="connsiteY3" fmla="*/ 3111969 h 3111969"/>
                  <a:gd name="connsiteX4" fmla="*/ 1426648 w 2309824"/>
                  <a:gd name="connsiteY4" fmla="*/ 3047722 h 3111969"/>
                  <a:gd name="connsiteX5" fmla="*/ 1375322 w 2309824"/>
                  <a:gd name="connsiteY5" fmla="*/ 2996395 h 3111969"/>
                  <a:gd name="connsiteX6" fmla="*/ 2221658 w 2309824"/>
                  <a:gd name="connsiteY6" fmla="*/ 2996395 h 3111969"/>
                  <a:gd name="connsiteX7" fmla="*/ 88166 w 2309824"/>
                  <a:gd name="connsiteY7" fmla="*/ 1468417 h 3111969"/>
                  <a:gd name="connsiteX8" fmla="*/ 88166 w 2309824"/>
                  <a:gd name="connsiteY8" fmla="*/ 2996395 h 3111969"/>
                  <a:gd name="connsiteX9" fmla="*/ 1287987 w 2309824"/>
                  <a:gd name="connsiteY9" fmla="*/ 2996395 h 3111969"/>
                  <a:gd name="connsiteX10" fmla="*/ 1339314 w 2309824"/>
                  <a:gd name="connsiteY10" fmla="*/ 3047722 h 3111969"/>
                  <a:gd name="connsiteX11" fmla="*/ 1275067 w 2309824"/>
                  <a:gd name="connsiteY11" fmla="*/ 3111969 h 3111969"/>
                  <a:gd name="connsiteX12" fmla="*/ 0 w 2309824"/>
                  <a:gd name="connsiteY12" fmla="*/ 3111969 h 3111969"/>
                  <a:gd name="connsiteX13" fmla="*/ 0 w 2309824"/>
                  <a:gd name="connsiteY13" fmla="*/ 1468690 h 3111969"/>
                  <a:gd name="connsiteX14" fmla="*/ 43946 w 2309824"/>
                  <a:gd name="connsiteY14" fmla="*/ 1512636 h 3111969"/>
                  <a:gd name="connsiteX15" fmla="*/ 1382669 w 2309824"/>
                  <a:gd name="connsiteY15" fmla="*/ 0 h 3111969"/>
                  <a:gd name="connsiteX16" fmla="*/ 2309824 w 2309824"/>
                  <a:gd name="connsiteY16" fmla="*/ 0 h 3111969"/>
                  <a:gd name="connsiteX17" fmla="*/ 2309824 w 2309824"/>
                  <a:gd name="connsiteY17" fmla="*/ 1076088 h 3111969"/>
                  <a:gd name="connsiteX18" fmla="*/ 2221658 w 2309824"/>
                  <a:gd name="connsiteY18" fmla="*/ 1009362 h 3111969"/>
                  <a:gd name="connsiteX19" fmla="*/ 2221658 w 2309824"/>
                  <a:gd name="connsiteY19" fmla="*/ 115574 h 3111969"/>
                  <a:gd name="connsiteX20" fmla="*/ 1366982 w 2309824"/>
                  <a:gd name="connsiteY20" fmla="*/ 115574 h 3111969"/>
                  <a:gd name="connsiteX21" fmla="*/ 1317038 w 2309824"/>
                  <a:gd name="connsiteY21" fmla="*/ 65630 h 3111969"/>
                  <a:gd name="connsiteX22" fmla="*/ 0 w 2309824"/>
                  <a:gd name="connsiteY22" fmla="*/ 0 h 3111969"/>
                  <a:gd name="connsiteX23" fmla="*/ 1295334 w 2309824"/>
                  <a:gd name="connsiteY23" fmla="*/ 0 h 3111969"/>
                  <a:gd name="connsiteX24" fmla="*/ 1229704 w 2309824"/>
                  <a:gd name="connsiteY24" fmla="*/ 65630 h 3111969"/>
                  <a:gd name="connsiteX25" fmla="*/ 1279648 w 2309824"/>
                  <a:gd name="connsiteY25" fmla="*/ 115574 h 3111969"/>
                  <a:gd name="connsiteX26" fmla="*/ 88166 w 2309824"/>
                  <a:gd name="connsiteY26" fmla="*/ 115574 h 3111969"/>
                  <a:gd name="connsiteX27" fmla="*/ 88166 w 2309824"/>
                  <a:gd name="connsiteY27" fmla="*/ 1381082 h 3111969"/>
                  <a:gd name="connsiteX28" fmla="*/ 43946 w 2309824"/>
                  <a:gd name="connsiteY28" fmla="*/ 1425302 h 3111969"/>
                  <a:gd name="connsiteX29" fmla="*/ 0 w 2309824"/>
                  <a:gd name="connsiteY29" fmla="*/ 1381356 h 3111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9824" h="3111969">
                    <a:moveTo>
                      <a:pt x="2221658" y="1883430"/>
                    </a:moveTo>
                    <a:lnTo>
                      <a:pt x="2309824" y="1950158"/>
                    </a:lnTo>
                    <a:lnTo>
                      <a:pt x="2309824" y="3111969"/>
                    </a:lnTo>
                    <a:lnTo>
                      <a:pt x="1362401" y="3111969"/>
                    </a:lnTo>
                    <a:lnTo>
                      <a:pt x="1426648" y="3047722"/>
                    </a:lnTo>
                    <a:lnTo>
                      <a:pt x="1375322" y="2996395"/>
                    </a:lnTo>
                    <a:lnTo>
                      <a:pt x="2221658" y="2996395"/>
                    </a:lnTo>
                    <a:close/>
                    <a:moveTo>
                      <a:pt x="88166" y="1468417"/>
                    </a:moveTo>
                    <a:lnTo>
                      <a:pt x="88166" y="2996395"/>
                    </a:lnTo>
                    <a:lnTo>
                      <a:pt x="1287987" y="2996395"/>
                    </a:lnTo>
                    <a:lnTo>
                      <a:pt x="1339314" y="3047722"/>
                    </a:lnTo>
                    <a:lnTo>
                      <a:pt x="1275067" y="3111969"/>
                    </a:lnTo>
                    <a:lnTo>
                      <a:pt x="0" y="3111969"/>
                    </a:lnTo>
                    <a:lnTo>
                      <a:pt x="0" y="1468690"/>
                    </a:lnTo>
                    <a:lnTo>
                      <a:pt x="43946" y="1512636"/>
                    </a:lnTo>
                    <a:close/>
                    <a:moveTo>
                      <a:pt x="1382669" y="0"/>
                    </a:moveTo>
                    <a:lnTo>
                      <a:pt x="2309824" y="0"/>
                    </a:lnTo>
                    <a:lnTo>
                      <a:pt x="2309824" y="1076088"/>
                    </a:lnTo>
                    <a:lnTo>
                      <a:pt x="2221658" y="1009362"/>
                    </a:lnTo>
                    <a:lnTo>
                      <a:pt x="2221658" y="115574"/>
                    </a:lnTo>
                    <a:lnTo>
                      <a:pt x="1366982" y="115574"/>
                    </a:lnTo>
                    <a:lnTo>
                      <a:pt x="1317038" y="65630"/>
                    </a:lnTo>
                    <a:close/>
                    <a:moveTo>
                      <a:pt x="0" y="0"/>
                    </a:moveTo>
                    <a:lnTo>
                      <a:pt x="1295334" y="0"/>
                    </a:lnTo>
                    <a:lnTo>
                      <a:pt x="1229704" y="65630"/>
                    </a:lnTo>
                    <a:lnTo>
                      <a:pt x="1279648" y="115574"/>
                    </a:lnTo>
                    <a:lnTo>
                      <a:pt x="88166" y="115574"/>
                    </a:lnTo>
                    <a:lnTo>
                      <a:pt x="88166" y="1381082"/>
                    </a:lnTo>
                    <a:lnTo>
                      <a:pt x="43946" y="1425302"/>
                    </a:lnTo>
                    <a:lnTo>
                      <a:pt x="0" y="1381356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şḻïďê-Freeform 29">
                <a:extLst>
                  <a:ext uri="{FF2B5EF4-FFF2-40B4-BE49-F238E27FC236}">
                    <a16:creationId xmlns:a16="http://schemas.microsoft.com/office/drawing/2014/main" xmlns="" id="{67317A99-1067-41CA-83AB-3A9A336282E6}"/>
                  </a:ext>
                </a:extLst>
              </p:cNvPr>
              <p:cNvSpPr/>
              <p:nvPr/>
            </p:nvSpPr>
            <p:spPr>
              <a:xfrm>
                <a:off x="3747778" y="2457952"/>
                <a:ext cx="2309824" cy="3111969"/>
              </a:xfrm>
              <a:custGeom>
                <a:avLst/>
                <a:gdLst>
                  <a:gd name="connsiteX0" fmla="*/ 2221658 w 2309824"/>
                  <a:gd name="connsiteY0" fmla="*/ 1883430 h 3111969"/>
                  <a:gd name="connsiteX1" fmla="*/ 2309824 w 2309824"/>
                  <a:gd name="connsiteY1" fmla="*/ 1950158 h 3111969"/>
                  <a:gd name="connsiteX2" fmla="*/ 2309824 w 2309824"/>
                  <a:gd name="connsiteY2" fmla="*/ 3111969 h 3111969"/>
                  <a:gd name="connsiteX3" fmla="*/ 1362401 w 2309824"/>
                  <a:gd name="connsiteY3" fmla="*/ 3111969 h 3111969"/>
                  <a:gd name="connsiteX4" fmla="*/ 1426648 w 2309824"/>
                  <a:gd name="connsiteY4" fmla="*/ 3047722 h 3111969"/>
                  <a:gd name="connsiteX5" fmla="*/ 1375322 w 2309824"/>
                  <a:gd name="connsiteY5" fmla="*/ 2996395 h 3111969"/>
                  <a:gd name="connsiteX6" fmla="*/ 2221658 w 2309824"/>
                  <a:gd name="connsiteY6" fmla="*/ 2996395 h 3111969"/>
                  <a:gd name="connsiteX7" fmla="*/ 88166 w 2309824"/>
                  <a:gd name="connsiteY7" fmla="*/ 1468417 h 3111969"/>
                  <a:gd name="connsiteX8" fmla="*/ 88166 w 2309824"/>
                  <a:gd name="connsiteY8" fmla="*/ 2996395 h 3111969"/>
                  <a:gd name="connsiteX9" fmla="*/ 1287987 w 2309824"/>
                  <a:gd name="connsiteY9" fmla="*/ 2996395 h 3111969"/>
                  <a:gd name="connsiteX10" fmla="*/ 1339314 w 2309824"/>
                  <a:gd name="connsiteY10" fmla="*/ 3047722 h 3111969"/>
                  <a:gd name="connsiteX11" fmla="*/ 1275067 w 2309824"/>
                  <a:gd name="connsiteY11" fmla="*/ 3111969 h 3111969"/>
                  <a:gd name="connsiteX12" fmla="*/ 0 w 2309824"/>
                  <a:gd name="connsiteY12" fmla="*/ 3111969 h 3111969"/>
                  <a:gd name="connsiteX13" fmla="*/ 0 w 2309824"/>
                  <a:gd name="connsiteY13" fmla="*/ 1468690 h 3111969"/>
                  <a:gd name="connsiteX14" fmla="*/ 43946 w 2309824"/>
                  <a:gd name="connsiteY14" fmla="*/ 1512636 h 3111969"/>
                  <a:gd name="connsiteX15" fmla="*/ 1382669 w 2309824"/>
                  <a:gd name="connsiteY15" fmla="*/ 0 h 3111969"/>
                  <a:gd name="connsiteX16" fmla="*/ 2309824 w 2309824"/>
                  <a:gd name="connsiteY16" fmla="*/ 0 h 3111969"/>
                  <a:gd name="connsiteX17" fmla="*/ 2309824 w 2309824"/>
                  <a:gd name="connsiteY17" fmla="*/ 1076088 h 3111969"/>
                  <a:gd name="connsiteX18" fmla="*/ 2221658 w 2309824"/>
                  <a:gd name="connsiteY18" fmla="*/ 1009362 h 3111969"/>
                  <a:gd name="connsiteX19" fmla="*/ 2221658 w 2309824"/>
                  <a:gd name="connsiteY19" fmla="*/ 115574 h 3111969"/>
                  <a:gd name="connsiteX20" fmla="*/ 1366982 w 2309824"/>
                  <a:gd name="connsiteY20" fmla="*/ 115574 h 3111969"/>
                  <a:gd name="connsiteX21" fmla="*/ 1317038 w 2309824"/>
                  <a:gd name="connsiteY21" fmla="*/ 65630 h 3111969"/>
                  <a:gd name="connsiteX22" fmla="*/ 0 w 2309824"/>
                  <a:gd name="connsiteY22" fmla="*/ 0 h 3111969"/>
                  <a:gd name="connsiteX23" fmla="*/ 1295334 w 2309824"/>
                  <a:gd name="connsiteY23" fmla="*/ 0 h 3111969"/>
                  <a:gd name="connsiteX24" fmla="*/ 1229704 w 2309824"/>
                  <a:gd name="connsiteY24" fmla="*/ 65630 h 3111969"/>
                  <a:gd name="connsiteX25" fmla="*/ 1279648 w 2309824"/>
                  <a:gd name="connsiteY25" fmla="*/ 115574 h 3111969"/>
                  <a:gd name="connsiteX26" fmla="*/ 88166 w 2309824"/>
                  <a:gd name="connsiteY26" fmla="*/ 115574 h 3111969"/>
                  <a:gd name="connsiteX27" fmla="*/ 88166 w 2309824"/>
                  <a:gd name="connsiteY27" fmla="*/ 1381082 h 3111969"/>
                  <a:gd name="connsiteX28" fmla="*/ 43946 w 2309824"/>
                  <a:gd name="connsiteY28" fmla="*/ 1425302 h 3111969"/>
                  <a:gd name="connsiteX29" fmla="*/ 0 w 2309824"/>
                  <a:gd name="connsiteY29" fmla="*/ 1381356 h 3111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309824" h="3111969">
                    <a:moveTo>
                      <a:pt x="2221658" y="1883430"/>
                    </a:moveTo>
                    <a:lnTo>
                      <a:pt x="2309824" y="1950158"/>
                    </a:lnTo>
                    <a:lnTo>
                      <a:pt x="2309824" y="3111969"/>
                    </a:lnTo>
                    <a:lnTo>
                      <a:pt x="1362401" y="3111969"/>
                    </a:lnTo>
                    <a:lnTo>
                      <a:pt x="1426648" y="3047722"/>
                    </a:lnTo>
                    <a:lnTo>
                      <a:pt x="1375322" y="2996395"/>
                    </a:lnTo>
                    <a:lnTo>
                      <a:pt x="2221658" y="2996395"/>
                    </a:lnTo>
                    <a:close/>
                    <a:moveTo>
                      <a:pt x="88166" y="1468417"/>
                    </a:moveTo>
                    <a:lnTo>
                      <a:pt x="88166" y="2996395"/>
                    </a:lnTo>
                    <a:lnTo>
                      <a:pt x="1287987" y="2996395"/>
                    </a:lnTo>
                    <a:lnTo>
                      <a:pt x="1339314" y="3047722"/>
                    </a:lnTo>
                    <a:lnTo>
                      <a:pt x="1275067" y="3111969"/>
                    </a:lnTo>
                    <a:lnTo>
                      <a:pt x="0" y="3111969"/>
                    </a:lnTo>
                    <a:lnTo>
                      <a:pt x="0" y="1468690"/>
                    </a:lnTo>
                    <a:lnTo>
                      <a:pt x="43946" y="1512636"/>
                    </a:lnTo>
                    <a:close/>
                    <a:moveTo>
                      <a:pt x="1382669" y="0"/>
                    </a:moveTo>
                    <a:lnTo>
                      <a:pt x="2309824" y="0"/>
                    </a:lnTo>
                    <a:lnTo>
                      <a:pt x="2309824" y="1076088"/>
                    </a:lnTo>
                    <a:lnTo>
                      <a:pt x="2221658" y="1009362"/>
                    </a:lnTo>
                    <a:lnTo>
                      <a:pt x="2221658" y="115574"/>
                    </a:lnTo>
                    <a:lnTo>
                      <a:pt x="1366982" y="115574"/>
                    </a:lnTo>
                    <a:lnTo>
                      <a:pt x="1317038" y="65630"/>
                    </a:lnTo>
                    <a:close/>
                    <a:moveTo>
                      <a:pt x="0" y="0"/>
                    </a:moveTo>
                    <a:lnTo>
                      <a:pt x="1295334" y="0"/>
                    </a:lnTo>
                    <a:lnTo>
                      <a:pt x="1229704" y="65630"/>
                    </a:lnTo>
                    <a:lnTo>
                      <a:pt x="1279648" y="115574"/>
                    </a:lnTo>
                    <a:lnTo>
                      <a:pt x="88166" y="115574"/>
                    </a:lnTo>
                    <a:lnTo>
                      <a:pt x="88166" y="1381082"/>
                    </a:lnTo>
                    <a:lnTo>
                      <a:pt x="43946" y="1425302"/>
                    </a:lnTo>
                    <a:lnTo>
                      <a:pt x="0" y="1381356"/>
                    </a:lnTo>
                    <a:close/>
                  </a:path>
                </a:pathLst>
              </a:custGeom>
              <a:solidFill>
                <a:schemeClr val="tx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" name="ïşḻïďê-文本框 34">
              <a:extLst>
                <a:ext uri="{FF2B5EF4-FFF2-40B4-BE49-F238E27FC236}">
                  <a16:creationId xmlns:a16="http://schemas.microsoft.com/office/drawing/2014/main" xmlns="" id="{B5DFFFA7-3D84-406A-A1CC-F2753A3AC654}"/>
                </a:ext>
              </a:extLst>
            </p:cNvPr>
            <p:cNvSpPr txBox="1"/>
            <p:nvPr/>
          </p:nvSpPr>
          <p:spPr>
            <a:xfrm>
              <a:off x="5301518" y="3645639"/>
              <a:ext cx="1512168" cy="584775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algn="ctr"/>
              <a:r>
                <a:rPr lang="zh-CN" altLang="en-US" sz="2800"/>
                <a:t>关键词</a:t>
              </a: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8B26702F-58AB-4C37-975C-476FDB692E52}"/>
                </a:ext>
              </a:extLst>
            </p:cNvPr>
            <p:cNvGrpSpPr/>
            <p:nvPr/>
          </p:nvGrpSpPr>
          <p:grpSpPr>
            <a:xfrm>
              <a:off x="8789096" y="2168941"/>
              <a:ext cx="2578029" cy="973809"/>
              <a:chOff x="251866" y="1988839"/>
              <a:chExt cx="3288629" cy="784007"/>
            </a:xfrm>
          </p:grpSpPr>
          <p:sp>
            <p:nvSpPr>
              <p:cNvPr id="27" name="ïşḻïďê-TextBox 5">
                <a:extLst>
                  <a:ext uri="{FF2B5EF4-FFF2-40B4-BE49-F238E27FC236}">
                    <a16:creationId xmlns:a16="http://schemas.microsoft.com/office/drawing/2014/main" xmlns="" id="{9F6A5511-2ED0-48EA-A873-EB4CCEDF7010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85000" lnSpcReduction="1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28" name="ïşḻïďê-Rectangle 27">
                <a:extLst>
                  <a:ext uri="{FF2B5EF4-FFF2-40B4-BE49-F238E27FC236}">
                    <a16:creationId xmlns:a16="http://schemas.microsoft.com/office/drawing/2014/main" xmlns="" id="{FCE349B8-5D17-4AA1-A724-AAA8DF720BFC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E9B67D72-81DE-459D-A78E-22D369806F08}"/>
                </a:ext>
              </a:extLst>
            </p:cNvPr>
            <p:cNvGrpSpPr/>
            <p:nvPr/>
          </p:nvGrpSpPr>
          <p:grpSpPr>
            <a:xfrm>
              <a:off x="8789096" y="4941165"/>
              <a:ext cx="2578029" cy="973809"/>
              <a:chOff x="128816" y="2217083"/>
              <a:chExt cx="3288629" cy="784007"/>
            </a:xfrm>
          </p:grpSpPr>
          <p:sp>
            <p:nvSpPr>
              <p:cNvPr id="25" name="ïşḻïďê-TextBox 5">
                <a:extLst>
                  <a:ext uri="{FF2B5EF4-FFF2-40B4-BE49-F238E27FC236}">
                    <a16:creationId xmlns:a16="http://schemas.microsoft.com/office/drawing/2014/main" xmlns="" id="{CA0C4F1E-5EA7-44A3-BE0F-8447F874052B}"/>
                  </a:ext>
                </a:extLst>
              </p:cNvPr>
              <p:cNvSpPr txBox="1"/>
              <p:nvPr/>
            </p:nvSpPr>
            <p:spPr>
              <a:xfrm>
                <a:off x="128816" y="2523459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85000" lnSpcReduction="1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26" name="ïşḻïďê-Rectangle 25">
                <a:extLst>
                  <a:ext uri="{FF2B5EF4-FFF2-40B4-BE49-F238E27FC236}">
                    <a16:creationId xmlns:a16="http://schemas.microsoft.com/office/drawing/2014/main" xmlns="" id="{BED8F380-2877-43CC-BA17-90F9581CA13B}"/>
                  </a:ext>
                </a:extLst>
              </p:cNvPr>
              <p:cNvSpPr/>
              <p:nvPr/>
            </p:nvSpPr>
            <p:spPr>
              <a:xfrm>
                <a:off x="128816" y="2217083"/>
                <a:ext cx="3288629" cy="306375"/>
              </a:xfrm>
              <a:prstGeom prst="rect">
                <a:avLst/>
              </a:prstGeom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3E697192-AD21-42DF-8B9E-65C66777A802}"/>
                </a:ext>
              </a:extLst>
            </p:cNvPr>
            <p:cNvGrpSpPr/>
            <p:nvPr/>
          </p:nvGrpSpPr>
          <p:grpSpPr>
            <a:xfrm>
              <a:off x="824875" y="2168941"/>
              <a:ext cx="2578029" cy="973809"/>
              <a:chOff x="251866" y="1988839"/>
              <a:chExt cx="3288629" cy="784007"/>
            </a:xfrm>
          </p:grpSpPr>
          <p:sp>
            <p:nvSpPr>
              <p:cNvPr id="23" name="ïşḻïďê-TextBox 5">
                <a:extLst>
                  <a:ext uri="{FF2B5EF4-FFF2-40B4-BE49-F238E27FC236}">
                    <a16:creationId xmlns:a16="http://schemas.microsoft.com/office/drawing/2014/main" xmlns="" id="{6B7CAEE1-4EB3-46C1-AF10-829687E61E31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85000" lnSpcReduction="10000"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24" name="ïşḻïďê-Rectangle 23">
                <a:extLst>
                  <a:ext uri="{FF2B5EF4-FFF2-40B4-BE49-F238E27FC236}">
                    <a16:creationId xmlns:a16="http://schemas.microsoft.com/office/drawing/2014/main" xmlns="" id="{03405256-4C2B-4592-83CD-6D929FE552BC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0D4A1E71-A611-46E3-BDCD-F344EEF16433}"/>
                </a:ext>
              </a:extLst>
            </p:cNvPr>
            <p:cNvGrpSpPr/>
            <p:nvPr/>
          </p:nvGrpSpPr>
          <p:grpSpPr>
            <a:xfrm>
              <a:off x="824875" y="4967968"/>
              <a:ext cx="2509117" cy="973809"/>
              <a:chOff x="251866" y="1988839"/>
              <a:chExt cx="3288629" cy="784007"/>
            </a:xfrm>
          </p:grpSpPr>
          <p:sp>
            <p:nvSpPr>
              <p:cNvPr id="21" name="ïşḻïďê-TextBox 5">
                <a:extLst>
                  <a:ext uri="{FF2B5EF4-FFF2-40B4-BE49-F238E27FC236}">
                    <a16:creationId xmlns:a16="http://schemas.microsoft.com/office/drawing/2014/main" xmlns="" id="{98D1E5D7-9340-4F9C-8BB7-B8AC8A3EDBF1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70000" lnSpcReduction="20000"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</a:p>
            </p:txBody>
          </p:sp>
          <p:sp>
            <p:nvSpPr>
              <p:cNvPr id="22" name="ïşḻïďê-Rectangle 21">
                <a:extLst>
                  <a:ext uri="{FF2B5EF4-FFF2-40B4-BE49-F238E27FC236}">
                    <a16:creationId xmlns:a16="http://schemas.microsoft.com/office/drawing/2014/main" xmlns="" id="{34D9CAC9-D50A-40A2-911F-35D4FA93F39B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18BD7ABE-D1CA-42C5-97A9-5F09BC134C9F}"/>
                </a:ext>
              </a:extLst>
            </p:cNvPr>
            <p:cNvGrpSpPr/>
            <p:nvPr/>
          </p:nvGrpSpPr>
          <p:grpSpPr>
            <a:xfrm>
              <a:off x="3379829" y="2240268"/>
              <a:ext cx="576616" cy="576616"/>
              <a:chOff x="5675954" y="2249137"/>
              <a:chExt cx="648072" cy="648072"/>
            </a:xfrm>
          </p:grpSpPr>
          <p:sp>
            <p:nvSpPr>
              <p:cNvPr id="19" name="ïşḻïďê-Oval 18">
                <a:extLst>
                  <a:ext uri="{FF2B5EF4-FFF2-40B4-BE49-F238E27FC236}">
                    <a16:creationId xmlns:a16="http://schemas.microsoft.com/office/drawing/2014/main" xmlns="" id="{FBDA2AF4-D134-43DD-B423-0BFBC94E267F}"/>
                  </a:ext>
                </a:extLst>
              </p:cNvPr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ïşḻïďê-Freeform 428">
                <a:extLst>
                  <a:ext uri="{FF2B5EF4-FFF2-40B4-BE49-F238E27FC236}">
                    <a16:creationId xmlns:a16="http://schemas.microsoft.com/office/drawing/2014/main" xmlns="" id="{13DC16FA-5594-4C6A-9963-6D8F78CD0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BF422557-D84F-455F-A892-2EE7ABDBF765}"/>
                </a:ext>
              </a:extLst>
            </p:cNvPr>
            <p:cNvGrpSpPr/>
            <p:nvPr/>
          </p:nvGrpSpPr>
          <p:grpSpPr>
            <a:xfrm>
              <a:off x="8160480" y="5118662"/>
              <a:ext cx="576616" cy="576616"/>
              <a:chOff x="4792557" y="2249137"/>
              <a:chExt cx="648072" cy="648072"/>
            </a:xfrm>
          </p:grpSpPr>
          <p:sp>
            <p:nvSpPr>
              <p:cNvPr id="17" name="ïşḻïďê-Oval 16">
                <a:extLst>
                  <a:ext uri="{FF2B5EF4-FFF2-40B4-BE49-F238E27FC236}">
                    <a16:creationId xmlns:a16="http://schemas.microsoft.com/office/drawing/2014/main" xmlns="" id="{CD82DBF7-6853-4DBC-B98A-05372C5C19C3}"/>
                  </a:ext>
                </a:extLst>
              </p:cNvPr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ïşḻïďê-Freeform 70">
                <a:extLst>
                  <a:ext uri="{FF2B5EF4-FFF2-40B4-BE49-F238E27FC236}">
                    <a16:creationId xmlns:a16="http://schemas.microsoft.com/office/drawing/2014/main" xmlns="" id="{FD09750C-FE24-4E8D-8DDF-93DFF2C8E5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20DAD49D-6D9F-455A-AA02-351FBCCAE69B}"/>
                </a:ext>
              </a:extLst>
            </p:cNvPr>
            <p:cNvGrpSpPr/>
            <p:nvPr/>
          </p:nvGrpSpPr>
          <p:grpSpPr>
            <a:xfrm>
              <a:off x="8160480" y="2322609"/>
              <a:ext cx="576616" cy="576616"/>
              <a:chOff x="3909160" y="2249137"/>
              <a:chExt cx="648072" cy="648072"/>
            </a:xfrm>
          </p:grpSpPr>
          <p:sp>
            <p:nvSpPr>
              <p:cNvPr id="15" name="ïşḻïďê-Oval 14">
                <a:extLst>
                  <a:ext uri="{FF2B5EF4-FFF2-40B4-BE49-F238E27FC236}">
                    <a16:creationId xmlns:a16="http://schemas.microsoft.com/office/drawing/2014/main" xmlns="" id="{B9442545-03E9-49A1-B07D-55CD4DFC47A6}"/>
                  </a:ext>
                </a:extLst>
              </p:cNvPr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ïşḻïďê-university7">
                <a:extLst>
                  <a:ext uri="{FF2B5EF4-FFF2-40B4-BE49-F238E27FC236}">
                    <a16:creationId xmlns:a16="http://schemas.microsoft.com/office/drawing/2014/main" xmlns="" id="{3FC13DB2-2F68-4950-86C3-589A807AA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6AABF9D6-80B7-402E-9111-7AD52CD839B4}"/>
                </a:ext>
              </a:extLst>
            </p:cNvPr>
            <p:cNvGrpSpPr/>
            <p:nvPr/>
          </p:nvGrpSpPr>
          <p:grpSpPr>
            <a:xfrm>
              <a:off x="3379829" y="5130031"/>
              <a:ext cx="576616" cy="576616"/>
              <a:chOff x="6559351" y="2249137"/>
              <a:chExt cx="648072" cy="648072"/>
            </a:xfrm>
          </p:grpSpPr>
          <p:sp>
            <p:nvSpPr>
              <p:cNvPr id="13" name="ïşḻïďê-Oval 12">
                <a:extLst>
                  <a:ext uri="{FF2B5EF4-FFF2-40B4-BE49-F238E27FC236}">
                    <a16:creationId xmlns:a16="http://schemas.microsoft.com/office/drawing/2014/main" xmlns="" id="{20CEC65D-968C-4695-B3EB-2D4D1DC52329}"/>
                  </a:ext>
                </a:extLst>
              </p:cNvPr>
              <p:cNvSpPr/>
              <p:nvPr/>
            </p:nvSpPr>
            <p:spPr>
              <a:xfrm>
                <a:off x="6559351" y="2249137"/>
                <a:ext cx="648072" cy="648072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ïşḻïďê-AutoShape 75">
                <a:extLst>
                  <a:ext uri="{FF2B5EF4-FFF2-40B4-BE49-F238E27FC236}">
                    <a16:creationId xmlns:a16="http://schemas.microsoft.com/office/drawing/2014/main" xmlns="" id="{7D287121-543B-4A06-A8BA-C0CCE2635E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3241" y="2390028"/>
                <a:ext cx="380293" cy="366291"/>
              </a:xfrm>
              <a:custGeom>
                <a:avLst/>
                <a:gdLst>
                  <a:gd name="connsiteX0" fmla="*/ 0 w 582235"/>
                  <a:gd name="connsiteY0" fmla="*/ 404481 h 606722"/>
                  <a:gd name="connsiteX1" fmla="*/ 101261 w 582235"/>
                  <a:gd name="connsiteY1" fmla="*/ 404481 h 606722"/>
                  <a:gd name="connsiteX2" fmla="*/ 101261 w 582235"/>
                  <a:gd name="connsiteY2" fmla="*/ 606722 h 606722"/>
                  <a:gd name="connsiteX3" fmla="*/ 0 w 582235"/>
                  <a:gd name="connsiteY3" fmla="*/ 606722 h 606722"/>
                  <a:gd name="connsiteX4" fmla="*/ 151927 w 582235"/>
                  <a:gd name="connsiteY4" fmla="*/ 328623 h 606722"/>
                  <a:gd name="connsiteX5" fmla="*/ 253188 w 582235"/>
                  <a:gd name="connsiteY5" fmla="*/ 328623 h 606722"/>
                  <a:gd name="connsiteX6" fmla="*/ 253188 w 582235"/>
                  <a:gd name="connsiteY6" fmla="*/ 606722 h 606722"/>
                  <a:gd name="connsiteX7" fmla="*/ 151927 w 582235"/>
                  <a:gd name="connsiteY7" fmla="*/ 606722 h 606722"/>
                  <a:gd name="connsiteX8" fmla="*/ 303855 w 582235"/>
                  <a:gd name="connsiteY8" fmla="*/ 252766 h 606722"/>
                  <a:gd name="connsiteX9" fmla="*/ 405046 w 582235"/>
                  <a:gd name="connsiteY9" fmla="*/ 252766 h 606722"/>
                  <a:gd name="connsiteX10" fmla="*/ 405046 w 582235"/>
                  <a:gd name="connsiteY10" fmla="*/ 606722 h 606722"/>
                  <a:gd name="connsiteX11" fmla="*/ 303855 w 582235"/>
                  <a:gd name="connsiteY11" fmla="*/ 606722 h 606722"/>
                  <a:gd name="connsiteX12" fmla="*/ 455711 w 582235"/>
                  <a:gd name="connsiteY12" fmla="*/ 202241 h 606722"/>
                  <a:gd name="connsiteX13" fmla="*/ 556972 w 582235"/>
                  <a:gd name="connsiteY13" fmla="*/ 202241 h 606722"/>
                  <a:gd name="connsiteX14" fmla="*/ 556972 w 582235"/>
                  <a:gd name="connsiteY14" fmla="*/ 606722 h 606722"/>
                  <a:gd name="connsiteX15" fmla="*/ 455711 w 582235"/>
                  <a:gd name="connsiteY15" fmla="*/ 606722 h 606722"/>
                  <a:gd name="connsiteX16" fmla="*/ 455697 w 582235"/>
                  <a:gd name="connsiteY16" fmla="*/ 0 h 606722"/>
                  <a:gd name="connsiteX17" fmla="*/ 556785 w 582235"/>
                  <a:gd name="connsiteY17" fmla="*/ 0 h 606722"/>
                  <a:gd name="connsiteX18" fmla="*/ 556874 w 582235"/>
                  <a:gd name="connsiteY18" fmla="*/ 0 h 606722"/>
                  <a:gd name="connsiteX19" fmla="*/ 556963 w 582235"/>
                  <a:gd name="connsiteY19" fmla="*/ 0 h 606722"/>
                  <a:gd name="connsiteX20" fmla="*/ 557675 w 582235"/>
                  <a:gd name="connsiteY20" fmla="*/ 0 h 606722"/>
                  <a:gd name="connsiteX21" fmla="*/ 559366 w 582235"/>
                  <a:gd name="connsiteY21" fmla="*/ 89 h 606722"/>
                  <a:gd name="connsiteX22" fmla="*/ 560611 w 582235"/>
                  <a:gd name="connsiteY22" fmla="*/ 267 h 606722"/>
                  <a:gd name="connsiteX23" fmla="*/ 561857 w 582235"/>
                  <a:gd name="connsiteY23" fmla="*/ 444 h 606722"/>
                  <a:gd name="connsiteX24" fmla="*/ 563192 w 582235"/>
                  <a:gd name="connsiteY24" fmla="*/ 800 h 606722"/>
                  <a:gd name="connsiteX25" fmla="*/ 564171 w 582235"/>
                  <a:gd name="connsiteY25" fmla="*/ 1067 h 606722"/>
                  <a:gd name="connsiteX26" fmla="*/ 565506 w 582235"/>
                  <a:gd name="connsiteY26" fmla="*/ 1511 h 606722"/>
                  <a:gd name="connsiteX27" fmla="*/ 566574 w 582235"/>
                  <a:gd name="connsiteY27" fmla="*/ 1867 h 606722"/>
                  <a:gd name="connsiteX28" fmla="*/ 567730 w 582235"/>
                  <a:gd name="connsiteY28" fmla="*/ 2400 h 606722"/>
                  <a:gd name="connsiteX29" fmla="*/ 568798 w 582235"/>
                  <a:gd name="connsiteY29" fmla="*/ 2933 h 606722"/>
                  <a:gd name="connsiteX30" fmla="*/ 569777 w 582235"/>
                  <a:gd name="connsiteY30" fmla="*/ 3467 h 606722"/>
                  <a:gd name="connsiteX31" fmla="*/ 570934 w 582235"/>
                  <a:gd name="connsiteY31" fmla="*/ 4178 h 606722"/>
                  <a:gd name="connsiteX32" fmla="*/ 571824 w 582235"/>
                  <a:gd name="connsiteY32" fmla="*/ 4800 h 606722"/>
                  <a:gd name="connsiteX33" fmla="*/ 572891 w 582235"/>
                  <a:gd name="connsiteY33" fmla="*/ 5689 h 606722"/>
                  <a:gd name="connsiteX34" fmla="*/ 573781 w 582235"/>
                  <a:gd name="connsiteY34" fmla="*/ 6489 h 606722"/>
                  <a:gd name="connsiteX35" fmla="*/ 574760 w 582235"/>
                  <a:gd name="connsiteY35" fmla="*/ 7289 h 606722"/>
                  <a:gd name="connsiteX36" fmla="*/ 575917 w 582235"/>
                  <a:gd name="connsiteY36" fmla="*/ 8533 h 606722"/>
                  <a:gd name="connsiteX37" fmla="*/ 576451 w 582235"/>
                  <a:gd name="connsiteY37" fmla="*/ 9066 h 606722"/>
                  <a:gd name="connsiteX38" fmla="*/ 576451 w 582235"/>
                  <a:gd name="connsiteY38" fmla="*/ 9155 h 606722"/>
                  <a:gd name="connsiteX39" fmla="*/ 577964 w 582235"/>
                  <a:gd name="connsiteY39" fmla="*/ 11200 h 606722"/>
                  <a:gd name="connsiteX40" fmla="*/ 578053 w 582235"/>
                  <a:gd name="connsiteY40" fmla="*/ 11289 h 606722"/>
                  <a:gd name="connsiteX41" fmla="*/ 579209 w 582235"/>
                  <a:gd name="connsiteY41" fmla="*/ 13244 h 606722"/>
                  <a:gd name="connsiteX42" fmla="*/ 579743 w 582235"/>
                  <a:gd name="connsiteY42" fmla="*/ 14222 h 606722"/>
                  <a:gd name="connsiteX43" fmla="*/ 580277 w 582235"/>
                  <a:gd name="connsiteY43" fmla="*/ 15555 h 606722"/>
                  <a:gd name="connsiteX44" fmla="*/ 580722 w 582235"/>
                  <a:gd name="connsiteY44" fmla="*/ 16711 h 606722"/>
                  <a:gd name="connsiteX45" fmla="*/ 581167 w 582235"/>
                  <a:gd name="connsiteY45" fmla="*/ 17866 h 606722"/>
                  <a:gd name="connsiteX46" fmla="*/ 581523 w 582235"/>
                  <a:gd name="connsiteY46" fmla="*/ 19199 h 606722"/>
                  <a:gd name="connsiteX47" fmla="*/ 581790 w 582235"/>
                  <a:gd name="connsiteY47" fmla="*/ 20266 h 606722"/>
                  <a:gd name="connsiteX48" fmla="*/ 582146 w 582235"/>
                  <a:gd name="connsiteY48" fmla="*/ 22488 h 606722"/>
                  <a:gd name="connsiteX49" fmla="*/ 582146 w 582235"/>
                  <a:gd name="connsiteY49" fmla="*/ 22666 h 606722"/>
                  <a:gd name="connsiteX50" fmla="*/ 582235 w 582235"/>
                  <a:gd name="connsiteY50" fmla="*/ 25244 h 606722"/>
                  <a:gd name="connsiteX51" fmla="*/ 582235 w 582235"/>
                  <a:gd name="connsiteY51" fmla="*/ 126396 h 606722"/>
                  <a:gd name="connsiteX52" fmla="*/ 556963 w 582235"/>
                  <a:gd name="connsiteY52" fmla="*/ 151728 h 606722"/>
                  <a:gd name="connsiteX53" fmla="*/ 531691 w 582235"/>
                  <a:gd name="connsiteY53" fmla="*/ 126396 h 606722"/>
                  <a:gd name="connsiteX54" fmla="*/ 531691 w 582235"/>
                  <a:gd name="connsiteY54" fmla="*/ 79286 h 606722"/>
                  <a:gd name="connsiteX55" fmla="*/ 421260 w 582235"/>
                  <a:gd name="connsiteY55" fmla="*/ 171106 h 606722"/>
                  <a:gd name="connsiteX56" fmla="*/ 385666 w 582235"/>
                  <a:gd name="connsiteY56" fmla="*/ 167906 h 606722"/>
                  <a:gd name="connsiteX57" fmla="*/ 388869 w 582235"/>
                  <a:gd name="connsiteY57" fmla="*/ 132262 h 606722"/>
                  <a:gd name="connsiteX58" fmla="*/ 487020 w 582235"/>
                  <a:gd name="connsiteY58" fmla="*/ 50576 h 606722"/>
                  <a:gd name="connsiteX59" fmla="*/ 455697 w 582235"/>
                  <a:gd name="connsiteY59" fmla="*/ 50576 h 606722"/>
                  <a:gd name="connsiteX60" fmla="*/ 430425 w 582235"/>
                  <a:gd name="connsiteY60" fmla="*/ 25244 h 606722"/>
                  <a:gd name="connsiteX61" fmla="*/ 455697 w 582235"/>
                  <a:gd name="connsiteY6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82235" h="606722">
                    <a:moveTo>
                      <a:pt x="0" y="404481"/>
                    </a:moveTo>
                    <a:lnTo>
                      <a:pt x="101261" y="404481"/>
                    </a:lnTo>
                    <a:lnTo>
                      <a:pt x="101261" y="606722"/>
                    </a:lnTo>
                    <a:lnTo>
                      <a:pt x="0" y="606722"/>
                    </a:lnTo>
                    <a:close/>
                    <a:moveTo>
                      <a:pt x="151927" y="328623"/>
                    </a:moveTo>
                    <a:lnTo>
                      <a:pt x="253188" y="328623"/>
                    </a:lnTo>
                    <a:lnTo>
                      <a:pt x="253188" y="606722"/>
                    </a:lnTo>
                    <a:lnTo>
                      <a:pt x="151927" y="606722"/>
                    </a:lnTo>
                    <a:close/>
                    <a:moveTo>
                      <a:pt x="303855" y="252766"/>
                    </a:moveTo>
                    <a:lnTo>
                      <a:pt x="405046" y="252766"/>
                    </a:lnTo>
                    <a:lnTo>
                      <a:pt x="405046" y="606722"/>
                    </a:lnTo>
                    <a:lnTo>
                      <a:pt x="303855" y="606722"/>
                    </a:lnTo>
                    <a:close/>
                    <a:moveTo>
                      <a:pt x="455711" y="202241"/>
                    </a:moveTo>
                    <a:lnTo>
                      <a:pt x="556972" y="202241"/>
                    </a:lnTo>
                    <a:lnTo>
                      <a:pt x="556972" y="606722"/>
                    </a:lnTo>
                    <a:lnTo>
                      <a:pt x="455711" y="606722"/>
                    </a:lnTo>
                    <a:close/>
                    <a:moveTo>
                      <a:pt x="455697" y="0"/>
                    </a:moveTo>
                    <a:lnTo>
                      <a:pt x="556785" y="0"/>
                    </a:lnTo>
                    <a:lnTo>
                      <a:pt x="556874" y="0"/>
                    </a:lnTo>
                    <a:lnTo>
                      <a:pt x="556963" y="0"/>
                    </a:lnTo>
                    <a:cubicBezTo>
                      <a:pt x="557230" y="0"/>
                      <a:pt x="557408" y="0"/>
                      <a:pt x="557675" y="0"/>
                    </a:cubicBezTo>
                    <a:cubicBezTo>
                      <a:pt x="558298" y="89"/>
                      <a:pt x="558832" y="89"/>
                      <a:pt x="559366" y="89"/>
                    </a:cubicBezTo>
                    <a:cubicBezTo>
                      <a:pt x="559811" y="178"/>
                      <a:pt x="560256" y="267"/>
                      <a:pt x="560611" y="267"/>
                    </a:cubicBezTo>
                    <a:cubicBezTo>
                      <a:pt x="561056" y="356"/>
                      <a:pt x="561412" y="444"/>
                      <a:pt x="561857" y="444"/>
                    </a:cubicBezTo>
                    <a:cubicBezTo>
                      <a:pt x="562302" y="533"/>
                      <a:pt x="562747" y="711"/>
                      <a:pt x="563192" y="800"/>
                    </a:cubicBezTo>
                    <a:cubicBezTo>
                      <a:pt x="563548" y="889"/>
                      <a:pt x="563904" y="978"/>
                      <a:pt x="564171" y="1067"/>
                    </a:cubicBezTo>
                    <a:cubicBezTo>
                      <a:pt x="564616" y="1156"/>
                      <a:pt x="565061" y="1333"/>
                      <a:pt x="565506" y="1511"/>
                    </a:cubicBezTo>
                    <a:cubicBezTo>
                      <a:pt x="565862" y="1600"/>
                      <a:pt x="566218" y="1778"/>
                      <a:pt x="566574" y="1867"/>
                    </a:cubicBezTo>
                    <a:cubicBezTo>
                      <a:pt x="566929" y="2044"/>
                      <a:pt x="567285" y="2222"/>
                      <a:pt x="567730" y="2400"/>
                    </a:cubicBezTo>
                    <a:cubicBezTo>
                      <a:pt x="568086" y="2578"/>
                      <a:pt x="568442" y="2755"/>
                      <a:pt x="568798" y="2933"/>
                    </a:cubicBezTo>
                    <a:cubicBezTo>
                      <a:pt x="569154" y="3111"/>
                      <a:pt x="569421" y="3289"/>
                      <a:pt x="569777" y="3467"/>
                    </a:cubicBezTo>
                    <a:cubicBezTo>
                      <a:pt x="570133" y="3733"/>
                      <a:pt x="570578" y="4000"/>
                      <a:pt x="570934" y="4178"/>
                    </a:cubicBezTo>
                    <a:cubicBezTo>
                      <a:pt x="571201" y="4444"/>
                      <a:pt x="571557" y="4622"/>
                      <a:pt x="571824" y="4800"/>
                    </a:cubicBezTo>
                    <a:cubicBezTo>
                      <a:pt x="572180" y="5155"/>
                      <a:pt x="572536" y="5422"/>
                      <a:pt x="572891" y="5689"/>
                    </a:cubicBezTo>
                    <a:cubicBezTo>
                      <a:pt x="573247" y="5955"/>
                      <a:pt x="573514" y="6222"/>
                      <a:pt x="573781" y="6489"/>
                    </a:cubicBezTo>
                    <a:cubicBezTo>
                      <a:pt x="574137" y="6755"/>
                      <a:pt x="574493" y="7022"/>
                      <a:pt x="574760" y="7289"/>
                    </a:cubicBezTo>
                    <a:cubicBezTo>
                      <a:pt x="575205" y="7733"/>
                      <a:pt x="575561" y="8178"/>
                      <a:pt x="575917" y="8533"/>
                    </a:cubicBezTo>
                    <a:cubicBezTo>
                      <a:pt x="576095" y="8711"/>
                      <a:pt x="576273" y="8889"/>
                      <a:pt x="576451" y="9066"/>
                    </a:cubicBezTo>
                    <a:cubicBezTo>
                      <a:pt x="576451" y="9155"/>
                      <a:pt x="576451" y="9155"/>
                      <a:pt x="576451" y="9155"/>
                    </a:cubicBezTo>
                    <a:cubicBezTo>
                      <a:pt x="576985" y="9777"/>
                      <a:pt x="577519" y="10489"/>
                      <a:pt x="577964" y="11200"/>
                    </a:cubicBezTo>
                    <a:cubicBezTo>
                      <a:pt x="577964" y="11200"/>
                      <a:pt x="578053" y="11289"/>
                      <a:pt x="578053" y="11289"/>
                    </a:cubicBezTo>
                    <a:cubicBezTo>
                      <a:pt x="578498" y="12000"/>
                      <a:pt x="578854" y="12622"/>
                      <a:pt x="579209" y="13244"/>
                    </a:cubicBezTo>
                    <a:cubicBezTo>
                      <a:pt x="579387" y="13600"/>
                      <a:pt x="579565" y="13955"/>
                      <a:pt x="579743" y="14222"/>
                    </a:cubicBezTo>
                    <a:cubicBezTo>
                      <a:pt x="579921" y="14666"/>
                      <a:pt x="580099" y="15111"/>
                      <a:pt x="580277" y="15555"/>
                    </a:cubicBezTo>
                    <a:cubicBezTo>
                      <a:pt x="580455" y="15911"/>
                      <a:pt x="580633" y="16266"/>
                      <a:pt x="580722" y="16711"/>
                    </a:cubicBezTo>
                    <a:cubicBezTo>
                      <a:pt x="580900" y="17066"/>
                      <a:pt x="581078" y="17422"/>
                      <a:pt x="581167" y="17866"/>
                    </a:cubicBezTo>
                    <a:cubicBezTo>
                      <a:pt x="581256" y="18311"/>
                      <a:pt x="581434" y="18755"/>
                      <a:pt x="581523" y="19199"/>
                    </a:cubicBezTo>
                    <a:cubicBezTo>
                      <a:pt x="581612" y="19555"/>
                      <a:pt x="581701" y="19910"/>
                      <a:pt x="581790" y="20266"/>
                    </a:cubicBezTo>
                    <a:cubicBezTo>
                      <a:pt x="581879" y="20977"/>
                      <a:pt x="582057" y="21777"/>
                      <a:pt x="582146" y="22488"/>
                    </a:cubicBezTo>
                    <a:cubicBezTo>
                      <a:pt x="582146" y="22577"/>
                      <a:pt x="582146" y="22666"/>
                      <a:pt x="582146" y="22666"/>
                    </a:cubicBezTo>
                    <a:cubicBezTo>
                      <a:pt x="582235" y="23555"/>
                      <a:pt x="582235" y="24355"/>
                      <a:pt x="582235" y="25244"/>
                    </a:cubicBezTo>
                    <a:lnTo>
                      <a:pt x="582235" y="126396"/>
                    </a:lnTo>
                    <a:cubicBezTo>
                      <a:pt x="582235" y="140351"/>
                      <a:pt x="570934" y="151728"/>
                      <a:pt x="556963" y="151728"/>
                    </a:cubicBezTo>
                    <a:cubicBezTo>
                      <a:pt x="542992" y="151728"/>
                      <a:pt x="531691" y="140351"/>
                      <a:pt x="531691" y="126396"/>
                    </a:cubicBezTo>
                    <a:lnTo>
                      <a:pt x="531691" y="79286"/>
                    </a:lnTo>
                    <a:lnTo>
                      <a:pt x="421260" y="171106"/>
                    </a:lnTo>
                    <a:cubicBezTo>
                      <a:pt x="410582" y="180083"/>
                      <a:pt x="394564" y="178572"/>
                      <a:pt x="385666" y="167906"/>
                    </a:cubicBezTo>
                    <a:cubicBezTo>
                      <a:pt x="376678" y="157150"/>
                      <a:pt x="378191" y="141240"/>
                      <a:pt x="388869" y="132262"/>
                    </a:cubicBezTo>
                    <a:lnTo>
                      <a:pt x="487020" y="50576"/>
                    </a:lnTo>
                    <a:lnTo>
                      <a:pt x="455697" y="50576"/>
                    </a:lnTo>
                    <a:cubicBezTo>
                      <a:pt x="441727" y="50576"/>
                      <a:pt x="430425" y="39288"/>
                      <a:pt x="430425" y="25244"/>
                    </a:cubicBezTo>
                    <a:cubicBezTo>
                      <a:pt x="430425" y="11289"/>
                      <a:pt x="441727" y="0"/>
                      <a:pt x="45569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xmlns="" id="{ABDC7C32-EA48-4F63-A59F-FC0380BE5CAF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2956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/>
          <p:cNvSpPr/>
          <p:nvPr/>
        </p:nvSpPr>
        <p:spPr>
          <a:xfrm>
            <a:off x="1575080" y="918115"/>
            <a:ext cx="3111146" cy="3268371"/>
          </a:xfrm>
          <a:custGeom>
            <a:avLst/>
            <a:gdLst>
              <a:gd name="connsiteX0" fmla="*/ 0 w 3111146"/>
              <a:gd name="connsiteY0" fmla="*/ 0 h 3268371"/>
              <a:gd name="connsiteX1" fmla="*/ 3111146 w 3111146"/>
              <a:gd name="connsiteY1" fmla="*/ 0 h 3268371"/>
              <a:gd name="connsiteX2" fmla="*/ 3111146 w 3111146"/>
              <a:gd name="connsiteY2" fmla="*/ 675124 h 3268371"/>
              <a:gd name="connsiteX3" fmla="*/ 3027296 w 3111146"/>
              <a:gd name="connsiteY3" fmla="*/ 670890 h 3268371"/>
              <a:gd name="connsiteX4" fmla="*/ 1968317 w 3111146"/>
              <a:gd name="connsiteY4" fmla="*/ 1729869 h 3268371"/>
              <a:gd name="connsiteX5" fmla="*/ 3027296 w 3111146"/>
              <a:gd name="connsiteY5" fmla="*/ 2788848 h 3268371"/>
              <a:gd name="connsiteX6" fmla="*/ 3111146 w 3111146"/>
              <a:gd name="connsiteY6" fmla="*/ 2784614 h 3268371"/>
              <a:gd name="connsiteX7" fmla="*/ 3111146 w 3111146"/>
              <a:gd name="connsiteY7" fmla="*/ 3268371 h 3268371"/>
              <a:gd name="connsiteX8" fmla="*/ 0 w 3111146"/>
              <a:gd name="connsiteY8" fmla="*/ 3268371 h 326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1146" h="3268371">
                <a:moveTo>
                  <a:pt x="0" y="0"/>
                </a:moveTo>
                <a:lnTo>
                  <a:pt x="3111146" y="0"/>
                </a:lnTo>
                <a:lnTo>
                  <a:pt x="3111146" y="675124"/>
                </a:lnTo>
                <a:lnTo>
                  <a:pt x="3027296" y="670890"/>
                </a:lnTo>
                <a:cubicBezTo>
                  <a:pt x="2442438" y="670890"/>
                  <a:pt x="1968317" y="1145011"/>
                  <a:pt x="1968317" y="1729869"/>
                </a:cubicBezTo>
                <a:cubicBezTo>
                  <a:pt x="1968317" y="2314727"/>
                  <a:pt x="2442438" y="2788848"/>
                  <a:pt x="3027296" y="2788848"/>
                </a:cubicBezTo>
                <a:lnTo>
                  <a:pt x="3111146" y="2784614"/>
                </a:lnTo>
                <a:lnTo>
                  <a:pt x="3111146" y="3268371"/>
                </a:lnTo>
                <a:lnTo>
                  <a:pt x="0" y="3268371"/>
                </a:lnTo>
                <a:close/>
              </a:path>
            </a:pathLst>
          </a:custGeom>
          <a:solidFill>
            <a:srgbClr val="9B1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/>
          </a:p>
        </p:txBody>
      </p:sp>
      <p:sp>
        <p:nvSpPr>
          <p:cNvPr id="5" name="椭圆 4"/>
          <p:cNvSpPr/>
          <p:nvPr/>
        </p:nvSpPr>
        <p:spPr>
          <a:xfrm>
            <a:off x="3802965" y="1862615"/>
            <a:ext cx="1562990" cy="156299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文本框 14"/>
          <p:cNvSpPr txBox="1"/>
          <p:nvPr/>
        </p:nvSpPr>
        <p:spPr>
          <a:xfrm>
            <a:off x="1788794" y="1440877"/>
            <a:ext cx="1943100" cy="392415"/>
          </a:xfrm>
          <a:prstGeom prst="rect">
            <a:avLst/>
          </a:prstGeom>
          <a:noFill/>
        </p:spPr>
        <p:txBody>
          <a:bodyPr wrap="none" anchor="ctr" anchorCtr="0">
            <a:normAutofit fontScale="85000" lnSpcReduction="200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标题文本预设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820892" y="1458600"/>
            <a:ext cx="2347608" cy="2226300"/>
            <a:chOff x="7985117" y="1548524"/>
            <a:chExt cx="3130144" cy="2968399"/>
          </a:xfrm>
        </p:grpSpPr>
        <p:grpSp>
          <p:nvGrpSpPr>
            <p:cNvPr id="8" name="组合 7"/>
            <p:cNvGrpSpPr/>
            <p:nvPr/>
          </p:nvGrpSpPr>
          <p:grpSpPr>
            <a:xfrm>
              <a:off x="7985117" y="1548524"/>
              <a:ext cx="3130144" cy="782232"/>
              <a:chOff x="1363763" y="1630469"/>
              <a:chExt cx="3130144" cy="782232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1363763" y="1653267"/>
                <a:ext cx="489858" cy="489858"/>
                <a:chOff x="1363763" y="1653267"/>
                <a:chExt cx="489858" cy="489858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1363763" y="1653267"/>
                  <a:ext cx="489858" cy="48985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任意多边形 24"/>
                <p:cNvSpPr>
                  <a:spLocks/>
                </p:cNvSpPr>
                <p:nvPr/>
              </p:nvSpPr>
              <p:spPr bwMode="auto">
                <a:xfrm>
                  <a:off x="1518705" y="1804342"/>
                  <a:ext cx="179973" cy="179973"/>
                </a:xfrm>
                <a:custGeom>
                  <a:avLst/>
                  <a:gdLst>
                    <a:gd name="connsiteX0" fmla="*/ 221853 w 338138"/>
                    <a:gd name="connsiteY0" fmla="*/ 169862 h 338138"/>
                    <a:gd name="connsiteX1" fmla="*/ 243284 w 338138"/>
                    <a:gd name="connsiteY1" fmla="*/ 169862 h 338138"/>
                    <a:gd name="connsiteX2" fmla="*/ 254000 w 338138"/>
                    <a:gd name="connsiteY2" fmla="*/ 180379 h 338138"/>
                    <a:gd name="connsiteX3" fmla="*/ 254000 w 338138"/>
                    <a:gd name="connsiteY3" fmla="*/ 243483 h 338138"/>
                    <a:gd name="connsiteX4" fmla="*/ 243284 w 338138"/>
                    <a:gd name="connsiteY4" fmla="*/ 254000 h 338138"/>
                    <a:gd name="connsiteX5" fmla="*/ 221853 w 338138"/>
                    <a:gd name="connsiteY5" fmla="*/ 254000 h 338138"/>
                    <a:gd name="connsiteX6" fmla="*/ 211137 w 338138"/>
                    <a:gd name="connsiteY6" fmla="*/ 243483 h 338138"/>
                    <a:gd name="connsiteX7" fmla="*/ 211137 w 338138"/>
                    <a:gd name="connsiteY7" fmla="*/ 180379 h 338138"/>
                    <a:gd name="connsiteX8" fmla="*/ 221853 w 338138"/>
                    <a:gd name="connsiteY8" fmla="*/ 169862 h 338138"/>
                    <a:gd name="connsiteX9" fmla="*/ 94853 w 338138"/>
                    <a:gd name="connsiteY9" fmla="*/ 127000 h 338138"/>
                    <a:gd name="connsiteX10" fmla="*/ 116284 w 338138"/>
                    <a:gd name="connsiteY10" fmla="*/ 127000 h 338138"/>
                    <a:gd name="connsiteX11" fmla="*/ 127000 w 338138"/>
                    <a:gd name="connsiteY11" fmla="*/ 137583 h 338138"/>
                    <a:gd name="connsiteX12" fmla="*/ 127000 w 338138"/>
                    <a:gd name="connsiteY12" fmla="*/ 243417 h 338138"/>
                    <a:gd name="connsiteX13" fmla="*/ 116284 w 338138"/>
                    <a:gd name="connsiteY13" fmla="*/ 254000 h 338138"/>
                    <a:gd name="connsiteX14" fmla="*/ 94853 w 338138"/>
                    <a:gd name="connsiteY14" fmla="*/ 254000 h 338138"/>
                    <a:gd name="connsiteX15" fmla="*/ 84137 w 338138"/>
                    <a:gd name="connsiteY15" fmla="*/ 243417 h 338138"/>
                    <a:gd name="connsiteX16" fmla="*/ 84137 w 338138"/>
                    <a:gd name="connsiteY16" fmla="*/ 137583 h 338138"/>
                    <a:gd name="connsiteX17" fmla="*/ 94853 w 338138"/>
                    <a:gd name="connsiteY17" fmla="*/ 127000 h 338138"/>
                    <a:gd name="connsiteX18" fmla="*/ 285353 w 338138"/>
                    <a:gd name="connsiteY18" fmla="*/ 85725 h 338138"/>
                    <a:gd name="connsiteX19" fmla="*/ 306784 w 338138"/>
                    <a:gd name="connsiteY19" fmla="*/ 85725 h 338138"/>
                    <a:gd name="connsiteX20" fmla="*/ 317500 w 338138"/>
                    <a:gd name="connsiteY20" fmla="*/ 96242 h 338138"/>
                    <a:gd name="connsiteX21" fmla="*/ 317500 w 338138"/>
                    <a:gd name="connsiteY21" fmla="*/ 243483 h 338138"/>
                    <a:gd name="connsiteX22" fmla="*/ 306784 w 338138"/>
                    <a:gd name="connsiteY22" fmla="*/ 254000 h 338138"/>
                    <a:gd name="connsiteX23" fmla="*/ 285353 w 338138"/>
                    <a:gd name="connsiteY23" fmla="*/ 254000 h 338138"/>
                    <a:gd name="connsiteX24" fmla="*/ 274637 w 338138"/>
                    <a:gd name="connsiteY24" fmla="*/ 243483 h 338138"/>
                    <a:gd name="connsiteX25" fmla="*/ 274637 w 338138"/>
                    <a:gd name="connsiteY25" fmla="*/ 96242 h 338138"/>
                    <a:gd name="connsiteX26" fmla="*/ 285353 w 338138"/>
                    <a:gd name="connsiteY26" fmla="*/ 85725 h 338138"/>
                    <a:gd name="connsiteX27" fmla="*/ 158353 w 338138"/>
                    <a:gd name="connsiteY27" fmla="*/ 42862 h 338138"/>
                    <a:gd name="connsiteX28" fmla="*/ 179784 w 338138"/>
                    <a:gd name="connsiteY28" fmla="*/ 42862 h 338138"/>
                    <a:gd name="connsiteX29" fmla="*/ 190500 w 338138"/>
                    <a:gd name="connsiteY29" fmla="*/ 53419 h 338138"/>
                    <a:gd name="connsiteX30" fmla="*/ 190500 w 338138"/>
                    <a:gd name="connsiteY30" fmla="*/ 243443 h 338138"/>
                    <a:gd name="connsiteX31" fmla="*/ 179784 w 338138"/>
                    <a:gd name="connsiteY31" fmla="*/ 254000 h 338138"/>
                    <a:gd name="connsiteX32" fmla="*/ 158353 w 338138"/>
                    <a:gd name="connsiteY32" fmla="*/ 254000 h 338138"/>
                    <a:gd name="connsiteX33" fmla="*/ 147637 w 338138"/>
                    <a:gd name="connsiteY33" fmla="*/ 243443 h 338138"/>
                    <a:gd name="connsiteX34" fmla="*/ 147637 w 338138"/>
                    <a:gd name="connsiteY34" fmla="*/ 53419 h 338138"/>
                    <a:gd name="connsiteX35" fmla="*/ 158353 w 338138"/>
                    <a:gd name="connsiteY35" fmla="*/ 42862 h 338138"/>
                    <a:gd name="connsiteX36" fmla="*/ 0 w 338138"/>
                    <a:gd name="connsiteY36" fmla="*/ 0 h 338138"/>
                    <a:gd name="connsiteX37" fmla="*/ 42267 w 338138"/>
                    <a:gd name="connsiteY37" fmla="*/ 0 h 338138"/>
                    <a:gd name="connsiteX38" fmla="*/ 42267 w 338138"/>
                    <a:gd name="connsiteY38" fmla="*/ 295871 h 338138"/>
                    <a:gd name="connsiteX39" fmla="*/ 338138 w 338138"/>
                    <a:gd name="connsiteY39" fmla="*/ 295871 h 338138"/>
                    <a:gd name="connsiteX40" fmla="*/ 338138 w 338138"/>
                    <a:gd name="connsiteY40" fmla="*/ 338138 h 338138"/>
                    <a:gd name="connsiteX41" fmla="*/ 21133 w 338138"/>
                    <a:gd name="connsiteY41" fmla="*/ 338138 h 338138"/>
                    <a:gd name="connsiteX42" fmla="*/ 0 w 338138"/>
                    <a:gd name="connsiteY42" fmla="*/ 317005 h 338138"/>
                    <a:gd name="connsiteX43" fmla="*/ 0 w 338138"/>
                    <a:gd name="connsiteY43" fmla="*/ 0 h 33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338138" h="338138">
                      <a:moveTo>
                        <a:pt x="221853" y="169862"/>
                      </a:moveTo>
                      <a:cubicBezTo>
                        <a:pt x="221853" y="169862"/>
                        <a:pt x="221853" y="169862"/>
                        <a:pt x="243284" y="169862"/>
                      </a:cubicBezTo>
                      <a:cubicBezTo>
                        <a:pt x="248642" y="169862"/>
                        <a:pt x="254000" y="175121"/>
                        <a:pt x="254000" y="180379"/>
                      </a:cubicBezTo>
                      <a:cubicBezTo>
                        <a:pt x="254000" y="180379"/>
                        <a:pt x="254000" y="180379"/>
                        <a:pt x="254000" y="243483"/>
                      </a:cubicBezTo>
                      <a:cubicBezTo>
                        <a:pt x="254000" y="248742"/>
                        <a:pt x="248642" y="254000"/>
                        <a:pt x="243284" y="254000"/>
                      </a:cubicBezTo>
                      <a:cubicBezTo>
                        <a:pt x="243284" y="254000"/>
                        <a:pt x="243284" y="254000"/>
                        <a:pt x="221853" y="254000"/>
                      </a:cubicBezTo>
                      <a:cubicBezTo>
                        <a:pt x="216495" y="254000"/>
                        <a:pt x="211137" y="248742"/>
                        <a:pt x="211137" y="243483"/>
                      </a:cubicBezTo>
                      <a:cubicBezTo>
                        <a:pt x="211137" y="243483"/>
                        <a:pt x="211137" y="243483"/>
                        <a:pt x="211137" y="180379"/>
                      </a:cubicBezTo>
                      <a:cubicBezTo>
                        <a:pt x="211137" y="175121"/>
                        <a:pt x="216495" y="169862"/>
                        <a:pt x="221853" y="169862"/>
                      </a:cubicBezTo>
                      <a:close/>
                      <a:moveTo>
                        <a:pt x="94853" y="127000"/>
                      </a:moveTo>
                      <a:cubicBezTo>
                        <a:pt x="94853" y="127000"/>
                        <a:pt x="94853" y="127000"/>
                        <a:pt x="116284" y="127000"/>
                      </a:cubicBezTo>
                      <a:cubicBezTo>
                        <a:pt x="121642" y="127000"/>
                        <a:pt x="127000" y="132292"/>
                        <a:pt x="127000" y="137583"/>
                      </a:cubicBezTo>
                      <a:cubicBezTo>
                        <a:pt x="127000" y="137583"/>
                        <a:pt x="127000" y="137583"/>
                        <a:pt x="127000" y="243417"/>
                      </a:cubicBezTo>
                      <a:cubicBezTo>
                        <a:pt x="127000" y="248708"/>
                        <a:pt x="121642" y="254000"/>
                        <a:pt x="116284" y="254000"/>
                      </a:cubicBezTo>
                      <a:cubicBezTo>
                        <a:pt x="116284" y="254000"/>
                        <a:pt x="116284" y="254000"/>
                        <a:pt x="94853" y="254000"/>
                      </a:cubicBezTo>
                      <a:cubicBezTo>
                        <a:pt x="89495" y="254000"/>
                        <a:pt x="84137" y="248708"/>
                        <a:pt x="84137" y="243417"/>
                      </a:cubicBezTo>
                      <a:cubicBezTo>
                        <a:pt x="84137" y="243417"/>
                        <a:pt x="84137" y="243417"/>
                        <a:pt x="84137" y="137583"/>
                      </a:cubicBezTo>
                      <a:cubicBezTo>
                        <a:pt x="84137" y="132292"/>
                        <a:pt x="89495" y="127000"/>
                        <a:pt x="94853" y="127000"/>
                      </a:cubicBezTo>
                      <a:close/>
                      <a:moveTo>
                        <a:pt x="285353" y="85725"/>
                      </a:moveTo>
                      <a:cubicBezTo>
                        <a:pt x="285353" y="85725"/>
                        <a:pt x="285353" y="85725"/>
                        <a:pt x="306784" y="85725"/>
                      </a:cubicBezTo>
                      <a:cubicBezTo>
                        <a:pt x="312142" y="85725"/>
                        <a:pt x="317500" y="90984"/>
                        <a:pt x="317500" y="96242"/>
                      </a:cubicBezTo>
                      <a:cubicBezTo>
                        <a:pt x="317500" y="96242"/>
                        <a:pt x="317500" y="96242"/>
                        <a:pt x="317500" y="243483"/>
                      </a:cubicBezTo>
                      <a:cubicBezTo>
                        <a:pt x="317500" y="248742"/>
                        <a:pt x="312142" y="254000"/>
                        <a:pt x="306784" y="254000"/>
                      </a:cubicBezTo>
                      <a:cubicBezTo>
                        <a:pt x="306784" y="254000"/>
                        <a:pt x="306784" y="254000"/>
                        <a:pt x="285353" y="254000"/>
                      </a:cubicBezTo>
                      <a:cubicBezTo>
                        <a:pt x="279995" y="254000"/>
                        <a:pt x="274637" y="248742"/>
                        <a:pt x="274637" y="243483"/>
                      </a:cubicBezTo>
                      <a:cubicBezTo>
                        <a:pt x="274637" y="243483"/>
                        <a:pt x="274637" y="243483"/>
                        <a:pt x="274637" y="96242"/>
                      </a:cubicBezTo>
                      <a:cubicBezTo>
                        <a:pt x="274637" y="90984"/>
                        <a:pt x="279995" y="85725"/>
                        <a:pt x="285353" y="85725"/>
                      </a:cubicBezTo>
                      <a:close/>
                      <a:moveTo>
                        <a:pt x="158353" y="42862"/>
                      </a:moveTo>
                      <a:cubicBezTo>
                        <a:pt x="158353" y="42862"/>
                        <a:pt x="158353" y="42862"/>
                        <a:pt x="179784" y="42862"/>
                      </a:cubicBezTo>
                      <a:cubicBezTo>
                        <a:pt x="185142" y="42862"/>
                        <a:pt x="190500" y="48140"/>
                        <a:pt x="190500" y="53419"/>
                      </a:cubicBezTo>
                      <a:cubicBezTo>
                        <a:pt x="190500" y="53419"/>
                        <a:pt x="190500" y="53419"/>
                        <a:pt x="190500" y="243443"/>
                      </a:cubicBezTo>
                      <a:cubicBezTo>
                        <a:pt x="190500" y="248722"/>
                        <a:pt x="185142" y="254000"/>
                        <a:pt x="179784" y="254000"/>
                      </a:cubicBezTo>
                      <a:cubicBezTo>
                        <a:pt x="179784" y="254000"/>
                        <a:pt x="179784" y="254000"/>
                        <a:pt x="158353" y="254000"/>
                      </a:cubicBezTo>
                      <a:cubicBezTo>
                        <a:pt x="152995" y="254000"/>
                        <a:pt x="147637" y="248722"/>
                        <a:pt x="147637" y="243443"/>
                      </a:cubicBezTo>
                      <a:cubicBezTo>
                        <a:pt x="147637" y="243443"/>
                        <a:pt x="147637" y="243443"/>
                        <a:pt x="147637" y="53419"/>
                      </a:cubicBezTo>
                      <a:cubicBezTo>
                        <a:pt x="147637" y="48140"/>
                        <a:pt x="152995" y="42862"/>
                        <a:pt x="158353" y="42862"/>
                      </a:cubicBezTo>
                      <a:close/>
                      <a:moveTo>
                        <a:pt x="0" y="0"/>
                      </a:moveTo>
                      <a:cubicBezTo>
                        <a:pt x="0" y="0"/>
                        <a:pt x="0" y="0"/>
                        <a:pt x="42267" y="0"/>
                      </a:cubicBezTo>
                      <a:cubicBezTo>
                        <a:pt x="42267" y="0"/>
                        <a:pt x="42267" y="0"/>
                        <a:pt x="42267" y="295871"/>
                      </a:cubicBezTo>
                      <a:lnTo>
                        <a:pt x="338138" y="295871"/>
                      </a:lnTo>
                      <a:cubicBezTo>
                        <a:pt x="338138" y="295871"/>
                        <a:pt x="338138" y="295871"/>
                        <a:pt x="338138" y="338138"/>
                      </a:cubicBezTo>
                      <a:cubicBezTo>
                        <a:pt x="338138" y="338138"/>
                        <a:pt x="338138" y="338138"/>
                        <a:pt x="21133" y="338138"/>
                      </a:cubicBezTo>
                      <a:cubicBezTo>
                        <a:pt x="9246" y="338138"/>
                        <a:pt x="0" y="328892"/>
                        <a:pt x="0" y="317005"/>
                      </a:cubicBezTo>
                      <a:cubicBezTo>
                        <a:pt x="0" y="317005"/>
                        <a:pt x="0" y="317005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2" name="矩形 21"/>
              <p:cNvSpPr/>
              <p:nvPr/>
            </p:nvSpPr>
            <p:spPr>
              <a:xfrm>
                <a:off x="1906687" y="1630469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906687" y="1876690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7985117" y="2614886"/>
              <a:ext cx="3130144" cy="808954"/>
              <a:chOff x="1363763" y="3392284"/>
              <a:chExt cx="3130144" cy="808954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1363763" y="3392284"/>
                <a:ext cx="489858" cy="489858"/>
                <a:chOff x="1363763" y="3392284"/>
                <a:chExt cx="489858" cy="489858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1363763" y="3392284"/>
                  <a:ext cx="489858" cy="48985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任意多边形 30"/>
                <p:cNvSpPr>
                  <a:spLocks/>
                </p:cNvSpPr>
                <p:nvPr/>
              </p:nvSpPr>
              <p:spPr bwMode="auto">
                <a:xfrm>
                  <a:off x="1470535" y="3528650"/>
                  <a:ext cx="259868" cy="224200"/>
                </a:xfrm>
                <a:custGeom>
                  <a:avLst/>
                  <a:gdLst>
                    <a:gd name="connsiteX0" fmla="*/ 19050 w 331788"/>
                    <a:gd name="connsiteY0" fmla="*/ 213226 h 286251"/>
                    <a:gd name="connsiteX1" fmla="*/ 151105 w 331788"/>
                    <a:gd name="connsiteY1" fmla="*/ 213226 h 286251"/>
                    <a:gd name="connsiteX2" fmla="*/ 151105 w 331788"/>
                    <a:gd name="connsiteY2" fmla="*/ 278564 h 286251"/>
                    <a:gd name="connsiteX3" fmla="*/ 152400 w 331788"/>
                    <a:gd name="connsiteY3" fmla="*/ 286251 h 286251"/>
                    <a:gd name="connsiteX4" fmla="*/ 25523 w 331788"/>
                    <a:gd name="connsiteY4" fmla="*/ 286251 h 286251"/>
                    <a:gd name="connsiteX5" fmla="*/ 19050 w 331788"/>
                    <a:gd name="connsiteY5" fmla="*/ 278564 h 286251"/>
                    <a:gd name="connsiteX6" fmla="*/ 19050 w 331788"/>
                    <a:gd name="connsiteY6" fmla="*/ 213226 h 286251"/>
                    <a:gd name="connsiteX7" fmla="*/ 185265 w 331788"/>
                    <a:gd name="connsiteY7" fmla="*/ 165601 h 286251"/>
                    <a:gd name="connsiteX8" fmla="*/ 308448 w 331788"/>
                    <a:gd name="connsiteY8" fmla="*/ 165601 h 286251"/>
                    <a:gd name="connsiteX9" fmla="*/ 313635 w 331788"/>
                    <a:gd name="connsiteY9" fmla="*/ 165601 h 286251"/>
                    <a:gd name="connsiteX10" fmla="*/ 331788 w 331788"/>
                    <a:gd name="connsiteY10" fmla="*/ 187421 h 286251"/>
                    <a:gd name="connsiteX11" fmla="*/ 331788 w 331788"/>
                    <a:gd name="connsiteY11" fmla="*/ 278550 h 286251"/>
                    <a:gd name="connsiteX12" fmla="*/ 324008 w 331788"/>
                    <a:gd name="connsiteY12" fmla="*/ 286251 h 286251"/>
                    <a:gd name="connsiteX13" fmla="*/ 169705 w 331788"/>
                    <a:gd name="connsiteY13" fmla="*/ 286251 h 286251"/>
                    <a:gd name="connsiteX14" fmla="*/ 161925 w 331788"/>
                    <a:gd name="connsiteY14" fmla="*/ 278550 h 286251"/>
                    <a:gd name="connsiteX15" fmla="*/ 161925 w 331788"/>
                    <a:gd name="connsiteY15" fmla="*/ 187421 h 286251"/>
                    <a:gd name="connsiteX16" fmla="*/ 168408 w 331788"/>
                    <a:gd name="connsiteY16" fmla="*/ 173302 h 286251"/>
                    <a:gd name="connsiteX17" fmla="*/ 174892 w 331788"/>
                    <a:gd name="connsiteY17" fmla="*/ 166885 h 286251"/>
                    <a:gd name="connsiteX18" fmla="*/ 185265 w 331788"/>
                    <a:gd name="connsiteY18" fmla="*/ 165601 h 286251"/>
                    <a:gd name="connsiteX19" fmla="*/ 59302 w 331788"/>
                    <a:gd name="connsiteY19" fmla="*/ 117976 h 286251"/>
                    <a:gd name="connsiteX20" fmla="*/ 78640 w 331788"/>
                    <a:gd name="connsiteY20" fmla="*/ 117976 h 286251"/>
                    <a:gd name="connsiteX21" fmla="*/ 86375 w 331788"/>
                    <a:gd name="connsiteY21" fmla="*/ 123154 h 286251"/>
                    <a:gd name="connsiteX22" fmla="*/ 94110 w 331788"/>
                    <a:gd name="connsiteY22" fmla="*/ 160692 h 286251"/>
                    <a:gd name="connsiteX23" fmla="*/ 95399 w 331788"/>
                    <a:gd name="connsiteY23" fmla="*/ 165870 h 286251"/>
                    <a:gd name="connsiteX24" fmla="*/ 96688 w 331788"/>
                    <a:gd name="connsiteY24" fmla="*/ 169753 h 286251"/>
                    <a:gd name="connsiteX25" fmla="*/ 96688 w 331788"/>
                    <a:gd name="connsiteY25" fmla="*/ 172342 h 286251"/>
                    <a:gd name="connsiteX26" fmla="*/ 103134 w 331788"/>
                    <a:gd name="connsiteY26" fmla="*/ 172342 h 286251"/>
                    <a:gd name="connsiteX27" fmla="*/ 103134 w 331788"/>
                    <a:gd name="connsiteY27" fmla="*/ 165870 h 286251"/>
                    <a:gd name="connsiteX28" fmla="*/ 103134 w 331788"/>
                    <a:gd name="connsiteY28" fmla="*/ 164576 h 286251"/>
                    <a:gd name="connsiteX29" fmla="*/ 104424 w 331788"/>
                    <a:gd name="connsiteY29" fmla="*/ 160692 h 286251"/>
                    <a:gd name="connsiteX30" fmla="*/ 112159 w 331788"/>
                    <a:gd name="connsiteY30" fmla="*/ 134804 h 286251"/>
                    <a:gd name="connsiteX31" fmla="*/ 107002 w 331788"/>
                    <a:gd name="connsiteY31" fmla="*/ 121859 h 286251"/>
                    <a:gd name="connsiteX32" fmla="*/ 109580 w 331788"/>
                    <a:gd name="connsiteY32" fmla="*/ 117976 h 286251"/>
                    <a:gd name="connsiteX33" fmla="*/ 121183 w 331788"/>
                    <a:gd name="connsiteY33" fmla="*/ 117976 h 286251"/>
                    <a:gd name="connsiteX34" fmla="*/ 125050 w 331788"/>
                    <a:gd name="connsiteY34" fmla="*/ 121859 h 286251"/>
                    <a:gd name="connsiteX35" fmla="*/ 118605 w 331788"/>
                    <a:gd name="connsiteY35" fmla="*/ 134804 h 286251"/>
                    <a:gd name="connsiteX36" fmla="*/ 126340 w 331788"/>
                    <a:gd name="connsiteY36" fmla="*/ 160692 h 286251"/>
                    <a:gd name="connsiteX37" fmla="*/ 126340 w 331788"/>
                    <a:gd name="connsiteY37" fmla="*/ 165870 h 286251"/>
                    <a:gd name="connsiteX38" fmla="*/ 127629 w 331788"/>
                    <a:gd name="connsiteY38" fmla="*/ 165870 h 286251"/>
                    <a:gd name="connsiteX39" fmla="*/ 127629 w 331788"/>
                    <a:gd name="connsiteY39" fmla="*/ 172342 h 286251"/>
                    <a:gd name="connsiteX40" fmla="*/ 134075 w 331788"/>
                    <a:gd name="connsiteY40" fmla="*/ 172342 h 286251"/>
                    <a:gd name="connsiteX41" fmla="*/ 134075 w 331788"/>
                    <a:gd name="connsiteY41" fmla="*/ 169753 h 286251"/>
                    <a:gd name="connsiteX42" fmla="*/ 135364 w 331788"/>
                    <a:gd name="connsiteY42" fmla="*/ 165870 h 286251"/>
                    <a:gd name="connsiteX43" fmla="*/ 136653 w 331788"/>
                    <a:gd name="connsiteY43" fmla="*/ 160692 h 286251"/>
                    <a:gd name="connsiteX44" fmla="*/ 144388 w 331788"/>
                    <a:gd name="connsiteY44" fmla="*/ 123154 h 286251"/>
                    <a:gd name="connsiteX45" fmla="*/ 152123 w 331788"/>
                    <a:gd name="connsiteY45" fmla="*/ 117976 h 286251"/>
                    <a:gd name="connsiteX46" fmla="*/ 171461 w 331788"/>
                    <a:gd name="connsiteY46" fmla="*/ 117976 h 286251"/>
                    <a:gd name="connsiteX47" fmla="*/ 192088 w 331788"/>
                    <a:gd name="connsiteY47" fmla="*/ 138687 h 286251"/>
                    <a:gd name="connsiteX48" fmla="*/ 192088 w 331788"/>
                    <a:gd name="connsiteY48" fmla="*/ 152926 h 286251"/>
                    <a:gd name="connsiteX49" fmla="*/ 184353 w 331788"/>
                    <a:gd name="connsiteY49" fmla="*/ 152926 h 286251"/>
                    <a:gd name="connsiteX50" fmla="*/ 163726 w 331788"/>
                    <a:gd name="connsiteY50" fmla="*/ 160692 h 286251"/>
                    <a:gd name="connsiteX51" fmla="*/ 158569 w 331788"/>
                    <a:gd name="connsiteY51" fmla="*/ 165870 h 286251"/>
                    <a:gd name="connsiteX52" fmla="*/ 154702 w 331788"/>
                    <a:gd name="connsiteY52" fmla="*/ 172342 h 286251"/>
                    <a:gd name="connsiteX53" fmla="*/ 150834 w 331788"/>
                    <a:gd name="connsiteY53" fmla="*/ 186581 h 286251"/>
                    <a:gd name="connsiteX54" fmla="*/ 150834 w 331788"/>
                    <a:gd name="connsiteY54" fmla="*/ 202114 h 286251"/>
                    <a:gd name="connsiteX55" fmla="*/ 10313 w 331788"/>
                    <a:gd name="connsiteY55" fmla="*/ 202114 h 286251"/>
                    <a:gd name="connsiteX56" fmla="*/ 0 w 331788"/>
                    <a:gd name="connsiteY56" fmla="*/ 190464 h 286251"/>
                    <a:gd name="connsiteX57" fmla="*/ 0 w 331788"/>
                    <a:gd name="connsiteY57" fmla="*/ 182698 h 286251"/>
                    <a:gd name="connsiteX58" fmla="*/ 10313 w 331788"/>
                    <a:gd name="connsiteY58" fmla="*/ 172342 h 286251"/>
                    <a:gd name="connsiteX59" fmla="*/ 38675 w 331788"/>
                    <a:gd name="connsiteY59" fmla="*/ 172342 h 286251"/>
                    <a:gd name="connsiteX60" fmla="*/ 38675 w 331788"/>
                    <a:gd name="connsiteY60" fmla="*/ 138687 h 286251"/>
                    <a:gd name="connsiteX61" fmla="*/ 59302 w 331788"/>
                    <a:gd name="connsiteY61" fmla="*/ 117976 h 286251"/>
                    <a:gd name="connsiteX62" fmla="*/ 206838 w 331788"/>
                    <a:gd name="connsiteY62" fmla="*/ 33838 h 286251"/>
                    <a:gd name="connsiteX63" fmla="*/ 208124 w 331788"/>
                    <a:gd name="connsiteY63" fmla="*/ 33838 h 286251"/>
                    <a:gd name="connsiteX64" fmla="*/ 278858 w 331788"/>
                    <a:gd name="connsiteY64" fmla="*/ 48038 h 286251"/>
                    <a:gd name="connsiteX65" fmla="*/ 296863 w 331788"/>
                    <a:gd name="connsiteY65" fmla="*/ 69984 h 286251"/>
                    <a:gd name="connsiteX66" fmla="*/ 296863 w 331788"/>
                    <a:gd name="connsiteY66" fmla="*/ 99676 h 286251"/>
                    <a:gd name="connsiteX67" fmla="*/ 246706 w 331788"/>
                    <a:gd name="connsiteY67" fmla="*/ 151313 h 286251"/>
                    <a:gd name="connsiteX68" fmla="*/ 195263 w 331788"/>
                    <a:gd name="connsiteY68" fmla="*/ 99676 h 286251"/>
                    <a:gd name="connsiteX69" fmla="*/ 195263 w 331788"/>
                    <a:gd name="connsiteY69" fmla="*/ 45456 h 286251"/>
                    <a:gd name="connsiteX70" fmla="*/ 206838 w 331788"/>
                    <a:gd name="connsiteY70" fmla="*/ 33838 h 286251"/>
                    <a:gd name="connsiteX71" fmla="*/ 150465 w 331788"/>
                    <a:gd name="connsiteY71" fmla="*/ 198 h 286251"/>
                    <a:gd name="connsiteX72" fmla="*/ 163513 w 331788"/>
                    <a:gd name="connsiteY72" fmla="*/ 10479 h 286251"/>
                    <a:gd name="connsiteX73" fmla="*/ 163513 w 331788"/>
                    <a:gd name="connsiteY73" fmla="*/ 60599 h 286251"/>
                    <a:gd name="connsiteX74" fmla="*/ 116540 w 331788"/>
                    <a:gd name="connsiteY74" fmla="*/ 106863 h 286251"/>
                    <a:gd name="connsiteX75" fmla="*/ 68263 w 331788"/>
                    <a:gd name="connsiteY75" fmla="*/ 60599 h 286251"/>
                    <a:gd name="connsiteX76" fmla="*/ 68263 w 331788"/>
                    <a:gd name="connsiteY76" fmla="*/ 33611 h 286251"/>
                    <a:gd name="connsiteX77" fmla="*/ 85225 w 331788"/>
                    <a:gd name="connsiteY77" fmla="*/ 13049 h 286251"/>
                    <a:gd name="connsiteX78" fmla="*/ 150465 w 331788"/>
                    <a:gd name="connsiteY78" fmla="*/ 198 h 2862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331788" h="286251">
                      <a:moveTo>
                        <a:pt x="19050" y="213226"/>
                      </a:moveTo>
                      <a:lnTo>
                        <a:pt x="151105" y="213226"/>
                      </a:lnTo>
                      <a:cubicBezTo>
                        <a:pt x="151105" y="213226"/>
                        <a:pt x="151105" y="213226"/>
                        <a:pt x="151105" y="278564"/>
                      </a:cubicBezTo>
                      <a:cubicBezTo>
                        <a:pt x="151105" y="281126"/>
                        <a:pt x="152400" y="283689"/>
                        <a:pt x="152400" y="286251"/>
                      </a:cubicBezTo>
                      <a:cubicBezTo>
                        <a:pt x="152400" y="286251"/>
                        <a:pt x="152400" y="286251"/>
                        <a:pt x="25523" y="286251"/>
                      </a:cubicBezTo>
                      <a:cubicBezTo>
                        <a:pt x="21639" y="286251"/>
                        <a:pt x="19050" y="282408"/>
                        <a:pt x="19050" y="278564"/>
                      </a:cubicBezTo>
                      <a:cubicBezTo>
                        <a:pt x="19050" y="278564"/>
                        <a:pt x="19050" y="278564"/>
                        <a:pt x="19050" y="213226"/>
                      </a:cubicBezTo>
                      <a:close/>
                      <a:moveTo>
                        <a:pt x="185265" y="165601"/>
                      </a:moveTo>
                      <a:lnTo>
                        <a:pt x="308448" y="165601"/>
                      </a:lnTo>
                      <a:cubicBezTo>
                        <a:pt x="309745" y="165601"/>
                        <a:pt x="312338" y="165601"/>
                        <a:pt x="313635" y="165601"/>
                      </a:cubicBezTo>
                      <a:cubicBezTo>
                        <a:pt x="324008" y="168168"/>
                        <a:pt x="331788" y="177153"/>
                        <a:pt x="331788" y="187421"/>
                      </a:cubicBezTo>
                      <a:cubicBezTo>
                        <a:pt x="331788" y="187421"/>
                        <a:pt x="331788" y="187421"/>
                        <a:pt x="331788" y="278550"/>
                      </a:cubicBezTo>
                      <a:cubicBezTo>
                        <a:pt x="331788" y="282401"/>
                        <a:pt x="327898" y="286251"/>
                        <a:pt x="324008" y="286251"/>
                      </a:cubicBezTo>
                      <a:cubicBezTo>
                        <a:pt x="324008" y="286251"/>
                        <a:pt x="324008" y="286251"/>
                        <a:pt x="169705" y="286251"/>
                      </a:cubicBezTo>
                      <a:cubicBezTo>
                        <a:pt x="165815" y="286251"/>
                        <a:pt x="161925" y="282401"/>
                        <a:pt x="161925" y="278550"/>
                      </a:cubicBezTo>
                      <a:cubicBezTo>
                        <a:pt x="161925" y="278550"/>
                        <a:pt x="161925" y="278550"/>
                        <a:pt x="161925" y="187421"/>
                      </a:cubicBezTo>
                      <a:cubicBezTo>
                        <a:pt x="161925" y="182287"/>
                        <a:pt x="164518" y="177153"/>
                        <a:pt x="168408" y="173302"/>
                      </a:cubicBezTo>
                      <a:cubicBezTo>
                        <a:pt x="169705" y="170735"/>
                        <a:pt x="172298" y="168168"/>
                        <a:pt x="174892" y="166885"/>
                      </a:cubicBezTo>
                      <a:cubicBezTo>
                        <a:pt x="177485" y="165601"/>
                        <a:pt x="181375" y="165601"/>
                        <a:pt x="185265" y="165601"/>
                      </a:cubicBezTo>
                      <a:close/>
                      <a:moveTo>
                        <a:pt x="59302" y="117976"/>
                      </a:moveTo>
                      <a:cubicBezTo>
                        <a:pt x="59302" y="117976"/>
                        <a:pt x="59302" y="117976"/>
                        <a:pt x="78640" y="117976"/>
                      </a:cubicBezTo>
                      <a:cubicBezTo>
                        <a:pt x="82507" y="117976"/>
                        <a:pt x="85086" y="120565"/>
                        <a:pt x="86375" y="123154"/>
                      </a:cubicBezTo>
                      <a:cubicBezTo>
                        <a:pt x="86375" y="123154"/>
                        <a:pt x="86375" y="123154"/>
                        <a:pt x="94110" y="160692"/>
                      </a:cubicBezTo>
                      <a:cubicBezTo>
                        <a:pt x="94110" y="160692"/>
                        <a:pt x="94110" y="160692"/>
                        <a:pt x="95399" y="165870"/>
                      </a:cubicBezTo>
                      <a:cubicBezTo>
                        <a:pt x="95399" y="165870"/>
                        <a:pt x="95399" y="165870"/>
                        <a:pt x="96688" y="169753"/>
                      </a:cubicBezTo>
                      <a:cubicBezTo>
                        <a:pt x="96688" y="171048"/>
                        <a:pt x="96688" y="171048"/>
                        <a:pt x="96688" y="172342"/>
                      </a:cubicBezTo>
                      <a:cubicBezTo>
                        <a:pt x="96688" y="172342"/>
                        <a:pt x="96688" y="172342"/>
                        <a:pt x="103134" y="172342"/>
                      </a:cubicBezTo>
                      <a:cubicBezTo>
                        <a:pt x="103134" y="169753"/>
                        <a:pt x="103134" y="168459"/>
                        <a:pt x="103134" y="165870"/>
                      </a:cubicBezTo>
                      <a:cubicBezTo>
                        <a:pt x="103134" y="165870"/>
                        <a:pt x="103134" y="165870"/>
                        <a:pt x="103134" y="164576"/>
                      </a:cubicBezTo>
                      <a:cubicBezTo>
                        <a:pt x="103134" y="164576"/>
                        <a:pt x="103134" y="164576"/>
                        <a:pt x="104424" y="160692"/>
                      </a:cubicBezTo>
                      <a:cubicBezTo>
                        <a:pt x="104424" y="160692"/>
                        <a:pt x="104424" y="160692"/>
                        <a:pt x="112159" y="134804"/>
                      </a:cubicBezTo>
                      <a:cubicBezTo>
                        <a:pt x="112159" y="134804"/>
                        <a:pt x="112159" y="134804"/>
                        <a:pt x="107002" y="121859"/>
                      </a:cubicBezTo>
                      <a:cubicBezTo>
                        <a:pt x="105713" y="120565"/>
                        <a:pt x="107002" y="117976"/>
                        <a:pt x="109580" y="117976"/>
                      </a:cubicBezTo>
                      <a:cubicBezTo>
                        <a:pt x="109580" y="117976"/>
                        <a:pt x="109580" y="117976"/>
                        <a:pt x="121183" y="117976"/>
                      </a:cubicBezTo>
                      <a:cubicBezTo>
                        <a:pt x="123761" y="117976"/>
                        <a:pt x="125050" y="120565"/>
                        <a:pt x="125050" y="121859"/>
                      </a:cubicBezTo>
                      <a:cubicBezTo>
                        <a:pt x="125050" y="121859"/>
                        <a:pt x="125050" y="121859"/>
                        <a:pt x="118605" y="134804"/>
                      </a:cubicBezTo>
                      <a:cubicBezTo>
                        <a:pt x="118605" y="134804"/>
                        <a:pt x="118605" y="134804"/>
                        <a:pt x="126340" y="160692"/>
                      </a:cubicBezTo>
                      <a:cubicBezTo>
                        <a:pt x="126340" y="160692"/>
                        <a:pt x="126340" y="160692"/>
                        <a:pt x="126340" y="165870"/>
                      </a:cubicBezTo>
                      <a:cubicBezTo>
                        <a:pt x="127629" y="165870"/>
                        <a:pt x="127629" y="165870"/>
                        <a:pt x="127629" y="165870"/>
                      </a:cubicBezTo>
                      <a:cubicBezTo>
                        <a:pt x="127629" y="168459"/>
                        <a:pt x="127629" y="169753"/>
                        <a:pt x="127629" y="172342"/>
                      </a:cubicBezTo>
                      <a:cubicBezTo>
                        <a:pt x="127629" y="172342"/>
                        <a:pt x="127629" y="172342"/>
                        <a:pt x="134075" y="172342"/>
                      </a:cubicBezTo>
                      <a:cubicBezTo>
                        <a:pt x="134075" y="171048"/>
                        <a:pt x="134075" y="171048"/>
                        <a:pt x="134075" y="169753"/>
                      </a:cubicBezTo>
                      <a:cubicBezTo>
                        <a:pt x="134075" y="169753"/>
                        <a:pt x="134075" y="169753"/>
                        <a:pt x="135364" y="165870"/>
                      </a:cubicBezTo>
                      <a:cubicBezTo>
                        <a:pt x="135364" y="165870"/>
                        <a:pt x="135364" y="165870"/>
                        <a:pt x="136653" y="160692"/>
                      </a:cubicBezTo>
                      <a:cubicBezTo>
                        <a:pt x="136653" y="160692"/>
                        <a:pt x="136653" y="160692"/>
                        <a:pt x="144388" y="123154"/>
                      </a:cubicBezTo>
                      <a:cubicBezTo>
                        <a:pt x="145677" y="120565"/>
                        <a:pt x="148256" y="117976"/>
                        <a:pt x="152123" y="117976"/>
                      </a:cubicBezTo>
                      <a:cubicBezTo>
                        <a:pt x="152123" y="117976"/>
                        <a:pt x="152123" y="117976"/>
                        <a:pt x="171461" y="117976"/>
                      </a:cubicBezTo>
                      <a:cubicBezTo>
                        <a:pt x="183064" y="117976"/>
                        <a:pt x="192088" y="127037"/>
                        <a:pt x="192088" y="138687"/>
                      </a:cubicBezTo>
                      <a:cubicBezTo>
                        <a:pt x="192088" y="138687"/>
                        <a:pt x="192088" y="138687"/>
                        <a:pt x="192088" y="152926"/>
                      </a:cubicBezTo>
                      <a:cubicBezTo>
                        <a:pt x="192088" y="152926"/>
                        <a:pt x="192088" y="152926"/>
                        <a:pt x="184353" y="152926"/>
                      </a:cubicBezTo>
                      <a:cubicBezTo>
                        <a:pt x="176618" y="152926"/>
                        <a:pt x="168883" y="156809"/>
                        <a:pt x="163726" y="160692"/>
                      </a:cubicBezTo>
                      <a:cubicBezTo>
                        <a:pt x="161148" y="161987"/>
                        <a:pt x="159858" y="164576"/>
                        <a:pt x="158569" y="165870"/>
                      </a:cubicBezTo>
                      <a:cubicBezTo>
                        <a:pt x="157280" y="168459"/>
                        <a:pt x="155991" y="169753"/>
                        <a:pt x="154702" y="172342"/>
                      </a:cubicBezTo>
                      <a:cubicBezTo>
                        <a:pt x="152123" y="176225"/>
                        <a:pt x="150834" y="181403"/>
                        <a:pt x="150834" y="186581"/>
                      </a:cubicBezTo>
                      <a:cubicBezTo>
                        <a:pt x="150834" y="186581"/>
                        <a:pt x="150834" y="186581"/>
                        <a:pt x="150834" y="202114"/>
                      </a:cubicBezTo>
                      <a:cubicBezTo>
                        <a:pt x="150834" y="202114"/>
                        <a:pt x="150834" y="202114"/>
                        <a:pt x="10313" y="202114"/>
                      </a:cubicBezTo>
                      <a:cubicBezTo>
                        <a:pt x="5157" y="202114"/>
                        <a:pt x="0" y="196936"/>
                        <a:pt x="0" y="190464"/>
                      </a:cubicBezTo>
                      <a:cubicBezTo>
                        <a:pt x="0" y="190464"/>
                        <a:pt x="0" y="190464"/>
                        <a:pt x="0" y="182698"/>
                      </a:cubicBezTo>
                      <a:cubicBezTo>
                        <a:pt x="0" y="176225"/>
                        <a:pt x="5157" y="172342"/>
                        <a:pt x="10313" y="172342"/>
                      </a:cubicBezTo>
                      <a:cubicBezTo>
                        <a:pt x="10313" y="172342"/>
                        <a:pt x="10313" y="172342"/>
                        <a:pt x="38675" y="172342"/>
                      </a:cubicBezTo>
                      <a:cubicBezTo>
                        <a:pt x="38675" y="172342"/>
                        <a:pt x="38675" y="172342"/>
                        <a:pt x="38675" y="138687"/>
                      </a:cubicBezTo>
                      <a:cubicBezTo>
                        <a:pt x="38675" y="127037"/>
                        <a:pt x="47700" y="117976"/>
                        <a:pt x="59302" y="117976"/>
                      </a:cubicBezTo>
                      <a:close/>
                      <a:moveTo>
                        <a:pt x="206838" y="33838"/>
                      </a:moveTo>
                      <a:cubicBezTo>
                        <a:pt x="206838" y="33838"/>
                        <a:pt x="208124" y="33838"/>
                        <a:pt x="208124" y="33838"/>
                      </a:cubicBezTo>
                      <a:cubicBezTo>
                        <a:pt x="223557" y="36420"/>
                        <a:pt x="258281" y="44166"/>
                        <a:pt x="278858" y="48038"/>
                      </a:cubicBezTo>
                      <a:cubicBezTo>
                        <a:pt x="289147" y="50620"/>
                        <a:pt x="296863" y="59657"/>
                        <a:pt x="296863" y="69984"/>
                      </a:cubicBezTo>
                      <a:cubicBezTo>
                        <a:pt x="296863" y="69984"/>
                        <a:pt x="296863" y="69984"/>
                        <a:pt x="296863" y="99676"/>
                      </a:cubicBezTo>
                      <a:cubicBezTo>
                        <a:pt x="296863" y="128076"/>
                        <a:pt x="275000" y="151313"/>
                        <a:pt x="246706" y="151313"/>
                      </a:cubicBezTo>
                      <a:cubicBezTo>
                        <a:pt x="218412" y="151313"/>
                        <a:pt x="195263" y="128076"/>
                        <a:pt x="195263" y="99676"/>
                      </a:cubicBezTo>
                      <a:cubicBezTo>
                        <a:pt x="195263" y="99676"/>
                        <a:pt x="195263" y="99676"/>
                        <a:pt x="195263" y="45456"/>
                      </a:cubicBezTo>
                      <a:cubicBezTo>
                        <a:pt x="195263" y="39002"/>
                        <a:pt x="200407" y="33838"/>
                        <a:pt x="206838" y="33838"/>
                      </a:cubicBezTo>
                      <a:close/>
                      <a:moveTo>
                        <a:pt x="150465" y="198"/>
                      </a:moveTo>
                      <a:cubicBezTo>
                        <a:pt x="156989" y="-1087"/>
                        <a:pt x="163513" y="4053"/>
                        <a:pt x="163513" y="10479"/>
                      </a:cubicBezTo>
                      <a:cubicBezTo>
                        <a:pt x="163513" y="10479"/>
                        <a:pt x="163513" y="10479"/>
                        <a:pt x="163513" y="60599"/>
                      </a:cubicBezTo>
                      <a:cubicBezTo>
                        <a:pt x="163513" y="86301"/>
                        <a:pt x="142636" y="106863"/>
                        <a:pt x="116540" y="106863"/>
                      </a:cubicBezTo>
                      <a:cubicBezTo>
                        <a:pt x="90444" y="106863"/>
                        <a:pt x="68263" y="86301"/>
                        <a:pt x="68263" y="60599"/>
                      </a:cubicBezTo>
                      <a:cubicBezTo>
                        <a:pt x="68263" y="60599"/>
                        <a:pt x="68263" y="60599"/>
                        <a:pt x="68263" y="33611"/>
                      </a:cubicBezTo>
                      <a:cubicBezTo>
                        <a:pt x="68263" y="23330"/>
                        <a:pt x="76092" y="14334"/>
                        <a:pt x="85225" y="13049"/>
                      </a:cubicBezTo>
                      <a:cubicBezTo>
                        <a:pt x="104797" y="9194"/>
                        <a:pt x="137417" y="2768"/>
                        <a:pt x="150465" y="19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7" name="矩形 16"/>
              <p:cNvSpPr/>
              <p:nvPr/>
            </p:nvSpPr>
            <p:spPr>
              <a:xfrm>
                <a:off x="1906687" y="3419006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906687" y="3665227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985117" y="3707969"/>
              <a:ext cx="3130144" cy="808954"/>
              <a:chOff x="1363763" y="3392284"/>
              <a:chExt cx="3130144" cy="808954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1363763" y="3392284"/>
                <a:ext cx="489858" cy="489858"/>
                <a:chOff x="1363763" y="3392284"/>
                <a:chExt cx="489858" cy="489858"/>
              </a:xfrm>
            </p:grpSpPr>
            <p:sp>
              <p:nvSpPr>
                <p:cNvPr id="14" name="椭圆 13"/>
                <p:cNvSpPr/>
                <p:nvPr/>
              </p:nvSpPr>
              <p:spPr>
                <a:xfrm>
                  <a:off x="1363763" y="3392284"/>
                  <a:ext cx="489858" cy="48985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任意多边形 36"/>
                <p:cNvSpPr>
                  <a:spLocks/>
                </p:cNvSpPr>
                <p:nvPr/>
              </p:nvSpPr>
              <p:spPr bwMode="auto">
                <a:xfrm>
                  <a:off x="1470535" y="3528650"/>
                  <a:ext cx="259868" cy="224200"/>
                </a:xfrm>
                <a:custGeom>
                  <a:avLst/>
                  <a:gdLst>
                    <a:gd name="connsiteX0" fmla="*/ 19050 w 331788"/>
                    <a:gd name="connsiteY0" fmla="*/ 213226 h 286251"/>
                    <a:gd name="connsiteX1" fmla="*/ 151105 w 331788"/>
                    <a:gd name="connsiteY1" fmla="*/ 213226 h 286251"/>
                    <a:gd name="connsiteX2" fmla="*/ 151105 w 331788"/>
                    <a:gd name="connsiteY2" fmla="*/ 278564 h 286251"/>
                    <a:gd name="connsiteX3" fmla="*/ 152400 w 331788"/>
                    <a:gd name="connsiteY3" fmla="*/ 286251 h 286251"/>
                    <a:gd name="connsiteX4" fmla="*/ 25523 w 331788"/>
                    <a:gd name="connsiteY4" fmla="*/ 286251 h 286251"/>
                    <a:gd name="connsiteX5" fmla="*/ 19050 w 331788"/>
                    <a:gd name="connsiteY5" fmla="*/ 278564 h 286251"/>
                    <a:gd name="connsiteX6" fmla="*/ 19050 w 331788"/>
                    <a:gd name="connsiteY6" fmla="*/ 213226 h 286251"/>
                    <a:gd name="connsiteX7" fmla="*/ 185265 w 331788"/>
                    <a:gd name="connsiteY7" fmla="*/ 165601 h 286251"/>
                    <a:gd name="connsiteX8" fmla="*/ 308448 w 331788"/>
                    <a:gd name="connsiteY8" fmla="*/ 165601 h 286251"/>
                    <a:gd name="connsiteX9" fmla="*/ 313635 w 331788"/>
                    <a:gd name="connsiteY9" fmla="*/ 165601 h 286251"/>
                    <a:gd name="connsiteX10" fmla="*/ 331788 w 331788"/>
                    <a:gd name="connsiteY10" fmla="*/ 187421 h 286251"/>
                    <a:gd name="connsiteX11" fmla="*/ 331788 w 331788"/>
                    <a:gd name="connsiteY11" fmla="*/ 278550 h 286251"/>
                    <a:gd name="connsiteX12" fmla="*/ 324008 w 331788"/>
                    <a:gd name="connsiteY12" fmla="*/ 286251 h 286251"/>
                    <a:gd name="connsiteX13" fmla="*/ 169705 w 331788"/>
                    <a:gd name="connsiteY13" fmla="*/ 286251 h 286251"/>
                    <a:gd name="connsiteX14" fmla="*/ 161925 w 331788"/>
                    <a:gd name="connsiteY14" fmla="*/ 278550 h 286251"/>
                    <a:gd name="connsiteX15" fmla="*/ 161925 w 331788"/>
                    <a:gd name="connsiteY15" fmla="*/ 187421 h 286251"/>
                    <a:gd name="connsiteX16" fmla="*/ 168408 w 331788"/>
                    <a:gd name="connsiteY16" fmla="*/ 173302 h 286251"/>
                    <a:gd name="connsiteX17" fmla="*/ 174892 w 331788"/>
                    <a:gd name="connsiteY17" fmla="*/ 166885 h 286251"/>
                    <a:gd name="connsiteX18" fmla="*/ 185265 w 331788"/>
                    <a:gd name="connsiteY18" fmla="*/ 165601 h 286251"/>
                    <a:gd name="connsiteX19" fmla="*/ 59302 w 331788"/>
                    <a:gd name="connsiteY19" fmla="*/ 117976 h 286251"/>
                    <a:gd name="connsiteX20" fmla="*/ 78640 w 331788"/>
                    <a:gd name="connsiteY20" fmla="*/ 117976 h 286251"/>
                    <a:gd name="connsiteX21" fmla="*/ 86375 w 331788"/>
                    <a:gd name="connsiteY21" fmla="*/ 123154 h 286251"/>
                    <a:gd name="connsiteX22" fmla="*/ 94110 w 331788"/>
                    <a:gd name="connsiteY22" fmla="*/ 160692 h 286251"/>
                    <a:gd name="connsiteX23" fmla="*/ 95399 w 331788"/>
                    <a:gd name="connsiteY23" fmla="*/ 165870 h 286251"/>
                    <a:gd name="connsiteX24" fmla="*/ 96688 w 331788"/>
                    <a:gd name="connsiteY24" fmla="*/ 169753 h 286251"/>
                    <a:gd name="connsiteX25" fmla="*/ 96688 w 331788"/>
                    <a:gd name="connsiteY25" fmla="*/ 172342 h 286251"/>
                    <a:gd name="connsiteX26" fmla="*/ 103134 w 331788"/>
                    <a:gd name="connsiteY26" fmla="*/ 172342 h 286251"/>
                    <a:gd name="connsiteX27" fmla="*/ 103134 w 331788"/>
                    <a:gd name="connsiteY27" fmla="*/ 165870 h 286251"/>
                    <a:gd name="connsiteX28" fmla="*/ 103134 w 331788"/>
                    <a:gd name="connsiteY28" fmla="*/ 164576 h 286251"/>
                    <a:gd name="connsiteX29" fmla="*/ 104424 w 331788"/>
                    <a:gd name="connsiteY29" fmla="*/ 160692 h 286251"/>
                    <a:gd name="connsiteX30" fmla="*/ 112159 w 331788"/>
                    <a:gd name="connsiteY30" fmla="*/ 134804 h 286251"/>
                    <a:gd name="connsiteX31" fmla="*/ 107002 w 331788"/>
                    <a:gd name="connsiteY31" fmla="*/ 121859 h 286251"/>
                    <a:gd name="connsiteX32" fmla="*/ 109580 w 331788"/>
                    <a:gd name="connsiteY32" fmla="*/ 117976 h 286251"/>
                    <a:gd name="connsiteX33" fmla="*/ 121183 w 331788"/>
                    <a:gd name="connsiteY33" fmla="*/ 117976 h 286251"/>
                    <a:gd name="connsiteX34" fmla="*/ 125050 w 331788"/>
                    <a:gd name="connsiteY34" fmla="*/ 121859 h 286251"/>
                    <a:gd name="connsiteX35" fmla="*/ 118605 w 331788"/>
                    <a:gd name="connsiteY35" fmla="*/ 134804 h 286251"/>
                    <a:gd name="connsiteX36" fmla="*/ 126340 w 331788"/>
                    <a:gd name="connsiteY36" fmla="*/ 160692 h 286251"/>
                    <a:gd name="connsiteX37" fmla="*/ 126340 w 331788"/>
                    <a:gd name="connsiteY37" fmla="*/ 165870 h 286251"/>
                    <a:gd name="connsiteX38" fmla="*/ 127629 w 331788"/>
                    <a:gd name="connsiteY38" fmla="*/ 165870 h 286251"/>
                    <a:gd name="connsiteX39" fmla="*/ 127629 w 331788"/>
                    <a:gd name="connsiteY39" fmla="*/ 172342 h 286251"/>
                    <a:gd name="connsiteX40" fmla="*/ 134075 w 331788"/>
                    <a:gd name="connsiteY40" fmla="*/ 172342 h 286251"/>
                    <a:gd name="connsiteX41" fmla="*/ 134075 w 331788"/>
                    <a:gd name="connsiteY41" fmla="*/ 169753 h 286251"/>
                    <a:gd name="connsiteX42" fmla="*/ 135364 w 331788"/>
                    <a:gd name="connsiteY42" fmla="*/ 165870 h 286251"/>
                    <a:gd name="connsiteX43" fmla="*/ 136653 w 331788"/>
                    <a:gd name="connsiteY43" fmla="*/ 160692 h 286251"/>
                    <a:gd name="connsiteX44" fmla="*/ 144388 w 331788"/>
                    <a:gd name="connsiteY44" fmla="*/ 123154 h 286251"/>
                    <a:gd name="connsiteX45" fmla="*/ 152123 w 331788"/>
                    <a:gd name="connsiteY45" fmla="*/ 117976 h 286251"/>
                    <a:gd name="connsiteX46" fmla="*/ 171461 w 331788"/>
                    <a:gd name="connsiteY46" fmla="*/ 117976 h 286251"/>
                    <a:gd name="connsiteX47" fmla="*/ 192088 w 331788"/>
                    <a:gd name="connsiteY47" fmla="*/ 138687 h 286251"/>
                    <a:gd name="connsiteX48" fmla="*/ 192088 w 331788"/>
                    <a:gd name="connsiteY48" fmla="*/ 152926 h 286251"/>
                    <a:gd name="connsiteX49" fmla="*/ 184353 w 331788"/>
                    <a:gd name="connsiteY49" fmla="*/ 152926 h 286251"/>
                    <a:gd name="connsiteX50" fmla="*/ 163726 w 331788"/>
                    <a:gd name="connsiteY50" fmla="*/ 160692 h 286251"/>
                    <a:gd name="connsiteX51" fmla="*/ 158569 w 331788"/>
                    <a:gd name="connsiteY51" fmla="*/ 165870 h 286251"/>
                    <a:gd name="connsiteX52" fmla="*/ 154702 w 331788"/>
                    <a:gd name="connsiteY52" fmla="*/ 172342 h 286251"/>
                    <a:gd name="connsiteX53" fmla="*/ 150834 w 331788"/>
                    <a:gd name="connsiteY53" fmla="*/ 186581 h 286251"/>
                    <a:gd name="connsiteX54" fmla="*/ 150834 w 331788"/>
                    <a:gd name="connsiteY54" fmla="*/ 202114 h 286251"/>
                    <a:gd name="connsiteX55" fmla="*/ 10313 w 331788"/>
                    <a:gd name="connsiteY55" fmla="*/ 202114 h 286251"/>
                    <a:gd name="connsiteX56" fmla="*/ 0 w 331788"/>
                    <a:gd name="connsiteY56" fmla="*/ 190464 h 286251"/>
                    <a:gd name="connsiteX57" fmla="*/ 0 w 331788"/>
                    <a:gd name="connsiteY57" fmla="*/ 182698 h 286251"/>
                    <a:gd name="connsiteX58" fmla="*/ 10313 w 331788"/>
                    <a:gd name="connsiteY58" fmla="*/ 172342 h 286251"/>
                    <a:gd name="connsiteX59" fmla="*/ 38675 w 331788"/>
                    <a:gd name="connsiteY59" fmla="*/ 172342 h 286251"/>
                    <a:gd name="connsiteX60" fmla="*/ 38675 w 331788"/>
                    <a:gd name="connsiteY60" fmla="*/ 138687 h 286251"/>
                    <a:gd name="connsiteX61" fmla="*/ 59302 w 331788"/>
                    <a:gd name="connsiteY61" fmla="*/ 117976 h 286251"/>
                    <a:gd name="connsiteX62" fmla="*/ 206838 w 331788"/>
                    <a:gd name="connsiteY62" fmla="*/ 33838 h 286251"/>
                    <a:gd name="connsiteX63" fmla="*/ 208124 w 331788"/>
                    <a:gd name="connsiteY63" fmla="*/ 33838 h 286251"/>
                    <a:gd name="connsiteX64" fmla="*/ 278858 w 331788"/>
                    <a:gd name="connsiteY64" fmla="*/ 48038 h 286251"/>
                    <a:gd name="connsiteX65" fmla="*/ 296863 w 331788"/>
                    <a:gd name="connsiteY65" fmla="*/ 69984 h 286251"/>
                    <a:gd name="connsiteX66" fmla="*/ 296863 w 331788"/>
                    <a:gd name="connsiteY66" fmla="*/ 99676 h 286251"/>
                    <a:gd name="connsiteX67" fmla="*/ 246706 w 331788"/>
                    <a:gd name="connsiteY67" fmla="*/ 151313 h 286251"/>
                    <a:gd name="connsiteX68" fmla="*/ 195263 w 331788"/>
                    <a:gd name="connsiteY68" fmla="*/ 99676 h 286251"/>
                    <a:gd name="connsiteX69" fmla="*/ 195263 w 331788"/>
                    <a:gd name="connsiteY69" fmla="*/ 45456 h 286251"/>
                    <a:gd name="connsiteX70" fmla="*/ 206838 w 331788"/>
                    <a:gd name="connsiteY70" fmla="*/ 33838 h 286251"/>
                    <a:gd name="connsiteX71" fmla="*/ 150465 w 331788"/>
                    <a:gd name="connsiteY71" fmla="*/ 198 h 286251"/>
                    <a:gd name="connsiteX72" fmla="*/ 163513 w 331788"/>
                    <a:gd name="connsiteY72" fmla="*/ 10479 h 286251"/>
                    <a:gd name="connsiteX73" fmla="*/ 163513 w 331788"/>
                    <a:gd name="connsiteY73" fmla="*/ 60599 h 286251"/>
                    <a:gd name="connsiteX74" fmla="*/ 116540 w 331788"/>
                    <a:gd name="connsiteY74" fmla="*/ 106863 h 286251"/>
                    <a:gd name="connsiteX75" fmla="*/ 68263 w 331788"/>
                    <a:gd name="connsiteY75" fmla="*/ 60599 h 286251"/>
                    <a:gd name="connsiteX76" fmla="*/ 68263 w 331788"/>
                    <a:gd name="connsiteY76" fmla="*/ 33611 h 286251"/>
                    <a:gd name="connsiteX77" fmla="*/ 85225 w 331788"/>
                    <a:gd name="connsiteY77" fmla="*/ 13049 h 286251"/>
                    <a:gd name="connsiteX78" fmla="*/ 150465 w 331788"/>
                    <a:gd name="connsiteY78" fmla="*/ 198 h 2862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331788" h="286251">
                      <a:moveTo>
                        <a:pt x="19050" y="213226"/>
                      </a:moveTo>
                      <a:lnTo>
                        <a:pt x="151105" y="213226"/>
                      </a:lnTo>
                      <a:cubicBezTo>
                        <a:pt x="151105" y="213226"/>
                        <a:pt x="151105" y="213226"/>
                        <a:pt x="151105" y="278564"/>
                      </a:cubicBezTo>
                      <a:cubicBezTo>
                        <a:pt x="151105" y="281126"/>
                        <a:pt x="152400" y="283689"/>
                        <a:pt x="152400" y="286251"/>
                      </a:cubicBezTo>
                      <a:cubicBezTo>
                        <a:pt x="152400" y="286251"/>
                        <a:pt x="152400" y="286251"/>
                        <a:pt x="25523" y="286251"/>
                      </a:cubicBezTo>
                      <a:cubicBezTo>
                        <a:pt x="21639" y="286251"/>
                        <a:pt x="19050" y="282408"/>
                        <a:pt x="19050" y="278564"/>
                      </a:cubicBezTo>
                      <a:cubicBezTo>
                        <a:pt x="19050" y="278564"/>
                        <a:pt x="19050" y="278564"/>
                        <a:pt x="19050" y="213226"/>
                      </a:cubicBezTo>
                      <a:close/>
                      <a:moveTo>
                        <a:pt x="185265" y="165601"/>
                      </a:moveTo>
                      <a:lnTo>
                        <a:pt x="308448" y="165601"/>
                      </a:lnTo>
                      <a:cubicBezTo>
                        <a:pt x="309745" y="165601"/>
                        <a:pt x="312338" y="165601"/>
                        <a:pt x="313635" y="165601"/>
                      </a:cubicBezTo>
                      <a:cubicBezTo>
                        <a:pt x="324008" y="168168"/>
                        <a:pt x="331788" y="177153"/>
                        <a:pt x="331788" y="187421"/>
                      </a:cubicBezTo>
                      <a:cubicBezTo>
                        <a:pt x="331788" y="187421"/>
                        <a:pt x="331788" y="187421"/>
                        <a:pt x="331788" y="278550"/>
                      </a:cubicBezTo>
                      <a:cubicBezTo>
                        <a:pt x="331788" y="282401"/>
                        <a:pt x="327898" y="286251"/>
                        <a:pt x="324008" y="286251"/>
                      </a:cubicBezTo>
                      <a:cubicBezTo>
                        <a:pt x="324008" y="286251"/>
                        <a:pt x="324008" y="286251"/>
                        <a:pt x="169705" y="286251"/>
                      </a:cubicBezTo>
                      <a:cubicBezTo>
                        <a:pt x="165815" y="286251"/>
                        <a:pt x="161925" y="282401"/>
                        <a:pt x="161925" y="278550"/>
                      </a:cubicBezTo>
                      <a:cubicBezTo>
                        <a:pt x="161925" y="278550"/>
                        <a:pt x="161925" y="278550"/>
                        <a:pt x="161925" y="187421"/>
                      </a:cubicBezTo>
                      <a:cubicBezTo>
                        <a:pt x="161925" y="182287"/>
                        <a:pt x="164518" y="177153"/>
                        <a:pt x="168408" y="173302"/>
                      </a:cubicBezTo>
                      <a:cubicBezTo>
                        <a:pt x="169705" y="170735"/>
                        <a:pt x="172298" y="168168"/>
                        <a:pt x="174892" y="166885"/>
                      </a:cubicBezTo>
                      <a:cubicBezTo>
                        <a:pt x="177485" y="165601"/>
                        <a:pt x="181375" y="165601"/>
                        <a:pt x="185265" y="165601"/>
                      </a:cubicBezTo>
                      <a:close/>
                      <a:moveTo>
                        <a:pt x="59302" y="117976"/>
                      </a:moveTo>
                      <a:cubicBezTo>
                        <a:pt x="59302" y="117976"/>
                        <a:pt x="59302" y="117976"/>
                        <a:pt x="78640" y="117976"/>
                      </a:cubicBezTo>
                      <a:cubicBezTo>
                        <a:pt x="82507" y="117976"/>
                        <a:pt x="85086" y="120565"/>
                        <a:pt x="86375" y="123154"/>
                      </a:cubicBezTo>
                      <a:cubicBezTo>
                        <a:pt x="86375" y="123154"/>
                        <a:pt x="86375" y="123154"/>
                        <a:pt x="94110" y="160692"/>
                      </a:cubicBezTo>
                      <a:cubicBezTo>
                        <a:pt x="94110" y="160692"/>
                        <a:pt x="94110" y="160692"/>
                        <a:pt x="95399" y="165870"/>
                      </a:cubicBezTo>
                      <a:cubicBezTo>
                        <a:pt x="95399" y="165870"/>
                        <a:pt x="95399" y="165870"/>
                        <a:pt x="96688" y="169753"/>
                      </a:cubicBezTo>
                      <a:cubicBezTo>
                        <a:pt x="96688" y="171048"/>
                        <a:pt x="96688" y="171048"/>
                        <a:pt x="96688" y="172342"/>
                      </a:cubicBezTo>
                      <a:cubicBezTo>
                        <a:pt x="96688" y="172342"/>
                        <a:pt x="96688" y="172342"/>
                        <a:pt x="103134" y="172342"/>
                      </a:cubicBezTo>
                      <a:cubicBezTo>
                        <a:pt x="103134" y="169753"/>
                        <a:pt x="103134" y="168459"/>
                        <a:pt x="103134" y="165870"/>
                      </a:cubicBezTo>
                      <a:cubicBezTo>
                        <a:pt x="103134" y="165870"/>
                        <a:pt x="103134" y="165870"/>
                        <a:pt x="103134" y="164576"/>
                      </a:cubicBezTo>
                      <a:cubicBezTo>
                        <a:pt x="103134" y="164576"/>
                        <a:pt x="103134" y="164576"/>
                        <a:pt x="104424" y="160692"/>
                      </a:cubicBezTo>
                      <a:cubicBezTo>
                        <a:pt x="104424" y="160692"/>
                        <a:pt x="104424" y="160692"/>
                        <a:pt x="112159" y="134804"/>
                      </a:cubicBezTo>
                      <a:cubicBezTo>
                        <a:pt x="112159" y="134804"/>
                        <a:pt x="112159" y="134804"/>
                        <a:pt x="107002" y="121859"/>
                      </a:cubicBezTo>
                      <a:cubicBezTo>
                        <a:pt x="105713" y="120565"/>
                        <a:pt x="107002" y="117976"/>
                        <a:pt x="109580" y="117976"/>
                      </a:cubicBezTo>
                      <a:cubicBezTo>
                        <a:pt x="109580" y="117976"/>
                        <a:pt x="109580" y="117976"/>
                        <a:pt x="121183" y="117976"/>
                      </a:cubicBezTo>
                      <a:cubicBezTo>
                        <a:pt x="123761" y="117976"/>
                        <a:pt x="125050" y="120565"/>
                        <a:pt x="125050" y="121859"/>
                      </a:cubicBezTo>
                      <a:cubicBezTo>
                        <a:pt x="125050" y="121859"/>
                        <a:pt x="125050" y="121859"/>
                        <a:pt x="118605" y="134804"/>
                      </a:cubicBezTo>
                      <a:cubicBezTo>
                        <a:pt x="118605" y="134804"/>
                        <a:pt x="118605" y="134804"/>
                        <a:pt x="126340" y="160692"/>
                      </a:cubicBezTo>
                      <a:cubicBezTo>
                        <a:pt x="126340" y="160692"/>
                        <a:pt x="126340" y="160692"/>
                        <a:pt x="126340" y="165870"/>
                      </a:cubicBezTo>
                      <a:cubicBezTo>
                        <a:pt x="127629" y="165870"/>
                        <a:pt x="127629" y="165870"/>
                        <a:pt x="127629" y="165870"/>
                      </a:cubicBezTo>
                      <a:cubicBezTo>
                        <a:pt x="127629" y="168459"/>
                        <a:pt x="127629" y="169753"/>
                        <a:pt x="127629" y="172342"/>
                      </a:cubicBezTo>
                      <a:cubicBezTo>
                        <a:pt x="127629" y="172342"/>
                        <a:pt x="127629" y="172342"/>
                        <a:pt x="134075" y="172342"/>
                      </a:cubicBezTo>
                      <a:cubicBezTo>
                        <a:pt x="134075" y="171048"/>
                        <a:pt x="134075" y="171048"/>
                        <a:pt x="134075" y="169753"/>
                      </a:cubicBezTo>
                      <a:cubicBezTo>
                        <a:pt x="134075" y="169753"/>
                        <a:pt x="134075" y="169753"/>
                        <a:pt x="135364" y="165870"/>
                      </a:cubicBezTo>
                      <a:cubicBezTo>
                        <a:pt x="135364" y="165870"/>
                        <a:pt x="135364" y="165870"/>
                        <a:pt x="136653" y="160692"/>
                      </a:cubicBezTo>
                      <a:cubicBezTo>
                        <a:pt x="136653" y="160692"/>
                        <a:pt x="136653" y="160692"/>
                        <a:pt x="144388" y="123154"/>
                      </a:cubicBezTo>
                      <a:cubicBezTo>
                        <a:pt x="145677" y="120565"/>
                        <a:pt x="148256" y="117976"/>
                        <a:pt x="152123" y="117976"/>
                      </a:cubicBezTo>
                      <a:cubicBezTo>
                        <a:pt x="152123" y="117976"/>
                        <a:pt x="152123" y="117976"/>
                        <a:pt x="171461" y="117976"/>
                      </a:cubicBezTo>
                      <a:cubicBezTo>
                        <a:pt x="183064" y="117976"/>
                        <a:pt x="192088" y="127037"/>
                        <a:pt x="192088" y="138687"/>
                      </a:cubicBezTo>
                      <a:cubicBezTo>
                        <a:pt x="192088" y="138687"/>
                        <a:pt x="192088" y="138687"/>
                        <a:pt x="192088" y="152926"/>
                      </a:cubicBezTo>
                      <a:cubicBezTo>
                        <a:pt x="192088" y="152926"/>
                        <a:pt x="192088" y="152926"/>
                        <a:pt x="184353" y="152926"/>
                      </a:cubicBezTo>
                      <a:cubicBezTo>
                        <a:pt x="176618" y="152926"/>
                        <a:pt x="168883" y="156809"/>
                        <a:pt x="163726" y="160692"/>
                      </a:cubicBezTo>
                      <a:cubicBezTo>
                        <a:pt x="161148" y="161987"/>
                        <a:pt x="159858" y="164576"/>
                        <a:pt x="158569" y="165870"/>
                      </a:cubicBezTo>
                      <a:cubicBezTo>
                        <a:pt x="157280" y="168459"/>
                        <a:pt x="155991" y="169753"/>
                        <a:pt x="154702" y="172342"/>
                      </a:cubicBezTo>
                      <a:cubicBezTo>
                        <a:pt x="152123" y="176225"/>
                        <a:pt x="150834" y="181403"/>
                        <a:pt x="150834" y="186581"/>
                      </a:cubicBezTo>
                      <a:cubicBezTo>
                        <a:pt x="150834" y="186581"/>
                        <a:pt x="150834" y="186581"/>
                        <a:pt x="150834" y="202114"/>
                      </a:cubicBezTo>
                      <a:cubicBezTo>
                        <a:pt x="150834" y="202114"/>
                        <a:pt x="150834" y="202114"/>
                        <a:pt x="10313" y="202114"/>
                      </a:cubicBezTo>
                      <a:cubicBezTo>
                        <a:pt x="5157" y="202114"/>
                        <a:pt x="0" y="196936"/>
                        <a:pt x="0" y="190464"/>
                      </a:cubicBezTo>
                      <a:cubicBezTo>
                        <a:pt x="0" y="190464"/>
                        <a:pt x="0" y="190464"/>
                        <a:pt x="0" y="182698"/>
                      </a:cubicBezTo>
                      <a:cubicBezTo>
                        <a:pt x="0" y="176225"/>
                        <a:pt x="5157" y="172342"/>
                        <a:pt x="10313" y="172342"/>
                      </a:cubicBezTo>
                      <a:cubicBezTo>
                        <a:pt x="10313" y="172342"/>
                        <a:pt x="10313" y="172342"/>
                        <a:pt x="38675" y="172342"/>
                      </a:cubicBezTo>
                      <a:cubicBezTo>
                        <a:pt x="38675" y="172342"/>
                        <a:pt x="38675" y="172342"/>
                        <a:pt x="38675" y="138687"/>
                      </a:cubicBezTo>
                      <a:cubicBezTo>
                        <a:pt x="38675" y="127037"/>
                        <a:pt x="47700" y="117976"/>
                        <a:pt x="59302" y="117976"/>
                      </a:cubicBezTo>
                      <a:close/>
                      <a:moveTo>
                        <a:pt x="206838" y="33838"/>
                      </a:moveTo>
                      <a:cubicBezTo>
                        <a:pt x="206838" y="33838"/>
                        <a:pt x="208124" y="33838"/>
                        <a:pt x="208124" y="33838"/>
                      </a:cubicBezTo>
                      <a:cubicBezTo>
                        <a:pt x="223557" y="36420"/>
                        <a:pt x="258281" y="44166"/>
                        <a:pt x="278858" y="48038"/>
                      </a:cubicBezTo>
                      <a:cubicBezTo>
                        <a:pt x="289147" y="50620"/>
                        <a:pt x="296863" y="59657"/>
                        <a:pt x="296863" y="69984"/>
                      </a:cubicBezTo>
                      <a:cubicBezTo>
                        <a:pt x="296863" y="69984"/>
                        <a:pt x="296863" y="69984"/>
                        <a:pt x="296863" y="99676"/>
                      </a:cubicBezTo>
                      <a:cubicBezTo>
                        <a:pt x="296863" y="128076"/>
                        <a:pt x="275000" y="151313"/>
                        <a:pt x="246706" y="151313"/>
                      </a:cubicBezTo>
                      <a:cubicBezTo>
                        <a:pt x="218412" y="151313"/>
                        <a:pt x="195263" y="128076"/>
                        <a:pt x="195263" y="99676"/>
                      </a:cubicBezTo>
                      <a:cubicBezTo>
                        <a:pt x="195263" y="99676"/>
                        <a:pt x="195263" y="99676"/>
                        <a:pt x="195263" y="45456"/>
                      </a:cubicBezTo>
                      <a:cubicBezTo>
                        <a:pt x="195263" y="39002"/>
                        <a:pt x="200407" y="33838"/>
                        <a:pt x="206838" y="33838"/>
                      </a:cubicBezTo>
                      <a:close/>
                      <a:moveTo>
                        <a:pt x="150465" y="198"/>
                      </a:moveTo>
                      <a:cubicBezTo>
                        <a:pt x="156989" y="-1087"/>
                        <a:pt x="163513" y="4053"/>
                        <a:pt x="163513" y="10479"/>
                      </a:cubicBezTo>
                      <a:cubicBezTo>
                        <a:pt x="163513" y="10479"/>
                        <a:pt x="163513" y="10479"/>
                        <a:pt x="163513" y="60599"/>
                      </a:cubicBezTo>
                      <a:cubicBezTo>
                        <a:pt x="163513" y="86301"/>
                        <a:pt x="142636" y="106863"/>
                        <a:pt x="116540" y="106863"/>
                      </a:cubicBezTo>
                      <a:cubicBezTo>
                        <a:pt x="90444" y="106863"/>
                        <a:pt x="68263" y="86301"/>
                        <a:pt x="68263" y="60599"/>
                      </a:cubicBezTo>
                      <a:cubicBezTo>
                        <a:pt x="68263" y="60599"/>
                        <a:pt x="68263" y="60599"/>
                        <a:pt x="68263" y="33611"/>
                      </a:cubicBezTo>
                      <a:cubicBezTo>
                        <a:pt x="68263" y="23330"/>
                        <a:pt x="76092" y="14334"/>
                        <a:pt x="85225" y="13049"/>
                      </a:cubicBezTo>
                      <a:cubicBezTo>
                        <a:pt x="104797" y="9194"/>
                        <a:pt x="137417" y="2768"/>
                        <a:pt x="150465" y="19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2" name="矩形 11"/>
              <p:cNvSpPr/>
              <p:nvPr/>
            </p:nvSpPr>
            <p:spPr>
              <a:xfrm>
                <a:off x="1906687" y="3419006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1906687" y="3665227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29" name="Title 1"/>
          <p:cNvSpPr txBox="1">
            <a:spLocks/>
          </p:cNvSpPr>
          <p:nvPr/>
        </p:nvSpPr>
        <p:spPr>
          <a:xfrm>
            <a:off x="25152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238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5" grpId="0" animBg="1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5" grpId="0" animBg="1"/>
          <p:bldP spid="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ïšḻïďê-Straight Arrow Connector 2">
            <a:extLst>
              <a:ext uri="{FF2B5EF4-FFF2-40B4-BE49-F238E27FC236}">
                <a16:creationId xmlns:a16="http://schemas.microsoft.com/office/drawing/2014/main" xmlns="" id="{37E62F61-27A4-4256-9368-57C4E8DB9FB8}"/>
              </a:ext>
            </a:extLst>
          </p:cNvPr>
          <p:cNvCxnSpPr/>
          <p:nvPr/>
        </p:nvCxnSpPr>
        <p:spPr>
          <a:xfrm>
            <a:off x="908048" y="3864728"/>
            <a:ext cx="7327904" cy="1461"/>
          </a:xfrm>
          <a:prstGeom prst="straightConnector1">
            <a:avLst/>
          </a:prstGeom>
          <a:noFill/>
          <a:ln w="127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E7CBF7A-1DDF-4C46-8D8B-EE89D52478B0}"/>
              </a:ext>
            </a:extLst>
          </p:cNvPr>
          <p:cNvGrpSpPr/>
          <p:nvPr/>
        </p:nvGrpSpPr>
        <p:grpSpPr>
          <a:xfrm>
            <a:off x="1367517" y="951452"/>
            <a:ext cx="6408967" cy="2330371"/>
            <a:chOff x="1564184" y="1952298"/>
            <a:chExt cx="6881145" cy="2501875"/>
          </a:xfrm>
        </p:grpSpPr>
        <p:sp>
          <p:nvSpPr>
            <p:cNvPr id="6" name="ïšḻïďê-文本框 6">
              <a:extLst>
                <a:ext uri="{FF2B5EF4-FFF2-40B4-BE49-F238E27FC236}">
                  <a16:creationId xmlns:a16="http://schemas.microsoft.com/office/drawing/2014/main" xmlns="" id="{F2CA6BA1-F774-4118-B3FA-8149FC2854FC}"/>
                </a:ext>
              </a:extLst>
            </p:cNvPr>
            <p:cNvSpPr txBox="1"/>
            <p:nvPr/>
          </p:nvSpPr>
          <p:spPr>
            <a:xfrm>
              <a:off x="2011110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/>
                <a:t>标题文本预设</a:t>
              </a:r>
            </a:p>
          </p:txBody>
        </p:sp>
        <p:sp>
          <p:nvSpPr>
            <p:cNvPr id="7" name="ïšḻïďê-文本框 7">
              <a:extLst>
                <a:ext uri="{FF2B5EF4-FFF2-40B4-BE49-F238E27FC236}">
                  <a16:creationId xmlns:a16="http://schemas.microsoft.com/office/drawing/2014/main" xmlns="" id="{242770D5-F911-4D65-8CA4-3F36F79A4564}"/>
                </a:ext>
              </a:extLst>
            </p:cNvPr>
            <p:cNvSpPr txBox="1"/>
            <p:nvPr/>
          </p:nvSpPr>
          <p:spPr>
            <a:xfrm>
              <a:off x="2011110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/>
                <a:t>此部分内容作为文字排版占位显示</a:t>
              </a:r>
              <a:br>
                <a:rPr lang="zh-CN" altLang="en-US" sz="850" b="0" i="0" u="none" strike="noStrike" cap="none" baseline="0"/>
              </a:br>
              <a:r>
                <a:rPr lang="zh-CN" altLang="en-US" sz="850" b="0" i="0" u="none" strike="noStrike" cap="none" baseline="0"/>
                <a:t>（建议使用主题字体）</a:t>
              </a:r>
            </a:p>
          </p:txBody>
        </p:sp>
        <p:sp>
          <p:nvSpPr>
            <p:cNvPr id="8" name="ïšḻïďê-文本框 8">
              <a:extLst>
                <a:ext uri="{FF2B5EF4-FFF2-40B4-BE49-F238E27FC236}">
                  <a16:creationId xmlns:a16="http://schemas.microsoft.com/office/drawing/2014/main" xmlns="" id="{3F392199-A45B-44A1-8B6A-C985222F25EE}"/>
                </a:ext>
              </a:extLst>
            </p:cNvPr>
            <p:cNvSpPr txBox="1"/>
            <p:nvPr/>
          </p:nvSpPr>
          <p:spPr>
            <a:xfrm>
              <a:off x="4222686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/>
                <a:t>标题文本预设</a:t>
              </a:r>
            </a:p>
          </p:txBody>
        </p:sp>
        <p:sp>
          <p:nvSpPr>
            <p:cNvPr id="9" name="ïšḻïďê-文本框 9">
              <a:extLst>
                <a:ext uri="{FF2B5EF4-FFF2-40B4-BE49-F238E27FC236}">
                  <a16:creationId xmlns:a16="http://schemas.microsoft.com/office/drawing/2014/main" xmlns="" id="{EEDFB99D-F396-4199-9BCA-F49BEE95975E}"/>
                </a:ext>
              </a:extLst>
            </p:cNvPr>
            <p:cNvSpPr txBox="1"/>
            <p:nvPr/>
          </p:nvSpPr>
          <p:spPr>
            <a:xfrm>
              <a:off x="4222686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/>
                <a:t>此部分内容作为文字排版占位显示</a:t>
              </a:r>
              <a:br>
                <a:rPr lang="zh-CN" altLang="en-US" sz="850" b="0" i="0" u="none" strike="noStrike" cap="none" baseline="0"/>
              </a:br>
              <a:r>
                <a:rPr lang="zh-CN" altLang="en-US" sz="850" b="0" i="0" u="none" strike="noStrike" cap="none" baseline="0"/>
                <a:t>（建议使用主题字体）</a:t>
              </a:r>
            </a:p>
          </p:txBody>
        </p:sp>
        <p:sp>
          <p:nvSpPr>
            <p:cNvPr id="10" name="ïšḻïďê-文本框 10">
              <a:extLst>
                <a:ext uri="{FF2B5EF4-FFF2-40B4-BE49-F238E27FC236}">
                  <a16:creationId xmlns:a16="http://schemas.microsoft.com/office/drawing/2014/main" xmlns="" id="{51EAFEDC-1B81-4A25-93FB-A895DEDD7CB7}"/>
                </a:ext>
              </a:extLst>
            </p:cNvPr>
            <p:cNvSpPr txBox="1"/>
            <p:nvPr/>
          </p:nvSpPr>
          <p:spPr>
            <a:xfrm>
              <a:off x="6425193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/>
                <a:t>标题文本预设</a:t>
              </a:r>
            </a:p>
          </p:txBody>
        </p:sp>
        <p:sp>
          <p:nvSpPr>
            <p:cNvPr id="11" name="ïšḻïďê-文本框 11">
              <a:extLst>
                <a:ext uri="{FF2B5EF4-FFF2-40B4-BE49-F238E27FC236}">
                  <a16:creationId xmlns:a16="http://schemas.microsoft.com/office/drawing/2014/main" xmlns="" id="{6E5C2C8B-16EA-431C-AC8D-470849548123}"/>
                </a:ext>
              </a:extLst>
            </p:cNvPr>
            <p:cNvSpPr txBox="1"/>
            <p:nvPr/>
          </p:nvSpPr>
          <p:spPr>
            <a:xfrm>
              <a:off x="6425193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/>
                <a:t>此部分内容作为文字排版占位显示</a:t>
              </a:r>
              <a:br>
                <a:rPr lang="zh-CN" altLang="en-US" sz="850" b="0" i="0" u="none" strike="noStrike" cap="none" baseline="0"/>
              </a:br>
              <a:r>
                <a:rPr lang="zh-CN" altLang="en-US" sz="850" b="0" i="0" u="none" strike="noStrike" cap="none" baseline="0"/>
                <a:t>（建议使用主题字体）</a:t>
              </a:r>
            </a:p>
          </p:txBody>
        </p:sp>
        <p:sp>
          <p:nvSpPr>
            <p:cNvPr id="12" name="ïšḻïďê-任意多边形 14">
              <a:extLst>
                <a:ext uri="{FF2B5EF4-FFF2-40B4-BE49-F238E27FC236}">
                  <a16:creationId xmlns:a16="http://schemas.microsoft.com/office/drawing/2014/main" xmlns="" id="{A03F7395-6856-4586-BCCC-73EC62021B17}"/>
                </a:ext>
              </a:extLst>
            </p:cNvPr>
            <p:cNvSpPr/>
            <p:nvPr/>
          </p:nvSpPr>
          <p:spPr>
            <a:xfrm>
              <a:off x="3752128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šḻïďê-任意多边形 16">
              <a:extLst>
                <a:ext uri="{FF2B5EF4-FFF2-40B4-BE49-F238E27FC236}">
                  <a16:creationId xmlns:a16="http://schemas.microsoft.com/office/drawing/2014/main" xmlns="" id="{4A51A9A8-E00A-4429-96ED-367CC743C2AB}"/>
                </a:ext>
              </a:extLst>
            </p:cNvPr>
            <p:cNvSpPr/>
            <p:nvPr/>
          </p:nvSpPr>
          <p:spPr>
            <a:xfrm>
              <a:off x="5940075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šḻïďê-任意多边形 17">
              <a:extLst>
                <a:ext uri="{FF2B5EF4-FFF2-40B4-BE49-F238E27FC236}">
                  <a16:creationId xmlns:a16="http://schemas.microsoft.com/office/drawing/2014/main" xmlns="" id="{DD3246E0-4002-4B41-93AC-E175FEBC6D9A}"/>
                </a:ext>
              </a:extLst>
            </p:cNvPr>
            <p:cNvSpPr/>
            <p:nvPr/>
          </p:nvSpPr>
          <p:spPr>
            <a:xfrm>
              <a:off x="1564184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šḻïďê-任意多边形 18">
              <a:extLst>
                <a:ext uri="{FF2B5EF4-FFF2-40B4-BE49-F238E27FC236}">
                  <a16:creationId xmlns:a16="http://schemas.microsoft.com/office/drawing/2014/main" xmlns="" id="{C1ED1621-89C4-4409-A8D4-66982EB9319E}"/>
                </a:ext>
              </a:extLst>
            </p:cNvPr>
            <p:cNvSpPr/>
            <p:nvPr/>
          </p:nvSpPr>
          <p:spPr>
            <a:xfrm>
              <a:off x="1564184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šḻïďê-任意多边形 19">
              <a:extLst>
                <a:ext uri="{FF2B5EF4-FFF2-40B4-BE49-F238E27FC236}">
                  <a16:creationId xmlns:a16="http://schemas.microsoft.com/office/drawing/2014/main" xmlns="" id="{9A770AC9-4576-4195-A334-AD8B1B435A75}"/>
                </a:ext>
              </a:extLst>
            </p:cNvPr>
            <p:cNvSpPr/>
            <p:nvPr/>
          </p:nvSpPr>
          <p:spPr>
            <a:xfrm>
              <a:off x="5940075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šḻïďê-任意多边形 21">
              <a:extLst>
                <a:ext uri="{FF2B5EF4-FFF2-40B4-BE49-F238E27FC236}">
                  <a16:creationId xmlns:a16="http://schemas.microsoft.com/office/drawing/2014/main" xmlns="" id="{FC172678-5556-4AF1-A1CE-1F879C335F15}"/>
                </a:ext>
              </a:extLst>
            </p:cNvPr>
            <p:cNvSpPr/>
            <p:nvPr/>
          </p:nvSpPr>
          <p:spPr>
            <a:xfrm>
              <a:off x="3752128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šḻïďê-任意多边形 23">
              <a:extLst>
                <a:ext uri="{FF2B5EF4-FFF2-40B4-BE49-F238E27FC236}">
                  <a16:creationId xmlns:a16="http://schemas.microsoft.com/office/drawing/2014/main" xmlns="" id="{1A3F8CC2-DD67-489B-8AA0-3F7DCDECF5E0}"/>
                </a:ext>
              </a:extLst>
            </p:cNvPr>
            <p:cNvSpPr/>
            <p:nvPr/>
          </p:nvSpPr>
          <p:spPr>
            <a:xfrm>
              <a:off x="2562811" y="2515452"/>
              <a:ext cx="457104" cy="3482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7144" y="56250"/>
                  </a:moveTo>
                  <a:lnTo>
                    <a:pt x="42855" y="56250"/>
                  </a:lnTo>
                  <a:lnTo>
                    <a:pt x="42855" y="69377"/>
                  </a:lnTo>
                  <a:cubicBezTo>
                    <a:pt x="42855" y="70627"/>
                    <a:pt x="43333" y="71250"/>
                    <a:pt x="44283" y="71250"/>
                  </a:cubicBezTo>
                  <a:lnTo>
                    <a:pt x="75716" y="71250"/>
                  </a:lnTo>
                  <a:cubicBezTo>
                    <a:pt x="76666" y="71250"/>
                    <a:pt x="77144" y="70627"/>
                    <a:pt x="77144" y="69377"/>
                  </a:cubicBezTo>
                  <a:cubicBezTo>
                    <a:pt x="77144" y="69377"/>
                    <a:pt x="77144" y="56250"/>
                    <a:pt x="77144" y="56250"/>
                  </a:cubicBezTo>
                  <a:close/>
                  <a:moveTo>
                    <a:pt x="75716" y="0"/>
                  </a:moveTo>
                  <a:cubicBezTo>
                    <a:pt x="76905" y="0"/>
                    <a:pt x="77916" y="550"/>
                    <a:pt x="78750" y="1638"/>
                  </a:cubicBezTo>
                  <a:cubicBezTo>
                    <a:pt x="79583" y="2733"/>
                    <a:pt x="80000" y="4066"/>
                    <a:pt x="80000" y="5622"/>
                  </a:cubicBezTo>
                  <a:lnTo>
                    <a:pt x="80000" y="20627"/>
                  </a:lnTo>
                  <a:cubicBezTo>
                    <a:pt x="80000" y="21877"/>
                    <a:pt x="79522" y="22500"/>
                    <a:pt x="78572" y="22500"/>
                  </a:cubicBezTo>
                  <a:cubicBezTo>
                    <a:pt x="77616" y="22500"/>
                    <a:pt x="77144" y="21877"/>
                    <a:pt x="77144" y="20627"/>
                  </a:cubicBezTo>
                  <a:lnTo>
                    <a:pt x="77144" y="5622"/>
                  </a:lnTo>
                  <a:cubicBezTo>
                    <a:pt x="77144" y="4377"/>
                    <a:pt x="76666" y="3750"/>
                    <a:pt x="75716" y="3750"/>
                  </a:cubicBezTo>
                  <a:lnTo>
                    <a:pt x="44283" y="3750"/>
                  </a:lnTo>
                  <a:cubicBezTo>
                    <a:pt x="43333" y="3750"/>
                    <a:pt x="42855" y="4377"/>
                    <a:pt x="42855" y="5622"/>
                  </a:cubicBezTo>
                  <a:lnTo>
                    <a:pt x="42855" y="20627"/>
                  </a:lnTo>
                  <a:cubicBezTo>
                    <a:pt x="42855" y="21877"/>
                    <a:pt x="42377" y="22500"/>
                    <a:pt x="41427" y="22500"/>
                  </a:cubicBezTo>
                  <a:cubicBezTo>
                    <a:pt x="40472" y="22500"/>
                    <a:pt x="40000" y="21877"/>
                    <a:pt x="40000" y="20627"/>
                  </a:cubicBezTo>
                  <a:lnTo>
                    <a:pt x="40000" y="5622"/>
                  </a:lnTo>
                  <a:cubicBezTo>
                    <a:pt x="40000" y="4066"/>
                    <a:pt x="40416" y="2733"/>
                    <a:pt x="41250" y="1638"/>
                  </a:cubicBezTo>
                  <a:cubicBezTo>
                    <a:pt x="42083" y="550"/>
                    <a:pt x="43094" y="0"/>
                    <a:pt x="44283" y="0"/>
                  </a:cubicBezTo>
                  <a:cubicBezTo>
                    <a:pt x="44283" y="0"/>
                    <a:pt x="75716" y="0"/>
                    <a:pt x="75716" y="0"/>
                  </a:cubicBezTo>
                  <a:close/>
                  <a:moveTo>
                    <a:pt x="117144" y="31872"/>
                  </a:moveTo>
                  <a:cubicBezTo>
                    <a:pt x="117144" y="30627"/>
                    <a:pt x="116666" y="30000"/>
                    <a:pt x="115716" y="30000"/>
                  </a:cubicBezTo>
                  <a:lnTo>
                    <a:pt x="4283" y="30000"/>
                  </a:lnTo>
                  <a:cubicBezTo>
                    <a:pt x="3333" y="30000"/>
                    <a:pt x="2855" y="30627"/>
                    <a:pt x="2855" y="31872"/>
                  </a:cubicBezTo>
                  <a:lnTo>
                    <a:pt x="2855" y="52500"/>
                  </a:lnTo>
                  <a:lnTo>
                    <a:pt x="117144" y="52500"/>
                  </a:lnTo>
                  <a:cubicBezTo>
                    <a:pt x="117144" y="52500"/>
                    <a:pt x="117144" y="31872"/>
                    <a:pt x="117144" y="31872"/>
                  </a:cubicBezTo>
                  <a:close/>
                  <a:moveTo>
                    <a:pt x="120000" y="65627"/>
                  </a:moveTo>
                  <a:lnTo>
                    <a:pt x="120000" y="114377"/>
                  </a:lnTo>
                  <a:cubicBezTo>
                    <a:pt x="120000" y="115933"/>
                    <a:pt x="119583" y="117266"/>
                    <a:pt x="118750" y="118361"/>
                  </a:cubicBezTo>
                  <a:cubicBezTo>
                    <a:pt x="117916" y="119450"/>
                    <a:pt x="116905" y="120000"/>
                    <a:pt x="115716" y="120000"/>
                  </a:cubicBezTo>
                  <a:lnTo>
                    <a:pt x="4283" y="120000"/>
                  </a:lnTo>
                  <a:cubicBezTo>
                    <a:pt x="3094" y="120000"/>
                    <a:pt x="2083" y="119450"/>
                    <a:pt x="1250" y="118361"/>
                  </a:cubicBezTo>
                  <a:cubicBezTo>
                    <a:pt x="416" y="117266"/>
                    <a:pt x="0" y="115933"/>
                    <a:pt x="0" y="114377"/>
                  </a:cubicBezTo>
                  <a:lnTo>
                    <a:pt x="0" y="65627"/>
                  </a:lnTo>
                  <a:cubicBezTo>
                    <a:pt x="0" y="64377"/>
                    <a:pt x="472" y="63750"/>
                    <a:pt x="1427" y="63750"/>
                  </a:cubicBezTo>
                  <a:cubicBezTo>
                    <a:pt x="2377" y="63750"/>
                    <a:pt x="2855" y="64377"/>
                    <a:pt x="2855" y="65627"/>
                  </a:cubicBezTo>
                  <a:lnTo>
                    <a:pt x="2855" y="114377"/>
                  </a:lnTo>
                  <a:cubicBezTo>
                    <a:pt x="2855" y="115622"/>
                    <a:pt x="3333" y="116250"/>
                    <a:pt x="4283" y="116250"/>
                  </a:cubicBezTo>
                  <a:lnTo>
                    <a:pt x="115716" y="116250"/>
                  </a:lnTo>
                  <a:cubicBezTo>
                    <a:pt x="116666" y="116250"/>
                    <a:pt x="117144" y="115622"/>
                    <a:pt x="117144" y="114377"/>
                  </a:cubicBezTo>
                  <a:lnTo>
                    <a:pt x="117144" y="65627"/>
                  </a:lnTo>
                  <a:cubicBezTo>
                    <a:pt x="117144" y="64377"/>
                    <a:pt x="117616" y="63750"/>
                    <a:pt x="118572" y="63750"/>
                  </a:cubicBezTo>
                  <a:cubicBezTo>
                    <a:pt x="119522" y="63750"/>
                    <a:pt x="120000" y="64377"/>
                    <a:pt x="120000" y="65627"/>
                  </a:cubicBezTo>
                  <a:close/>
                  <a:moveTo>
                    <a:pt x="118750" y="27888"/>
                  </a:moveTo>
                  <a:cubicBezTo>
                    <a:pt x="119583" y="28983"/>
                    <a:pt x="120000" y="30316"/>
                    <a:pt x="120000" y="31872"/>
                  </a:cubicBezTo>
                  <a:lnTo>
                    <a:pt x="120000" y="54377"/>
                  </a:lnTo>
                  <a:cubicBezTo>
                    <a:pt x="120000" y="55627"/>
                    <a:pt x="119522" y="56250"/>
                    <a:pt x="118572" y="56250"/>
                  </a:cubicBezTo>
                  <a:lnTo>
                    <a:pt x="80000" y="56250"/>
                  </a:lnTo>
                  <a:lnTo>
                    <a:pt x="80000" y="69377"/>
                  </a:lnTo>
                  <a:cubicBezTo>
                    <a:pt x="80000" y="70938"/>
                    <a:pt x="79583" y="72266"/>
                    <a:pt x="78750" y="73361"/>
                  </a:cubicBezTo>
                  <a:cubicBezTo>
                    <a:pt x="77916" y="74455"/>
                    <a:pt x="76905" y="75000"/>
                    <a:pt x="75716" y="75000"/>
                  </a:cubicBezTo>
                  <a:lnTo>
                    <a:pt x="44283" y="75000"/>
                  </a:lnTo>
                  <a:cubicBezTo>
                    <a:pt x="43094" y="75000"/>
                    <a:pt x="42083" y="74455"/>
                    <a:pt x="41250" y="73361"/>
                  </a:cubicBezTo>
                  <a:cubicBezTo>
                    <a:pt x="40416" y="72266"/>
                    <a:pt x="40000" y="70938"/>
                    <a:pt x="40000" y="69377"/>
                  </a:cubicBezTo>
                  <a:lnTo>
                    <a:pt x="40000" y="56250"/>
                  </a:lnTo>
                  <a:lnTo>
                    <a:pt x="1427" y="56250"/>
                  </a:lnTo>
                  <a:cubicBezTo>
                    <a:pt x="472" y="56250"/>
                    <a:pt x="0" y="55627"/>
                    <a:pt x="0" y="54377"/>
                  </a:cubicBezTo>
                  <a:lnTo>
                    <a:pt x="0" y="31872"/>
                  </a:lnTo>
                  <a:cubicBezTo>
                    <a:pt x="0" y="30316"/>
                    <a:pt x="416" y="28983"/>
                    <a:pt x="1250" y="27888"/>
                  </a:cubicBezTo>
                  <a:cubicBezTo>
                    <a:pt x="2083" y="26800"/>
                    <a:pt x="3094" y="26250"/>
                    <a:pt x="4283" y="26250"/>
                  </a:cubicBezTo>
                  <a:lnTo>
                    <a:pt x="115716" y="26250"/>
                  </a:lnTo>
                  <a:cubicBezTo>
                    <a:pt x="116905" y="26250"/>
                    <a:pt x="117916" y="26800"/>
                    <a:pt x="118750" y="2788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šḻïďê-任意多边形 24">
              <a:extLst>
                <a:ext uri="{FF2B5EF4-FFF2-40B4-BE49-F238E27FC236}">
                  <a16:creationId xmlns:a16="http://schemas.microsoft.com/office/drawing/2014/main" xmlns="" id="{6B311325-83BB-4F6A-A51B-8F76BBA6A952}"/>
                </a:ext>
              </a:extLst>
            </p:cNvPr>
            <p:cNvSpPr/>
            <p:nvPr/>
          </p:nvSpPr>
          <p:spPr>
            <a:xfrm>
              <a:off x="4820671" y="2528549"/>
              <a:ext cx="350900" cy="3520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23" y="109016"/>
                  </a:moveTo>
                  <a:cubicBezTo>
                    <a:pt x="116112" y="108079"/>
                    <a:pt x="116112" y="107148"/>
                    <a:pt x="115023" y="106211"/>
                  </a:cubicBezTo>
                  <a:lnTo>
                    <a:pt x="77499" y="68823"/>
                  </a:lnTo>
                  <a:cubicBezTo>
                    <a:pt x="76717" y="67886"/>
                    <a:pt x="76756" y="66988"/>
                    <a:pt x="77616" y="66135"/>
                  </a:cubicBezTo>
                  <a:cubicBezTo>
                    <a:pt x="78477" y="65277"/>
                    <a:pt x="79376" y="65238"/>
                    <a:pt x="80314" y="66018"/>
                  </a:cubicBezTo>
                  <a:lnTo>
                    <a:pt x="117838" y="103407"/>
                  </a:lnTo>
                  <a:cubicBezTo>
                    <a:pt x="118927" y="104656"/>
                    <a:pt x="119480" y="106055"/>
                    <a:pt x="119480" y="107616"/>
                  </a:cubicBezTo>
                  <a:cubicBezTo>
                    <a:pt x="119480" y="109172"/>
                    <a:pt x="118927" y="110577"/>
                    <a:pt x="117838" y="111820"/>
                  </a:cubicBezTo>
                  <a:lnTo>
                    <a:pt x="112442" y="117429"/>
                  </a:lnTo>
                  <a:cubicBezTo>
                    <a:pt x="111191" y="118516"/>
                    <a:pt x="109744" y="119063"/>
                    <a:pt x="108102" y="119063"/>
                  </a:cubicBezTo>
                  <a:cubicBezTo>
                    <a:pt x="106460" y="119063"/>
                    <a:pt x="105092" y="118516"/>
                    <a:pt x="104002" y="117429"/>
                  </a:cubicBezTo>
                  <a:lnTo>
                    <a:pt x="66244" y="80040"/>
                  </a:lnTo>
                  <a:cubicBezTo>
                    <a:pt x="65462" y="79104"/>
                    <a:pt x="65501" y="78206"/>
                    <a:pt x="66361" y="77347"/>
                  </a:cubicBezTo>
                  <a:cubicBezTo>
                    <a:pt x="67222" y="76494"/>
                    <a:pt x="68121" y="76455"/>
                    <a:pt x="69059" y="77236"/>
                  </a:cubicBezTo>
                  <a:lnTo>
                    <a:pt x="106577" y="114625"/>
                  </a:lnTo>
                  <a:cubicBezTo>
                    <a:pt x="107672" y="115712"/>
                    <a:pt x="108689" y="115712"/>
                    <a:pt x="109627" y="114625"/>
                  </a:cubicBezTo>
                  <a:cubicBezTo>
                    <a:pt x="109627" y="114625"/>
                    <a:pt x="115023" y="109016"/>
                    <a:pt x="115023" y="109016"/>
                  </a:cubicBezTo>
                  <a:close/>
                  <a:moveTo>
                    <a:pt x="18175" y="13202"/>
                  </a:moveTo>
                  <a:lnTo>
                    <a:pt x="9495" y="4555"/>
                  </a:lnTo>
                  <a:lnTo>
                    <a:pt x="4568" y="9461"/>
                  </a:lnTo>
                  <a:lnTo>
                    <a:pt x="13248" y="18108"/>
                  </a:lnTo>
                  <a:cubicBezTo>
                    <a:pt x="13248" y="18108"/>
                    <a:pt x="18175" y="13202"/>
                    <a:pt x="18175" y="13202"/>
                  </a:cubicBezTo>
                  <a:close/>
                  <a:moveTo>
                    <a:pt x="88994" y="19742"/>
                  </a:moveTo>
                  <a:cubicBezTo>
                    <a:pt x="88994" y="18187"/>
                    <a:pt x="89536" y="16787"/>
                    <a:pt x="90636" y="15538"/>
                  </a:cubicBezTo>
                  <a:lnTo>
                    <a:pt x="101891" y="4555"/>
                  </a:lnTo>
                  <a:cubicBezTo>
                    <a:pt x="94697" y="2375"/>
                    <a:pt x="88441" y="3936"/>
                    <a:pt x="83129" y="9227"/>
                  </a:cubicBezTo>
                  <a:cubicBezTo>
                    <a:pt x="80314" y="12031"/>
                    <a:pt x="78516" y="15499"/>
                    <a:pt x="77734" y="19625"/>
                  </a:cubicBezTo>
                  <a:cubicBezTo>
                    <a:pt x="76952" y="23756"/>
                    <a:pt x="77264" y="27615"/>
                    <a:pt x="78672" y="31194"/>
                  </a:cubicBezTo>
                  <a:cubicBezTo>
                    <a:pt x="78985" y="31975"/>
                    <a:pt x="78907" y="32677"/>
                    <a:pt x="78437" y="33302"/>
                  </a:cubicBezTo>
                  <a:lnTo>
                    <a:pt x="33412" y="78167"/>
                  </a:lnTo>
                  <a:cubicBezTo>
                    <a:pt x="32787" y="78791"/>
                    <a:pt x="32083" y="78870"/>
                    <a:pt x="31307" y="78401"/>
                  </a:cubicBezTo>
                  <a:cubicBezTo>
                    <a:pt x="29111" y="77465"/>
                    <a:pt x="26693" y="77002"/>
                    <a:pt x="24034" y="77002"/>
                  </a:cubicBezTo>
                  <a:cubicBezTo>
                    <a:pt x="18404" y="77002"/>
                    <a:pt x="13634" y="79026"/>
                    <a:pt x="9730" y="83073"/>
                  </a:cubicBezTo>
                  <a:cubicBezTo>
                    <a:pt x="4412" y="88220"/>
                    <a:pt x="2697" y="94291"/>
                    <a:pt x="4568" y="101305"/>
                  </a:cubicBezTo>
                  <a:lnTo>
                    <a:pt x="15594" y="90321"/>
                  </a:lnTo>
                  <a:cubicBezTo>
                    <a:pt x="16684" y="89234"/>
                    <a:pt x="18091" y="88649"/>
                    <a:pt x="19811" y="88565"/>
                  </a:cubicBezTo>
                  <a:cubicBezTo>
                    <a:pt x="21532" y="88493"/>
                    <a:pt x="22939" y="89000"/>
                    <a:pt x="24034" y="90087"/>
                  </a:cubicBezTo>
                  <a:lnTo>
                    <a:pt x="29664" y="95930"/>
                  </a:lnTo>
                  <a:cubicBezTo>
                    <a:pt x="30754" y="97179"/>
                    <a:pt x="31307" y="98579"/>
                    <a:pt x="31307" y="100134"/>
                  </a:cubicBezTo>
                  <a:cubicBezTo>
                    <a:pt x="31307" y="101695"/>
                    <a:pt x="30675" y="103095"/>
                    <a:pt x="29430" y="104344"/>
                  </a:cubicBezTo>
                  <a:lnTo>
                    <a:pt x="18404" y="115327"/>
                  </a:lnTo>
                  <a:cubicBezTo>
                    <a:pt x="21688" y="116414"/>
                    <a:pt x="25012" y="116532"/>
                    <a:pt x="28374" y="115679"/>
                  </a:cubicBezTo>
                  <a:cubicBezTo>
                    <a:pt x="31731" y="114820"/>
                    <a:pt x="34663" y="113142"/>
                    <a:pt x="37166" y="110650"/>
                  </a:cubicBezTo>
                  <a:cubicBezTo>
                    <a:pt x="39981" y="107845"/>
                    <a:pt x="41774" y="104383"/>
                    <a:pt x="42561" y="100251"/>
                  </a:cubicBezTo>
                  <a:cubicBezTo>
                    <a:pt x="43343" y="96126"/>
                    <a:pt x="43031" y="92273"/>
                    <a:pt x="41623" y="88682"/>
                  </a:cubicBezTo>
                  <a:cubicBezTo>
                    <a:pt x="41305" y="87907"/>
                    <a:pt x="41388" y="87205"/>
                    <a:pt x="41858" y="86580"/>
                  </a:cubicBezTo>
                  <a:lnTo>
                    <a:pt x="86883" y="41709"/>
                  </a:lnTo>
                  <a:cubicBezTo>
                    <a:pt x="87503" y="41247"/>
                    <a:pt x="88207" y="41168"/>
                    <a:pt x="88994" y="41481"/>
                  </a:cubicBezTo>
                  <a:cubicBezTo>
                    <a:pt x="91178" y="42412"/>
                    <a:pt x="93602" y="42880"/>
                    <a:pt x="96261" y="42880"/>
                  </a:cubicBezTo>
                  <a:cubicBezTo>
                    <a:pt x="101891" y="42880"/>
                    <a:pt x="106734" y="40934"/>
                    <a:pt x="110800" y="37037"/>
                  </a:cubicBezTo>
                  <a:cubicBezTo>
                    <a:pt x="115961" y="31746"/>
                    <a:pt x="117603" y="25585"/>
                    <a:pt x="115727" y="18577"/>
                  </a:cubicBezTo>
                  <a:lnTo>
                    <a:pt x="104706" y="29560"/>
                  </a:lnTo>
                  <a:cubicBezTo>
                    <a:pt x="103606" y="30653"/>
                    <a:pt x="102243" y="31194"/>
                    <a:pt x="100601" y="31194"/>
                  </a:cubicBezTo>
                  <a:cubicBezTo>
                    <a:pt x="98959" y="31194"/>
                    <a:pt x="97512" y="30653"/>
                    <a:pt x="96261" y="29560"/>
                  </a:cubicBezTo>
                  <a:lnTo>
                    <a:pt x="90636" y="23952"/>
                  </a:lnTo>
                  <a:cubicBezTo>
                    <a:pt x="89536" y="22708"/>
                    <a:pt x="88994" y="21303"/>
                    <a:pt x="88994" y="19742"/>
                  </a:cubicBezTo>
                  <a:close/>
                  <a:moveTo>
                    <a:pt x="93446" y="18343"/>
                  </a:moveTo>
                  <a:cubicBezTo>
                    <a:pt x="92351" y="19279"/>
                    <a:pt x="92351" y="20210"/>
                    <a:pt x="93446" y="21147"/>
                  </a:cubicBezTo>
                  <a:lnTo>
                    <a:pt x="99076" y="26756"/>
                  </a:lnTo>
                  <a:cubicBezTo>
                    <a:pt x="100014" y="27849"/>
                    <a:pt x="100953" y="27849"/>
                    <a:pt x="101891" y="26756"/>
                  </a:cubicBezTo>
                  <a:lnTo>
                    <a:pt x="115023" y="13670"/>
                  </a:lnTo>
                  <a:cubicBezTo>
                    <a:pt x="115492" y="13202"/>
                    <a:pt x="116078" y="13046"/>
                    <a:pt x="116782" y="13202"/>
                  </a:cubicBezTo>
                  <a:cubicBezTo>
                    <a:pt x="117486" y="13358"/>
                    <a:pt x="117911" y="13749"/>
                    <a:pt x="118072" y="14367"/>
                  </a:cubicBezTo>
                  <a:cubicBezTo>
                    <a:pt x="119944" y="18577"/>
                    <a:pt x="120452" y="22981"/>
                    <a:pt x="119597" y="27576"/>
                  </a:cubicBezTo>
                  <a:cubicBezTo>
                    <a:pt x="118732" y="32170"/>
                    <a:pt x="116665" y="36184"/>
                    <a:pt x="113381" y="39607"/>
                  </a:cubicBezTo>
                  <a:cubicBezTo>
                    <a:pt x="108689" y="44285"/>
                    <a:pt x="102980" y="46621"/>
                    <a:pt x="96261" y="46621"/>
                  </a:cubicBezTo>
                  <a:cubicBezTo>
                    <a:pt x="93602" y="46621"/>
                    <a:pt x="91100" y="46153"/>
                    <a:pt x="88760" y="45216"/>
                  </a:cubicBezTo>
                  <a:lnTo>
                    <a:pt x="45377" y="88448"/>
                  </a:lnTo>
                  <a:cubicBezTo>
                    <a:pt x="46935" y="92658"/>
                    <a:pt x="47209" y="97062"/>
                    <a:pt x="46198" y="101656"/>
                  </a:cubicBezTo>
                  <a:cubicBezTo>
                    <a:pt x="45175" y="106250"/>
                    <a:pt x="43031" y="110109"/>
                    <a:pt x="39746" y="113220"/>
                  </a:cubicBezTo>
                  <a:cubicBezTo>
                    <a:pt x="35367" y="117741"/>
                    <a:pt x="30134" y="120000"/>
                    <a:pt x="24034" y="120000"/>
                  </a:cubicBezTo>
                  <a:cubicBezTo>
                    <a:pt x="20750" y="120000"/>
                    <a:pt x="17544" y="119219"/>
                    <a:pt x="14421" y="117663"/>
                  </a:cubicBezTo>
                  <a:cubicBezTo>
                    <a:pt x="13796" y="117351"/>
                    <a:pt x="13399" y="116883"/>
                    <a:pt x="13248" y="116258"/>
                  </a:cubicBezTo>
                  <a:cubicBezTo>
                    <a:pt x="13092" y="115634"/>
                    <a:pt x="13248" y="115093"/>
                    <a:pt x="13718" y="114625"/>
                  </a:cubicBezTo>
                  <a:lnTo>
                    <a:pt x="26849" y="101539"/>
                  </a:lnTo>
                  <a:cubicBezTo>
                    <a:pt x="27788" y="100603"/>
                    <a:pt x="27788" y="99666"/>
                    <a:pt x="26849" y="98735"/>
                  </a:cubicBezTo>
                  <a:lnTo>
                    <a:pt x="21219" y="92658"/>
                  </a:lnTo>
                  <a:cubicBezTo>
                    <a:pt x="20281" y="91877"/>
                    <a:pt x="19342" y="91955"/>
                    <a:pt x="18404" y="92892"/>
                  </a:cubicBezTo>
                  <a:lnTo>
                    <a:pt x="5272" y="106211"/>
                  </a:lnTo>
                  <a:cubicBezTo>
                    <a:pt x="4803" y="106680"/>
                    <a:pt x="4217" y="106836"/>
                    <a:pt x="3518" y="106680"/>
                  </a:cubicBezTo>
                  <a:cubicBezTo>
                    <a:pt x="2815" y="106524"/>
                    <a:pt x="2379" y="106133"/>
                    <a:pt x="2228" y="105509"/>
                  </a:cubicBezTo>
                  <a:cubicBezTo>
                    <a:pt x="351" y="101305"/>
                    <a:pt x="-156" y="96906"/>
                    <a:pt x="703" y="92306"/>
                  </a:cubicBezTo>
                  <a:cubicBezTo>
                    <a:pt x="1558" y="87712"/>
                    <a:pt x="3636" y="83698"/>
                    <a:pt x="6914" y="80269"/>
                  </a:cubicBezTo>
                  <a:cubicBezTo>
                    <a:pt x="11606" y="75597"/>
                    <a:pt x="17309" y="73261"/>
                    <a:pt x="24034" y="73261"/>
                  </a:cubicBezTo>
                  <a:cubicBezTo>
                    <a:pt x="26693" y="73261"/>
                    <a:pt x="29195" y="73729"/>
                    <a:pt x="31541" y="74660"/>
                  </a:cubicBezTo>
                  <a:lnTo>
                    <a:pt x="74924" y="31428"/>
                  </a:lnTo>
                  <a:cubicBezTo>
                    <a:pt x="73355" y="27224"/>
                    <a:pt x="73081" y="22825"/>
                    <a:pt x="74103" y="18226"/>
                  </a:cubicBezTo>
                  <a:cubicBezTo>
                    <a:pt x="75114" y="13631"/>
                    <a:pt x="77264" y="9779"/>
                    <a:pt x="80549" y="6657"/>
                  </a:cubicBezTo>
                  <a:cubicBezTo>
                    <a:pt x="83833" y="3233"/>
                    <a:pt x="87821" y="1131"/>
                    <a:pt x="92507" y="351"/>
                  </a:cubicBezTo>
                  <a:cubicBezTo>
                    <a:pt x="97199" y="-429"/>
                    <a:pt x="101657" y="195"/>
                    <a:pt x="105874" y="2219"/>
                  </a:cubicBezTo>
                  <a:cubicBezTo>
                    <a:pt x="106499" y="2531"/>
                    <a:pt x="106890" y="2999"/>
                    <a:pt x="107047" y="3618"/>
                  </a:cubicBezTo>
                  <a:cubicBezTo>
                    <a:pt x="107203" y="4242"/>
                    <a:pt x="107047" y="4789"/>
                    <a:pt x="106577" y="5257"/>
                  </a:cubicBezTo>
                  <a:cubicBezTo>
                    <a:pt x="106577" y="5257"/>
                    <a:pt x="93446" y="18343"/>
                    <a:pt x="93446" y="18343"/>
                  </a:cubicBezTo>
                  <a:close/>
                  <a:moveTo>
                    <a:pt x="22157" y="14602"/>
                  </a:moveTo>
                  <a:lnTo>
                    <a:pt x="19577" y="16938"/>
                  </a:lnTo>
                  <a:lnTo>
                    <a:pt x="48421" y="45450"/>
                  </a:lnTo>
                  <a:cubicBezTo>
                    <a:pt x="49203" y="46387"/>
                    <a:pt x="49203" y="47318"/>
                    <a:pt x="48421" y="48255"/>
                  </a:cubicBezTo>
                  <a:cubicBezTo>
                    <a:pt x="47951" y="48567"/>
                    <a:pt x="47482" y="48723"/>
                    <a:pt x="47019" y="48723"/>
                  </a:cubicBezTo>
                  <a:cubicBezTo>
                    <a:pt x="46549" y="48723"/>
                    <a:pt x="46080" y="48567"/>
                    <a:pt x="45611" y="48255"/>
                  </a:cubicBezTo>
                  <a:lnTo>
                    <a:pt x="17002" y="19514"/>
                  </a:lnTo>
                  <a:lnTo>
                    <a:pt x="14656" y="22084"/>
                  </a:lnTo>
                  <a:cubicBezTo>
                    <a:pt x="14187" y="22396"/>
                    <a:pt x="13718" y="22547"/>
                    <a:pt x="13248" y="22547"/>
                  </a:cubicBezTo>
                  <a:cubicBezTo>
                    <a:pt x="12779" y="22547"/>
                    <a:pt x="12310" y="22396"/>
                    <a:pt x="11841" y="22084"/>
                  </a:cubicBezTo>
                  <a:lnTo>
                    <a:pt x="586" y="10866"/>
                  </a:lnTo>
                  <a:cubicBezTo>
                    <a:pt x="-195" y="9929"/>
                    <a:pt x="-195" y="8993"/>
                    <a:pt x="586" y="8062"/>
                  </a:cubicBezTo>
                  <a:lnTo>
                    <a:pt x="8087" y="579"/>
                  </a:lnTo>
                  <a:cubicBezTo>
                    <a:pt x="9026" y="-195"/>
                    <a:pt x="9964" y="-195"/>
                    <a:pt x="10902" y="579"/>
                  </a:cubicBezTo>
                  <a:lnTo>
                    <a:pt x="22157" y="11797"/>
                  </a:lnTo>
                  <a:cubicBezTo>
                    <a:pt x="22939" y="12734"/>
                    <a:pt x="22939" y="13670"/>
                    <a:pt x="22157" y="1460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šḻïďê-任意多边形 25">
              <a:extLst>
                <a:ext uri="{FF2B5EF4-FFF2-40B4-BE49-F238E27FC236}">
                  <a16:creationId xmlns:a16="http://schemas.microsoft.com/office/drawing/2014/main" xmlns="" id="{A470D12C-042B-4F65-88DE-801639DD57D4}"/>
                </a:ext>
              </a:extLst>
            </p:cNvPr>
            <p:cNvSpPr/>
            <p:nvPr/>
          </p:nvSpPr>
          <p:spPr>
            <a:xfrm>
              <a:off x="7036372" y="2526305"/>
              <a:ext cx="307205" cy="3510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4283" y="88122"/>
                  </a:moveTo>
                  <a:cubicBezTo>
                    <a:pt x="34283" y="86877"/>
                    <a:pt x="34994" y="86250"/>
                    <a:pt x="36427" y="86250"/>
                  </a:cubicBezTo>
                  <a:lnTo>
                    <a:pt x="83572" y="86250"/>
                  </a:lnTo>
                  <a:cubicBezTo>
                    <a:pt x="85000" y="86250"/>
                    <a:pt x="85716" y="86877"/>
                    <a:pt x="85716" y="88122"/>
                  </a:cubicBezTo>
                  <a:cubicBezTo>
                    <a:pt x="85716" y="89377"/>
                    <a:pt x="85000" y="90000"/>
                    <a:pt x="83572" y="90000"/>
                  </a:cubicBezTo>
                  <a:lnTo>
                    <a:pt x="36427" y="90000"/>
                  </a:lnTo>
                  <a:cubicBezTo>
                    <a:pt x="34994" y="90000"/>
                    <a:pt x="34283" y="89377"/>
                    <a:pt x="34283" y="88122"/>
                  </a:cubicBezTo>
                  <a:close/>
                  <a:moveTo>
                    <a:pt x="34283" y="73127"/>
                  </a:moveTo>
                  <a:cubicBezTo>
                    <a:pt x="34283" y="71877"/>
                    <a:pt x="34994" y="71250"/>
                    <a:pt x="36427" y="71250"/>
                  </a:cubicBezTo>
                  <a:lnTo>
                    <a:pt x="83572" y="71250"/>
                  </a:lnTo>
                  <a:cubicBezTo>
                    <a:pt x="85000" y="71250"/>
                    <a:pt x="85716" y="71877"/>
                    <a:pt x="85716" y="73127"/>
                  </a:cubicBezTo>
                  <a:cubicBezTo>
                    <a:pt x="85716" y="74377"/>
                    <a:pt x="85000" y="75000"/>
                    <a:pt x="83572" y="75000"/>
                  </a:cubicBezTo>
                  <a:lnTo>
                    <a:pt x="36427" y="75000"/>
                  </a:lnTo>
                  <a:cubicBezTo>
                    <a:pt x="34994" y="75000"/>
                    <a:pt x="34283" y="74377"/>
                    <a:pt x="34283" y="73127"/>
                  </a:cubicBezTo>
                  <a:close/>
                  <a:moveTo>
                    <a:pt x="34283" y="58127"/>
                  </a:moveTo>
                  <a:cubicBezTo>
                    <a:pt x="34283" y="56877"/>
                    <a:pt x="34994" y="56250"/>
                    <a:pt x="36427" y="56250"/>
                  </a:cubicBezTo>
                  <a:lnTo>
                    <a:pt x="83572" y="56250"/>
                  </a:lnTo>
                  <a:cubicBezTo>
                    <a:pt x="85000" y="56250"/>
                    <a:pt x="85716" y="56877"/>
                    <a:pt x="85716" y="58127"/>
                  </a:cubicBezTo>
                  <a:cubicBezTo>
                    <a:pt x="85716" y="59377"/>
                    <a:pt x="85000" y="60000"/>
                    <a:pt x="83572" y="60000"/>
                  </a:cubicBezTo>
                  <a:lnTo>
                    <a:pt x="36427" y="60000"/>
                  </a:lnTo>
                  <a:cubicBezTo>
                    <a:pt x="34994" y="60000"/>
                    <a:pt x="34283" y="59377"/>
                    <a:pt x="34283" y="58127"/>
                  </a:cubicBezTo>
                  <a:close/>
                  <a:moveTo>
                    <a:pt x="34283" y="43127"/>
                  </a:moveTo>
                  <a:cubicBezTo>
                    <a:pt x="34283" y="41877"/>
                    <a:pt x="34994" y="41250"/>
                    <a:pt x="36427" y="41250"/>
                  </a:cubicBezTo>
                  <a:lnTo>
                    <a:pt x="83572" y="41250"/>
                  </a:lnTo>
                  <a:cubicBezTo>
                    <a:pt x="85000" y="41250"/>
                    <a:pt x="85716" y="41877"/>
                    <a:pt x="85716" y="43127"/>
                  </a:cubicBezTo>
                  <a:cubicBezTo>
                    <a:pt x="85716" y="44377"/>
                    <a:pt x="85000" y="45000"/>
                    <a:pt x="83572" y="45000"/>
                  </a:cubicBezTo>
                  <a:lnTo>
                    <a:pt x="36427" y="45000"/>
                  </a:lnTo>
                  <a:cubicBezTo>
                    <a:pt x="34994" y="45000"/>
                    <a:pt x="34283" y="44377"/>
                    <a:pt x="34283" y="43127"/>
                  </a:cubicBezTo>
                  <a:close/>
                  <a:moveTo>
                    <a:pt x="34283" y="18750"/>
                  </a:moveTo>
                  <a:cubicBezTo>
                    <a:pt x="34283" y="21250"/>
                    <a:pt x="35711" y="22500"/>
                    <a:pt x="38572" y="22500"/>
                  </a:cubicBezTo>
                  <a:lnTo>
                    <a:pt x="81427" y="22500"/>
                  </a:lnTo>
                  <a:cubicBezTo>
                    <a:pt x="84283" y="22500"/>
                    <a:pt x="85716" y="21250"/>
                    <a:pt x="85716" y="18750"/>
                  </a:cubicBezTo>
                  <a:lnTo>
                    <a:pt x="85716" y="3750"/>
                  </a:lnTo>
                  <a:lnTo>
                    <a:pt x="34283" y="3750"/>
                  </a:lnTo>
                  <a:cubicBezTo>
                    <a:pt x="34283" y="3750"/>
                    <a:pt x="34283" y="18750"/>
                    <a:pt x="34283" y="18750"/>
                  </a:cubicBezTo>
                  <a:close/>
                  <a:moveTo>
                    <a:pt x="32277" y="24255"/>
                  </a:moveTo>
                  <a:cubicBezTo>
                    <a:pt x="30755" y="22933"/>
                    <a:pt x="30000" y="21094"/>
                    <a:pt x="30000" y="18750"/>
                  </a:cubicBezTo>
                  <a:lnTo>
                    <a:pt x="30000" y="1872"/>
                  </a:lnTo>
                  <a:cubicBezTo>
                    <a:pt x="30000" y="627"/>
                    <a:pt x="30711" y="0"/>
                    <a:pt x="32144" y="0"/>
                  </a:cubicBezTo>
                  <a:lnTo>
                    <a:pt x="87855" y="0"/>
                  </a:lnTo>
                  <a:cubicBezTo>
                    <a:pt x="89283" y="0"/>
                    <a:pt x="90000" y="627"/>
                    <a:pt x="90000" y="1872"/>
                  </a:cubicBezTo>
                  <a:lnTo>
                    <a:pt x="90000" y="18750"/>
                  </a:lnTo>
                  <a:cubicBezTo>
                    <a:pt x="90000" y="21094"/>
                    <a:pt x="89238" y="22933"/>
                    <a:pt x="87722" y="24255"/>
                  </a:cubicBezTo>
                  <a:cubicBezTo>
                    <a:pt x="86205" y="25588"/>
                    <a:pt x="84105" y="26250"/>
                    <a:pt x="81427" y="26250"/>
                  </a:cubicBezTo>
                  <a:lnTo>
                    <a:pt x="38572" y="26250"/>
                  </a:lnTo>
                  <a:cubicBezTo>
                    <a:pt x="35894" y="26250"/>
                    <a:pt x="33794" y="25588"/>
                    <a:pt x="32277" y="24255"/>
                  </a:cubicBezTo>
                  <a:close/>
                  <a:moveTo>
                    <a:pt x="17144" y="18750"/>
                  </a:moveTo>
                  <a:lnTo>
                    <a:pt x="17144" y="105000"/>
                  </a:lnTo>
                  <a:lnTo>
                    <a:pt x="102855" y="105000"/>
                  </a:lnTo>
                  <a:lnTo>
                    <a:pt x="102855" y="18750"/>
                  </a:lnTo>
                  <a:lnTo>
                    <a:pt x="96427" y="18750"/>
                  </a:lnTo>
                  <a:cubicBezTo>
                    <a:pt x="95000" y="18750"/>
                    <a:pt x="94283" y="18127"/>
                    <a:pt x="94283" y="16872"/>
                  </a:cubicBezTo>
                  <a:cubicBezTo>
                    <a:pt x="94283" y="15627"/>
                    <a:pt x="95000" y="15000"/>
                    <a:pt x="96427" y="15000"/>
                  </a:cubicBezTo>
                  <a:lnTo>
                    <a:pt x="105000" y="15000"/>
                  </a:lnTo>
                  <a:cubicBezTo>
                    <a:pt x="106427" y="15000"/>
                    <a:pt x="107144" y="15627"/>
                    <a:pt x="107144" y="16872"/>
                  </a:cubicBezTo>
                  <a:lnTo>
                    <a:pt x="107144" y="106872"/>
                  </a:lnTo>
                  <a:cubicBezTo>
                    <a:pt x="107144" y="108127"/>
                    <a:pt x="106427" y="108750"/>
                    <a:pt x="105000" y="108750"/>
                  </a:cubicBezTo>
                  <a:lnTo>
                    <a:pt x="15000" y="108750"/>
                  </a:lnTo>
                  <a:cubicBezTo>
                    <a:pt x="13566" y="108750"/>
                    <a:pt x="12855" y="108127"/>
                    <a:pt x="12855" y="106872"/>
                  </a:cubicBezTo>
                  <a:lnTo>
                    <a:pt x="12855" y="16872"/>
                  </a:lnTo>
                  <a:cubicBezTo>
                    <a:pt x="12855" y="15627"/>
                    <a:pt x="13566" y="15000"/>
                    <a:pt x="15000" y="15000"/>
                  </a:cubicBezTo>
                  <a:lnTo>
                    <a:pt x="23572" y="15000"/>
                  </a:lnTo>
                  <a:cubicBezTo>
                    <a:pt x="25000" y="15000"/>
                    <a:pt x="25716" y="15627"/>
                    <a:pt x="25716" y="16872"/>
                  </a:cubicBezTo>
                  <a:cubicBezTo>
                    <a:pt x="25716" y="18127"/>
                    <a:pt x="25000" y="18750"/>
                    <a:pt x="23572" y="18750"/>
                  </a:cubicBezTo>
                  <a:cubicBezTo>
                    <a:pt x="23572" y="18750"/>
                    <a:pt x="17144" y="18750"/>
                    <a:pt x="17144" y="18750"/>
                  </a:cubicBezTo>
                  <a:close/>
                  <a:moveTo>
                    <a:pt x="1872" y="118361"/>
                  </a:moveTo>
                  <a:cubicBezTo>
                    <a:pt x="622" y="117266"/>
                    <a:pt x="0" y="115933"/>
                    <a:pt x="0" y="114377"/>
                  </a:cubicBezTo>
                  <a:lnTo>
                    <a:pt x="0" y="9372"/>
                  </a:lnTo>
                  <a:cubicBezTo>
                    <a:pt x="0" y="7816"/>
                    <a:pt x="622" y="6483"/>
                    <a:pt x="1872" y="5388"/>
                  </a:cubicBezTo>
                  <a:cubicBezTo>
                    <a:pt x="3122" y="4300"/>
                    <a:pt x="4638" y="3750"/>
                    <a:pt x="6427" y="3750"/>
                  </a:cubicBezTo>
                  <a:lnTo>
                    <a:pt x="23572" y="3750"/>
                  </a:lnTo>
                  <a:cubicBezTo>
                    <a:pt x="25000" y="3750"/>
                    <a:pt x="25716" y="4377"/>
                    <a:pt x="25716" y="5622"/>
                  </a:cubicBezTo>
                  <a:cubicBezTo>
                    <a:pt x="25716" y="6877"/>
                    <a:pt x="25000" y="7500"/>
                    <a:pt x="23572" y="7500"/>
                  </a:cubicBezTo>
                  <a:lnTo>
                    <a:pt x="6427" y="7500"/>
                  </a:lnTo>
                  <a:cubicBezTo>
                    <a:pt x="4994" y="7500"/>
                    <a:pt x="4283" y="8127"/>
                    <a:pt x="4283" y="9372"/>
                  </a:cubicBezTo>
                  <a:lnTo>
                    <a:pt x="4283" y="114377"/>
                  </a:lnTo>
                  <a:cubicBezTo>
                    <a:pt x="4283" y="115622"/>
                    <a:pt x="4994" y="116250"/>
                    <a:pt x="6427" y="116250"/>
                  </a:cubicBezTo>
                  <a:lnTo>
                    <a:pt x="113572" y="116250"/>
                  </a:lnTo>
                  <a:cubicBezTo>
                    <a:pt x="115000" y="116250"/>
                    <a:pt x="115716" y="115622"/>
                    <a:pt x="115716" y="114377"/>
                  </a:cubicBezTo>
                  <a:lnTo>
                    <a:pt x="115716" y="9372"/>
                  </a:lnTo>
                  <a:cubicBezTo>
                    <a:pt x="115716" y="8127"/>
                    <a:pt x="115000" y="7500"/>
                    <a:pt x="113572" y="7500"/>
                  </a:cubicBezTo>
                  <a:lnTo>
                    <a:pt x="96427" y="7500"/>
                  </a:lnTo>
                  <a:cubicBezTo>
                    <a:pt x="95000" y="7500"/>
                    <a:pt x="94283" y="6877"/>
                    <a:pt x="94283" y="5622"/>
                  </a:cubicBezTo>
                  <a:cubicBezTo>
                    <a:pt x="94283" y="4377"/>
                    <a:pt x="95000" y="3750"/>
                    <a:pt x="96427" y="3750"/>
                  </a:cubicBezTo>
                  <a:lnTo>
                    <a:pt x="113572" y="3750"/>
                  </a:lnTo>
                  <a:cubicBezTo>
                    <a:pt x="115355" y="3750"/>
                    <a:pt x="116872" y="4300"/>
                    <a:pt x="118127" y="5388"/>
                  </a:cubicBezTo>
                  <a:cubicBezTo>
                    <a:pt x="119372" y="6483"/>
                    <a:pt x="120000" y="7816"/>
                    <a:pt x="120000" y="9372"/>
                  </a:cubicBezTo>
                  <a:lnTo>
                    <a:pt x="120000" y="114377"/>
                  </a:lnTo>
                  <a:cubicBezTo>
                    <a:pt x="120000" y="115933"/>
                    <a:pt x="119372" y="117266"/>
                    <a:pt x="118127" y="118361"/>
                  </a:cubicBezTo>
                  <a:cubicBezTo>
                    <a:pt x="116872" y="119450"/>
                    <a:pt x="115355" y="120000"/>
                    <a:pt x="113572" y="120000"/>
                  </a:cubicBezTo>
                  <a:lnTo>
                    <a:pt x="6427" y="120000"/>
                  </a:lnTo>
                  <a:cubicBezTo>
                    <a:pt x="4638" y="120000"/>
                    <a:pt x="3122" y="119450"/>
                    <a:pt x="1872" y="11836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ïšḻïďê-TextBox 4">
            <a:extLst>
              <a:ext uri="{FF2B5EF4-FFF2-40B4-BE49-F238E27FC236}">
                <a16:creationId xmlns:a16="http://schemas.microsoft.com/office/drawing/2014/main" xmlns="" id="{5CF19BE2-AACF-4512-8F2D-29FC5DCE0747}"/>
              </a:ext>
            </a:extLst>
          </p:cNvPr>
          <p:cNvSpPr txBox="1">
            <a:spLocks/>
          </p:cNvSpPr>
          <p:nvPr/>
        </p:nvSpPr>
        <p:spPr>
          <a:xfrm>
            <a:off x="2772962" y="3538150"/>
            <a:ext cx="3598076" cy="653898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72000" rIns="72000" bIns="72000" anchor="ctr" anchorCtr="1">
            <a:normAutofit fontScale="62500" lnSpcReduction="20000"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/>
              <a:t>此部分内容作为文字排版占位显示，</a:t>
            </a:r>
            <a:br>
              <a:rPr lang="zh-CN" altLang="en-US" sz="1100" dirty="0"/>
            </a:br>
            <a:r>
              <a:rPr lang="zh-CN" altLang="en-US" sz="1100" dirty="0"/>
              <a:t>建议使用主题字体，已保持全文档文本格式的统一</a:t>
            </a:r>
            <a:br>
              <a:rPr lang="zh-CN" altLang="en-US" sz="1100" dirty="0"/>
            </a:br>
            <a:r>
              <a:rPr lang="zh-CN" altLang="en-US" sz="1100" dirty="0"/>
              <a:t>此部分内容作为文字排版占位显示，</a:t>
            </a:r>
            <a:br>
              <a:rPr lang="zh-CN" altLang="en-US" sz="1100" dirty="0"/>
            </a:br>
            <a:r>
              <a:rPr lang="zh-CN" altLang="en-US" sz="1100" dirty="0"/>
              <a:t>建议使用主题字体，已保持全文档文本格式的统一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AEE4764A-2B28-48CE-BACD-69C0ACCA4166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12759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2">
            <a:extLst>
              <a:ext uri="{FF2B5EF4-FFF2-40B4-BE49-F238E27FC236}">
                <a16:creationId xmlns:a16="http://schemas.microsoft.com/office/drawing/2014/main" xmlns="" id="{7FDE2084-448E-4271-96A6-EF3A7AA9A9D7}"/>
              </a:ext>
            </a:extLst>
          </p:cNvPr>
          <p:cNvGrpSpPr/>
          <p:nvPr/>
        </p:nvGrpSpPr>
        <p:grpSpPr>
          <a:xfrm>
            <a:off x="3200401" y="1283538"/>
            <a:ext cx="2743200" cy="2576424"/>
            <a:chOff x="3842034" y="1787420"/>
            <a:chExt cx="4507933" cy="4233868"/>
          </a:xfrm>
        </p:grpSpPr>
        <p:grpSp>
          <p:nvGrpSpPr>
            <p:cNvPr id="18" name="Group 53">
              <a:extLst>
                <a:ext uri="{FF2B5EF4-FFF2-40B4-BE49-F238E27FC236}">
                  <a16:creationId xmlns:a16="http://schemas.microsoft.com/office/drawing/2014/main" xmlns="" id="{CE17FDF0-DC71-4B63-BAE5-B677A933FA1A}"/>
                </a:ext>
              </a:extLst>
            </p:cNvPr>
            <p:cNvGrpSpPr/>
            <p:nvPr/>
          </p:nvGrpSpPr>
          <p:grpSpPr>
            <a:xfrm>
              <a:off x="3842034" y="1787420"/>
              <a:ext cx="4507933" cy="4233868"/>
              <a:chOff x="3842034" y="395399"/>
              <a:chExt cx="4507933" cy="4233868"/>
            </a:xfrm>
          </p:grpSpPr>
          <p:sp>
            <p:nvSpPr>
              <p:cNvPr id="22" name="ïšḻïďê-Freeform: Shape 57">
                <a:extLst>
                  <a:ext uri="{FF2B5EF4-FFF2-40B4-BE49-F238E27FC236}">
                    <a16:creationId xmlns:a16="http://schemas.microsoft.com/office/drawing/2014/main" xmlns="" id="{FED7E5BC-767D-4CB6-9D18-AFFF891F403B}"/>
                  </a:ext>
                </a:extLst>
              </p:cNvPr>
              <p:cNvSpPr/>
              <p:nvPr/>
            </p:nvSpPr>
            <p:spPr>
              <a:xfrm>
                <a:off x="4859220" y="395399"/>
                <a:ext cx="1236780" cy="2273681"/>
              </a:xfrm>
              <a:custGeom>
                <a:avLst/>
                <a:gdLst>
                  <a:gd name="connsiteX0" fmla="*/ 1236780 w 1236780"/>
                  <a:gd name="connsiteY0" fmla="*/ 0 h 2273681"/>
                  <a:gd name="connsiteX1" fmla="*/ 1236780 w 1236780"/>
                  <a:gd name="connsiteY1" fmla="*/ 439552 h 2273681"/>
                  <a:gd name="connsiteX2" fmla="*/ 439552 w 1236780"/>
                  <a:gd name="connsiteY2" fmla="*/ 1236780 h 2273681"/>
                  <a:gd name="connsiteX3" fmla="*/ 715054 w 1236780"/>
                  <a:gd name="connsiteY3" fmla="*/ 1839602 h 2273681"/>
                  <a:gd name="connsiteX4" fmla="*/ 762725 w 1236780"/>
                  <a:gd name="connsiteY4" fmla="*/ 1876147 h 2273681"/>
                  <a:gd name="connsiteX5" fmla="*/ 563959 w 1236780"/>
                  <a:gd name="connsiteY5" fmla="*/ 2273681 h 2273681"/>
                  <a:gd name="connsiteX6" fmla="*/ 545285 w 1236780"/>
                  <a:gd name="connsiteY6" fmla="*/ 2262337 h 2273681"/>
                  <a:gd name="connsiteX7" fmla="*/ 0 w 1236780"/>
                  <a:gd name="connsiteY7" fmla="*/ 1236780 h 2273681"/>
                  <a:gd name="connsiteX8" fmla="*/ 1236780 w 1236780"/>
                  <a:gd name="connsiteY8" fmla="*/ 0 h 2273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6780" h="2273681">
                    <a:moveTo>
                      <a:pt x="1236780" y="0"/>
                    </a:moveTo>
                    <a:lnTo>
                      <a:pt x="1236780" y="439552"/>
                    </a:lnTo>
                    <a:cubicBezTo>
                      <a:pt x="796484" y="439552"/>
                      <a:pt x="439552" y="796484"/>
                      <a:pt x="439552" y="1236780"/>
                    </a:cubicBezTo>
                    <a:cubicBezTo>
                      <a:pt x="439552" y="1477567"/>
                      <a:pt x="546301" y="1693422"/>
                      <a:pt x="715054" y="1839602"/>
                    </a:cubicBezTo>
                    <a:lnTo>
                      <a:pt x="762725" y="1876147"/>
                    </a:lnTo>
                    <a:lnTo>
                      <a:pt x="563959" y="2273681"/>
                    </a:lnTo>
                    <a:lnTo>
                      <a:pt x="545285" y="2262337"/>
                    </a:lnTo>
                    <a:cubicBezTo>
                      <a:pt x="216299" y="2040079"/>
                      <a:pt x="0" y="1663689"/>
                      <a:pt x="0" y="1236780"/>
                    </a:cubicBezTo>
                    <a:cubicBezTo>
                      <a:pt x="0" y="553725"/>
                      <a:pt x="553725" y="0"/>
                      <a:pt x="12367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šḻïďê-Freeform: Shape 59">
                <a:extLst>
                  <a:ext uri="{FF2B5EF4-FFF2-40B4-BE49-F238E27FC236}">
                    <a16:creationId xmlns:a16="http://schemas.microsoft.com/office/drawing/2014/main" xmlns="" id="{4CC6CB7D-7E65-4A58-B578-0E36694AE254}"/>
                  </a:ext>
                </a:extLst>
              </p:cNvPr>
              <p:cNvSpPr/>
              <p:nvPr/>
            </p:nvSpPr>
            <p:spPr>
              <a:xfrm>
                <a:off x="3842034" y="2155706"/>
                <a:ext cx="2473561" cy="2473561"/>
              </a:xfrm>
              <a:custGeom>
                <a:avLst/>
                <a:gdLst>
                  <a:gd name="connsiteX0" fmla="*/ 1236780 w 2473561"/>
                  <a:gd name="connsiteY0" fmla="*/ 0 h 2473560"/>
                  <a:gd name="connsiteX1" fmla="*/ 2324287 w 2473561"/>
                  <a:gd name="connsiteY1" fmla="*/ 647257 h 2473560"/>
                  <a:gd name="connsiteX2" fmla="*/ 2353068 w 2473561"/>
                  <a:gd name="connsiteY2" fmla="*/ 707001 h 2473560"/>
                  <a:gd name="connsiteX3" fmla="*/ 2253968 w 2473561"/>
                  <a:gd name="connsiteY3" fmla="*/ 713252 h 2473560"/>
                  <a:gd name="connsiteX4" fmla="*/ 1664446 w 2473561"/>
                  <a:gd name="connsiteY4" fmla="*/ 563979 h 2473560"/>
                  <a:gd name="connsiteX5" fmla="*/ 1617542 w 2473561"/>
                  <a:gd name="connsiteY5" fmla="*/ 535485 h 2473560"/>
                  <a:gd name="connsiteX6" fmla="*/ 1581146 w 2473561"/>
                  <a:gd name="connsiteY6" fmla="*/ 513373 h 2473560"/>
                  <a:gd name="connsiteX7" fmla="*/ 1578271 w 2473561"/>
                  <a:gd name="connsiteY7" fmla="*/ 519123 h 2473560"/>
                  <a:gd name="connsiteX8" fmla="*/ 1547096 w 2473561"/>
                  <a:gd name="connsiteY8" fmla="*/ 502202 h 2473560"/>
                  <a:gd name="connsiteX9" fmla="*/ 1236779 w 2473561"/>
                  <a:gd name="connsiteY9" fmla="*/ 439552 h 2473560"/>
                  <a:gd name="connsiteX10" fmla="*/ 439551 w 2473561"/>
                  <a:gd name="connsiteY10" fmla="*/ 1236780 h 2473560"/>
                  <a:gd name="connsiteX11" fmla="*/ 1236779 w 2473561"/>
                  <a:gd name="connsiteY11" fmla="*/ 2034008 h 2473560"/>
                  <a:gd name="connsiteX12" fmla="*/ 2029891 w 2473561"/>
                  <a:gd name="connsiteY12" fmla="*/ 1318292 h 2473560"/>
                  <a:gd name="connsiteX13" fmla="*/ 2033993 w 2473561"/>
                  <a:gd name="connsiteY13" fmla="*/ 1237062 h 2473560"/>
                  <a:gd name="connsiteX14" fmla="*/ 2033994 w 2473561"/>
                  <a:gd name="connsiteY14" fmla="*/ 1237062 h 2473560"/>
                  <a:gd name="connsiteX15" fmla="*/ 2034008 w 2473561"/>
                  <a:gd name="connsiteY15" fmla="*/ 1236781 h 2473560"/>
                  <a:gd name="connsiteX16" fmla="*/ 1682518 w 2473561"/>
                  <a:gd name="connsiteY16" fmla="*/ 575707 h 2473560"/>
                  <a:gd name="connsiteX17" fmla="*/ 1578272 w 2473561"/>
                  <a:gd name="connsiteY17" fmla="*/ 519124 h 2473560"/>
                  <a:gd name="connsiteX18" fmla="*/ 1581147 w 2473561"/>
                  <a:gd name="connsiteY18" fmla="*/ 513374 h 2473560"/>
                  <a:gd name="connsiteX19" fmla="*/ 1617543 w 2473561"/>
                  <a:gd name="connsiteY19" fmla="*/ 535486 h 2473560"/>
                  <a:gd name="connsiteX20" fmla="*/ 1664447 w 2473561"/>
                  <a:gd name="connsiteY20" fmla="*/ 563980 h 2473560"/>
                  <a:gd name="connsiteX21" fmla="*/ 2253969 w 2473561"/>
                  <a:gd name="connsiteY21" fmla="*/ 713253 h 2473560"/>
                  <a:gd name="connsiteX22" fmla="*/ 2353069 w 2473561"/>
                  <a:gd name="connsiteY22" fmla="*/ 707002 h 2473560"/>
                  <a:gd name="connsiteX23" fmla="*/ 2376369 w 2473561"/>
                  <a:gd name="connsiteY23" fmla="*/ 755370 h 2473560"/>
                  <a:gd name="connsiteX24" fmla="*/ 2473561 w 2473561"/>
                  <a:gd name="connsiteY24" fmla="*/ 1236781 h 2473560"/>
                  <a:gd name="connsiteX25" fmla="*/ 2473547 w 2473561"/>
                  <a:gd name="connsiteY25" fmla="*/ 1237063 h 2473560"/>
                  <a:gd name="connsiteX26" fmla="*/ 2473546 w 2473561"/>
                  <a:gd name="connsiteY26" fmla="*/ 1237063 h 2473560"/>
                  <a:gd name="connsiteX27" fmla="*/ 2467175 w 2473561"/>
                  <a:gd name="connsiteY27" fmla="*/ 1363234 h 2473560"/>
                  <a:gd name="connsiteX28" fmla="*/ 1236780 w 2473561"/>
                  <a:gd name="connsiteY28" fmla="*/ 2473560 h 2473560"/>
                  <a:gd name="connsiteX29" fmla="*/ 0 w 2473561"/>
                  <a:gd name="connsiteY29" fmla="*/ 1236780 h 2473560"/>
                  <a:gd name="connsiteX30" fmla="*/ 1236780 w 2473561"/>
                  <a:gd name="connsiteY30" fmla="*/ 0 h 247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473561" h="2473560">
                    <a:moveTo>
                      <a:pt x="1236780" y="0"/>
                    </a:moveTo>
                    <a:cubicBezTo>
                      <a:pt x="1706381" y="0"/>
                      <a:pt x="2114852" y="261721"/>
                      <a:pt x="2324287" y="647257"/>
                    </a:cubicBezTo>
                    <a:lnTo>
                      <a:pt x="2353068" y="707001"/>
                    </a:lnTo>
                    <a:lnTo>
                      <a:pt x="2253968" y="713252"/>
                    </a:lnTo>
                    <a:cubicBezTo>
                      <a:pt x="2040514" y="713252"/>
                      <a:pt x="1839689" y="659178"/>
                      <a:pt x="1664446" y="563979"/>
                    </a:cubicBezTo>
                    <a:lnTo>
                      <a:pt x="1617542" y="535485"/>
                    </a:lnTo>
                    <a:lnTo>
                      <a:pt x="1581146" y="513373"/>
                    </a:lnTo>
                    <a:lnTo>
                      <a:pt x="1578271" y="519123"/>
                    </a:lnTo>
                    <a:lnTo>
                      <a:pt x="1547096" y="502202"/>
                    </a:lnTo>
                    <a:cubicBezTo>
                      <a:pt x="1451717" y="461860"/>
                      <a:pt x="1346853" y="439552"/>
                      <a:pt x="1236779" y="439552"/>
                    </a:cubicBezTo>
                    <a:cubicBezTo>
                      <a:pt x="796482" y="439552"/>
                      <a:pt x="439551" y="796483"/>
                      <a:pt x="439551" y="1236780"/>
                    </a:cubicBezTo>
                    <a:cubicBezTo>
                      <a:pt x="439551" y="1677077"/>
                      <a:pt x="796482" y="2034008"/>
                      <a:pt x="1236779" y="2034008"/>
                    </a:cubicBezTo>
                    <a:cubicBezTo>
                      <a:pt x="1649558" y="2034008"/>
                      <a:pt x="1989065" y="1720299"/>
                      <a:pt x="2029891" y="1318292"/>
                    </a:cubicBezTo>
                    <a:lnTo>
                      <a:pt x="2033993" y="1237062"/>
                    </a:lnTo>
                    <a:lnTo>
                      <a:pt x="2033994" y="1237062"/>
                    </a:lnTo>
                    <a:lnTo>
                      <a:pt x="2034008" y="1236781"/>
                    </a:lnTo>
                    <a:cubicBezTo>
                      <a:pt x="2034008" y="961596"/>
                      <a:pt x="1894582" y="718975"/>
                      <a:pt x="1682518" y="575707"/>
                    </a:cubicBezTo>
                    <a:lnTo>
                      <a:pt x="1578272" y="519124"/>
                    </a:lnTo>
                    <a:lnTo>
                      <a:pt x="1581147" y="513374"/>
                    </a:lnTo>
                    <a:lnTo>
                      <a:pt x="1617543" y="535486"/>
                    </a:lnTo>
                    <a:lnTo>
                      <a:pt x="1664447" y="563980"/>
                    </a:lnTo>
                    <a:cubicBezTo>
                      <a:pt x="1839690" y="659179"/>
                      <a:pt x="2040515" y="713253"/>
                      <a:pt x="2253969" y="713253"/>
                    </a:cubicBezTo>
                    <a:lnTo>
                      <a:pt x="2353069" y="707002"/>
                    </a:lnTo>
                    <a:lnTo>
                      <a:pt x="2376369" y="755370"/>
                    </a:lnTo>
                    <a:cubicBezTo>
                      <a:pt x="2438953" y="903337"/>
                      <a:pt x="2473561" y="1066017"/>
                      <a:pt x="2473561" y="1236781"/>
                    </a:cubicBezTo>
                    <a:lnTo>
                      <a:pt x="2473547" y="1237063"/>
                    </a:lnTo>
                    <a:lnTo>
                      <a:pt x="2473546" y="1237063"/>
                    </a:lnTo>
                    <a:lnTo>
                      <a:pt x="2467175" y="1363234"/>
                    </a:lnTo>
                    <a:cubicBezTo>
                      <a:pt x="2403839" y="1986888"/>
                      <a:pt x="1877144" y="2473560"/>
                      <a:pt x="1236780" y="2473560"/>
                    </a:cubicBezTo>
                    <a:cubicBezTo>
                      <a:pt x="553725" y="2473560"/>
                      <a:pt x="0" y="1919835"/>
                      <a:pt x="0" y="1236780"/>
                    </a:cubicBezTo>
                    <a:cubicBezTo>
                      <a:pt x="0" y="553725"/>
                      <a:pt x="553725" y="0"/>
                      <a:pt x="12367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ïšḻïďê-Freeform: Shape 60">
                <a:extLst>
                  <a:ext uri="{FF2B5EF4-FFF2-40B4-BE49-F238E27FC236}">
                    <a16:creationId xmlns:a16="http://schemas.microsoft.com/office/drawing/2014/main" xmlns="" id="{342A7CE0-1E95-4869-991A-4A59FBE34633}"/>
                  </a:ext>
                </a:extLst>
              </p:cNvPr>
              <p:cNvSpPr/>
              <p:nvPr/>
            </p:nvSpPr>
            <p:spPr>
              <a:xfrm>
                <a:off x="5876407" y="2155706"/>
                <a:ext cx="2473560" cy="2473560"/>
              </a:xfrm>
              <a:custGeom>
                <a:avLst/>
                <a:gdLst>
                  <a:gd name="connsiteX0" fmla="*/ 892415 w 2473560"/>
                  <a:gd name="connsiteY0" fmla="*/ 513375 h 2473560"/>
                  <a:gd name="connsiteX1" fmla="*/ 858322 w 2473560"/>
                  <a:gd name="connsiteY1" fmla="*/ 534087 h 2473560"/>
                  <a:gd name="connsiteX2" fmla="*/ 809118 w 2473560"/>
                  <a:gd name="connsiteY2" fmla="*/ 563979 h 2473560"/>
                  <a:gd name="connsiteX3" fmla="*/ 377116 w 2473560"/>
                  <a:gd name="connsiteY3" fmla="*/ 703315 h 2473560"/>
                  <a:gd name="connsiteX4" fmla="*/ 318695 w 2473560"/>
                  <a:gd name="connsiteY4" fmla="*/ 707001 h 2473560"/>
                  <a:gd name="connsiteX5" fmla="*/ 341995 w 2473560"/>
                  <a:gd name="connsiteY5" fmla="*/ 755369 h 2473560"/>
                  <a:gd name="connsiteX6" fmla="*/ 439187 w 2473560"/>
                  <a:gd name="connsiteY6" fmla="*/ 1236780 h 2473560"/>
                  <a:gd name="connsiteX7" fmla="*/ 439173 w 2473560"/>
                  <a:gd name="connsiteY7" fmla="*/ 1237062 h 2473560"/>
                  <a:gd name="connsiteX8" fmla="*/ 439174 w 2473560"/>
                  <a:gd name="connsiteY8" fmla="*/ 1237062 h 2473560"/>
                  <a:gd name="connsiteX9" fmla="*/ 439188 w 2473560"/>
                  <a:gd name="connsiteY9" fmla="*/ 1236781 h 2473560"/>
                  <a:gd name="connsiteX10" fmla="*/ 341996 w 2473560"/>
                  <a:gd name="connsiteY10" fmla="*/ 755370 h 2473560"/>
                  <a:gd name="connsiteX11" fmla="*/ 318696 w 2473560"/>
                  <a:gd name="connsiteY11" fmla="*/ 707002 h 2473560"/>
                  <a:gd name="connsiteX12" fmla="*/ 377117 w 2473560"/>
                  <a:gd name="connsiteY12" fmla="*/ 703316 h 2473560"/>
                  <a:gd name="connsiteX13" fmla="*/ 809119 w 2473560"/>
                  <a:gd name="connsiteY13" fmla="*/ 563980 h 2473560"/>
                  <a:gd name="connsiteX14" fmla="*/ 858323 w 2473560"/>
                  <a:gd name="connsiteY14" fmla="*/ 534088 h 2473560"/>
                  <a:gd name="connsiteX15" fmla="*/ 892416 w 2473560"/>
                  <a:gd name="connsiteY15" fmla="*/ 513376 h 2473560"/>
                  <a:gd name="connsiteX16" fmla="*/ 1236779 w 2473560"/>
                  <a:gd name="connsiteY16" fmla="*/ 439552 h 2473560"/>
                  <a:gd name="connsiteX17" fmla="*/ 926462 w 2473560"/>
                  <a:gd name="connsiteY17" fmla="*/ 502202 h 2473560"/>
                  <a:gd name="connsiteX18" fmla="*/ 895290 w 2473560"/>
                  <a:gd name="connsiteY18" fmla="*/ 519122 h 2473560"/>
                  <a:gd name="connsiteX19" fmla="*/ 895290 w 2473560"/>
                  <a:gd name="connsiteY19" fmla="*/ 519123 h 2473560"/>
                  <a:gd name="connsiteX20" fmla="*/ 791042 w 2473560"/>
                  <a:gd name="connsiteY20" fmla="*/ 575707 h 2473560"/>
                  <a:gd name="connsiteX21" fmla="*/ 439552 w 2473560"/>
                  <a:gd name="connsiteY21" fmla="*/ 1236781 h 2473560"/>
                  <a:gd name="connsiteX22" fmla="*/ 439566 w 2473560"/>
                  <a:gd name="connsiteY22" fmla="*/ 1237063 h 2473560"/>
                  <a:gd name="connsiteX23" fmla="*/ 439565 w 2473560"/>
                  <a:gd name="connsiteY23" fmla="*/ 1237063 h 2473560"/>
                  <a:gd name="connsiteX24" fmla="*/ 443667 w 2473560"/>
                  <a:gd name="connsiteY24" fmla="*/ 1318292 h 2473560"/>
                  <a:gd name="connsiteX25" fmla="*/ 1236779 w 2473560"/>
                  <a:gd name="connsiteY25" fmla="*/ 2034008 h 2473560"/>
                  <a:gd name="connsiteX26" fmla="*/ 2034007 w 2473560"/>
                  <a:gd name="connsiteY26" fmla="*/ 1236780 h 2473560"/>
                  <a:gd name="connsiteX27" fmla="*/ 1236779 w 2473560"/>
                  <a:gd name="connsiteY27" fmla="*/ 439552 h 2473560"/>
                  <a:gd name="connsiteX28" fmla="*/ 1236780 w 2473560"/>
                  <a:gd name="connsiteY28" fmla="*/ 0 h 2473560"/>
                  <a:gd name="connsiteX29" fmla="*/ 2473560 w 2473560"/>
                  <a:gd name="connsiteY29" fmla="*/ 1236780 h 2473560"/>
                  <a:gd name="connsiteX30" fmla="*/ 1236780 w 2473560"/>
                  <a:gd name="connsiteY30" fmla="*/ 2473560 h 2473560"/>
                  <a:gd name="connsiteX31" fmla="*/ 0 w 2473560"/>
                  <a:gd name="connsiteY31" fmla="*/ 1236780 h 2473560"/>
                  <a:gd name="connsiteX32" fmla="*/ 1236780 w 2473560"/>
                  <a:gd name="connsiteY32" fmla="*/ 0 h 247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473560" h="2473560">
                    <a:moveTo>
                      <a:pt x="892415" y="513375"/>
                    </a:moveTo>
                    <a:lnTo>
                      <a:pt x="858322" y="534087"/>
                    </a:lnTo>
                    <a:lnTo>
                      <a:pt x="809118" y="563979"/>
                    </a:lnTo>
                    <a:cubicBezTo>
                      <a:pt x="677685" y="635378"/>
                      <a:pt x="531863" y="683645"/>
                      <a:pt x="377116" y="703315"/>
                    </a:cubicBezTo>
                    <a:lnTo>
                      <a:pt x="318695" y="707001"/>
                    </a:lnTo>
                    <a:lnTo>
                      <a:pt x="341995" y="755369"/>
                    </a:lnTo>
                    <a:cubicBezTo>
                      <a:pt x="404579" y="903336"/>
                      <a:pt x="439187" y="1066016"/>
                      <a:pt x="439187" y="1236780"/>
                    </a:cubicBezTo>
                    <a:lnTo>
                      <a:pt x="439173" y="1237062"/>
                    </a:lnTo>
                    <a:lnTo>
                      <a:pt x="439174" y="1237062"/>
                    </a:lnTo>
                    <a:lnTo>
                      <a:pt x="439188" y="1236781"/>
                    </a:lnTo>
                    <a:cubicBezTo>
                      <a:pt x="439188" y="1066017"/>
                      <a:pt x="404580" y="903337"/>
                      <a:pt x="341996" y="755370"/>
                    </a:cubicBezTo>
                    <a:lnTo>
                      <a:pt x="318696" y="707002"/>
                    </a:lnTo>
                    <a:lnTo>
                      <a:pt x="377117" y="703316"/>
                    </a:lnTo>
                    <a:cubicBezTo>
                      <a:pt x="531864" y="683646"/>
                      <a:pt x="677686" y="635379"/>
                      <a:pt x="809119" y="563980"/>
                    </a:cubicBezTo>
                    <a:lnTo>
                      <a:pt x="858323" y="534088"/>
                    </a:lnTo>
                    <a:lnTo>
                      <a:pt x="892416" y="513376"/>
                    </a:lnTo>
                    <a:close/>
                    <a:moveTo>
                      <a:pt x="1236779" y="439552"/>
                    </a:moveTo>
                    <a:cubicBezTo>
                      <a:pt x="1126705" y="439552"/>
                      <a:pt x="1021841" y="461860"/>
                      <a:pt x="926462" y="502202"/>
                    </a:cubicBezTo>
                    <a:lnTo>
                      <a:pt x="895290" y="519122"/>
                    </a:lnTo>
                    <a:lnTo>
                      <a:pt x="895290" y="519123"/>
                    </a:lnTo>
                    <a:lnTo>
                      <a:pt x="791042" y="575707"/>
                    </a:lnTo>
                    <a:cubicBezTo>
                      <a:pt x="578978" y="718975"/>
                      <a:pt x="439552" y="961596"/>
                      <a:pt x="439552" y="1236781"/>
                    </a:cubicBezTo>
                    <a:lnTo>
                      <a:pt x="439566" y="1237063"/>
                    </a:lnTo>
                    <a:lnTo>
                      <a:pt x="439565" y="1237063"/>
                    </a:lnTo>
                    <a:lnTo>
                      <a:pt x="443667" y="1318292"/>
                    </a:lnTo>
                    <a:cubicBezTo>
                      <a:pt x="484493" y="1720299"/>
                      <a:pt x="824001" y="2034008"/>
                      <a:pt x="1236779" y="2034008"/>
                    </a:cubicBezTo>
                    <a:cubicBezTo>
                      <a:pt x="1677076" y="2034008"/>
                      <a:pt x="2034007" y="1677077"/>
                      <a:pt x="2034007" y="1236780"/>
                    </a:cubicBezTo>
                    <a:cubicBezTo>
                      <a:pt x="2034007" y="796483"/>
                      <a:pt x="1677076" y="439552"/>
                      <a:pt x="1236779" y="439552"/>
                    </a:cubicBezTo>
                    <a:close/>
                    <a:moveTo>
                      <a:pt x="1236780" y="0"/>
                    </a:moveTo>
                    <a:cubicBezTo>
                      <a:pt x="1919835" y="0"/>
                      <a:pt x="2473560" y="553725"/>
                      <a:pt x="2473560" y="1236780"/>
                    </a:cubicBezTo>
                    <a:cubicBezTo>
                      <a:pt x="2473560" y="1919835"/>
                      <a:pt x="1919835" y="2473560"/>
                      <a:pt x="1236780" y="2473560"/>
                    </a:cubicBezTo>
                    <a:cubicBezTo>
                      <a:pt x="553725" y="2473560"/>
                      <a:pt x="0" y="1919835"/>
                      <a:pt x="0" y="1236780"/>
                    </a:cubicBezTo>
                    <a:cubicBezTo>
                      <a:pt x="0" y="553725"/>
                      <a:pt x="553725" y="0"/>
                      <a:pt x="12367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ïšḻïďê-Freeform: Shape 62">
                <a:extLst>
                  <a:ext uri="{FF2B5EF4-FFF2-40B4-BE49-F238E27FC236}">
                    <a16:creationId xmlns:a16="http://schemas.microsoft.com/office/drawing/2014/main" xmlns="" id="{5ACFF0AD-C758-4F2F-968B-73B4F1378D7A}"/>
                  </a:ext>
                </a:extLst>
              </p:cNvPr>
              <p:cNvSpPr/>
              <p:nvPr/>
            </p:nvSpPr>
            <p:spPr>
              <a:xfrm>
                <a:off x="6096000" y="395399"/>
                <a:ext cx="1236780" cy="2473559"/>
              </a:xfrm>
              <a:custGeom>
                <a:avLst/>
                <a:gdLst>
                  <a:gd name="connsiteX0" fmla="*/ 0 w 1236780"/>
                  <a:gd name="connsiteY0" fmla="*/ 0 h 2473559"/>
                  <a:gd name="connsiteX1" fmla="*/ 1236780 w 1236780"/>
                  <a:gd name="connsiteY1" fmla="*/ 1236780 h 2473559"/>
                  <a:gd name="connsiteX2" fmla="*/ 691496 w 1236780"/>
                  <a:gd name="connsiteY2" fmla="*/ 2262337 h 2473559"/>
                  <a:gd name="connsiteX3" fmla="*/ 672821 w 1236780"/>
                  <a:gd name="connsiteY3" fmla="*/ 2273683 h 2473559"/>
                  <a:gd name="connsiteX4" fmla="*/ 672821 w 1236780"/>
                  <a:gd name="connsiteY4" fmla="*/ 2273682 h 2473559"/>
                  <a:gd name="connsiteX5" fmla="*/ 638728 w 1236780"/>
                  <a:gd name="connsiteY5" fmla="*/ 2294394 h 2473559"/>
                  <a:gd name="connsiteX6" fmla="*/ 589524 w 1236780"/>
                  <a:gd name="connsiteY6" fmla="*/ 2324286 h 2473559"/>
                  <a:gd name="connsiteX7" fmla="*/ 1 w 1236780"/>
                  <a:gd name="connsiteY7" fmla="*/ 2473559 h 2473559"/>
                  <a:gd name="connsiteX8" fmla="*/ 0 w 1236780"/>
                  <a:gd name="connsiteY8" fmla="*/ 2473559 h 2473559"/>
                  <a:gd name="connsiteX9" fmla="*/ 0 w 1236780"/>
                  <a:gd name="connsiteY9" fmla="*/ 2034007 h 2473559"/>
                  <a:gd name="connsiteX10" fmla="*/ 1 w 1236780"/>
                  <a:gd name="connsiteY10" fmla="*/ 2034007 h 2473559"/>
                  <a:gd name="connsiteX11" fmla="*/ 310318 w 1236780"/>
                  <a:gd name="connsiteY11" fmla="*/ 1971357 h 2473559"/>
                  <a:gd name="connsiteX12" fmla="*/ 441584 w 1236780"/>
                  <a:gd name="connsiteY12" fmla="*/ 1900110 h 2473559"/>
                  <a:gd name="connsiteX13" fmla="*/ 441584 w 1236780"/>
                  <a:gd name="connsiteY13" fmla="*/ 1900109 h 2473559"/>
                  <a:gd name="connsiteX14" fmla="*/ 445738 w 1236780"/>
                  <a:gd name="connsiteY14" fmla="*/ 1897854 h 2473559"/>
                  <a:gd name="connsiteX15" fmla="*/ 474054 w 1236780"/>
                  <a:gd name="connsiteY15" fmla="*/ 1876147 h 2473559"/>
                  <a:gd name="connsiteX16" fmla="*/ 474055 w 1236780"/>
                  <a:gd name="connsiteY16" fmla="*/ 1876148 h 2473559"/>
                  <a:gd name="connsiteX17" fmla="*/ 521727 w 1236780"/>
                  <a:gd name="connsiteY17" fmla="*/ 1839602 h 2473559"/>
                  <a:gd name="connsiteX18" fmla="*/ 797228 w 1236780"/>
                  <a:gd name="connsiteY18" fmla="*/ 1236780 h 2473559"/>
                  <a:gd name="connsiteX19" fmla="*/ 0 w 1236780"/>
                  <a:gd name="connsiteY19" fmla="*/ 439552 h 2473559"/>
                  <a:gd name="connsiteX20" fmla="*/ 0 w 1236780"/>
                  <a:gd name="connsiteY20" fmla="*/ 0 h 2473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36780" h="2473559">
                    <a:moveTo>
                      <a:pt x="0" y="0"/>
                    </a:moveTo>
                    <a:cubicBezTo>
                      <a:pt x="683055" y="0"/>
                      <a:pt x="1236780" y="553725"/>
                      <a:pt x="1236780" y="1236780"/>
                    </a:cubicBezTo>
                    <a:cubicBezTo>
                      <a:pt x="1236780" y="1663689"/>
                      <a:pt x="1020482" y="2040079"/>
                      <a:pt x="691496" y="2262337"/>
                    </a:cubicBezTo>
                    <a:lnTo>
                      <a:pt x="672821" y="2273683"/>
                    </a:lnTo>
                    <a:lnTo>
                      <a:pt x="672821" y="2273682"/>
                    </a:lnTo>
                    <a:lnTo>
                      <a:pt x="638728" y="2294394"/>
                    </a:lnTo>
                    <a:lnTo>
                      <a:pt x="589524" y="2324286"/>
                    </a:lnTo>
                    <a:cubicBezTo>
                      <a:pt x="414280" y="2419485"/>
                      <a:pt x="213456" y="2473559"/>
                      <a:pt x="1" y="2473559"/>
                    </a:cubicBezTo>
                    <a:lnTo>
                      <a:pt x="0" y="2473559"/>
                    </a:lnTo>
                    <a:lnTo>
                      <a:pt x="0" y="2034007"/>
                    </a:lnTo>
                    <a:lnTo>
                      <a:pt x="1" y="2034007"/>
                    </a:lnTo>
                    <a:cubicBezTo>
                      <a:pt x="110075" y="2034007"/>
                      <a:pt x="214940" y="2011699"/>
                      <a:pt x="310318" y="1971357"/>
                    </a:cubicBezTo>
                    <a:lnTo>
                      <a:pt x="441584" y="1900110"/>
                    </a:lnTo>
                    <a:lnTo>
                      <a:pt x="441584" y="1900109"/>
                    </a:lnTo>
                    <a:lnTo>
                      <a:pt x="445738" y="1897854"/>
                    </a:lnTo>
                    <a:lnTo>
                      <a:pt x="474054" y="1876147"/>
                    </a:lnTo>
                    <a:lnTo>
                      <a:pt x="474055" y="1876148"/>
                    </a:lnTo>
                    <a:lnTo>
                      <a:pt x="521727" y="1839602"/>
                    </a:lnTo>
                    <a:cubicBezTo>
                      <a:pt x="690480" y="1693422"/>
                      <a:pt x="797228" y="1477567"/>
                      <a:pt x="797228" y="1236780"/>
                    </a:cubicBezTo>
                    <a:cubicBezTo>
                      <a:pt x="797228" y="796484"/>
                      <a:pt x="440297" y="439552"/>
                      <a:pt x="0" y="43955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ïšḻïďê-Freeform: Shape 63">
                <a:extLst>
                  <a:ext uri="{FF2B5EF4-FFF2-40B4-BE49-F238E27FC236}">
                    <a16:creationId xmlns:a16="http://schemas.microsoft.com/office/drawing/2014/main" xmlns="" id="{30D95AEC-F1B7-4D1B-AD47-69F6698CC15A}"/>
                  </a:ext>
                </a:extLst>
              </p:cNvPr>
              <p:cNvSpPr/>
              <p:nvPr/>
            </p:nvSpPr>
            <p:spPr>
              <a:xfrm rot="19394608" flipV="1">
                <a:off x="5399111" y="1925810"/>
                <a:ext cx="1465219" cy="1568654"/>
              </a:xfrm>
              <a:custGeom>
                <a:avLst/>
                <a:gdLst>
                  <a:gd name="connsiteX0" fmla="*/ 467393 w 1227003"/>
                  <a:gd name="connsiteY0" fmla="*/ 1313625 h 1313625"/>
                  <a:gd name="connsiteX1" fmla="*/ 477090 w 1227003"/>
                  <a:gd name="connsiteY1" fmla="*/ 1279288 h 1313625"/>
                  <a:gd name="connsiteX2" fmla="*/ 480192 w 1227003"/>
                  <a:gd name="connsiteY2" fmla="*/ 1272556 h 1313625"/>
                  <a:gd name="connsiteX3" fmla="*/ 541601 w 1227003"/>
                  <a:gd name="connsiteY3" fmla="*/ 1139360 h 1313625"/>
                  <a:gd name="connsiteX4" fmla="*/ 752732 w 1227003"/>
                  <a:gd name="connsiteY4" fmla="*/ 903467 h 1313625"/>
                  <a:gd name="connsiteX5" fmla="*/ 1038845 w 1227003"/>
                  <a:gd name="connsiteY5" fmla="*/ 767963 h 1313625"/>
                  <a:gd name="connsiteX6" fmla="*/ 1186648 w 1227003"/>
                  <a:gd name="connsiteY6" fmla="*/ 746493 h 1313625"/>
                  <a:gd name="connsiteX7" fmla="*/ 1186649 w 1227003"/>
                  <a:gd name="connsiteY7" fmla="*/ 746494 h 1313625"/>
                  <a:gd name="connsiteX8" fmla="*/ 1191326 w 1227003"/>
                  <a:gd name="connsiteY8" fmla="*/ 745815 h 1313625"/>
                  <a:gd name="connsiteX9" fmla="*/ 1227003 w 1227003"/>
                  <a:gd name="connsiteY9" fmla="*/ 746261 h 1313625"/>
                  <a:gd name="connsiteX10" fmla="*/ 1148361 w 1227003"/>
                  <a:gd name="connsiteY10" fmla="*/ 308817 h 1313625"/>
                  <a:gd name="connsiteX11" fmla="*/ 1108651 w 1227003"/>
                  <a:gd name="connsiteY11" fmla="*/ 312624 h 1313625"/>
                  <a:gd name="connsiteX12" fmla="*/ 1051342 w 1227003"/>
                  <a:gd name="connsiteY12" fmla="*/ 318120 h 1313625"/>
                  <a:gd name="connsiteX13" fmla="*/ 1028048 w 1227003"/>
                  <a:gd name="connsiteY13" fmla="*/ 322960 h 1313625"/>
                  <a:gd name="connsiteX14" fmla="*/ 1026107 w 1227003"/>
                  <a:gd name="connsiteY14" fmla="*/ 322960 h 1313625"/>
                  <a:gd name="connsiteX15" fmla="*/ 1051342 w 1227003"/>
                  <a:gd name="connsiteY15" fmla="*/ 318118 h 1313625"/>
                  <a:gd name="connsiteX16" fmla="*/ 1108652 w 1227003"/>
                  <a:gd name="connsiteY16" fmla="*/ 312623 h 1313625"/>
                  <a:gd name="connsiteX17" fmla="*/ 1148361 w 1227003"/>
                  <a:gd name="connsiteY17" fmla="*/ 308815 h 1313625"/>
                  <a:gd name="connsiteX18" fmla="*/ 1147224 w 1227003"/>
                  <a:gd name="connsiteY18" fmla="*/ 302491 h 1313625"/>
                  <a:gd name="connsiteX19" fmla="*/ 1029842 w 1227003"/>
                  <a:gd name="connsiteY19" fmla="*/ 319540 h 1313625"/>
                  <a:gd name="connsiteX20" fmla="*/ 352636 w 1227003"/>
                  <a:gd name="connsiteY20" fmla="*/ 235 h 1313625"/>
                  <a:gd name="connsiteX21" fmla="*/ 352478 w 1227003"/>
                  <a:gd name="connsiteY21" fmla="*/ 0 h 1313625"/>
                  <a:gd name="connsiteX22" fmla="*/ 352164 w 1227003"/>
                  <a:gd name="connsiteY22" fmla="*/ 235 h 1313625"/>
                  <a:gd name="connsiteX23" fmla="*/ 0 w 1227003"/>
                  <a:gd name="connsiteY23" fmla="*/ 263270 h 1313625"/>
                  <a:gd name="connsiteX24" fmla="*/ 180 w 1227003"/>
                  <a:gd name="connsiteY24" fmla="*/ 263488 h 1313625"/>
                  <a:gd name="connsiteX25" fmla="*/ 114169 w 1227003"/>
                  <a:gd name="connsiteY25" fmla="*/ 1003468 h 1313625"/>
                  <a:gd name="connsiteX26" fmla="*/ 64509 w 1227003"/>
                  <a:gd name="connsiteY26" fmla="*/ 1111184 h 1313625"/>
                  <a:gd name="connsiteX27" fmla="*/ 70253 w 1227003"/>
                  <a:gd name="connsiteY27" fmla="*/ 1114070 h 1313625"/>
                  <a:gd name="connsiteX28" fmla="*/ 86181 w 1227003"/>
                  <a:gd name="connsiteY28" fmla="*/ 1074575 h 1313625"/>
                  <a:gd name="connsiteX29" fmla="*/ 106708 w 1227003"/>
                  <a:gd name="connsiteY29" fmla="*/ 1023678 h 1313625"/>
                  <a:gd name="connsiteX30" fmla="*/ 489698 w 1227003"/>
                  <a:gd name="connsiteY30" fmla="*/ 551303 h 1313625"/>
                  <a:gd name="connsiteX31" fmla="*/ 544351 w 1227003"/>
                  <a:gd name="connsiteY31" fmla="*/ 515610 h 1313625"/>
                  <a:gd name="connsiteX32" fmla="*/ 544351 w 1227003"/>
                  <a:gd name="connsiteY32" fmla="*/ 515612 h 1313625"/>
                  <a:gd name="connsiteX33" fmla="*/ 489697 w 1227003"/>
                  <a:gd name="connsiteY33" fmla="*/ 551304 h 1313625"/>
                  <a:gd name="connsiteX34" fmla="*/ 106708 w 1227003"/>
                  <a:gd name="connsiteY34" fmla="*/ 1023679 h 1313625"/>
                  <a:gd name="connsiteX35" fmla="*/ 86181 w 1227003"/>
                  <a:gd name="connsiteY35" fmla="*/ 1074576 h 1313625"/>
                  <a:gd name="connsiteX36" fmla="*/ 70254 w 1227003"/>
                  <a:gd name="connsiteY36" fmla="*/ 1114071 h 1313625"/>
                  <a:gd name="connsiteX0" fmla="*/ 467393 w 1227003"/>
                  <a:gd name="connsiteY0" fmla="*/ 1313625 h 1313625"/>
                  <a:gd name="connsiteX1" fmla="*/ 477090 w 1227003"/>
                  <a:gd name="connsiteY1" fmla="*/ 1279288 h 1313625"/>
                  <a:gd name="connsiteX2" fmla="*/ 480192 w 1227003"/>
                  <a:gd name="connsiteY2" fmla="*/ 1272556 h 1313625"/>
                  <a:gd name="connsiteX3" fmla="*/ 541601 w 1227003"/>
                  <a:gd name="connsiteY3" fmla="*/ 1139360 h 1313625"/>
                  <a:gd name="connsiteX4" fmla="*/ 752732 w 1227003"/>
                  <a:gd name="connsiteY4" fmla="*/ 903467 h 1313625"/>
                  <a:gd name="connsiteX5" fmla="*/ 1038845 w 1227003"/>
                  <a:gd name="connsiteY5" fmla="*/ 767963 h 1313625"/>
                  <a:gd name="connsiteX6" fmla="*/ 1186648 w 1227003"/>
                  <a:gd name="connsiteY6" fmla="*/ 746493 h 1313625"/>
                  <a:gd name="connsiteX7" fmla="*/ 1186649 w 1227003"/>
                  <a:gd name="connsiteY7" fmla="*/ 746494 h 1313625"/>
                  <a:gd name="connsiteX8" fmla="*/ 1191326 w 1227003"/>
                  <a:gd name="connsiteY8" fmla="*/ 745815 h 1313625"/>
                  <a:gd name="connsiteX9" fmla="*/ 1227003 w 1227003"/>
                  <a:gd name="connsiteY9" fmla="*/ 746261 h 1313625"/>
                  <a:gd name="connsiteX10" fmla="*/ 1148361 w 1227003"/>
                  <a:gd name="connsiteY10" fmla="*/ 308817 h 1313625"/>
                  <a:gd name="connsiteX11" fmla="*/ 1108651 w 1227003"/>
                  <a:gd name="connsiteY11" fmla="*/ 312624 h 1313625"/>
                  <a:gd name="connsiteX12" fmla="*/ 1051342 w 1227003"/>
                  <a:gd name="connsiteY12" fmla="*/ 318120 h 1313625"/>
                  <a:gd name="connsiteX13" fmla="*/ 1028048 w 1227003"/>
                  <a:gd name="connsiteY13" fmla="*/ 322960 h 1313625"/>
                  <a:gd name="connsiteX14" fmla="*/ 1026107 w 1227003"/>
                  <a:gd name="connsiteY14" fmla="*/ 322960 h 1313625"/>
                  <a:gd name="connsiteX15" fmla="*/ 1051342 w 1227003"/>
                  <a:gd name="connsiteY15" fmla="*/ 318118 h 1313625"/>
                  <a:gd name="connsiteX16" fmla="*/ 1108652 w 1227003"/>
                  <a:gd name="connsiteY16" fmla="*/ 312623 h 1313625"/>
                  <a:gd name="connsiteX17" fmla="*/ 1148361 w 1227003"/>
                  <a:gd name="connsiteY17" fmla="*/ 308815 h 1313625"/>
                  <a:gd name="connsiteX18" fmla="*/ 1147224 w 1227003"/>
                  <a:gd name="connsiteY18" fmla="*/ 302491 h 1313625"/>
                  <a:gd name="connsiteX19" fmla="*/ 1029842 w 1227003"/>
                  <a:gd name="connsiteY19" fmla="*/ 319540 h 1313625"/>
                  <a:gd name="connsiteX20" fmla="*/ 352636 w 1227003"/>
                  <a:gd name="connsiteY20" fmla="*/ 235 h 1313625"/>
                  <a:gd name="connsiteX21" fmla="*/ 352478 w 1227003"/>
                  <a:gd name="connsiteY21" fmla="*/ 0 h 1313625"/>
                  <a:gd name="connsiteX22" fmla="*/ 352164 w 1227003"/>
                  <a:gd name="connsiteY22" fmla="*/ 235 h 1313625"/>
                  <a:gd name="connsiteX23" fmla="*/ 0 w 1227003"/>
                  <a:gd name="connsiteY23" fmla="*/ 263270 h 1313625"/>
                  <a:gd name="connsiteX24" fmla="*/ 180 w 1227003"/>
                  <a:gd name="connsiteY24" fmla="*/ 263488 h 1313625"/>
                  <a:gd name="connsiteX25" fmla="*/ 114169 w 1227003"/>
                  <a:gd name="connsiteY25" fmla="*/ 1003468 h 1313625"/>
                  <a:gd name="connsiteX26" fmla="*/ 64509 w 1227003"/>
                  <a:gd name="connsiteY26" fmla="*/ 1111184 h 1313625"/>
                  <a:gd name="connsiteX27" fmla="*/ 70253 w 1227003"/>
                  <a:gd name="connsiteY27" fmla="*/ 1114070 h 1313625"/>
                  <a:gd name="connsiteX28" fmla="*/ 86181 w 1227003"/>
                  <a:gd name="connsiteY28" fmla="*/ 1074575 h 1313625"/>
                  <a:gd name="connsiteX29" fmla="*/ 106708 w 1227003"/>
                  <a:gd name="connsiteY29" fmla="*/ 1023678 h 1313625"/>
                  <a:gd name="connsiteX30" fmla="*/ 489698 w 1227003"/>
                  <a:gd name="connsiteY30" fmla="*/ 551303 h 1313625"/>
                  <a:gd name="connsiteX31" fmla="*/ 544351 w 1227003"/>
                  <a:gd name="connsiteY31" fmla="*/ 515610 h 1313625"/>
                  <a:gd name="connsiteX32" fmla="*/ 489697 w 1227003"/>
                  <a:gd name="connsiteY32" fmla="*/ 551304 h 1313625"/>
                  <a:gd name="connsiteX33" fmla="*/ 106708 w 1227003"/>
                  <a:gd name="connsiteY33" fmla="*/ 1023679 h 1313625"/>
                  <a:gd name="connsiteX34" fmla="*/ 86181 w 1227003"/>
                  <a:gd name="connsiteY34" fmla="*/ 1074576 h 1313625"/>
                  <a:gd name="connsiteX35" fmla="*/ 70254 w 1227003"/>
                  <a:gd name="connsiteY35" fmla="*/ 1114071 h 1313625"/>
                  <a:gd name="connsiteX36" fmla="*/ 467393 w 1227003"/>
                  <a:gd name="connsiteY36" fmla="*/ 1313625 h 1313625"/>
                  <a:gd name="connsiteX0" fmla="*/ 467393 w 1227003"/>
                  <a:gd name="connsiteY0" fmla="*/ 1313625 h 1313625"/>
                  <a:gd name="connsiteX1" fmla="*/ 477090 w 1227003"/>
                  <a:gd name="connsiteY1" fmla="*/ 1279288 h 1313625"/>
                  <a:gd name="connsiteX2" fmla="*/ 480192 w 1227003"/>
                  <a:gd name="connsiteY2" fmla="*/ 1272556 h 1313625"/>
                  <a:gd name="connsiteX3" fmla="*/ 541601 w 1227003"/>
                  <a:gd name="connsiteY3" fmla="*/ 1139360 h 1313625"/>
                  <a:gd name="connsiteX4" fmla="*/ 752732 w 1227003"/>
                  <a:gd name="connsiteY4" fmla="*/ 903467 h 1313625"/>
                  <a:gd name="connsiteX5" fmla="*/ 1038845 w 1227003"/>
                  <a:gd name="connsiteY5" fmla="*/ 767963 h 1313625"/>
                  <a:gd name="connsiteX6" fmla="*/ 1186648 w 1227003"/>
                  <a:gd name="connsiteY6" fmla="*/ 746493 h 1313625"/>
                  <a:gd name="connsiteX7" fmla="*/ 1186649 w 1227003"/>
                  <a:gd name="connsiteY7" fmla="*/ 746494 h 1313625"/>
                  <a:gd name="connsiteX8" fmla="*/ 1191326 w 1227003"/>
                  <a:gd name="connsiteY8" fmla="*/ 745815 h 1313625"/>
                  <a:gd name="connsiteX9" fmla="*/ 1227003 w 1227003"/>
                  <a:gd name="connsiteY9" fmla="*/ 746261 h 1313625"/>
                  <a:gd name="connsiteX10" fmla="*/ 1148361 w 1227003"/>
                  <a:gd name="connsiteY10" fmla="*/ 308817 h 1313625"/>
                  <a:gd name="connsiteX11" fmla="*/ 1108651 w 1227003"/>
                  <a:gd name="connsiteY11" fmla="*/ 312624 h 1313625"/>
                  <a:gd name="connsiteX12" fmla="*/ 1051342 w 1227003"/>
                  <a:gd name="connsiteY12" fmla="*/ 318120 h 1313625"/>
                  <a:gd name="connsiteX13" fmla="*/ 1028048 w 1227003"/>
                  <a:gd name="connsiteY13" fmla="*/ 322960 h 1313625"/>
                  <a:gd name="connsiteX14" fmla="*/ 1026107 w 1227003"/>
                  <a:gd name="connsiteY14" fmla="*/ 322960 h 1313625"/>
                  <a:gd name="connsiteX15" fmla="*/ 1051342 w 1227003"/>
                  <a:gd name="connsiteY15" fmla="*/ 318118 h 1313625"/>
                  <a:gd name="connsiteX16" fmla="*/ 1108652 w 1227003"/>
                  <a:gd name="connsiteY16" fmla="*/ 312623 h 1313625"/>
                  <a:gd name="connsiteX17" fmla="*/ 1148361 w 1227003"/>
                  <a:gd name="connsiteY17" fmla="*/ 308815 h 1313625"/>
                  <a:gd name="connsiteX18" fmla="*/ 1147224 w 1227003"/>
                  <a:gd name="connsiteY18" fmla="*/ 302491 h 1313625"/>
                  <a:gd name="connsiteX19" fmla="*/ 1029842 w 1227003"/>
                  <a:gd name="connsiteY19" fmla="*/ 319540 h 1313625"/>
                  <a:gd name="connsiteX20" fmla="*/ 352636 w 1227003"/>
                  <a:gd name="connsiteY20" fmla="*/ 235 h 1313625"/>
                  <a:gd name="connsiteX21" fmla="*/ 352478 w 1227003"/>
                  <a:gd name="connsiteY21" fmla="*/ 0 h 1313625"/>
                  <a:gd name="connsiteX22" fmla="*/ 352164 w 1227003"/>
                  <a:gd name="connsiteY22" fmla="*/ 235 h 1313625"/>
                  <a:gd name="connsiteX23" fmla="*/ 0 w 1227003"/>
                  <a:gd name="connsiteY23" fmla="*/ 263270 h 1313625"/>
                  <a:gd name="connsiteX24" fmla="*/ 180 w 1227003"/>
                  <a:gd name="connsiteY24" fmla="*/ 263488 h 1313625"/>
                  <a:gd name="connsiteX25" fmla="*/ 114169 w 1227003"/>
                  <a:gd name="connsiteY25" fmla="*/ 1003468 h 1313625"/>
                  <a:gd name="connsiteX26" fmla="*/ 64509 w 1227003"/>
                  <a:gd name="connsiteY26" fmla="*/ 1111184 h 1313625"/>
                  <a:gd name="connsiteX27" fmla="*/ 70253 w 1227003"/>
                  <a:gd name="connsiteY27" fmla="*/ 1114070 h 1313625"/>
                  <a:gd name="connsiteX28" fmla="*/ 86181 w 1227003"/>
                  <a:gd name="connsiteY28" fmla="*/ 1074575 h 1313625"/>
                  <a:gd name="connsiteX29" fmla="*/ 106708 w 1227003"/>
                  <a:gd name="connsiteY29" fmla="*/ 1023678 h 1313625"/>
                  <a:gd name="connsiteX30" fmla="*/ 489698 w 1227003"/>
                  <a:gd name="connsiteY30" fmla="*/ 551303 h 1313625"/>
                  <a:gd name="connsiteX31" fmla="*/ 544351 w 1227003"/>
                  <a:gd name="connsiteY31" fmla="*/ 515610 h 1313625"/>
                  <a:gd name="connsiteX32" fmla="*/ 106708 w 1227003"/>
                  <a:gd name="connsiteY32" fmla="*/ 1023679 h 1313625"/>
                  <a:gd name="connsiteX33" fmla="*/ 86181 w 1227003"/>
                  <a:gd name="connsiteY33" fmla="*/ 1074576 h 1313625"/>
                  <a:gd name="connsiteX34" fmla="*/ 70254 w 1227003"/>
                  <a:gd name="connsiteY34" fmla="*/ 1114071 h 1313625"/>
                  <a:gd name="connsiteX35" fmla="*/ 467393 w 1227003"/>
                  <a:gd name="connsiteY35" fmla="*/ 1313625 h 1313625"/>
                  <a:gd name="connsiteX0" fmla="*/ 467393 w 1227003"/>
                  <a:gd name="connsiteY0" fmla="*/ 1313625 h 1313625"/>
                  <a:gd name="connsiteX1" fmla="*/ 477090 w 1227003"/>
                  <a:gd name="connsiteY1" fmla="*/ 1279288 h 1313625"/>
                  <a:gd name="connsiteX2" fmla="*/ 480192 w 1227003"/>
                  <a:gd name="connsiteY2" fmla="*/ 1272556 h 1313625"/>
                  <a:gd name="connsiteX3" fmla="*/ 541601 w 1227003"/>
                  <a:gd name="connsiteY3" fmla="*/ 1139360 h 1313625"/>
                  <a:gd name="connsiteX4" fmla="*/ 752732 w 1227003"/>
                  <a:gd name="connsiteY4" fmla="*/ 903467 h 1313625"/>
                  <a:gd name="connsiteX5" fmla="*/ 1038845 w 1227003"/>
                  <a:gd name="connsiteY5" fmla="*/ 767963 h 1313625"/>
                  <a:gd name="connsiteX6" fmla="*/ 1186648 w 1227003"/>
                  <a:gd name="connsiteY6" fmla="*/ 746493 h 1313625"/>
                  <a:gd name="connsiteX7" fmla="*/ 1186649 w 1227003"/>
                  <a:gd name="connsiteY7" fmla="*/ 746494 h 1313625"/>
                  <a:gd name="connsiteX8" fmla="*/ 1191326 w 1227003"/>
                  <a:gd name="connsiteY8" fmla="*/ 745815 h 1313625"/>
                  <a:gd name="connsiteX9" fmla="*/ 1227003 w 1227003"/>
                  <a:gd name="connsiteY9" fmla="*/ 746261 h 1313625"/>
                  <a:gd name="connsiteX10" fmla="*/ 1148361 w 1227003"/>
                  <a:gd name="connsiteY10" fmla="*/ 308817 h 1313625"/>
                  <a:gd name="connsiteX11" fmla="*/ 1108651 w 1227003"/>
                  <a:gd name="connsiteY11" fmla="*/ 312624 h 1313625"/>
                  <a:gd name="connsiteX12" fmla="*/ 1051342 w 1227003"/>
                  <a:gd name="connsiteY12" fmla="*/ 318120 h 1313625"/>
                  <a:gd name="connsiteX13" fmla="*/ 1028048 w 1227003"/>
                  <a:gd name="connsiteY13" fmla="*/ 322960 h 1313625"/>
                  <a:gd name="connsiteX14" fmla="*/ 1026107 w 1227003"/>
                  <a:gd name="connsiteY14" fmla="*/ 322960 h 1313625"/>
                  <a:gd name="connsiteX15" fmla="*/ 1051342 w 1227003"/>
                  <a:gd name="connsiteY15" fmla="*/ 318118 h 1313625"/>
                  <a:gd name="connsiteX16" fmla="*/ 1108652 w 1227003"/>
                  <a:gd name="connsiteY16" fmla="*/ 312623 h 1313625"/>
                  <a:gd name="connsiteX17" fmla="*/ 1148361 w 1227003"/>
                  <a:gd name="connsiteY17" fmla="*/ 308815 h 1313625"/>
                  <a:gd name="connsiteX18" fmla="*/ 1147224 w 1227003"/>
                  <a:gd name="connsiteY18" fmla="*/ 302491 h 1313625"/>
                  <a:gd name="connsiteX19" fmla="*/ 1029842 w 1227003"/>
                  <a:gd name="connsiteY19" fmla="*/ 319540 h 1313625"/>
                  <a:gd name="connsiteX20" fmla="*/ 352636 w 1227003"/>
                  <a:gd name="connsiteY20" fmla="*/ 235 h 1313625"/>
                  <a:gd name="connsiteX21" fmla="*/ 352478 w 1227003"/>
                  <a:gd name="connsiteY21" fmla="*/ 0 h 1313625"/>
                  <a:gd name="connsiteX22" fmla="*/ 352164 w 1227003"/>
                  <a:gd name="connsiteY22" fmla="*/ 235 h 1313625"/>
                  <a:gd name="connsiteX23" fmla="*/ 0 w 1227003"/>
                  <a:gd name="connsiteY23" fmla="*/ 263270 h 1313625"/>
                  <a:gd name="connsiteX24" fmla="*/ 180 w 1227003"/>
                  <a:gd name="connsiteY24" fmla="*/ 263488 h 1313625"/>
                  <a:gd name="connsiteX25" fmla="*/ 114169 w 1227003"/>
                  <a:gd name="connsiteY25" fmla="*/ 1003468 h 1313625"/>
                  <a:gd name="connsiteX26" fmla="*/ 64509 w 1227003"/>
                  <a:gd name="connsiteY26" fmla="*/ 1111184 h 1313625"/>
                  <a:gd name="connsiteX27" fmla="*/ 70253 w 1227003"/>
                  <a:gd name="connsiteY27" fmla="*/ 1114070 h 1313625"/>
                  <a:gd name="connsiteX28" fmla="*/ 86181 w 1227003"/>
                  <a:gd name="connsiteY28" fmla="*/ 1074575 h 1313625"/>
                  <a:gd name="connsiteX29" fmla="*/ 106708 w 1227003"/>
                  <a:gd name="connsiteY29" fmla="*/ 1023678 h 1313625"/>
                  <a:gd name="connsiteX30" fmla="*/ 489698 w 1227003"/>
                  <a:gd name="connsiteY30" fmla="*/ 551303 h 1313625"/>
                  <a:gd name="connsiteX31" fmla="*/ 106708 w 1227003"/>
                  <a:gd name="connsiteY31" fmla="*/ 1023679 h 1313625"/>
                  <a:gd name="connsiteX32" fmla="*/ 86181 w 1227003"/>
                  <a:gd name="connsiteY32" fmla="*/ 1074576 h 1313625"/>
                  <a:gd name="connsiteX33" fmla="*/ 70254 w 1227003"/>
                  <a:gd name="connsiteY33" fmla="*/ 1114071 h 1313625"/>
                  <a:gd name="connsiteX34" fmla="*/ 467393 w 1227003"/>
                  <a:gd name="connsiteY34" fmla="*/ 1313625 h 1313625"/>
                  <a:gd name="connsiteX0" fmla="*/ 467393 w 1227003"/>
                  <a:gd name="connsiteY0" fmla="*/ 1313625 h 1313625"/>
                  <a:gd name="connsiteX1" fmla="*/ 477090 w 1227003"/>
                  <a:gd name="connsiteY1" fmla="*/ 1279288 h 1313625"/>
                  <a:gd name="connsiteX2" fmla="*/ 480192 w 1227003"/>
                  <a:gd name="connsiteY2" fmla="*/ 1272556 h 1313625"/>
                  <a:gd name="connsiteX3" fmla="*/ 541601 w 1227003"/>
                  <a:gd name="connsiteY3" fmla="*/ 1139360 h 1313625"/>
                  <a:gd name="connsiteX4" fmla="*/ 752732 w 1227003"/>
                  <a:gd name="connsiteY4" fmla="*/ 903467 h 1313625"/>
                  <a:gd name="connsiteX5" fmla="*/ 1038845 w 1227003"/>
                  <a:gd name="connsiteY5" fmla="*/ 767963 h 1313625"/>
                  <a:gd name="connsiteX6" fmla="*/ 1186648 w 1227003"/>
                  <a:gd name="connsiteY6" fmla="*/ 746493 h 1313625"/>
                  <a:gd name="connsiteX7" fmla="*/ 1186649 w 1227003"/>
                  <a:gd name="connsiteY7" fmla="*/ 746494 h 1313625"/>
                  <a:gd name="connsiteX8" fmla="*/ 1191326 w 1227003"/>
                  <a:gd name="connsiteY8" fmla="*/ 745815 h 1313625"/>
                  <a:gd name="connsiteX9" fmla="*/ 1227003 w 1227003"/>
                  <a:gd name="connsiteY9" fmla="*/ 746261 h 1313625"/>
                  <a:gd name="connsiteX10" fmla="*/ 1148361 w 1227003"/>
                  <a:gd name="connsiteY10" fmla="*/ 308817 h 1313625"/>
                  <a:gd name="connsiteX11" fmla="*/ 1108651 w 1227003"/>
                  <a:gd name="connsiteY11" fmla="*/ 312624 h 1313625"/>
                  <a:gd name="connsiteX12" fmla="*/ 1051342 w 1227003"/>
                  <a:gd name="connsiteY12" fmla="*/ 318120 h 1313625"/>
                  <a:gd name="connsiteX13" fmla="*/ 1028048 w 1227003"/>
                  <a:gd name="connsiteY13" fmla="*/ 322960 h 1313625"/>
                  <a:gd name="connsiteX14" fmla="*/ 1026107 w 1227003"/>
                  <a:gd name="connsiteY14" fmla="*/ 322960 h 1313625"/>
                  <a:gd name="connsiteX15" fmla="*/ 1051342 w 1227003"/>
                  <a:gd name="connsiteY15" fmla="*/ 318118 h 1313625"/>
                  <a:gd name="connsiteX16" fmla="*/ 1108652 w 1227003"/>
                  <a:gd name="connsiteY16" fmla="*/ 312623 h 1313625"/>
                  <a:gd name="connsiteX17" fmla="*/ 1148361 w 1227003"/>
                  <a:gd name="connsiteY17" fmla="*/ 308815 h 1313625"/>
                  <a:gd name="connsiteX18" fmla="*/ 1147224 w 1227003"/>
                  <a:gd name="connsiteY18" fmla="*/ 302491 h 1313625"/>
                  <a:gd name="connsiteX19" fmla="*/ 1029842 w 1227003"/>
                  <a:gd name="connsiteY19" fmla="*/ 319540 h 1313625"/>
                  <a:gd name="connsiteX20" fmla="*/ 352636 w 1227003"/>
                  <a:gd name="connsiteY20" fmla="*/ 235 h 1313625"/>
                  <a:gd name="connsiteX21" fmla="*/ 352478 w 1227003"/>
                  <a:gd name="connsiteY21" fmla="*/ 0 h 1313625"/>
                  <a:gd name="connsiteX22" fmla="*/ 352164 w 1227003"/>
                  <a:gd name="connsiteY22" fmla="*/ 235 h 1313625"/>
                  <a:gd name="connsiteX23" fmla="*/ 0 w 1227003"/>
                  <a:gd name="connsiteY23" fmla="*/ 263270 h 1313625"/>
                  <a:gd name="connsiteX24" fmla="*/ 180 w 1227003"/>
                  <a:gd name="connsiteY24" fmla="*/ 263488 h 1313625"/>
                  <a:gd name="connsiteX25" fmla="*/ 114169 w 1227003"/>
                  <a:gd name="connsiteY25" fmla="*/ 1003468 h 1313625"/>
                  <a:gd name="connsiteX26" fmla="*/ 64509 w 1227003"/>
                  <a:gd name="connsiteY26" fmla="*/ 1111184 h 1313625"/>
                  <a:gd name="connsiteX27" fmla="*/ 70253 w 1227003"/>
                  <a:gd name="connsiteY27" fmla="*/ 1114070 h 1313625"/>
                  <a:gd name="connsiteX28" fmla="*/ 86181 w 1227003"/>
                  <a:gd name="connsiteY28" fmla="*/ 1074575 h 1313625"/>
                  <a:gd name="connsiteX29" fmla="*/ 106708 w 1227003"/>
                  <a:gd name="connsiteY29" fmla="*/ 1023678 h 1313625"/>
                  <a:gd name="connsiteX30" fmla="*/ 106708 w 1227003"/>
                  <a:gd name="connsiteY30" fmla="*/ 1023679 h 1313625"/>
                  <a:gd name="connsiteX31" fmla="*/ 86181 w 1227003"/>
                  <a:gd name="connsiteY31" fmla="*/ 1074576 h 1313625"/>
                  <a:gd name="connsiteX32" fmla="*/ 70254 w 1227003"/>
                  <a:gd name="connsiteY32" fmla="*/ 1114071 h 1313625"/>
                  <a:gd name="connsiteX33" fmla="*/ 467393 w 1227003"/>
                  <a:gd name="connsiteY33" fmla="*/ 1313625 h 1313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227003" h="1313625">
                    <a:moveTo>
                      <a:pt x="467393" y="1313625"/>
                    </a:moveTo>
                    <a:lnTo>
                      <a:pt x="477090" y="1279288"/>
                    </a:lnTo>
                    <a:lnTo>
                      <a:pt x="480192" y="1272556"/>
                    </a:lnTo>
                    <a:lnTo>
                      <a:pt x="541601" y="1139360"/>
                    </a:lnTo>
                    <a:cubicBezTo>
                      <a:pt x="593877" y="1049962"/>
                      <a:pt x="664543" y="969337"/>
                      <a:pt x="752732" y="903467"/>
                    </a:cubicBezTo>
                    <a:cubicBezTo>
                      <a:pt x="840922" y="837597"/>
                      <a:pt x="938288" y="792717"/>
                      <a:pt x="1038845" y="767963"/>
                    </a:cubicBezTo>
                    <a:lnTo>
                      <a:pt x="1186648" y="746493"/>
                    </a:lnTo>
                    <a:lnTo>
                      <a:pt x="1186649" y="746494"/>
                    </a:lnTo>
                    <a:lnTo>
                      <a:pt x="1191326" y="745815"/>
                    </a:lnTo>
                    <a:lnTo>
                      <a:pt x="1227003" y="746261"/>
                    </a:lnTo>
                    <a:lnTo>
                      <a:pt x="1148361" y="308817"/>
                    </a:lnTo>
                    <a:lnTo>
                      <a:pt x="1108651" y="312624"/>
                    </a:lnTo>
                    <a:lnTo>
                      <a:pt x="1051342" y="318120"/>
                    </a:lnTo>
                    <a:lnTo>
                      <a:pt x="1028048" y="322960"/>
                    </a:lnTo>
                    <a:lnTo>
                      <a:pt x="1026107" y="322960"/>
                    </a:lnTo>
                    <a:lnTo>
                      <a:pt x="1051342" y="318118"/>
                    </a:lnTo>
                    <a:lnTo>
                      <a:pt x="1108652" y="312623"/>
                    </a:lnTo>
                    <a:lnTo>
                      <a:pt x="1148361" y="308815"/>
                    </a:lnTo>
                    <a:lnTo>
                      <a:pt x="1147224" y="302491"/>
                    </a:lnTo>
                    <a:lnTo>
                      <a:pt x="1029842" y="319540"/>
                    </a:lnTo>
                    <a:cubicBezTo>
                      <a:pt x="774205" y="331659"/>
                      <a:pt x="517311" y="220709"/>
                      <a:pt x="352636" y="235"/>
                    </a:cubicBezTo>
                    <a:cubicBezTo>
                      <a:pt x="352583" y="157"/>
                      <a:pt x="352531" y="78"/>
                      <a:pt x="352478" y="0"/>
                    </a:cubicBezTo>
                    <a:lnTo>
                      <a:pt x="352164" y="235"/>
                    </a:lnTo>
                    <a:lnTo>
                      <a:pt x="0" y="263270"/>
                    </a:lnTo>
                    <a:lnTo>
                      <a:pt x="180" y="263488"/>
                    </a:lnTo>
                    <a:cubicBezTo>
                      <a:pt x="164856" y="483962"/>
                      <a:pt x="198338" y="761781"/>
                      <a:pt x="114169" y="1003468"/>
                    </a:cubicBezTo>
                    <a:lnTo>
                      <a:pt x="64509" y="1111184"/>
                    </a:lnTo>
                    <a:lnTo>
                      <a:pt x="70253" y="1114070"/>
                    </a:lnTo>
                    <a:lnTo>
                      <a:pt x="86181" y="1074575"/>
                    </a:lnTo>
                    <a:lnTo>
                      <a:pt x="106708" y="1023678"/>
                    </a:lnTo>
                    <a:cubicBezTo>
                      <a:pt x="110129" y="1015195"/>
                      <a:pt x="110129" y="1015196"/>
                      <a:pt x="106708" y="1023679"/>
                    </a:cubicBezTo>
                    <a:lnTo>
                      <a:pt x="86181" y="1074576"/>
                    </a:lnTo>
                    <a:lnTo>
                      <a:pt x="70254" y="1114071"/>
                    </a:lnTo>
                    <a:lnTo>
                      <a:pt x="467393" y="1313625"/>
                    </a:lnTo>
                    <a:close/>
                  </a:path>
                </a:pathLst>
              </a:custGeom>
              <a:solidFill>
                <a:schemeClr val="bg1"/>
              </a:solidFill>
              <a:ln w="762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ïšḻïďê-Freeform: Shape 54" title="yn974ulF9k">
              <a:extLst>
                <a:ext uri="{FF2B5EF4-FFF2-40B4-BE49-F238E27FC236}">
                  <a16:creationId xmlns:a16="http://schemas.microsoft.com/office/drawing/2014/main" xmlns="" id="{CEFC207F-863A-4A62-B3E4-FB5173F52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4151" y="2677130"/>
              <a:ext cx="643698" cy="644043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šḻïďê-Freeform: Shape 55" title="OXvp1cBoZH">
              <a:extLst>
                <a:ext uri="{FF2B5EF4-FFF2-40B4-BE49-F238E27FC236}">
                  <a16:creationId xmlns:a16="http://schemas.microsoft.com/office/drawing/2014/main" xmlns="" id="{0371214E-EE6E-4D4A-813E-5C316141E0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59220" y="4540708"/>
              <a:ext cx="626144" cy="596184"/>
            </a:xfrm>
            <a:custGeom>
              <a:avLst/>
              <a:gdLst>
                <a:gd name="connsiteX0" fmla="*/ 101402 w 331788"/>
                <a:gd name="connsiteY0" fmla="*/ 200025 h 315913"/>
                <a:gd name="connsiteX1" fmla="*/ 93663 w 331788"/>
                <a:gd name="connsiteY1" fmla="*/ 207840 h 315913"/>
                <a:gd name="connsiteX2" fmla="*/ 93663 w 331788"/>
                <a:gd name="connsiteY2" fmla="*/ 301625 h 315913"/>
                <a:gd name="connsiteX3" fmla="*/ 137518 w 331788"/>
                <a:gd name="connsiteY3" fmla="*/ 301625 h 315913"/>
                <a:gd name="connsiteX4" fmla="*/ 137518 w 331788"/>
                <a:gd name="connsiteY4" fmla="*/ 250825 h 315913"/>
                <a:gd name="connsiteX5" fmla="*/ 143967 w 331788"/>
                <a:gd name="connsiteY5" fmla="*/ 244312 h 315913"/>
                <a:gd name="connsiteX6" fmla="*/ 187822 w 331788"/>
                <a:gd name="connsiteY6" fmla="*/ 244312 h 315913"/>
                <a:gd name="connsiteX7" fmla="*/ 194271 w 331788"/>
                <a:gd name="connsiteY7" fmla="*/ 250825 h 315913"/>
                <a:gd name="connsiteX8" fmla="*/ 194271 w 331788"/>
                <a:gd name="connsiteY8" fmla="*/ 301625 h 315913"/>
                <a:gd name="connsiteX9" fmla="*/ 230387 w 331788"/>
                <a:gd name="connsiteY9" fmla="*/ 301625 h 315913"/>
                <a:gd name="connsiteX10" fmla="*/ 238126 w 331788"/>
                <a:gd name="connsiteY10" fmla="*/ 295112 h 315913"/>
                <a:gd name="connsiteX11" fmla="*/ 238126 w 331788"/>
                <a:gd name="connsiteY11" fmla="*/ 207840 h 315913"/>
                <a:gd name="connsiteX12" fmla="*/ 230387 w 331788"/>
                <a:gd name="connsiteY12" fmla="*/ 200025 h 315913"/>
                <a:gd name="connsiteX13" fmla="*/ 101402 w 331788"/>
                <a:gd name="connsiteY13" fmla="*/ 200025 h 315913"/>
                <a:gd name="connsiteX14" fmla="*/ 258908 w 331788"/>
                <a:gd name="connsiteY14" fmla="*/ 122237 h 315913"/>
                <a:gd name="connsiteX15" fmla="*/ 252413 w 331788"/>
                <a:gd name="connsiteY15" fmla="*/ 129801 h 315913"/>
                <a:gd name="connsiteX16" fmla="*/ 252413 w 331788"/>
                <a:gd name="connsiteY16" fmla="*/ 157536 h 315913"/>
                <a:gd name="connsiteX17" fmla="*/ 258908 w 331788"/>
                <a:gd name="connsiteY17" fmla="*/ 165100 h 315913"/>
                <a:gd name="connsiteX18" fmla="*/ 266701 w 331788"/>
                <a:gd name="connsiteY18" fmla="*/ 157536 h 315913"/>
                <a:gd name="connsiteX19" fmla="*/ 266701 w 331788"/>
                <a:gd name="connsiteY19" fmla="*/ 129801 h 315913"/>
                <a:gd name="connsiteX20" fmla="*/ 258908 w 331788"/>
                <a:gd name="connsiteY20" fmla="*/ 122237 h 315913"/>
                <a:gd name="connsiteX21" fmla="*/ 230332 w 331788"/>
                <a:gd name="connsiteY21" fmla="*/ 122237 h 315913"/>
                <a:gd name="connsiteX22" fmla="*/ 223838 w 331788"/>
                <a:gd name="connsiteY22" fmla="*/ 129801 h 315913"/>
                <a:gd name="connsiteX23" fmla="*/ 223838 w 331788"/>
                <a:gd name="connsiteY23" fmla="*/ 157536 h 315913"/>
                <a:gd name="connsiteX24" fmla="*/ 230332 w 331788"/>
                <a:gd name="connsiteY24" fmla="*/ 165100 h 315913"/>
                <a:gd name="connsiteX25" fmla="*/ 238126 w 331788"/>
                <a:gd name="connsiteY25" fmla="*/ 157536 h 315913"/>
                <a:gd name="connsiteX26" fmla="*/ 238126 w 331788"/>
                <a:gd name="connsiteY26" fmla="*/ 129801 h 315913"/>
                <a:gd name="connsiteX27" fmla="*/ 230332 w 331788"/>
                <a:gd name="connsiteY27" fmla="*/ 122237 h 315913"/>
                <a:gd name="connsiteX28" fmla="*/ 201468 w 331788"/>
                <a:gd name="connsiteY28" fmla="*/ 122237 h 315913"/>
                <a:gd name="connsiteX29" fmla="*/ 193675 w 331788"/>
                <a:gd name="connsiteY29" fmla="*/ 129801 h 315913"/>
                <a:gd name="connsiteX30" fmla="*/ 193675 w 331788"/>
                <a:gd name="connsiteY30" fmla="*/ 157536 h 315913"/>
                <a:gd name="connsiteX31" fmla="*/ 201468 w 331788"/>
                <a:gd name="connsiteY31" fmla="*/ 165100 h 315913"/>
                <a:gd name="connsiteX32" fmla="*/ 207963 w 331788"/>
                <a:gd name="connsiteY32" fmla="*/ 157536 h 315913"/>
                <a:gd name="connsiteX33" fmla="*/ 207963 w 331788"/>
                <a:gd name="connsiteY33" fmla="*/ 129801 h 315913"/>
                <a:gd name="connsiteX34" fmla="*/ 201468 w 331788"/>
                <a:gd name="connsiteY34" fmla="*/ 122237 h 315913"/>
                <a:gd name="connsiteX35" fmla="*/ 128732 w 331788"/>
                <a:gd name="connsiteY35" fmla="*/ 122237 h 315913"/>
                <a:gd name="connsiteX36" fmla="*/ 122238 w 331788"/>
                <a:gd name="connsiteY36" fmla="*/ 129801 h 315913"/>
                <a:gd name="connsiteX37" fmla="*/ 122238 w 331788"/>
                <a:gd name="connsiteY37" fmla="*/ 157536 h 315913"/>
                <a:gd name="connsiteX38" fmla="*/ 128732 w 331788"/>
                <a:gd name="connsiteY38" fmla="*/ 165100 h 315913"/>
                <a:gd name="connsiteX39" fmla="*/ 136526 w 331788"/>
                <a:gd name="connsiteY39" fmla="*/ 157536 h 315913"/>
                <a:gd name="connsiteX40" fmla="*/ 136526 w 331788"/>
                <a:gd name="connsiteY40" fmla="*/ 129801 h 315913"/>
                <a:gd name="connsiteX41" fmla="*/ 128732 w 331788"/>
                <a:gd name="connsiteY41" fmla="*/ 122237 h 315913"/>
                <a:gd name="connsiteX42" fmla="*/ 101456 w 331788"/>
                <a:gd name="connsiteY42" fmla="*/ 122237 h 315913"/>
                <a:gd name="connsiteX43" fmla="*/ 93663 w 331788"/>
                <a:gd name="connsiteY43" fmla="*/ 129801 h 315913"/>
                <a:gd name="connsiteX44" fmla="*/ 93663 w 331788"/>
                <a:gd name="connsiteY44" fmla="*/ 157536 h 315913"/>
                <a:gd name="connsiteX45" fmla="*/ 101456 w 331788"/>
                <a:gd name="connsiteY45" fmla="*/ 165100 h 315913"/>
                <a:gd name="connsiteX46" fmla="*/ 107951 w 331788"/>
                <a:gd name="connsiteY46" fmla="*/ 157536 h 315913"/>
                <a:gd name="connsiteX47" fmla="*/ 107951 w 331788"/>
                <a:gd name="connsiteY47" fmla="*/ 129801 h 315913"/>
                <a:gd name="connsiteX48" fmla="*/ 101456 w 331788"/>
                <a:gd name="connsiteY48" fmla="*/ 122237 h 315913"/>
                <a:gd name="connsiteX49" fmla="*/ 72881 w 331788"/>
                <a:gd name="connsiteY49" fmla="*/ 122237 h 315913"/>
                <a:gd name="connsiteX50" fmla="*/ 65088 w 331788"/>
                <a:gd name="connsiteY50" fmla="*/ 129801 h 315913"/>
                <a:gd name="connsiteX51" fmla="*/ 65088 w 331788"/>
                <a:gd name="connsiteY51" fmla="*/ 157536 h 315913"/>
                <a:gd name="connsiteX52" fmla="*/ 72881 w 331788"/>
                <a:gd name="connsiteY52" fmla="*/ 165100 h 315913"/>
                <a:gd name="connsiteX53" fmla="*/ 79376 w 331788"/>
                <a:gd name="connsiteY53" fmla="*/ 157536 h 315913"/>
                <a:gd name="connsiteX54" fmla="*/ 79376 w 331788"/>
                <a:gd name="connsiteY54" fmla="*/ 129801 h 315913"/>
                <a:gd name="connsiteX55" fmla="*/ 72881 w 331788"/>
                <a:gd name="connsiteY55" fmla="*/ 122237 h 315913"/>
                <a:gd name="connsiteX56" fmla="*/ 258908 w 331788"/>
                <a:gd name="connsiteY56" fmla="*/ 65087 h 315913"/>
                <a:gd name="connsiteX57" fmla="*/ 252413 w 331788"/>
                <a:gd name="connsiteY57" fmla="*/ 71581 h 315913"/>
                <a:gd name="connsiteX58" fmla="*/ 252413 w 331788"/>
                <a:gd name="connsiteY58" fmla="*/ 100157 h 315913"/>
                <a:gd name="connsiteX59" fmla="*/ 258908 w 331788"/>
                <a:gd name="connsiteY59" fmla="*/ 107950 h 315913"/>
                <a:gd name="connsiteX60" fmla="*/ 266701 w 331788"/>
                <a:gd name="connsiteY60" fmla="*/ 100157 h 315913"/>
                <a:gd name="connsiteX61" fmla="*/ 266701 w 331788"/>
                <a:gd name="connsiteY61" fmla="*/ 71581 h 315913"/>
                <a:gd name="connsiteX62" fmla="*/ 258908 w 331788"/>
                <a:gd name="connsiteY62" fmla="*/ 65087 h 315913"/>
                <a:gd name="connsiteX63" fmla="*/ 230332 w 331788"/>
                <a:gd name="connsiteY63" fmla="*/ 65087 h 315913"/>
                <a:gd name="connsiteX64" fmla="*/ 223838 w 331788"/>
                <a:gd name="connsiteY64" fmla="*/ 71581 h 315913"/>
                <a:gd name="connsiteX65" fmla="*/ 223838 w 331788"/>
                <a:gd name="connsiteY65" fmla="*/ 100157 h 315913"/>
                <a:gd name="connsiteX66" fmla="*/ 230332 w 331788"/>
                <a:gd name="connsiteY66" fmla="*/ 107950 h 315913"/>
                <a:gd name="connsiteX67" fmla="*/ 238126 w 331788"/>
                <a:gd name="connsiteY67" fmla="*/ 100157 h 315913"/>
                <a:gd name="connsiteX68" fmla="*/ 238126 w 331788"/>
                <a:gd name="connsiteY68" fmla="*/ 71581 h 315913"/>
                <a:gd name="connsiteX69" fmla="*/ 230332 w 331788"/>
                <a:gd name="connsiteY69" fmla="*/ 65087 h 315913"/>
                <a:gd name="connsiteX70" fmla="*/ 201468 w 331788"/>
                <a:gd name="connsiteY70" fmla="*/ 65087 h 315913"/>
                <a:gd name="connsiteX71" fmla="*/ 193675 w 331788"/>
                <a:gd name="connsiteY71" fmla="*/ 71581 h 315913"/>
                <a:gd name="connsiteX72" fmla="*/ 193675 w 331788"/>
                <a:gd name="connsiteY72" fmla="*/ 100157 h 315913"/>
                <a:gd name="connsiteX73" fmla="*/ 201468 w 331788"/>
                <a:gd name="connsiteY73" fmla="*/ 107950 h 315913"/>
                <a:gd name="connsiteX74" fmla="*/ 207963 w 331788"/>
                <a:gd name="connsiteY74" fmla="*/ 100157 h 315913"/>
                <a:gd name="connsiteX75" fmla="*/ 207963 w 331788"/>
                <a:gd name="connsiteY75" fmla="*/ 71581 h 315913"/>
                <a:gd name="connsiteX76" fmla="*/ 201468 w 331788"/>
                <a:gd name="connsiteY76" fmla="*/ 65087 h 315913"/>
                <a:gd name="connsiteX77" fmla="*/ 128732 w 331788"/>
                <a:gd name="connsiteY77" fmla="*/ 65087 h 315913"/>
                <a:gd name="connsiteX78" fmla="*/ 122238 w 331788"/>
                <a:gd name="connsiteY78" fmla="*/ 71581 h 315913"/>
                <a:gd name="connsiteX79" fmla="*/ 122238 w 331788"/>
                <a:gd name="connsiteY79" fmla="*/ 100157 h 315913"/>
                <a:gd name="connsiteX80" fmla="*/ 128732 w 331788"/>
                <a:gd name="connsiteY80" fmla="*/ 107950 h 315913"/>
                <a:gd name="connsiteX81" fmla="*/ 136526 w 331788"/>
                <a:gd name="connsiteY81" fmla="*/ 100157 h 315913"/>
                <a:gd name="connsiteX82" fmla="*/ 136526 w 331788"/>
                <a:gd name="connsiteY82" fmla="*/ 71581 h 315913"/>
                <a:gd name="connsiteX83" fmla="*/ 128732 w 331788"/>
                <a:gd name="connsiteY83" fmla="*/ 65087 h 315913"/>
                <a:gd name="connsiteX84" fmla="*/ 101456 w 331788"/>
                <a:gd name="connsiteY84" fmla="*/ 65087 h 315913"/>
                <a:gd name="connsiteX85" fmla="*/ 93663 w 331788"/>
                <a:gd name="connsiteY85" fmla="*/ 71581 h 315913"/>
                <a:gd name="connsiteX86" fmla="*/ 93663 w 331788"/>
                <a:gd name="connsiteY86" fmla="*/ 100157 h 315913"/>
                <a:gd name="connsiteX87" fmla="*/ 101456 w 331788"/>
                <a:gd name="connsiteY87" fmla="*/ 107950 h 315913"/>
                <a:gd name="connsiteX88" fmla="*/ 107951 w 331788"/>
                <a:gd name="connsiteY88" fmla="*/ 100157 h 315913"/>
                <a:gd name="connsiteX89" fmla="*/ 107951 w 331788"/>
                <a:gd name="connsiteY89" fmla="*/ 71581 h 315913"/>
                <a:gd name="connsiteX90" fmla="*/ 101456 w 331788"/>
                <a:gd name="connsiteY90" fmla="*/ 65087 h 315913"/>
                <a:gd name="connsiteX91" fmla="*/ 72881 w 331788"/>
                <a:gd name="connsiteY91" fmla="*/ 65087 h 315913"/>
                <a:gd name="connsiteX92" fmla="*/ 65088 w 331788"/>
                <a:gd name="connsiteY92" fmla="*/ 71581 h 315913"/>
                <a:gd name="connsiteX93" fmla="*/ 65088 w 331788"/>
                <a:gd name="connsiteY93" fmla="*/ 100157 h 315913"/>
                <a:gd name="connsiteX94" fmla="*/ 72881 w 331788"/>
                <a:gd name="connsiteY94" fmla="*/ 107950 h 315913"/>
                <a:gd name="connsiteX95" fmla="*/ 79376 w 331788"/>
                <a:gd name="connsiteY95" fmla="*/ 100157 h 315913"/>
                <a:gd name="connsiteX96" fmla="*/ 79376 w 331788"/>
                <a:gd name="connsiteY96" fmla="*/ 71581 h 315913"/>
                <a:gd name="connsiteX97" fmla="*/ 72881 w 331788"/>
                <a:gd name="connsiteY97" fmla="*/ 65087 h 315913"/>
                <a:gd name="connsiteX98" fmla="*/ 107950 w 331788"/>
                <a:gd name="connsiteY98" fmla="*/ 14287 h 315913"/>
                <a:gd name="connsiteX99" fmla="*/ 107950 w 331788"/>
                <a:gd name="connsiteY99" fmla="*/ 28575 h 315913"/>
                <a:gd name="connsiteX100" fmla="*/ 223838 w 331788"/>
                <a:gd name="connsiteY100" fmla="*/ 28575 h 315913"/>
                <a:gd name="connsiteX101" fmla="*/ 223838 w 331788"/>
                <a:gd name="connsiteY101" fmla="*/ 14287 h 315913"/>
                <a:gd name="connsiteX102" fmla="*/ 64802 w 331788"/>
                <a:gd name="connsiteY102" fmla="*/ 0 h 315913"/>
                <a:gd name="connsiteX103" fmla="*/ 266986 w 331788"/>
                <a:gd name="connsiteY103" fmla="*/ 0 h 315913"/>
                <a:gd name="connsiteX104" fmla="*/ 273466 w 331788"/>
                <a:gd name="connsiteY104" fmla="*/ 6474 h 315913"/>
                <a:gd name="connsiteX105" fmla="*/ 266986 w 331788"/>
                <a:gd name="connsiteY105" fmla="*/ 14242 h 315913"/>
                <a:gd name="connsiteX106" fmla="*/ 238472 w 331788"/>
                <a:gd name="connsiteY106" fmla="*/ 14242 h 315913"/>
                <a:gd name="connsiteX107" fmla="*/ 238472 w 331788"/>
                <a:gd name="connsiteY107" fmla="*/ 28484 h 315913"/>
                <a:gd name="connsiteX108" fmla="*/ 303275 w 331788"/>
                <a:gd name="connsiteY108" fmla="*/ 28484 h 315913"/>
                <a:gd name="connsiteX109" fmla="*/ 309755 w 331788"/>
                <a:gd name="connsiteY109" fmla="*/ 34958 h 315913"/>
                <a:gd name="connsiteX110" fmla="*/ 309755 w 331788"/>
                <a:gd name="connsiteY110" fmla="*/ 301671 h 315913"/>
                <a:gd name="connsiteX111" fmla="*/ 324012 w 331788"/>
                <a:gd name="connsiteY111" fmla="*/ 301671 h 315913"/>
                <a:gd name="connsiteX112" fmla="*/ 331788 w 331788"/>
                <a:gd name="connsiteY112" fmla="*/ 309439 h 315913"/>
                <a:gd name="connsiteX113" fmla="*/ 324012 w 331788"/>
                <a:gd name="connsiteY113" fmla="*/ 315913 h 315913"/>
                <a:gd name="connsiteX114" fmla="*/ 7776 w 331788"/>
                <a:gd name="connsiteY114" fmla="*/ 315913 h 315913"/>
                <a:gd name="connsiteX115" fmla="*/ 0 w 331788"/>
                <a:gd name="connsiteY115" fmla="*/ 309439 h 315913"/>
                <a:gd name="connsiteX116" fmla="*/ 7776 w 331788"/>
                <a:gd name="connsiteY116" fmla="*/ 301671 h 315913"/>
                <a:gd name="connsiteX117" fmla="*/ 22033 w 331788"/>
                <a:gd name="connsiteY117" fmla="*/ 301671 h 315913"/>
                <a:gd name="connsiteX118" fmla="*/ 22033 w 331788"/>
                <a:gd name="connsiteY118" fmla="*/ 34958 h 315913"/>
                <a:gd name="connsiteX119" fmla="*/ 28513 w 331788"/>
                <a:gd name="connsiteY119" fmla="*/ 28484 h 315913"/>
                <a:gd name="connsiteX120" fmla="*/ 93315 w 331788"/>
                <a:gd name="connsiteY120" fmla="*/ 28484 h 315913"/>
                <a:gd name="connsiteX121" fmla="*/ 93315 w 331788"/>
                <a:gd name="connsiteY121" fmla="*/ 14242 h 315913"/>
                <a:gd name="connsiteX122" fmla="*/ 64802 w 331788"/>
                <a:gd name="connsiteY122" fmla="*/ 14242 h 315913"/>
                <a:gd name="connsiteX123" fmla="*/ 58322 w 331788"/>
                <a:gd name="connsiteY123" fmla="*/ 6474 h 315913"/>
                <a:gd name="connsiteX124" fmla="*/ 64802 w 331788"/>
                <a:gd name="connsiteY124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331788" h="315913">
                  <a:moveTo>
                    <a:pt x="101402" y="200025"/>
                  </a:moveTo>
                  <a:cubicBezTo>
                    <a:pt x="97532" y="200025"/>
                    <a:pt x="93663" y="203933"/>
                    <a:pt x="93663" y="207840"/>
                  </a:cubicBezTo>
                  <a:cubicBezTo>
                    <a:pt x="93663" y="207840"/>
                    <a:pt x="93663" y="207840"/>
                    <a:pt x="93663" y="301625"/>
                  </a:cubicBezTo>
                  <a:cubicBezTo>
                    <a:pt x="93663" y="301625"/>
                    <a:pt x="93663" y="301625"/>
                    <a:pt x="137518" y="301625"/>
                  </a:cubicBezTo>
                  <a:cubicBezTo>
                    <a:pt x="137518" y="301625"/>
                    <a:pt x="137518" y="301625"/>
                    <a:pt x="137518" y="250825"/>
                  </a:cubicBezTo>
                  <a:cubicBezTo>
                    <a:pt x="137518" y="246917"/>
                    <a:pt x="140097" y="244312"/>
                    <a:pt x="143967" y="244312"/>
                  </a:cubicBezTo>
                  <a:cubicBezTo>
                    <a:pt x="143967" y="244312"/>
                    <a:pt x="143967" y="244312"/>
                    <a:pt x="187822" y="244312"/>
                  </a:cubicBezTo>
                  <a:cubicBezTo>
                    <a:pt x="191691" y="244312"/>
                    <a:pt x="194271" y="246917"/>
                    <a:pt x="194271" y="250825"/>
                  </a:cubicBezTo>
                  <a:cubicBezTo>
                    <a:pt x="194271" y="250825"/>
                    <a:pt x="194271" y="250825"/>
                    <a:pt x="194271" y="301625"/>
                  </a:cubicBezTo>
                  <a:cubicBezTo>
                    <a:pt x="194271" y="301625"/>
                    <a:pt x="194271" y="301625"/>
                    <a:pt x="230387" y="301625"/>
                  </a:cubicBezTo>
                  <a:cubicBezTo>
                    <a:pt x="234256" y="301625"/>
                    <a:pt x="238126" y="299020"/>
                    <a:pt x="238126" y="295112"/>
                  </a:cubicBezTo>
                  <a:lnTo>
                    <a:pt x="238126" y="207840"/>
                  </a:lnTo>
                  <a:cubicBezTo>
                    <a:pt x="238126" y="203933"/>
                    <a:pt x="234256" y="200025"/>
                    <a:pt x="230387" y="200025"/>
                  </a:cubicBezTo>
                  <a:cubicBezTo>
                    <a:pt x="230387" y="200025"/>
                    <a:pt x="230387" y="200025"/>
                    <a:pt x="101402" y="200025"/>
                  </a:cubicBezTo>
                  <a:close/>
                  <a:moveTo>
                    <a:pt x="258908" y="122237"/>
                  </a:moveTo>
                  <a:cubicBezTo>
                    <a:pt x="255011" y="122237"/>
                    <a:pt x="252413" y="124758"/>
                    <a:pt x="252413" y="129801"/>
                  </a:cubicBezTo>
                  <a:cubicBezTo>
                    <a:pt x="252413" y="129801"/>
                    <a:pt x="252413" y="129801"/>
                    <a:pt x="252413" y="157536"/>
                  </a:cubicBezTo>
                  <a:cubicBezTo>
                    <a:pt x="252413" y="161318"/>
                    <a:pt x="255011" y="165100"/>
                    <a:pt x="258908" y="165100"/>
                  </a:cubicBezTo>
                  <a:cubicBezTo>
                    <a:pt x="264103" y="165100"/>
                    <a:pt x="266701" y="161318"/>
                    <a:pt x="266701" y="157536"/>
                  </a:cubicBezTo>
                  <a:lnTo>
                    <a:pt x="266701" y="129801"/>
                  </a:lnTo>
                  <a:cubicBezTo>
                    <a:pt x="266701" y="124758"/>
                    <a:pt x="264103" y="122237"/>
                    <a:pt x="258908" y="122237"/>
                  </a:cubicBezTo>
                  <a:close/>
                  <a:moveTo>
                    <a:pt x="230332" y="122237"/>
                  </a:moveTo>
                  <a:cubicBezTo>
                    <a:pt x="226436" y="122237"/>
                    <a:pt x="223838" y="124758"/>
                    <a:pt x="223838" y="129801"/>
                  </a:cubicBezTo>
                  <a:cubicBezTo>
                    <a:pt x="223838" y="129801"/>
                    <a:pt x="223838" y="129801"/>
                    <a:pt x="223838" y="157536"/>
                  </a:cubicBezTo>
                  <a:cubicBezTo>
                    <a:pt x="223838" y="161318"/>
                    <a:pt x="226436" y="165100"/>
                    <a:pt x="230332" y="165100"/>
                  </a:cubicBezTo>
                  <a:cubicBezTo>
                    <a:pt x="234229" y="165100"/>
                    <a:pt x="238126" y="161318"/>
                    <a:pt x="238126" y="157536"/>
                  </a:cubicBezTo>
                  <a:lnTo>
                    <a:pt x="238126" y="129801"/>
                  </a:lnTo>
                  <a:cubicBezTo>
                    <a:pt x="238126" y="124758"/>
                    <a:pt x="234229" y="122237"/>
                    <a:pt x="230332" y="122237"/>
                  </a:cubicBezTo>
                  <a:close/>
                  <a:moveTo>
                    <a:pt x="201468" y="122237"/>
                  </a:moveTo>
                  <a:cubicBezTo>
                    <a:pt x="196273" y="122237"/>
                    <a:pt x="193675" y="124758"/>
                    <a:pt x="193675" y="129801"/>
                  </a:cubicBezTo>
                  <a:cubicBezTo>
                    <a:pt x="193675" y="129801"/>
                    <a:pt x="193675" y="129801"/>
                    <a:pt x="193675" y="157536"/>
                  </a:cubicBezTo>
                  <a:cubicBezTo>
                    <a:pt x="193675" y="161318"/>
                    <a:pt x="196273" y="165100"/>
                    <a:pt x="201468" y="165100"/>
                  </a:cubicBezTo>
                  <a:cubicBezTo>
                    <a:pt x="205365" y="165100"/>
                    <a:pt x="207963" y="161318"/>
                    <a:pt x="207963" y="157536"/>
                  </a:cubicBezTo>
                  <a:cubicBezTo>
                    <a:pt x="207963" y="157536"/>
                    <a:pt x="207963" y="157536"/>
                    <a:pt x="207963" y="129801"/>
                  </a:cubicBezTo>
                  <a:cubicBezTo>
                    <a:pt x="207963" y="124758"/>
                    <a:pt x="205365" y="122237"/>
                    <a:pt x="201468" y="122237"/>
                  </a:cubicBezTo>
                  <a:close/>
                  <a:moveTo>
                    <a:pt x="128732" y="122237"/>
                  </a:moveTo>
                  <a:cubicBezTo>
                    <a:pt x="124836" y="122237"/>
                    <a:pt x="122238" y="124758"/>
                    <a:pt x="122238" y="129801"/>
                  </a:cubicBezTo>
                  <a:cubicBezTo>
                    <a:pt x="122238" y="129801"/>
                    <a:pt x="122238" y="129801"/>
                    <a:pt x="122238" y="157536"/>
                  </a:cubicBezTo>
                  <a:cubicBezTo>
                    <a:pt x="122238" y="161318"/>
                    <a:pt x="124836" y="165100"/>
                    <a:pt x="128732" y="165100"/>
                  </a:cubicBezTo>
                  <a:cubicBezTo>
                    <a:pt x="133928" y="165100"/>
                    <a:pt x="136526" y="161318"/>
                    <a:pt x="136526" y="157536"/>
                  </a:cubicBezTo>
                  <a:cubicBezTo>
                    <a:pt x="136526" y="157536"/>
                    <a:pt x="136526" y="157536"/>
                    <a:pt x="136526" y="129801"/>
                  </a:cubicBezTo>
                  <a:cubicBezTo>
                    <a:pt x="136526" y="124758"/>
                    <a:pt x="133928" y="122237"/>
                    <a:pt x="128732" y="122237"/>
                  </a:cubicBezTo>
                  <a:close/>
                  <a:moveTo>
                    <a:pt x="101456" y="122237"/>
                  </a:moveTo>
                  <a:cubicBezTo>
                    <a:pt x="97559" y="122237"/>
                    <a:pt x="93663" y="124758"/>
                    <a:pt x="93663" y="129801"/>
                  </a:cubicBezTo>
                  <a:lnTo>
                    <a:pt x="93663" y="157536"/>
                  </a:lnTo>
                  <a:cubicBezTo>
                    <a:pt x="93663" y="161318"/>
                    <a:pt x="97559" y="165100"/>
                    <a:pt x="101456" y="165100"/>
                  </a:cubicBezTo>
                  <a:cubicBezTo>
                    <a:pt x="105353" y="165100"/>
                    <a:pt x="107951" y="161318"/>
                    <a:pt x="107951" y="157536"/>
                  </a:cubicBezTo>
                  <a:cubicBezTo>
                    <a:pt x="107951" y="157536"/>
                    <a:pt x="107951" y="157536"/>
                    <a:pt x="107951" y="129801"/>
                  </a:cubicBezTo>
                  <a:cubicBezTo>
                    <a:pt x="107951" y="124758"/>
                    <a:pt x="105353" y="122237"/>
                    <a:pt x="101456" y="122237"/>
                  </a:cubicBezTo>
                  <a:close/>
                  <a:moveTo>
                    <a:pt x="72881" y="122237"/>
                  </a:moveTo>
                  <a:cubicBezTo>
                    <a:pt x="67686" y="122237"/>
                    <a:pt x="65088" y="124758"/>
                    <a:pt x="65088" y="129801"/>
                  </a:cubicBezTo>
                  <a:cubicBezTo>
                    <a:pt x="65088" y="129801"/>
                    <a:pt x="65088" y="129801"/>
                    <a:pt x="65088" y="157536"/>
                  </a:cubicBezTo>
                  <a:cubicBezTo>
                    <a:pt x="65088" y="161318"/>
                    <a:pt x="67686" y="165100"/>
                    <a:pt x="72881" y="165100"/>
                  </a:cubicBezTo>
                  <a:cubicBezTo>
                    <a:pt x="76778" y="165100"/>
                    <a:pt x="79376" y="161318"/>
                    <a:pt x="79376" y="157536"/>
                  </a:cubicBezTo>
                  <a:lnTo>
                    <a:pt x="79376" y="129801"/>
                  </a:lnTo>
                  <a:cubicBezTo>
                    <a:pt x="79376" y="124758"/>
                    <a:pt x="76778" y="122237"/>
                    <a:pt x="72881" y="122237"/>
                  </a:cubicBezTo>
                  <a:close/>
                  <a:moveTo>
                    <a:pt x="258908" y="65087"/>
                  </a:moveTo>
                  <a:cubicBezTo>
                    <a:pt x="255011" y="65087"/>
                    <a:pt x="252413" y="67685"/>
                    <a:pt x="252413" y="71581"/>
                  </a:cubicBezTo>
                  <a:cubicBezTo>
                    <a:pt x="252413" y="71581"/>
                    <a:pt x="252413" y="71581"/>
                    <a:pt x="252413" y="100157"/>
                  </a:cubicBezTo>
                  <a:cubicBezTo>
                    <a:pt x="252413" y="105352"/>
                    <a:pt x="255011" y="107950"/>
                    <a:pt x="258908" y="107950"/>
                  </a:cubicBezTo>
                  <a:cubicBezTo>
                    <a:pt x="264103" y="107950"/>
                    <a:pt x="266701" y="105352"/>
                    <a:pt x="266701" y="100157"/>
                  </a:cubicBezTo>
                  <a:lnTo>
                    <a:pt x="266701" y="71581"/>
                  </a:lnTo>
                  <a:cubicBezTo>
                    <a:pt x="266701" y="67685"/>
                    <a:pt x="264103" y="65087"/>
                    <a:pt x="258908" y="65087"/>
                  </a:cubicBezTo>
                  <a:close/>
                  <a:moveTo>
                    <a:pt x="230332" y="65087"/>
                  </a:moveTo>
                  <a:cubicBezTo>
                    <a:pt x="226436" y="65087"/>
                    <a:pt x="223838" y="67685"/>
                    <a:pt x="223838" y="71581"/>
                  </a:cubicBezTo>
                  <a:cubicBezTo>
                    <a:pt x="223838" y="71581"/>
                    <a:pt x="223838" y="71581"/>
                    <a:pt x="223838" y="100157"/>
                  </a:cubicBezTo>
                  <a:cubicBezTo>
                    <a:pt x="223838" y="105352"/>
                    <a:pt x="226436" y="107950"/>
                    <a:pt x="230332" y="107950"/>
                  </a:cubicBezTo>
                  <a:cubicBezTo>
                    <a:pt x="234229" y="107950"/>
                    <a:pt x="238126" y="105352"/>
                    <a:pt x="238126" y="100157"/>
                  </a:cubicBezTo>
                  <a:lnTo>
                    <a:pt x="238126" y="71581"/>
                  </a:lnTo>
                  <a:cubicBezTo>
                    <a:pt x="238126" y="67685"/>
                    <a:pt x="234229" y="65087"/>
                    <a:pt x="230332" y="65087"/>
                  </a:cubicBezTo>
                  <a:close/>
                  <a:moveTo>
                    <a:pt x="201468" y="65087"/>
                  </a:moveTo>
                  <a:cubicBezTo>
                    <a:pt x="196273" y="65087"/>
                    <a:pt x="193675" y="67685"/>
                    <a:pt x="193675" y="71581"/>
                  </a:cubicBezTo>
                  <a:cubicBezTo>
                    <a:pt x="193675" y="71581"/>
                    <a:pt x="193675" y="71581"/>
                    <a:pt x="193675" y="100157"/>
                  </a:cubicBezTo>
                  <a:cubicBezTo>
                    <a:pt x="193675" y="105352"/>
                    <a:pt x="196273" y="107950"/>
                    <a:pt x="201468" y="107950"/>
                  </a:cubicBezTo>
                  <a:cubicBezTo>
                    <a:pt x="205365" y="107950"/>
                    <a:pt x="207963" y="105352"/>
                    <a:pt x="207963" y="100157"/>
                  </a:cubicBezTo>
                  <a:cubicBezTo>
                    <a:pt x="207963" y="100157"/>
                    <a:pt x="207963" y="100157"/>
                    <a:pt x="207963" y="71581"/>
                  </a:cubicBezTo>
                  <a:cubicBezTo>
                    <a:pt x="207963" y="67685"/>
                    <a:pt x="205365" y="65087"/>
                    <a:pt x="201468" y="65087"/>
                  </a:cubicBezTo>
                  <a:close/>
                  <a:moveTo>
                    <a:pt x="128732" y="65087"/>
                  </a:moveTo>
                  <a:cubicBezTo>
                    <a:pt x="124836" y="65087"/>
                    <a:pt x="122238" y="67685"/>
                    <a:pt x="122238" y="71581"/>
                  </a:cubicBezTo>
                  <a:cubicBezTo>
                    <a:pt x="122238" y="71581"/>
                    <a:pt x="122238" y="71581"/>
                    <a:pt x="122238" y="100157"/>
                  </a:cubicBezTo>
                  <a:cubicBezTo>
                    <a:pt x="122238" y="105352"/>
                    <a:pt x="124836" y="107950"/>
                    <a:pt x="128732" y="107950"/>
                  </a:cubicBezTo>
                  <a:cubicBezTo>
                    <a:pt x="133928" y="107950"/>
                    <a:pt x="136526" y="105352"/>
                    <a:pt x="136526" y="100157"/>
                  </a:cubicBezTo>
                  <a:cubicBezTo>
                    <a:pt x="136526" y="100157"/>
                    <a:pt x="136526" y="100157"/>
                    <a:pt x="136526" y="71581"/>
                  </a:cubicBezTo>
                  <a:cubicBezTo>
                    <a:pt x="136526" y="67685"/>
                    <a:pt x="133928" y="65087"/>
                    <a:pt x="128732" y="65087"/>
                  </a:cubicBezTo>
                  <a:close/>
                  <a:moveTo>
                    <a:pt x="101456" y="65087"/>
                  </a:moveTo>
                  <a:cubicBezTo>
                    <a:pt x="97559" y="65087"/>
                    <a:pt x="93663" y="67685"/>
                    <a:pt x="93663" y="71581"/>
                  </a:cubicBezTo>
                  <a:lnTo>
                    <a:pt x="93663" y="100157"/>
                  </a:lnTo>
                  <a:cubicBezTo>
                    <a:pt x="93663" y="105352"/>
                    <a:pt x="97559" y="107950"/>
                    <a:pt x="101456" y="107950"/>
                  </a:cubicBezTo>
                  <a:cubicBezTo>
                    <a:pt x="105353" y="107950"/>
                    <a:pt x="107951" y="105352"/>
                    <a:pt x="107951" y="100157"/>
                  </a:cubicBezTo>
                  <a:cubicBezTo>
                    <a:pt x="107951" y="100157"/>
                    <a:pt x="107951" y="100157"/>
                    <a:pt x="107951" y="71581"/>
                  </a:cubicBezTo>
                  <a:cubicBezTo>
                    <a:pt x="107951" y="67685"/>
                    <a:pt x="105353" y="65087"/>
                    <a:pt x="101456" y="65087"/>
                  </a:cubicBezTo>
                  <a:close/>
                  <a:moveTo>
                    <a:pt x="72881" y="65087"/>
                  </a:moveTo>
                  <a:cubicBezTo>
                    <a:pt x="67686" y="65087"/>
                    <a:pt x="65088" y="67685"/>
                    <a:pt x="65088" y="71581"/>
                  </a:cubicBezTo>
                  <a:cubicBezTo>
                    <a:pt x="65088" y="71581"/>
                    <a:pt x="65088" y="71581"/>
                    <a:pt x="65088" y="100157"/>
                  </a:cubicBezTo>
                  <a:cubicBezTo>
                    <a:pt x="65088" y="105352"/>
                    <a:pt x="67686" y="107950"/>
                    <a:pt x="72881" y="107950"/>
                  </a:cubicBezTo>
                  <a:cubicBezTo>
                    <a:pt x="76778" y="107950"/>
                    <a:pt x="79376" y="105352"/>
                    <a:pt x="79376" y="100157"/>
                  </a:cubicBezTo>
                  <a:lnTo>
                    <a:pt x="79376" y="71581"/>
                  </a:lnTo>
                  <a:cubicBezTo>
                    <a:pt x="79376" y="67685"/>
                    <a:pt x="76778" y="65087"/>
                    <a:pt x="72881" y="65087"/>
                  </a:cubicBezTo>
                  <a:close/>
                  <a:moveTo>
                    <a:pt x="107950" y="14287"/>
                  </a:moveTo>
                  <a:lnTo>
                    <a:pt x="107950" y="28575"/>
                  </a:lnTo>
                  <a:lnTo>
                    <a:pt x="223838" y="28575"/>
                  </a:lnTo>
                  <a:lnTo>
                    <a:pt x="223838" y="14287"/>
                  </a:lnTo>
                  <a:close/>
                  <a:moveTo>
                    <a:pt x="64802" y="0"/>
                  </a:moveTo>
                  <a:cubicBezTo>
                    <a:pt x="64802" y="0"/>
                    <a:pt x="64802" y="0"/>
                    <a:pt x="266986" y="0"/>
                  </a:cubicBezTo>
                  <a:cubicBezTo>
                    <a:pt x="270874" y="0"/>
                    <a:pt x="273466" y="2589"/>
                    <a:pt x="273466" y="6474"/>
                  </a:cubicBezTo>
                  <a:cubicBezTo>
                    <a:pt x="273466" y="10358"/>
                    <a:pt x="270874" y="14242"/>
                    <a:pt x="266986" y="14242"/>
                  </a:cubicBezTo>
                  <a:cubicBezTo>
                    <a:pt x="266986" y="14242"/>
                    <a:pt x="266986" y="14242"/>
                    <a:pt x="238472" y="14242"/>
                  </a:cubicBezTo>
                  <a:cubicBezTo>
                    <a:pt x="238472" y="14242"/>
                    <a:pt x="238472" y="14242"/>
                    <a:pt x="238472" y="28484"/>
                  </a:cubicBezTo>
                  <a:cubicBezTo>
                    <a:pt x="238472" y="28484"/>
                    <a:pt x="238472" y="28484"/>
                    <a:pt x="303275" y="28484"/>
                  </a:cubicBezTo>
                  <a:cubicBezTo>
                    <a:pt x="307163" y="28484"/>
                    <a:pt x="309755" y="31073"/>
                    <a:pt x="309755" y="34958"/>
                  </a:cubicBezTo>
                  <a:cubicBezTo>
                    <a:pt x="309755" y="34958"/>
                    <a:pt x="309755" y="34958"/>
                    <a:pt x="309755" y="301671"/>
                  </a:cubicBezTo>
                  <a:cubicBezTo>
                    <a:pt x="309755" y="301671"/>
                    <a:pt x="309755" y="301671"/>
                    <a:pt x="324012" y="301671"/>
                  </a:cubicBezTo>
                  <a:cubicBezTo>
                    <a:pt x="329196" y="301671"/>
                    <a:pt x="331788" y="305555"/>
                    <a:pt x="331788" y="309439"/>
                  </a:cubicBezTo>
                  <a:cubicBezTo>
                    <a:pt x="331788" y="313324"/>
                    <a:pt x="329196" y="315913"/>
                    <a:pt x="324012" y="315913"/>
                  </a:cubicBezTo>
                  <a:cubicBezTo>
                    <a:pt x="324012" y="315913"/>
                    <a:pt x="324012" y="315913"/>
                    <a:pt x="7776" y="315913"/>
                  </a:cubicBezTo>
                  <a:cubicBezTo>
                    <a:pt x="2592" y="315913"/>
                    <a:pt x="0" y="313324"/>
                    <a:pt x="0" y="309439"/>
                  </a:cubicBezTo>
                  <a:cubicBezTo>
                    <a:pt x="0" y="305555"/>
                    <a:pt x="2592" y="301671"/>
                    <a:pt x="7776" y="301671"/>
                  </a:cubicBezTo>
                  <a:cubicBezTo>
                    <a:pt x="7776" y="301671"/>
                    <a:pt x="7776" y="301671"/>
                    <a:pt x="22033" y="301671"/>
                  </a:cubicBezTo>
                  <a:cubicBezTo>
                    <a:pt x="22033" y="301671"/>
                    <a:pt x="22033" y="301671"/>
                    <a:pt x="22033" y="34958"/>
                  </a:cubicBezTo>
                  <a:cubicBezTo>
                    <a:pt x="22033" y="31073"/>
                    <a:pt x="24625" y="28484"/>
                    <a:pt x="28513" y="28484"/>
                  </a:cubicBezTo>
                  <a:cubicBezTo>
                    <a:pt x="28513" y="28484"/>
                    <a:pt x="28513" y="28484"/>
                    <a:pt x="93315" y="28484"/>
                  </a:cubicBezTo>
                  <a:cubicBezTo>
                    <a:pt x="93315" y="28484"/>
                    <a:pt x="93315" y="28484"/>
                    <a:pt x="93315" y="14242"/>
                  </a:cubicBezTo>
                  <a:cubicBezTo>
                    <a:pt x="93315" y="14242"/>
                    <a:pt x="93315" y="14242"/>
                    <a:pt x="64802" y="14242"/>
                  </a:cubicBezTo>
                  <a:cubicBezTo>
                    <a:pt x="60914" y="14242"/>
                    <a:pt x="58322" y="10358"/>
                    <a:pt x="58322" y="6474"/>
                  </a:cubicBezTo>
                  <a:cubicBezTo>
                    <a:pt x="58322" y="2589"/>
                    <a:pt x="60914" y="0"/>
                    <a:pt x="648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šḻïďê-Freeform: Shape 56" title="eESxyZhHeg">
              <a:extLst>
                <a:ext uri="{FF2B5EF4-FFF2-40B4-BE49-F238E27FC236}">
                  <a16:creationId xmlns:a16="http://schemas.microsoft.com/office/drawing/2014/main" xmlns="" id="{BDCEFD4B-F583-48B3-925D-6DA3F9F53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706" y="4469270"/>
              <a:ext cx="490011" cy="617588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31CFE7A1-75A1-4218-843E-F31DEF513292}"/>
              </a:ext>
            </a:extLst>
          </p:cNvPr>
          <p:cNvGrpSpPr/>
          <p:nvPr/>
        </p:nvGrpSpPr>
        <p:grpSpPr>
          <a:xfrm>
            <a:off x="756937" y="1344984"/>
            <a:ext cx="7641817" cy="2698667"/>
            <a:chOff x="756937" y="1344984"/>
            <a:chExt cx="7641817" cy="2698667"/>
          </a:xfrm>
        </p:grpSpPr>
        <p:grpSp>
          <p:nvGrpSpPr>
            <p:cNvPr id="3" name="Group 7">
              <a:extLst>
                <a:ext uri="{FF2B5EF4-FFF2-40B4-BE49-F238E27FC236}">
                  <a16:creationId xmlns:a16="http://schemas.microsoft.com/office/drawing/2014/main" xmlns="" id="{7C8C59A8-A7CA-438F-984F-842656483CC9}"/>
                </a:ext>
              </a:extLst>
            </p:cNvPr>
            <p:cNvGrpSpPr/>
            <p:nvPr/>
          </p:nvGrpSpPr>
          <p:grpSpPr>
            <a:xfrm>
              <a:off x="756937" y="3416818"/>
              <a:ext cx="1805711" cy="626833"/>
              <a:chOff x="609599" y="3139323"/>
              <a:chExt cx="2407615" cy="835777"/>
            </a:xfrm>
          </p:grpSpPr>
          <p:sp>
            <p:nvSpPr>
              <p:cNvPr id="29" name="ïšḻïďê-TextBox 8">
                <a:extLst>
                  <a:ext uri="{FF2B5EF4-FFF2-40B4-BE49-F238E27FC236}">
                    <a16:creationId xmlns:a16="http://schemas.microsoft.com/office/drawing/2014/main" xmlns="" id="{031759E2-6A0D-4111-94A3-60960614A7EF}"/>
                  </a:ext>
                </a:extLst>
              </p:cNvPr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此部分内容作为文字排版占位显示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</a:p>
            </p:txBody>
          </p:sp>
          <p:sp>
            <p:nvSpPr>
              <p:cNvPr id="30" name="ïšḻïďê-Rectangle 9">
                <a:extLst>
                  <a:ext uri="{FF2B5EF4-FFF2-40B4-BE49-F238E27FC236}">
                    <a16:creationId xmlns:a16="http://schemas.microsoft.com/office/drawing/2014/main" xmlns="" id="{9AFF7F43-0473-486F-A381-A656D974E232}"/>
                  </a:ext>
                </a:extLst>
              </p:cNvPr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xmlns="" id="{160EF7DB-D23C-4456-AAEE-FCF61C6DA198}"/>
                </a:ext>
              </a:extLst>
            </p:cNvPr>
            <p:cNvGrpSpPr/>
            <p:nvPr/>
          </p:nvGrpSpPr>
          <p:grpSpPr>
            <a:xfrm>
              <a:off x="6555757" y="3416818"/>
              <a:ext cx="1842997" cy="626833"/>
              <a:chOff x="9029821" y="3139323"/>
              <a:chExt cx="2457329" cy="835777"/>
            </a:xfrm>
          </p:grpSpPr>
          <p:sp>
            <p:nvSpPr>
              <p:cNvPr id="27" name="ïšḻïďê-TextBox 11">
                <a:extLst>
                  <a:ext uri="{FF2B5EF4-FFF2-40B4-BE49-F238E27FC236}">
                    <a16:creationId xmlns:a16="http://schemas.microsoft.com/office/drawing/2014/main" xmlns="" id="{5B9BE1D9-E0BA-4EAF-A99D-C86FD90C1064}"/>
                  </a:ext>
                </a:extLst>
              </p:cNvPr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28" name="ïšḻïďê-Rectangle 12">
                <a:extLst>
                  <a:ext uri="{FF2B5EF4-FFF2-40B4-BE49-F238E27FC236}">
                    <a16:creationId xmlns:a16="http://schemas.microsoft.com/office/drawing/2014/main" xmlns="" id="{9659A6FB-73CD-495E-A929-53A1B58F07FC}"/>
                  </a:ext>
                </a:extLst>
              </p:cNvPr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6" name="Group 20">
              <a:extLst>
                <a:ext uri="{FF2B5EF4-FFF2-40B4-BE49-F238E27FC236}">
                  <a16:creationId xmlns:a16="http://schemas.microsoft.com/office/drawing/2014/main" xmlns="" id="{DD908375-9B3E-432F-8669-98130C9F4D17}"/>
                </a:ext>
              </a:extLst>
            </p:cNvPr>
            <p:cNvGrpSpPr/>
            <p:nvPr/>
          </p:nvGrpSpPr>
          <p:grpSpPr>
            <a:xfrm>
              <a:off x="756937" y="2380901"/>
              <a:ext cx="1805711" cy="626833"/>
              <a:chOff x="609599" y="3139323"/>
              <a:chExt cx="2407615" cy="835777"/>
            </a:xfrm>
          </p:grpSpPr>
          <p:sp>
            <p:nvSpPr>
              <p:cNvPr id="16" name="ïšḻïďê-TextBox 21">
                <a:extLst>
                  <a:ext uri="{FF2B5EF4-FFF2-40B4-BE49-F238E27FC236}">
                    <a16:creationId xmlns:a16="http://schemas.microsoft.com/office/drawing/2014/main" xmlns="" id="{307375E7-B769-4111-8C85-341717E8A09B}"/>
                  </a:ext>
                </a:extLst>
              </p:cNvPr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17" name="ïšḻïďê-Rectangle 22">
                <a:extLst>
                  <a:ext uri="{FF2B5EF4-FFF2-40B4-BE49-F238E27FC236}">
                    <a16:creationId xmlns:a16="http://schemas.microsoft.com/office/drawing/2014/main" xmlns="" id="{B645675F-79E1-4E9D-85D3-939705DA5ABB}"/>
                  </a:ext>
                </a:extLst>
              </p:cNvPr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Group 23">
              <a:extLst>
                <a:ext uri="{FF2B5EF4-FFF2-40B4-BE49-F238E27FC236}">
                  <a16:creationId xmlns:a16="http://schemas.microsoft.com/office/drawing/2014/main" xmlns="" id="{9B9C70A8-9F8F-4E83-A0B8-E520A516A7D1}"/>
                </a:ext>
              </a:extLst>
            </p:cNvPr>
            <p:cNvGrpSpPr/>
            <p:nvPr/>
          </p:nvGrpSpPr>
          <p:grpSpPr>
            <a:xfrm>
              <a:off x="6555757" y="2380901"/>
              <a:ext cx="1842997" cy="626833"/>
              <a:chOff x="9029821" y="3139323"/>
              <a:chExt cx="2457329" cy="835777"/>
            </a:xfrm>
          </p:grpSpPr>
          <p:sp>
            <p:nvSpPr>
              <p:cNvPr id="14" name="ïšḻïďê-TextBox 24">
                <a:extLst>
                  <a:ext uri="{FF2B5EF4-FFF2-40B4-BE49-F238E27FC236}">
                    <a16:creationId xmlns:a16="http://schemas.microsoft.com/office/drawing/2014/main" xmlns="" id="{2C57A839-33FA-43EE-AC06-E76D160F322F}"/>
                  </a:ext>
                </a:extLst>
              </p:cNvPr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15" name="ïšḻïďê-Rectangle 25">
                <a:extLst>
                  <a:ext uri="{FF2B5EF4-FFF2-40B4-BE49-F238E27FC236}">
                    <a16:creationId xmlns:a16="http://schemas.microsoft.com/office/drawing/2014/main" xmlns="" id="{F700AF1C-A3E0-4087-9247-1EA0F93386D8}"/>
                  </a:ext>
                </a:extLst>
              </p:cNvPr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Group 26">
              <a:extLst>
                <a:ext uri="{FF2B5EF4-FFF2-40B4-BE49-F238E27FC236}">
                  <a16:creationId xmlns:a16="http://schemas.microsoft.com/office/drawing/2014/main" xmlns="" id="{50663FCD-A605-4E1A-B205-35DEB004243C}"/>
                </a:ext>
              </a:extLst>
            </p:cNvPr>
            <p:cNvGrpSpPr/>
            <p:nvPr/>
          </p:nvGrpSpPr>
          <p:grpSpPr>
            <a:xfrm>
              <a:off x="756937" y="1344984"/>
              <a:ext cx="1805711" cy="626833"/>
              <a:chOff x="609599" y="3139323"/>
              <a:chExt cx="2407615" cy="835777"/>
            </a:xfrm>
          </p:grpSpPr>
          <p:sp>
            <p:nvSpPr>
              <p:cNvPr id="12" name="ïšḻïďê-TextBox 27">
                <a:extLst>
                  <a:ext uri="{FF2B5EF4-FFF2-40B4-BE49-F238E27FC236}">
                    <a16:creationId xmlns:a16="http://schemas.microsoft.com/office/drawing/2014/main" xmlns="" id="{AA472F77-5E15-4D53-9A36-BF9B73CF0774}"/>
                  </a:ext>
                </a:extLst>
              </p:cNvPr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13" name="ïšḻïďê-Rectangle 28">
                <a:extLst>
                  <a:ext uri="{FF2B5EF4-FFF2-40B4-BE49-F238E27FC236}">
                    <a16:creationId xmlns:a16="http://schemas.microsoft.com/office/drawing/2014/main" xmlns="" id="{6F9CB272-8203-4839-BDD8-41F23B86BA15}"/>
                  </a:ext>
                </a:extLst>
              </p:cNvPr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9" name="Group 29">
              <a:extLst>
                <a:ext uri="{FF2B5EF4-FFF2-40B4-BE49-F238E27FC236}">
                  <a16:creationId xmlns:a16="http://schemas.microsoft.com/office/drawing/2014/main" xmlns="" id="{B8B3C4AC-CC97-4493-9CB4-20C37DB4EF5B}"/>
                </a:ext>
              </a:extLst>
            </p:cNvPr>
            <p:cNvGrpSpPr/>
            <p:nvPr/>
          </p:nvGrpSpPr>
          <p:grpSpPr>
            <a:xfrm>
              <a:off x="6532857" y="1344984"/>
              <a:ext cx="1842997" cy="626833"/>
              <a:chOff x="9029821" y="3139323"/>
              <a:chExt cx="2457329" cy="835777"/>
            </a:xfrm>
          </p:grpSpPr>
          <p:sp>
            <p:nvSpPr>
              <p:cNvPr id="10" name="ïšḻïďê-TextBox 30">
                <a:extLst>
                  <a:ext uri="{FF2B5EF4-FFF2-40B4-BE49-F238E27FC236}">
                    <a16:creationId xmlns:a16="http://schemas.microsoft.com/office/drawing/2014/main" xmlns="" id="{6A4472DC-7A13-44FA-867C-963700573BF6}"/>
                  </a:ext>
                </a:extLst>
              </p:cNvPr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11" name="ïšḻïďê-Rectangle 31">
                <a:extLst>
                  <a:ext uri="{FF2B5EF4-FFF2-40B4-BE49-F238E27FC236}">
                    <a16:creationId xmlns:a16="http://schemas.microsoft.com/office/drawing/2014/main" xmlns="" id="{D806AC7C-D74E-4D2C-837F-BC64AC784698}"/>
                  </a:ext>
                </a:extLst>
              </p:cNvPr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314D560D-1A4D-486F-A78A-5633DD7D9C61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1936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772365" y="1203501"/>
            <a:ext cx="3599270" cy="3039134"/>
            <a:chOff x="2772365" y="1203501"/>
            <a:chExt cx="3599270" cy="3039134"/>
          </a:xfrm>
        </p:grpSpPr>
        <p:sp>
          <p:nvSpPr>
            <p:cNvPr id="5" name="Freeform: Shape 4"/>
            <p:cNvSpPr/>
            <p:nvPr/>
          </p:nvSpPr>
          <p:spPr>
            <a:xfrm>
              <a:off x="4718179" y="1397865"/>
              <a:ext cx="1241681" cy="1148916"/>
            </a:xfrm>
            <a:custGeom>
              <a:avLst/>
              <a:gdLst>
                <a:gd name="connsiteX0" fmla="*/ 0 w 1689100"/>
                <a:gd name="connsiteY0" fmla="*/ 844550 h 1689100"/>
                <a:gd name="connsiteX1" fmla="*/ 844550 w 1689100"/>
                <a:gd name="connsiteY1" fmla="*/ 0 h 1689100"/>
                <a:gd name="connsiteX2" fmla="*/ 1689100 w 1689100"/>
                <a:gd name="connsiteY2" fmla="*/ 844550 h 1689100"/>
                <a:gd name="connsiteX3" fmla="*/ 844550 w 1689100"/>
                <a:gd name="connsiteY3" fmla="*/ 1689100 h 1689100"/>
                <a:gd name="connsiteX4" fmla="*/ 0 w 1689100"/>
                <a:gd name="connsiteY4" fmla="*/ 844550 h 1689100"/>
                <a:gd name="connsiteX0" fmla="*/ 0 w 1435100"/>
                <a:gd name="connsiteY0" fmla="*/ 1062633 h 1695414"/>
                <a:gd name="connsiteX1" fmla="*/ 590550 w 1435100"/>
                <a:gd name="connsiteY1" fmla="*/ 2183 h 1695414"/>
                <a:gd name="connsiteX2" fmla="*/ 1435100 w 1435100"/>
                <a:gd name="connsiteY2" fmla="*/ 846733 h 1695414"/>
                <a:gd name="connsiteX3" fmla="*/ 590550 w 1435100"/>
                <a:gd name="connsiteY3" fmla="*/ 1691283 h 1695414"/>
                <a:gd name="connsiteX4" fmla="*/ 0 w 1435100"/>
                <a:gd name="connsiteY4" fmla="*/ 1062633 h 1695414"/>
                <a:gd name="connsiteX0" fmla="*/ 243226 w 1678326"/>
                <a:gd name="connsiteY0" fmla="*/ 1062633 h 1592646"/>
                <a:gd name="connsiteX1" fmla="*/ 833776 w 1678326"/>
                <a:gd name="connsiteY1" fmla="*/ 2183 h 1592646"/>
                <a:gd name="connsiteX2" fmla="*/ 1678326 w 1678326"/>
                <a:gd name="connsiteY2" fmla="*/ 846733 h 1592646"/>
                <a:gd name="connsiteX3" fmla="*/ 97176 w 1678326"/>
                <a:gd name="connsiteY3" fmla="*/ 1589683 h 1592646"/>
                <a:gd name="connsiteX4" fmla="*/ 243226 w 1678326"/>
                <a:gd name="connsiteY4" fmla="*/ 1062633 h 1592646"/>
                <a:gd name="connsiteX0" fmla="*/ 259992 w 1923692"/>
                <a:gd name="connsiteY0" fmla="*/ 1219559 h 1779324"/>
                <a:gd name="connsiteX1" fmla="*/ 850542 w 1923692"/>
                <a:gd name="connsiteY1" fmla="*/ 159109 h 1779324"/>
                <a:gd name="connsiteX2" fmla="*/ 1923692 w 1923692"/>
                <a:gd name="connsiteY2" fmla="*/ 305159 h 1779324"/>
                <a:gd name="connsiteX3" fmla="*/ 113942 w 1923692"/>
                <a:gd name="connsiteY3" fmla="*/ 1746609 h 1779324"/>
                <a:gd name="connsiteX4" fmla="*/ 259992 w 1923692"/>
                <a:gd name="connsiteY4" fmla="*/ 1219559 h 1779324"/>
                <a:gd name="connsiteX0" fmla="*/ 252123 w 1915823"/>
                <a:gd name="connsiteY0" fmla="*/ 1393561 h 1956003"/>
                <a:gd name="connsiteX1" fmla="*/ 575973 w 1915823"/>
                <a:gd name="connsiteY1" fmla="*/ 66411 h 1956003"/>
                <a:gd name="connsiteX2" fmla="*/ 1915823 w 1915823"/>
                <a:gd name="connsiteY2" fmla="*/ 479161 h 1956003"/>
                <a:gd name="connsiteX3" fmla="*/ 106073 w 1915823"/>
                <a:gd name="connsiteY3" fmla="*/ 1920611 h 1956003"/>
                <a:gd name="connsiteX4" fmla="*/ 252123 w 1915823"/>
                <a:gd name="connsiteY4" fmla="*/ 1393561 h 1956003"/>
                <a:gd name="connsiteX0" fmla="*/ 839211 w 1829811"/>
                <a:gd name="connsiteY0" fmla="*/ 876094 h 1890449"/>
                <a:gd name="connsiteX1" fmla="*/ 489961 w 1829811"/>
                <a:gd name="connsiteY1" fmla="*/ 31544 h 1890449"/>
                <a:gd name="connsiteX2" fmla="*/ 1829811 w 1829811"/>
                <a:gd name="connsiteY2" fmla="*/ 444294 h 1890449"/>
                <a:gd name="connsiteX3" fmla="*/ 20061 w 1829811"/>
                <a:gd name="connsiteY3" fmla="*/ 1885744 h 1890449"/>
                <a:gd name="connsiteX4" fmla="*/ 839211 w 1829811"/>
                <a:gd name="connsiteY4" fmla="*/ 876094 h 1890449"/>
                <a:gd name="connsiteX0" fmla="*/ 838738 w 1829338"/>
                <a:gd name="connsiteY0" fmla="*/ 678614 h 1692670"/>
                <a:gd name="connsiteX1" fmla="*/ 337088 w 1829338"/>
                <a:gd name="connsiteY1" fmla="*/ 176964 h 1692670"/>
                <a:gd name="connsiteX2" fmla="*/ 1829338 w 1829338"/>
                <a:gd name="connsiteY2" fmla="*/ 246814 h 1692670"/>
                <a:gd name="connsiteX3" fmla="*/ 19588 w 1829338"/>
                <a:gd name="connsiteY3" fmla="*/ 1688264 h 1692670"/>
                <a:gd name="connsiteX4" fmla="*/ 838738 w 1829338"/>
                <a:gd name="connsiteY4" fmla="*/ 678614 h 169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338" h="1692670">
                  <a:moveTo>
                    <a:pt x="838738" y="678614"/>
                  </a:moveTo>
                  <a:cubicBezTo>
                    <a:pt x="891655" y="426731"/>
                    <a:pt x="171988" y="248931"/>
                    <a:pt x="337088" y="176964"/>
                  </a:cubicBezTo>
                  <a:cubicBezTo>
                    <a:pt x="502188" y="104997"/>
                    <a:pt x="1829338" y="-219618"/>
                    <a:pt x="1829338" y="246814"/>
                  </a:cubicBezTo>
                  <a:cubicBezTo>
                    <a:pt x="1829338" y="713246"/>
                    <a:pt x="184688" y="1616297"/>
                    <a:pt x="19588" y="1688264"/>
                  </a:cubicBezTo>
                  <a:cubicBezTo>
                    <a:pt x="-145512" y="1760231"/>
                    <a:pt x="785821" y="930497"/>
                    <a:pt x="838738" y="6786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5"/>
            <p:cNvSpPr/>
            <p:nvPr/>
          </p:nvSpPr>
          <p:spPr>
            <a:xfrm flipH="1">
              <a:off x="3192577" y="1397865"/>
              <a:ext cx="1241681" cy="1148916"/>
            </a:xfrm>
            <a:custGeom>
              <a:avLst/>
              <a:gdLst>
                <a:gd name="connsiteX0" fmla="*/ 0 w 1689100"/>
                <a:gd name="connsiteY0" fmla="*/ 844550 h 1689100"/>
                <a:gd name="connsiteX1" fmla="*/ 844550 w 1689100"/>
                <a:gd name="connsiteY1" fmla="*/ 0 h 1689100"/>
                <a:gd name="connsiteX2" fmla="*/ 1689100 w 1689100"/>
                <a:gd name="connsiteY2" fmla="*/ 844550 h 1689100"/>
                <a:gd name="connsiteX3" fmla="*/ 844550 w 1689100"/>
                <a:gd name="connsiteY3" fmla="*/ 1689100 h 1689100"/>
                <a:gd name="connsiteX4" fmla="*/ 0 w 1689100"/>
                <a:gd name="connsiteY4" fmla="*/ 844550 h 1689100"/>
                <a:gd name="connsiteX0" fmla="*/ 0 w 1435100"/>
                <a:gd name="connsiteY0" fmla="*/ 1062633 h 1695414"/>
                <a:gd name="connsiteX1" fmla="*/ 590550 w 1435100"/>
                <a:gd name="connsiteY1" fmla="*/ 2183 h 1695414"/>
                <a:gd name="connsiteX2" fmla="*/ 1435100 w 1435100"/>
                <a:gd name="connsiteY2" fmla="*/ 846733 h 1695414"/>
                <a:gd name="connsiteX3" fmla="*/ 590550 w 1435100"/>
                <a:gd name="connsiteY3" fmla="*/ 1691283 h 1695414"/>
                <a:gd name="connsiteX4" fmla="*/ 0 w 1435100"/>
                <a:gd name="connsiteY4" fmla="*/ 1062633 h 1695414"/>
                <a:gd name="connsiteX0" fmla="*/ 243226 w 1678326"/>
                <a:gd name="connsiteY0" fmla="*/ 1062633 h 1592646"/>
                <a:gd name="connsiteX1" fmla="*/ 833776 w 1678326"/>
                <a:gd name="connsiteY1" fmla="*/ 2183 h 1592646"/>
                <a:gd name="connsiteX2" fmla="*/ 1678326 w 1678326"/>
                <a:gd name="connsiteY2" fmla="*/ 846733 h 1592646"/>
                <a:gd name="connsiteX3" fmla="*/ 97176 w 1678326"/>
                <a:gd name="connsiteY3" fmla="*/ 1589683 h 1592646"/>
                <a:gd name="connsiteX4" fmla="*/ 243226 w 1678326"/>
                <a:gd name="connsiteY4" fmla="*/ 1062633 h 1592646"/>
                <a:gd name="connsiteX0" fmla="*/ 259992 w 1923692"/>
                <a:gd name="connsiteY0" fmla="*/ 1219559 h 1779324"/>
                <a:gd name="connsiteX1" fmla="*/ 850542 w 1923692"/>
                <a:gd name="connsiteY1" fmla="*/ 159109 h 1779324"/>
                <a:gd name="connsiteX2" fmla="*/ 1923692 w 1923692"/>
                <a:gd name="connsiteY2" fmla="*/ 305159 h 1779324"/>
                <a:gd name="connsiteX3" fmla="*/ 113942 w 1923692"/>
                <a:gd name="connsiteY3" fmla="*/ 1746609 h 1779324"/>
                <a:gd name="connsiteX4" fmla="*/ 259992 w 1923692"/>
                <a:gd name="connsiteY4" fmla="*/ 1219559 h 1779324"/>
                <a:gd name="connsiteX0" fmla="*/ 252123 w 1915823"/>
                <a:gd name="connsiteY0" fmla="*/ 1393561 h 1956003"/>
                <a:gd name="connsiteX1" fmla="*/ 575973 w 1915823"/>
                <a:gd name="connsiteY1" fmla="*/ 66411 h 1956003"/>
                <a:gd name="connsiteX2" fmla="*/ 1915823 w 1915823"/>
                <a:gd name="connsiteY2" fmla="*/ 479161 h 1956003"/>
                <a:gd name="connsiteX3" fmla="*/ 106073 w 1915823"/>
                <a:gd name="connsiteY3" fmla="*/ 1920611 h 1956003"/>
                <a:gd name="connsiteX4" fmla="*/ 252123 w 1915823"/>
                <a:gd name="connsiteY4" fmla="*/ 1393561 h 1956003"/>
                <a:gd name="connsiteX0" fmla="*/ 839211 w 1829811"/>
                <a:gd name="connsiteY0" fmla="*/ 876094 h 1890449"/>
                <a:gd name="connsiteX1" fmla="*/ 489961 w 1829811"/>
                <a:gd name="connsiteY1" fmla="*/ 31544 h 1890449"/>
                <a:gd name="connsiteX2" fmla="*/ 1829811 w 1829811"/>
                <a:gd name="connsiteY2" fmla="*/ 444294 h 1890449"/>
                <a:gd name="connsiteX3" fmla="*/ 20061 w 1829811"/>
                <a:gd name="connsiteY3" fmla="*/ 1885744 h 1890449"/>
                <a:gd name="connsiteX4" fmla="*/ 839211 w 1829811"/>
                <a:gd name="connsiteY4" fmla="*/ 876094 h 1890449"/>
                <a:gd name="connsiteX0" fmla="*/ 838738 w 1829338"/>
                <a:gd name="connsiteY0" fmla="*/ 678614 h 1692670"/>
                <a:gd name="connsiteX1" fmla="*/ 337088 w 1829338"/>
                <a:gd name="connsiteY1" fmla="*/ 176964 h 1692670"/>
                <a:gd name="connsiteX2" fmla="*/ 1829338 w 1829338"/>
                <a:gd name="connsiteY2" fmla="*/ 246814 h 1692670"/>
                <a:gd name="connsiteX3" fmla="*/ 19588 w 1829338"/>
                <a:gd name="connsiteY3" fmla="*/ 1688264 h 1692670"/>
                <a:gd name="connsiteX4" fmla="*/ 838738 w 1829338"/>
                <a:gd name="connsiteY4" fmla="*/ 678614 h 169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338" h="1692670">
                  <a:moveTo>
                    <a:pt x="838738" y="678614"/>
                  </a:moveTo>
                  <a:cubicBezTo>
                    <a:pt x="891655" y="426731"/>
                    <a:pt x="171988" y="248931"/>
                    <a:pt x="337088" y="176964"/>
                  </a:cubicBezTo>
                  <a:cubicBezTo>
                    <a:pt x="502188" y="104997"/>
                    <a:pt x="1829338" y="-219618"/>
                    <a:pt x="1829338" y="246814"/>
                  </a:cubicBezTo>
                  <a:cubicBezTo>
                    <a:pt x="1829338" y="713246"/>
                    <a:pt x="184688" y="1616297"/>
                    <a:pt x="19588" y="1688264"/>
                  </a:cubicBezTo>
                  <a:cubicBezTo>
                    <a:pt x="-145512" y="1760231"/>
                    <a:pt x="785821" y="930497"/>
                    <a:pt x="838738" y="6786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6"/>
            <p:cNvSpPr/>
            <p:nvPr/>
          </p:nvSpPr>
          <p:spPr>
            <a:xfrm flipV="1">
              <a:off x="4718179" y="2972947"/>
              <a:ext cx="1241681" cy="1148916"/>
            </a:xfrm>
            <a:custGeom>
              <a:avLst/>
              <a:gdLst>
                <a:gd name="connsiteX0" fmla="*/ 0 w 1689100"/>
                <a:gd name="connsiteY0" fmla="*/ 844550 h 1689100"/>
                <a:gd name="connsiteX1" fmla="*/ 844550 w 1689100"/>
                <a:gd name="connsiteY1" fmla="*/ 0 h 1689100"/>
                <a:gd name="connsiteX2" fmla="*/ 1689100 w 1689100"/>
                <a:gd name="connsiteY2" fmla="*/ 844550 h 1689100"/>
                <a:gd name="connsiteX3" fmla="*/ 844550 w 1689100"/>
                <a:gd name="connsiteY3" fmla="*/ 1689100 h 1689100"/>
                <a:gd name="connsiteX4" fmla="*/ 0 w 1689100"/>
                <a:gd name="connsiteY4" fmla="*/ 844550 h 1689100"/>
                <a:gd name="connsiteX0" fmla="*/ 0 w 1435100"/>
                <a:gd name="connsiteY0" fmla="*/ 1062633 h 1695414"/>
                <a:gd name="connsiteX1" fmla="*/ 590550 w 1435100"/>
                <a:gd name="connsiteY1" fmla="*/ 2183 h 1695414"/>
                <a:gd name="connsiteX2" fmla="*/ 1435100 w 1435100"/>
                <a:gd name="connsiteY2" fmla="*/ 846733 h 1695414"/>
                <a:gd name="connsiteX3" fmla="*/ 590550 w 1435100"/>
                <a:gd name="connsiteY3" fmla="*/ 1691283 h 1695414"/>
                <a:gd name="connsiteX4" fmla="*/ 0 w 1435100"/>
                <a:gd name="connsiteY4" fmla="*/ 1062633 h 1695414"/>
                <a:gd name="connsiteX0" fmla="*/ 243226 w 1678326"/>
                <a:gd name="connsiteY0" fmla="*/ 1062633 h 1592646"/>
                <a:gd name="connsiteX1" fmla="*/ 833776 w 1678326"/>
                <a:gd name="connsiteY1" fmla="*/ 2183 h 1592646"/>
                <a:gd name="connsiteX2" fmla="*/ 1678326 w 1678326"/>
                <a:gd name="connsiteY2" fmla="*/ 846733 h 1592646"/>
                <a:gd name="connsiteX3" fmla="*/ 97176 w 1678326"/>
                <a:gd name="connsiteY3" fmla="*/ 1589683 h 1592646"/>
                <a:gd name="connsiteX4" fmla="*/ 243226 w 1678326"/>
                <a:gd name="connsiteY4" fmla="*/ 1062633 h 1592646"/>
                <a:gd name="connsiteX0" fmla="*/ 259992 w 1923692"/>
                <a:gd name="connsiteY0" fmla="*/ 1219559 h 1779324"/>
                <a:gd name="connsiteX1" fmla="*/ 850542 w 1923692"/>
                <a:gd name="connsiteY1" fmla="*/ 159109 h 1779324"/>
                <a:gd name="connsiteX2" fmla="*/ 1923692 w 1923692"/>
                <a:gd name="connsiteY2" fmla="*/ 305159 h 1779324"/>
                <a:gd name="connsiteX3" fmla="*/ 113942 w 1923692"/>
                <a:gd name="connsiteY3" fmla="*/ 1746609 h 1779324"/>
                <a:gd name="connsiteX4" fmla="*/ 259992 w 1923692"/>
                <a:gd name="connsiteY4" fmla="*/ 1219559 h 1779324"/>
                <a:gd name="connsiteX0" fmla="*/ 252123 w 1915823"/>
                <a:gd name="connsiteY0" fmla="*/ 1393561 h 1956003"/>
                <a:gd name="connsiteX1" fmla="*/ 575973 w 1915823"/>
                <a:gd name="connsiteY1" fmla="*/ 66411 h 1956003"/>
                <a:gd name="connsiteX2" fmla="*/ 1915823 w 1915823"/>
                <a:gd name="connsiteY2" fmla="*/ 479161 h 1956003"/>
                <a:gd name="connsiteX3" fmla="*/ 106073 w 1915823"/>
                <a:gd name="connsiteY3" fmla="*/ 1920611 h 1956003"/>
                <a:gd name="connsiteX4" fmla="*/ 252123 w 1915823"/>
                <a:gd name="connsiteY4" fmla="*/ 1393561 h 1956003"/>
                <a:gd name="connsiteX0" fmla="*/ 839211 w 1829811"/>
                <a:gd name="connsiteY0" fmla="*/ 876094 h 1890449"/>
                <a:gd name="connsiteX1" fmla="*/ 489961 w 1829811"/>
                <a:gd name="connsiteY1" fmla="*/ 31544 h 1890449"/>
                <a:gd name="connsiteX2" fmla="*/ 1829811 w 1829811"/>
                <a:gd name="connsiteY2" fmla="*/ 444294 h 1890449"/>
                <a:gd name="connsiteX3" fmla="*/ 20061 w 1829811"/>
                <a:gd name="connsiteY3" fmla="*/ 1885744 h 1890449"/>
                <a:gd name="connsiteX4" fmla="*/ 839211 w 1829811"/>
                <a:gd name="connsiteY4" fmla="*/ 876094 h 1890449"/>
                <a:gd name="connsiteX0" fmla="*/ 838738 w 1829338"/>
                <a:gd name="connsiteY0" fmla="*/ 678614 h 1692670"/>
                <a:gd name="connsiteX1" fmla="*/ 337088 w 1829338"/>
                <a:gd name="connsiteY1" fmla="*/ 176964 h 1692670"/>
                <a:gd name="connsiteX2" fmla="*/ 1829338 w 1829338"/>
                <a:gd name="connsiteY2" fmla="*/ 246814 h 1692670"/>
                <a:gd name="connsiteX3" fmla="*/ 19588 w 1829338"/>
                <a:gd name="connsiteY3" fmla="*/ 1688264 h 1692670"/>
                <a:gd name="connsiteX4" fmla="*/ 838738 w 1829338"/>
                <a:gd name="connsiteY4" fmla="*/ 678614 h 169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338" h="1692670">
                  <a:moveTo>
                    <a:pt x="838738" y="678614"/>
                  </a:moveTo>
                  <a:cubicBezTo>
                    <a:pt x="891655" y="426731"/>
                    <a:pt x="171988" y="248931"/>
                    <a:pt x="337088" y="176964"/>
                  </a:cubicBezTo>
                  <a:cubicBezTo>
                    <a:pt x="502188" y="104997"/>
                    <a:pt x="1829338" y="-219618"/>
                    <a:pt x="1829338" y="246814"/>
                  </a:cubicBezTo>
                  <a:cubicBezTo>
                    <a:pt x="1829338" y="713246"/>
                    <a:pt x="184688" y="1616297"/>
                    <a:pt x="19588" y="1688264"/>
                  </a:cubicBezTo>
                  <a:cubicBezTo>
                    <a:pt x="-145512" y="1760231"/>
                    <a:pt x="785821" y="930497"/>
                    <a:pt x="838738" y="6786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7"/>
            <p:cNvSpPr/>
            <p:nvPr/>
          </p:nvSpPr>
          <p:spPr>
            <a:xfrm flipH="1" flipV="1">
              <a:off x="3192577" y="2972947"/>
              <a:ext cx="1241681" cy="1148916"/>
            </a:xfrm>
            <a:custGeom>
              <a:avLst/>
              <a:gdLst>
                <a:gd name="connsiteX0" fmla="*/ 0 w 1689100"/>
                <a:gd name="connsiteY0" fmla="*/ 844550 h 1689100"/>
                <a:gd name="connsiteX1" fmla="*/ 844550 w 1689100"/>
                <a:gd name="connsiteY1" fmla="*/ 0 h 1689100"/>
                <a:gd name="connsiteX2" fmla="*/ 1689100 w 1689100"/>
                <a:gd name="connsiteY2" fmla="*/ 844550 h 1689100"/>
                <a:gd name="connsiteX3" fmla="*/ 844550 w 1689100"/>
                <a:gd name="connsiteY3" fmla="*/ 1689100 h 1689100"/>
                <a:gd name="connsiteX4" fmla="*/ 0 w 1689100"/>
                <a:gd name="connsiteY4" fmla="*/ 844550 h 1689100"/>
                <a:gd name="connsiteX0" fmla="*/ 0 w 1435100"/>
                <a:gd name="connsiteY0" fmla="*/ 1062633 h 1695414"/>
                <a:gd name="connsiteX1" fmla="*/ 590550 w 1435100"/>
                <a:gd name="connsiteY1" fmla="*/ 2183 h 1695414"/>
                <a:gd name="connsiteX2" fmla="*/ 1435100 w 1435100"/>
                <a:gd name="connsiteY2" fmla="*/ 846733 h 1695414"/>
                <a:gd name="connsiteX3" fmla="*/ 590550 w 1435100"/>
                <a:gd name="connsiteY3" fmla="*/ 1691283 h 1695414"/>
                <a:gd name="connsiteX4" fmla="*/ 0 w 1435100"/>
                <a:gd name="connsiteY4" fmla="*/ 1062633 h 1695414"/>
                <a:gd name="connsiteX0" fmla="*/ 243226 w 1678326"/>
                <a:gd name="connsiteY0" fmla="*/ 1062633 h 1592646"/>
                <a:gd name="connsiteX1" fmla="*/ 833776 w 1678326"/>
                <a:gd name="connsiteY1" fmla="*/ 2183 h 1592646"/>
                <a:gd name="connsiteX2" fmla="*/ 1678326 w 1678326"/>
                <a:gd name="connsiteY2" fmla="*/ 846733 h 1592646"/>
                <a:gd name="connsiteX3" fmla="*/ 97176 w 1678326"/>
                <a:gd name="connsiteY3" fmla="*/ 1589683 h 1592646"/>
                <a:gd name="connsiteX4" fmla="*/ 243226 w 1678326"/>
                <a:gd name="connsiteY4" fmla="*/ 1062633 h 1592646"/>
                <a:gd name="connsiteX0" fmla="*/ 259992 w 1923692"/>
                <a:gd name="connsiteY0" fmla="*/ 1219559 h 1779324"/>
                <a:gd name="connsiteX1" fmla="*/ 850542 w 1923692"/>
                <a:gd name="connsiteY1" fmla="*/ 159109 h 1779324"/>
                <a:gd name="connsiteX2" fmla="*/ 1923692 w 1923692"/>
                <a:gd name="connsiteY2" fmla="*/ 305159 h 1779324"/>
                <a:gd name="connsiteX3" fmla="*/ 113942 w 1923692"/>
                <a:gd name="connsiteY3" fmla="*/ 1746609 h 1779324"/>
                <a:gd name="connsiteX4" fmla="*/ 259992 w 1923692"/>
                <a:gd name="connsiteY4" fmla="*/ 1219559 h 1779324"/>
                <a:gd name="connsiteX0" fmla="*/ 252123 w 1915823"/>
                <a:gd name="connsiteY0" fmla="*/ 1393561 h 1956003"/>
                <a:gd name="connsiteX1" fmla="*/ 575973 w 1915823"/>
                <a:gd name="connsiteY1" fmla="*/ 66411 h 1956003"/>
                <a:gd name="connsiteX2" fmla="*/ 1915823 w 1915823"/>
                <a:gd name="connsiteY2" fmla="*/ 479161 h 1956003"/>
                <a:gd name="connsiteX3" fmla="*/ 106073 w 1915823"/>
                <a:gd name="connsiteY3" fmla="*/ 1920611 h 1956003"/>
                <a:gd name="connsiteX4" fmla="*/ 252123 w 1915823"/>
                <a:gd name="connsiteY4" fmla="*/ 1393561 h 1956003"/>
                <a:gd name="connsiteX0" fmla="*/ 839211 w 1829811"/>
                <a:gd name="connsiteY0" fmla="*/ 876094 h 1890449"/>
                <a:gd name="connsiteX1" fmla="*/ 489961 w 1829811"/>
                <a:gd name="connsiteY1" fmla="*/ 31544 h 1890449"/>
                <a:gd name="connsiteX2" fmla="*/ 1829811 w 1829811"/>
                <a:gd name="connsiteY2" fmla="*/ 444294 h 1890449"/>
                <a:gd name="connsiteX3" fmla="*/ 20061 w 1829811"/>
                <a:gd name="connsiteY3" fmla="*/ 1885744 h 1890449"/>
                <a:gd name="connsiteX4" fmla="*/ 839211 w 1829811"/>
                <a:gd name="connsiteY4" fmla="*/ 876094 h 1890449"/>
                <a:gd name="connsiteX0" fmla="*/ 838738 w 1829338"/>
                <a:gd name="connsiteY0" fmla="*/ 678614 h 1692670"/>
                <a:gd name="connsiteX1" fmla="*/ 337088 w 1829338"/>
                <a:gd name="connsiteY1" fmla="*/ 176964 h 1692670"/>
                <a:gd name="connsiteX2" fmla="*/ 1829338 w 1829338"/>
                <a:gd name="connsiteY2" fmla="*/ 246814 h 1692670"/>
                <a:gd name="connsiteX3" fmla="*/ 19588 w 1829338"/>
                <a:gd name="connsiteY3" fmla="*/ 1688264 h 1692670"/>
                <a:gd name="connsiteX4" fmla="*/ 838738 w 1829338"/>
                <a:gd name="connsiteY4" fmla="*/ 678614 h 169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338" h="1692670">
                  <a:moveTo>
                    <a:pt x="838738" y="678614"/>
                  </a:moveTo>
                  <a:cubicBezTo>
                    <a:pt x="891655" y="426731"/>
                    <a:pt x="171988" y="248931"/>
                    <a:pt x="337088" y="176964"/>
                  </a:cubicBezTo>
                  <a:cubicBezTo>
                    <a:pt x="502188" y="104997"/>
                    <a:pt x="1829338" y="-219618"/>
                    <a:pt x="1829338" y="246814"/>
                  </a:cubicBezTo>
                  <a:cubicBezTo>
                    <a:pt x="1829338" y="713246"/>
                    <a:pt x="184688" y="1616297"/>
                    <a:pt x="19588" y="1688264"/>
                  </a:cubicBezTo>
                  <a:cubicBezTo>
                    <a:pt x="-145512" y="1760231"/>
                    <a:pt x="785821" y="930497"/>
                    <a:pt x="838738" y="6786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2772365" y="1203501"/>
              <a:ext cx="556505" cy="556503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2772365" y="3686132"/>
              <a:ext cx="556505" cy="556503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5815130" y="1203501"/>
              <a:ext cx="556505" cy="55650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11"/>
            <p:cNvSpPr/>
            <p:nvPr/>
          </p:nvSpPr>
          <p:spPr>
            <a:xfrm>
              <a:off x="5815130" y="3686132"/>
              <a:ext cx="556505" cy="556503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Group 15"/>
          <p:cNvGrpSpPr/>
          <p:nvPr/>
        </p:nvGrpSpPr>
        <p:grpSpPr>
          <a:xfrm>
            <a:off x="6597225" y="1203501"/>
            <a:ext cx="1959740" cy="899927"/>
            <a:chOff x="8796300" y="1604668"/>
            <a:chExt cx="2612987" cy="1199903"/>
          </a:xfrm>
        </p:grpSpPr>
        <p:sp>
          <p:nvSpPr>
            <p:cNvPr id="23" name="TextBox 13"/>
            <p:cNvSpPr txBox="1">
              <a:spLocks/>
            </p:cNvSpPr>
            <p:nvPr/>
          </p:nvSpPr>
          <p:spPr>
            <a:xfrm>
              <a:off x="8796300" y="1604668"/>
              <a:ext cx="2612987" cy="376993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24" name="TextBox 14"/>
            <p:cNvSpPr txBox="1">
              <a:spLocks/>
            </p:cNvSpPr>
            <p:nvPr/>
          </p:nvSpPr>
          <p:spPr>
            <a:xfrm>
              <a:off x="8796300" y="1981661"/>
              <a:ext cx="2612987" cy="822910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</p:grpSp>
      <p:grpSp>
        <p:nvGrpSpPr>
          <p:cNvPr id="14" name="Group 12"/>
          <p:cNvGrpSpPr/>
          <p:nvPr/>
        </p:nvGrpSpPr>
        <p:grpSpPr>
          <a:xfrm>
            <a:off x="602519" y="3236340"/>
            <a:ext cx="1959740" cy="899927"/>
            <a:chOff x="803359" y="4315120"/>
            <a:chExt cx="2612987" cy="1199903"/>
          </a:xfrm>
        </p:grpSpPr>
        <p:sp>
          <p:nvSpPr>
            <p:cNvPr id="21" name="TextBox 16"/>
            <p:cNvSpPr txBox="1">
              <a:spLocks/>
            </p:cNvSpPr>
            <p:nvPr/>
          </p:nvSpPr>
          <p:spPr>
            <a:xfrm>
              <a:off x="803359" y="4315120"/>
              <a:ext cx="2612987" cy="376993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2" name="TextBox 17"/>
            <p:cNvSpPr txBox="1">
              <a:spLocks/>
            </p:cNvSpPr>
            <p:nvPr/>
          </p:nvSpPr>
          <p:spPr>
            <a:xfrm>
              <a:off x="803359" y="4692113"/>
              <a:ext cx="2612987" cy="822910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</p:grpSp>
      <p:grpSp>
        <p:nvGrpSpPr>
          <p:cNvPr id="15" name="Group 1"/>
          <p:cNvGrpSpPr/>
          <p:nvPr/>
        </p:nvGrpSpPr>
        <p:grpSpPr>
          <a:xfrm>
            <a:off x="602518" y="1203501"/>
            <a:ext cx="1959741" cy="899927"/>
            <a:chOff x="803358" y="1604668"/>
            <a:chExt cx="2612988" cy="1199903"/>
          </a:xfrm>
        </p:grpSpPr>
        <p:sp>
          <p:nvSpPr>
            <p:cNvPr id="19" name="TextBox 19"/>
            <p:cNvSpPr txBox="1">
              <a:spLocks/>
            </p:cNvSpPr>
            <p:nvPr/>
          </p:nvSpPr>
          <p:spPr>
            <a:xfrm>
              <a:off x="803359" y="1604668"/>
              <a:ext cx="2612987" cy="376993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0" name="TextBox 20"/>
            <p:cNvSpPr txBox="1">
              <a:spLocks/>
            </p:cNvSpPr>
            <p:nvPr/>
          </p:nvSpPr>
          <p:spPr>
            <a:xfrm>
              <a:off x="803358" y="1981661"/>
              <a:ext cx="2612987" cy="822910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此部分内容作为文字排版占位显示</a:t>
              </a:r>
              <a:br>
                <a:rPr lang="zh-CN" altLang="en-US" sz="1200" dirty="0"/>
              </a:br>
              <a:r>
                <a:rPr lang="zh-CN" altLang="en-US" sz="1200" dirty="0"/>
                <a:t>（建议使用主题字体）</a:t>
              </a:r>
            </a:p>
          </p:txBody>
        </p:sp>
      </p:grpSp>
      <p:grpSp>
        <p:nvGrpSpPr>
          <p:cNvPr id="16" name="Group 18"/>
          <p:cNvGrpSpPr/>
          <p:nvPr/>
        </p:nvGrpSpPr>
        <p:grpSpPr>
          <a:xfrm>
            <a:off x="6597225" y="3236340"/>
            <a:ext cx="1959740" cy="899927"/>
            <a:chOff x="8796300" y="4315120"/>
            <a:chExt cx="2612987" cy="1199903"/>
          </a:xfrm>
        </p:grpSpPr>
        <p:sp>
          <p:nvSpPr>
            <p:cNvPr id="17" name="TextBox 22"/>
            <p:cNvSpPr txBox="1">
              <a:spLocks/>
            </p:cNvSpPr>
            <p:nvPr/>
          </p:nvSpPr>
          <p:spPr>
            <a:xfrm>
              <a:off x="8796300" y="4315120"/>
              <a:ext cx="2612987" cy="376993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18" name="TextBox 23"/>
            <p:cNvSpPr txBox="1">
              <a:spLocks/>
            </p:cNvSpPr>
            <p:nvPr/>
          </p:nvSpPr>
          <p:spPr>
            <a:xfrm>
              <a:off x="8796300" y="4692113"/>
              <a:ext cx="2612987" cy="822910"/>
            </a:xfrm>
            <a:prstGeom prst="rect">
              <a:avLst/>
            </a:prstGeom>
          </p:spPr>
          <p:txBody>
            <a:bodyPr vert="horz" wrap="square" lIns="0" tIns="0" rIns="0" bIns="0" anchor="t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88350" y="1953276"/>
            <a:ext cx="1575738" cy="1575738"/>
            <a:chOff x="3788350" y="1953276"/>
            <a:chExt cx="1575738" cy="1575738"/>
          </a:xfrm>
        </p:grpSpPr>
        <p:sp>
          <p:nvSpPr>
            <p:cNvPr id="25" name="椭圆 24"/>
            <p:cNvSpPr/>
            <p:nvPr/>
          </p:nvSpPr>
          <p:spPr>
            <a:xfrm>
              <a:off x="3788350" y="1953276"/>
              <a:ext cx="1575738" cy="15757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19"/>
            <p:cNvSpPr txBox="1">
              <a:spLocks/>
            </p:cNvSpPr>
            <p:nvPr/>
          </p:nvSpPr>
          <p:spPr>
            <a:xfrm>
              <a:off x="4211960" y="2355726"/>
              <a:ext cx="845913" cy="761013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pPr algn="r"/>
              <a:r>
                <a:rPr lang="zh-CN" altLang="en-US" sz="36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5C5A5BF4-0F40-4CC3-BE07-84191D57057F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908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57F94870-B4EF-48E8-B398-A008DAE39D4C}"/>
              </a:ext>
            </a:extLst>
          </p:cNvPr>
          <p:cNvGrpSpPr/>
          <p:nvPr/>
        </p:nvGrpSpPr>
        <p:grpSpPr>
          <a:xfrm>
            <a:off x="1614494" y="1389543"/>
            <a:ext cx="3148518" cy="2679010"/>
            <a:chOff x="1614494" y="1389543"/>
            <a:chExt cx="3148518" cy="2679010"/>
          </a:xfrm>
        </p:grpSpPr>
        <p:sp>
          <p:nvSpPr>
            <p:cNvPr id="3" name="ïşḻïďê-Pentagon 2">
              <a:extLst>
                <a:ext uri="{FF2B5EF4-FFF2-40B4-BE49-F238E27FC236}">
                  <a16:creationId xmlns:a16="http://schemas.microsoft.com/office/drawing/2014/main" xmlns="" id="{E251AC95-1FDD-434D-A9B4-E62728AF687A}"/>
                </a:ext>
              </a:extLst>
            </p:cNvPr>
            <p:cNvSpPr/>
            <p:nvPr/>
          </p:nvSpPr>
          <p:spPr bwMode="auto">
            <a:xfrm>
              <a:off x="1614494" y="2108079"/>
              <a:ext cx="3148518" cy="523402"/>
            </a:xfrm>
            <a:prstGeom prst="homePlat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şḻïďê-Pentagon 3">
              <a:extLst>
                <a:ext uri="{FF2B5EF4-FFF2-40B4-BE49-F238E27FC236}">
                  <a16:creationId xmlns:a16="http://schemas.microsoft.com/office/drawing/2014/main" xmlns="" id="{32422D2F-9404-422D-B0FD-532EBFDAEFA9}"/>
                </a:ext>
              </a:extLst>
            </p:cNvPr>
            <p:cNvSpPr/>
            <p:nvPr/>
          </p:nvSpPr>
          <p:spPr bwMode="auto">
            <a:xfrm>
              <a:off x="1614494" y="2826615"/>
              <a:ext cx="2572468" cy="523402"/>
            </a:xfrm>
            <a:prstGeom prst="homePlat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şḻïďê-Pentagon 4">
              <a:extLst>
                <a:ext uri="{FF2B5EF4-FFF2-40B4-BE49-F238E27FC236}">
                  <a16:creationId xmlns:a16="http://schemas.microsoft.com/office/drawing/2014/main" xmlns="" id="{C8D165F4-98C9-4575-B40D-1C30718CF51F}"/>
                </a:ext>
              </a:extLst>
            </p:cNvPr>
            <p:cNvSpPr/>
            <p:nvPr/>
          </p:nvSpPr>
          <p:spPr bwMode="auto">
            <a:xfrm>
              <a:off x="1614494" y="3545151"/>
              <a:ext cx="1893592" cy="523402"/>
            </a:xfrm>
            <a:prstGeom prst="homePlat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şḻïďê-Pentagon 5">
              <a:extLst>
                <a:ext uri="{FF2B5EF4-FFF2-40B4-BE49-F238E27FC236}">
                  <a16:creationId xmlns:a16="http://schemas.microsoft.com/office/drawing/2014/main" xmlns="" id="{8973D0F9-F2AD-4463-BFF1-CECC266AB41A}"/>
                </a:ext>
              </a:extLst>
            </p:cNvPr>
            <p:cNvSpPr/>
            <p:nvPr/>
          </p:nvSpPr>
          <p:spPr bwMode="auto">
            <a:xfrm>
              <a:off x="1614494" y="1389543"/>
              <a:ext cx="2070419" cy="523402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şḻïďê-Oval 6">
              <a:extLst>
                <a:ext uri="{FF2B5EF4-FFF2-40B4-BE49-F238E27FC236}">
                  <a16:creationId xmlns:a16="http://schemas.microsoft.com/office/drawing/2014/main" xmlns="" id="{25F7BD0C-8210-4036-A0E3-54E2F8155EE7}"/>
                </a:ext>
              </a:extLst>
            </p:cNvPr>
            <p:cNvSpPr/>
            <p:nvPr/>
          </p:nvSpPr>
          <p:spPr bwMode="auto">
            <a:xfrm>
              <a:off x="3050540" y="1457288"/>
              <a:ext cx="395151" cy="395151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1600">
                  <a:solidFill>
                    <a:schemeClr val="accent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8" name="ïşḻïďê-Oval 7">
              <a:extLst>
                <a:ext uri="{FF2B5EF4-FFF2-40B4-BE49-F238E27FC236}">
                  <a16:creationId xmlns:a16="http://schemas.microsoft.com/office/drawing/2014/main" xmlns="" id="{752C1D28-8E19-4242-AE83-C55240578736}"/>
                </a:ext>
              </a:extLst>
            </p:cNvPr>
            <p:cNvSpPr/>
            <p:nvPr/>
          </p:nvSpPr>
          <p:spPr bwMode="auto">
            <a:xfrm>
              <a:off x="4126079" y="2171957"/>
              <a:ext cx="395151" cy="395151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1600">
                  <a:solidFill>
                    <a:schemeClr val="accent2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9" name="ïşḻïďê-Oval 8">
              <a:extLst>
                <a:ext uri="{FF2B5EF4-FFF2-40B4-BE49-F238E27FC236}">
                  <a16:creationId xmlns:a16="http://schemas.microsoft.com/office/drawing/2014/main" xmlns="" id="{0A8EBDA0-C9EF-474D-86C4-8457239A5C12}"/>
                </a:ext>
              </a:extLst>
            </p:cNvPr>
            <p:cNvSpPr/>
            <p:nvPr/>
          </p:nvSpPr>
          <p:spPr bwMode="auto">
            <a:xfrm>
              <a:off x="3565887" y="2886626"/>
              <a:ext cx="395151" cy="395151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1600">
                  <a:solidFill>
                    <a:schemeClr val="accent3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10" name="ïşḻïďê-Oval 9">
              <a:extLst>
                <a:ext uri="{FF2B5EF4-FFF2-40B4-BE49-F238E27FC236}">
                  <a16:creationId xmlns:a16="http://schemas.microsoft.com/office/drawing/2014/main" xmlns="" id="{1DE56515-04A6-4C35-AD3E-E8C36CA36D6E}"/>
                </a:ext>
              </a:extLst>
            </p:cNvPr>
            <p:cNvSpPr/>
            <p:nvPr/>
          </p:nvSpPr>
          <p:spPr bwMode="auto">
            <a:xfrm>
              <a:off x="2855411" y="3601295"/>
              <a:ext cx="395151" cy="395151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1600">
                  <a:solidFill>
                    <a:schemeClr val="accent4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DD0C2E15-16C0-4DC7-879C-93EE918984D8}"/>
              </a:ext>
            </a:extLst>
          </p:cNvPr>
          <p:cNvGrpSpPr/>
          <p:nvPr/>
        </p:nvGrpSpPr>
        <p:grpSpPr>
          <a:xfrm>
            <a:off x="1409055" y="762548"/>
            <a:ext cx="486826" cy="3851388"/>
            <a:chOff x="7562126" y="-13334"/>
            <a:chExt cx="852488" cy="6858000"/>
          </a:xfrm>
        </p:grpSpPr>
        <p:sp>
          <p:nvSpPr>
            <p:cNvPr id="20" name="ïşḻïďê-Freeform 19">
              <a:extLst>
                <a:ext uri="{FF2B5EF4-FFF2-40B4-BE49-F238E27FC236}">
                  <a16:creationId xmlns:a16="http://schemas.microsoft.com/office/drawing/2014/main" xmlns="" id="{D4029CAE-67BB-474D-A1AA-A1C8680E2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051" y="6101716"/>
              <a:ext cx="779463" cy="742950"/>
            </a:xfrm>
            <a:custGeom>
              <a:avLst/>
              <a:gdLst>
                <a:gd name="T0" fmla="*/ 312 w 312"/>
                <a:gd name="T1" fmla="*/ 254 h 300"/>
                <a:gd name="T2" fmla="*/ 266 w 312"/>
                <a:gd name="T3" fmla="*/ 300 h 300"/>
                <a:gd name="T4" fmla="*/ 47 w 312"/>
                <a:gd name="T5" fmla="*/ 300 h 300"/>
                <a:gd name="T6" fmla="*/ 1 w 312"/>
                <a:gd name="T7" fmla="*/ 254 h 300"/>
                <a:gd name="T8" fmla="*/ 0 w 312"/>
                <a:gd name="T9" fmla="*/ 46 h 300"/>
                <a:gd name="T10" fmla="*/ 47 w 312"/>
                <a:gd name="T11" fmla="*/ 0 h 300"/>
                <a:gd name="T12" fmla="*/ 265 w 312"/>
                <a:gd name="T13" fmla="*/ 0 h 300"/>
                <a:gd name="T14" fmla="*/ 312 w 312"/>
                <a:gd name="T15" fmla="*/ 46 h 300"/>
                <a:gd name="T16" fmla="*/ 312 w 312"/>
                <a:gd name="T17" fmla="*/ 25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300">
                  <a:moveTo>
                    <a:pt x="312" y="254"/>
                  </a:moveTo>
                  <a:cubicBezTo>
                    <a:pt x="312" y="279"/>
                    <a:pt x="291" y="300"/>
                    <a:pt x="266" y="300"/>
                  </a:cubicBezTo>
                  <a:cubicBezTo>
                    <a:pt x="47" y="300"/>
                    <a:pt x="47" y="300"/>
                    <a:pt x="47" y="300"/>
                  </a:cubicBezTo>
                  <a:cubicBezTo>
                    <a:pt x="21" y="300"/>
                    <a:pt x="1" y="279"/>
                    <a:pt x="1" y="25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1"/>
                    <a:pt x="21" y="0"/>
                    <a:pt x="47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291" y="0"/>
                    <a:pt x="312" y="20"/>
                    <a:pt x="312" y="46"/>
                  </a:cubicBezTo>
                  <a:lnTo>
                    <a:pt x="312" y="254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şḻïďê-Freeform 20">
              <a:extLst>
                <a:ext uri="{FF2B5EF4-FFF2-40B4-BE49-F238E27FC236}">
                  <a16:creationId xmlns:a16="http://schemas.microsoft.com/office/drawing/2014/main" xmlns="" id="{0FFF83EA-9836-48E3-93B5-3ACB46433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051" y="-13334"/>
              <a:ext cx="774700" cy="1185863"/>
            </a:xfrm>
            <a:custGeom>
              <a:avLst/>
              <a:gdLst>
                <a:gd name="T0" fmla="*/ 2 w 488"/>
                <a:gd name="T1" fmla="*/ 663 h 747"/>
                <a:gd name="T2" fmla="*/ 244 w 488"/>
                <a:gd name="T3" fmla="*/ 0 h 747"/>
                <a:gd name="T4" fmla="*/ 488 w 488"/>
                <a:gd name="T5" fmla="*/ 663 h 747"/>
                <a:gd name="T6" fmla="*/ 400 w 488"/>
                <a:gd name="T7" fmla="*/ 747 h 747"/>
                <a:gd name="T8" fmla="*/ 0 w 488"/>
                <a:gd name="T9" fmla="*/ 680 h 747"/>
                <a:gd name="T10" fmla="*/ 2 w 488"/>
                <a:gd name="T11" fmla="*/ 66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8" h="747">
                  <a:moveTo>
                    <a:pt x="2" y="663"/>
                  </a:moveTo>
                  <a:lnTo>
                    <a:pt x="244" y="0"/>
                  </a:lnTo>
                  <a:lnTo>
                    <a:pt x="488" y="663"/>
                  </a:lnTo>
                  <a:lnTo>
                    <a:pt x="400" y="747"/>
                  </a:lnTo>
                  <a:lnTo>
                    <a:pt x="0" y="680"/>
                  </a:lnTo>
                  <a:lnTo>
                    <a:pt x="2" y="66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şḻïďê-Freeform 21">
              <a:extLst>
                <a:ext uri="{FF2B5EF4-FFF2-40B4-BE49-F238E27FC236}">
                  <a16:creationId xmlns:a16="http://schemas.microsoft.com/office/drawing/2014/main" xmlns="" id="{88585CE0-4E56-4343-BAF8-A41A32E7B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051" y="-13334"/>
              <a:ext cx="774700" cy="1185863"/>
            </a:xfrm>
            <a:custGeom>
              <a:avLst/>
              <a:gdLst>
                <a:gd name="T0" fmla="*/ 2 w 488"/>
                <a:gd name="T1" fmla="*/ 663 h 747"/>
                <a:gd name="T2" fmla="*/ 244 w 488"/>
                <a:gd name="T3" fmla="*/ 0 h 747"/>
                <a:gd name="T4" fmla="*/ 488 w 488"/>
                <a:gd name="T5" fmla="*/ 663 h 747"/>
                <a:gd name="T6" fmla="*/ 400 w 488"/>
                <a:gd name="T7" fmla="*/ 747 h 747"/>
                <a:gd name="T8" fmla="*/ 0 w 488"/>
                <a:gd name="T9" fmla="*/ 68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747">
                  <a:moveTo>
                    <a:pt x="2" y="663"/>
                  </a:moveTo>
                  <a:lnTo>
                    <a:pt x="244" y="0"/>
                  </a:lnTo>
                  <a:lnTo>
                    <a:pt x="488" y="663"/>
                  </a:lnTo>
                  <a:lnTo>
                    <a:pt x="400" y="747"/>
                  </a:lnTo>
                  <a:lnTo>
                    <a:pt x="0" y="68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şḻïďê-Freeform 22">
              <a:extLst>
                <a:ext uri="{FF2B5EF4-FFF2-40B4-BE49-F238E27FC236}">
                  <a16:creationId xmlns:a16="http://schemas.microsoft.com/office/drawing/2014/main" xmlns="" id="{314DE069-BF0C-4FAD-BA39-E9CC43604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4226" y="951866"/>
              <a:ext cx="261938" cy="5089525"/>
            </a:xfrm>
            <a:custGeom>
              <a:avLst/>
              <a:gdLst>
                <a:gd name="T0" fmla="*/ 105 w 105"/>
                <a:gd name="T1" fmla="*/ 2006 h 2053"/>
                <a:gd name="T2" fmla="*/ 58 w 105"/>
                <a:gd name="T3" fmla="*/ 2053 h 2053"/>
                <a:gd name="T4" fmla="*/ 47 w 105"/>
                <a:gd name="T5" fmla="*/ 2053 h 2053"/>
                <a:gd name="T6" fmla="*/ 1 w 105"/>
                <a:gd name="T7" fmla="*/ 2006 h 2053"/>
                <a:gd name="T8" fmla="*/ 0 w 105"/>
                <a:gd name="T9" fmla="*/ 46 h 2053"/>
                <a:gd name="T10" fmla="*/ 46 w 105"/>
                <a:gd name="T11" fmla="*/ 0 h 2053"/>
                <a:gd name="T12" fmla="*/ 57 w 105"/>
                <a:gd name="T13" fmla="*/ 0 h 2053"/>
                <a:gd name="T14" fmla="*/ 104 w 105"/>
                <a:gd name="T15" fmla="*/ 46 h 2053"/>
                <a:gd name="T16" fmla="*/ 105 w 105"/>
                <a:gd name="T17" fmla="*/ 2006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2053">
                  <a:moveTo>
                    <a:pt x="105" y="2006"/>
                  </a:moveTo>
                  <a:cubicBezTo>
                    <a:pt x="105" y="2032"/>
                    <a:pt x="84" y="2053"/>
                    <a:pt x="58" y="2053"/>
                  </a:cubicBezTo>
                  <a:cubicBezTo>
                    <a:pt x="47" y="2053"/>
                    <a:pt x="47" y="2053"/>
                    <a:pt x="47" y="2053"/>
                  </a:cubicBezTo>
                  <a:cubicBezTo>
                    <a:pt x="21" y="2053"/>
                    <a:pt x="1" y="2032"/>
                    <a:pt x="1" y="200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0"/>
                    <a:pt x="21" y="0"/>
                    <a:pt x="4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83" y="0"/>
                    <a:pt x="104" y="20"/>
                    <a:pt x="104" y="46"/>
                  </a:cubicBezTo>
                  <a:lnTo>
                    <a:pt x="105" y="2006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şḻïďê-Freeform 23">
              <a:extLst>
                <a:ext uri="{FF2B5EF4-FFF2-40B4-BE49-F238E27FC236}">
                  <a16:creationId xmlns:a16="http://schemas.microsoft.com/office/drawing/2014/main" xmlns="" id="{32466B74-21FB-4EAC-92D2-05D235D75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4576" y="951866"/>
              <a:ext cx="261938" cy="5089525"/>
            </a:xfrm>
            <a:custGeom>
              <a:avLst/>
              <a:gdLst>
                <a:gd name="T0" fmla="*/ 105 w 105"/>
                <a:gd name="T1" fmla="*/ 2006 h 2053"/>
                <a:gd name="T2" fmla="*/ 58 w 105"/>
                <a:gd name="T3" fmla="*/ 2053 h 2053"/>
                <a:gd name="T4" fmla="*/ 47 w 105"/>
                <a:gd name="T5" fmla="*/ 2053 h 2053"/>
                <a:gd name="T6" fmla="*/ 1 w 105"/>
                <a:gd name="T7" fmla="*/ 2006 h 2053"/>
                <a:gd name="T8" fmla="*/ 0 w 105"/>
                <a:gd name="T9" fmla="*/ 46 h 2053"/>
                <a:gd name="T10" fmla="*/ 47 w 105"/>
                <a:gd name="T11" fmla="*/ 0 h 2053"/>
                <a:gd name="T12" fmla="*/ 58 w 105"/>
                <a:gd name="T13" fmla="*/ 0 h 2053"/>
                <a:gd name="T14" fmla="*/ 104 w 105"/>
                <a:gd name="T15" fmla="*/ 46 h 2053"/>
                <a:gd name="T16" fmla="*/ 105 w 105"/>
                <a:gd name="T17" fmla="*/ 2006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2053">
                  <a:moveTo>
                    <a:pt x="105" y="2006"/>
                  </a:moveTo>
                  <a:cubicBezTo>
                    <a:pt x="105" y="2032"/>
                    <a:pt x="84" y="2053"/>
                    <a:pt x="58" y="2053"/>
                  </a:cubicBezTo>
                  <a:cubicBezTo>
                    <a:pt x="47" y="2053"/>
                    <a:pt x="47" y="2053"/>
                    <a:pt x="47" y="2053"/>
                  </a:cubicBezTo>
                  <a:cubicBezTo>
                    <a:pt x="22" y="2053"/>
                    <a:pt x="1" y="2032"/>
                    <a:pt x="1" y="200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0"/>
                    <a:pt x="21" y="0"/>
                    <a:pt x="47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83" y="0"/>
                    <a:pt x="104" y="20"/>
                    <a:pt x="104" y="46"/>
                  </a:cubicBezTo>
                  <a:lnTo>
                    <a:pt x="105" y="200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şḻïďê-Freeform 24">
              <a:extLst>
                <a:ext uri="{FF2B5EF4-FFF2-40B4-BE49-F238E27FC236}">
                  <a16:creationId xmlns:a16="http://schemas.microsoft.com/office/drawing/2014/main" xmlns="" id="{138CEA73-FB16-453F-8768-84763F716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051" y="951866"/>
              <a:ext cx="261938" cy="5089525"/>
            </a:xfrm>
            <a:custGeom>
              <a:avLst/>
              <a:gdLst>
                <a:gd name="T0" fmla="*/ 105 w 105"/>
                <a:gd name="T1" fmla="*/ 2006 h 2053"/>
                <a:gd name="T2" fmla="*/ 58 w 105"/>
                <a:gd name="T3" fmla="*/ 2053 h 2053"/>
                <a:gd name="T4" fmla="*/ 47 w 105"/>
                <a:gd name="T5" fmla="*/ 2053 h 2053"/>
                <a:gd name="T6" fmla="*/ 0 w 105"/>
                <a:gd name="T7" fmla="*/ 2006 h 2053"/>
                <a:gd name="T8" fmla="*/ 0 w 105"/>
                <a:gd name="T9" fmla="*/ 46 h 2053"/>
                <a:gd name="T10" fmla="*/ 46 w 105"/>
                <a:gd name="T11" fmla="*/ 0 h 2053"/>
                <a:gd name="T12" fmla="*/ 57 w 105"/>
                <a:gd name="T13" fmla="*/ 0 h 2053"/>
                <a:gd name="T14" fmla="*/ 104 w 105"/>
                <a:gd name="T15" fmla="*/ 46 h 2053"/>
                <a:gd name="T16" fmla="*/ 105 w 105"/>
                <a:gd name="T17" fmla="*/ 2006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2053">
                  <a:moveTo>
                    <a:pt x="105" y="2006"/>
                  </a:moveTo>
                  <a:cubicBezTo>
                    <a:pt x="105" y="2032"/>
                    <a:pt x="84" y="2053"/>
                    <a:pt x="58" y="2053"/>
                  </a:cubicBezTo>
                  <a:cubicBezTo>
                    <a:pt x="47" y="2053"/>
                    <a:pt x="47" y="2053"/>
                    <a:pt x="47" y="2053"/>
                  </a:cubicBezTo>
                  <a:cubicBezTo>
                    <a:pt x="21" y="2053"/>
                    <a:pt x="0" y="2032"/>
                    <a:pt x="0" y="200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83" y="0"/>
                    <a:pt x="104" y="21"/>
                    <a:pt x="104" y="46"/>
                  </a:cubicBezTo>
                  <a:lnTo>
                    <a:pt x="105" y="200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şḻïďê-Freeform 25">
              <a:extLst>
                <a:ext uri="{FF2B5EF4-FFF2-40B4-BE49-F238E27FC236}">
                  <a16:creationId xmlns:a16="http://schemas.microsoft.com/office/drawing/2014/main" xmlns="" id="{BBB11D40-7BE8-4929-BF1B-7A851CE1F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4389" y="-13334"/>
              <a:ext cx="200025" cy="312738"/>
            </a:xfrm>
            <a:custGeom>
              <a:avLst/>
              <a:gdLst>
                <a:gd name="T0" fmla="*/ 40 w 80"/>
                <a:gd name="T1" fmla="*/ 0 h 126"/>
                <a:gd name="T2" fmla="*/ 0 w 80"/>
                <a:gd name="T3" fmla="*/ 110 h 126"/>
                <a:gd name="T4" fmla="*/ 40 w 80"/>
                <a:gd name="T5" fmla="*/ 126 h 126"/>
                <a:gd name="T6" fmla="*/ 80 w 80"/>
                <a:gd name="T7" fmla="*/ 110 h 126"/>
                <a:gd name="T8" fmla="*/ 40 w 80"/>
                <a:gd name="T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26">
                  <a:moveTo>
                    <a:pt x="40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0" y="110"/>
                    <a:pt x="11" y="126"/>
                    <a:pt x="40" y="126"/>
                  </a:cubicBezTo>
                  <a:cubicBezTo>
                    <a:pt x="68" y="126"/>
                    <a:pt x="80" y="110"/>
                    <a:pt x="80" y="11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şḻïďê-Rectangle 26">
              <a:extLst>
                <a:ext uri="{FF2B5EF4-FFF2-40B4-BE49-F238E27FC236}">
                  <a16:creationId xmlns:a16="http://schemas.microsoft.com/office/drawing/2014/main" xmlns="" id="{ABA7F6B5-4114-4116-B0D4-92CFF3D5D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7051" y="5925504"/>
              <a:ext cx="779463" cy="34925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şḻïďê-Freeform 27">
              <a:extLst>
                <a:ext uri="{FF2B5EF4-FFF2-40B4-BE49-F238E27FC236}">
                  <a16:creationId xmlns:a16="http://schemas.microsoft.com/office/drawing/2014/main" xmlns="" id="{5918956F-5B3C-4A64-9D37-A603B7D75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126" y="6217604"/>
              <a:ext cx="852488" cy="57150"/>
            </a:xfrm>
            <a:custGeom>
              <a:avLst/>
              <a:gdLst>
                <a:gd name="T0" fmla="*/ 326 w 341"/>
                <a:gd name="T1" fmla="*/ 0 h 23"/>
                <a:gd name="T2" fmla="*/ 15 w 341"/>
                <a:gd name="T3" fmla="*/ 0 h 23"/>
                <a:gd name="T4" fmla="*/ 15 w 341"/>
                <a:gd name="T5" fmla="*/ 23 h 23"/>
                <a:gd name="T6" fmla="*/ 326 w 341"/>
                <a:gd name="T7" fmla="*/ 23 h 23"/>
                <a:gd name="T8" fmla="*/ 326 w 34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23">
                  <a:moveTo>
                    <a:pt x="326" y="0"/>
                  </a:moveTo>
                  <a:cubicBezTo>
                    <a:pt x="222" y="0"/>
                    <a:pt x="119" y="0"/>
                    <a:pt x="15" y="0"/>
                  </a:cubicBezTo>
                  <a:cubicBezTo>
                    <a:pt x="0" y="0"/>
                    <a:pt x="0" y="23"/>
                    <a:pt x="15" y="23"/>
                  </a:cubicBezTo>
                  <a:cubicBezTo>
                    <a:pt x="119" y="23"/>
                    <a:pt x="222" y="23"/>
                    <a:pt x="326" y="23"/>
                  </a:cubicBezTo>
                  <a:cubicBezTo>
                    <a:pt x="341" y="23"/>
                    <a:pt x="341" y="0"/>
                    <a:pt x="326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şḻïďê-Freeform 28">
              <a:extLst>
                <a:ext uri="{FF2B5EF4-FFF2-40B4-BE49-F238E27FC236}">
                  <a16:creationId xmlns:a16="http://schemas.microsoft.com/office/drawing/2014/main" xmlns="" id="{2B0618B5-F5A7-402A-BCF5-48332C7FA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126" y="6069966"/>
              <a:ext cx="852488" cy="58738"/>
            </a:xfrm>
            <a:custGeom>
              <a:avLst/>
              <a:gdLst>
                <a:gd name="T0" fmla="*/ 326 w 341"/>
                <a:gd name="T1" fmla="*/ 0 h 24"/>
                <a:gd name="T2" fmla="*/ 15 w 341"/>
                <a:gd name="T3" fmla="*/ 1 h 24"/>
                <a:gd name="T4" fmla="*/ 15 w 341"/>
                <a:gd name="T5" fmla="*/ 24 h 24"/>
                <a:gd name="T6" fmla="*/ 326 w 341"/>
                <a:gd name="T7" fmla="*/ 24 h 24"/>
                <a:gd name="T8" fmla="*/ 326 w 34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24">
                  <a:moveTo>
                    <a:pt x="326" y="0"/>
                  </a:moveTo>
                  <a:cubicBezTo>
                    <a:pt x="222" y="0"/>
                    <a:pt x="119" y="1"/>
                    <a:pt x="15" y="1"/>
                  </a:cubicBezTo>
                  <a:cubicBezTo>
                    <a:pt x="0" y="1"/>
                    <a:pt x="0" y="24"/>
                    <a:pt x="15" y="24"/>
                  </a:cubicBezTo>
                  <a:cubicBezTo>
                    <a:pt x="119" y="24"/>
                    <a:pt x="222" y="24"/>
                    <a:pt x="326" y="24"/>
                  </a:cubicBezTo>
                  <a:cubicBezTo>
                    <a:pt x="341" y="24"/>
                    <a:pt x="341" y="0"/>
                    <a:pt x="326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şḻïďê-Freeform 29">
              <a:extLst>
                <a:ext uri="{FF2B5EF4-FFF2-40B4-BE49-F238E27FC236}">
                  <a16:creationId xmlns:a16="http://schemas.microsoft.com/office/drawing/2014/main" xmlns="" id="{D09C93F0-580A-4F2D-8B66-75C33E1F1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2126" y="5925504"/>
              <a:ext cx="852488" cy="58738"/>
            </a:xfrm>
            <a:custGeom>
              <a:avLst/>
              <a:gdLst>
                <a:gd name="T0" fmla="*/ 325 w 341"/>
                <a:gd name="T1" fmla="*/ 0 h 24"/>
                <a:gd name="T2" fmla="*/ 15 w 341"/>
                <a:gd name="T3" fmla="*/ 0 h 24"/>
                <a:gd name="T4" fmla="*/ 15 w 341"/>
                <a:gd name="T5" fmla="*/ 24 h 24"/>
                <a:gd name="T6" fmla="*/ 325 w 341"/>
                <a:gd name="T7" fmla="*/ 23 h 24"/>
                <a:gd name="T8" fmla="*/ 325 w 34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24">
                  <a:moveTo>
                    <a:pt x="325" y="0"/>
                  </a:moveTo>
                  <a:cubicBezTo>
                    <a:pt x="222" y="0"/>
                    <a:pt x="119" y="0"/>
                    <a:pt x="15" y="0"/>
                  </a:cubicBezTo>
                  <a:cubicBezTo>
                    <a:pt x="0" y="0"/>
                    <a:pt x="0" y="24"/>
                    <a:pt x="15" y="24"/>
                  </a:cubicBezTo>
                  <a:cubicBezTo>
                    <a:pt x="119" y="24"/>
                    <a:pt x="222" y="24"/>
                    <a:pt x="325" y="23"/>
                  </a:cubicBezTo>
                  <a:cubicBezTo>
                    <a:pt x="341" y="23"/>
                    <a:pt x="341" y="0"/>
                    <a:pt x="325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CC0BDA4F-89A7-4A88-9B30-7B34650AAD34}"/>
              </a:ext>
            </a:extLst>
          </p:cNvPr>
          <p:cNvGrpSpPr/>
          <p:nvPr/>
        </p:nvGrpSpPr>
        <p:grpSpPr>
          <a:xfrm>
            <a:off x="3508086" y="3587659"/>
            <a:ext cx="2971934" cy="422424"/>
            <a:chOff x="3508086" y="3587659"/>
            <a:chExt cx="2971934" cy="422424"/>
          </a:xfrm>
        </p:grpSpPr>
        <p:sp>
          <p:nvSpPr>
            <p:cNvPr id="12" name="ïşḻïďê-文本框 70">
              <a:extLst>
                <a:ext uri="{FF2B5EF4-FFF2-40B4-BE49-F238E27FC236}">
                  <a16:creationId xmlns:a16="http://schemas.microsoft.com/office/drawing/2014/main" xmlns="" id="{8FA01134-36FD-4EDB-99E1-D0FE47CAF800}"/>
                </a:ext>
              </a:extLst>
            </p:cNvPr>
            <p:cNvSpPr txBox="1"/>
            <p:nvPr/>
          </p:nvSpPr>
          <p:spPr>
            <a:xfrm>
              <a:off x="3508086" y="3587659"/>
              <a:ext cx="2971934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3" name="ïşḻïďê-文本框 71">
              <a:extLst>
                <a:ext uri="{FF2B5EF4-FFF2-40B4-BE49-F238E27FC236}">
                  <a16:creationId xmlns:a16="http://schemas.microsoft.com/office/drawing/2014/main" xmlns="" id="{EB8094AE-5775-4211-8BBE-71068EA8FF21}"/>
                </a:ext>
              </a:extLst>
            </p:cNvPr>
            <p:cNvSpPr txBox="1">
              <a:spLocks/>
            </p:cNvSpPr>
            <p:nvPr/>
          </p:nvSpPr>
          <p:spPr>
            <a:xfrm>
              <a:off x="3508086" y="3769807"/>
              <a:ext cx="2971934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91294918-C61D-412D-9EAD-5C6E469DEF0F}"/>
              </a:ext>
            </a:extLst>
          </p:cNvPr>
          <p:cNvGrpSpPr/>
          <p:nvPr/>
        </p:nvGrpSpPr>
        <p:grpSpPr>
          <a:xfrm>
            <a:off x="4186962" y="2874187"/>
            <a:ext cx="2971934" cy="422425"/>
            <a:chOff x="4186962" y="2874187"/>
            <a:chExt cx="2971934" cy="422425"/>
          </a:xfrm>
        </p:grpSpPr>
        <p:sp>
          <p:nvSpPr>
            <p:cNvPr id="14" name="ïşḻïďê-文本框 72">
              <a:extLst>
                <a:ext uri="{FF2B5EF4-FFF2-40B4-BE49-F238E27FC236}">
                  <a16:creationId xmlns:a16="http://schemas.microsoft.com/office/drawing/2014/main" xmlns="" id="{4EECC1D2-3CC9-4F30-814F-707AA1CF5176}"/>
                </a:ext>
              </a:extLst>
            </p:cNvPr>
            <p:cNvSpPr txBox="1"/>
            <p:nvPr/>
          </p:nvSpPr>
          <p:spPr>
            <a:xfrm>
              <a:off x="4186962" y="2874187"/>
              <a:ext cx="2971934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5" name="ïşḻïďê-文本框 73">
              <a:extLst>
                <a:ext uri="{FF2B5EF4-FFF2-40B4-BE49-F238E27FC236}">
                  <a16:creationId xmlns:a16="http://schemas.microsoft.com/office/drawing/2014/main" xmlns="" id="{2C238295-C755-480B-A1FE-2F8FF73DD95C}"/>
                </a:ext>
              </a:extLst>
            </p:cNvPr>
            <p:cNvSpPr txBox="1">
              <a:spLocks/>
            </p:cNvSpPr>
            <p:nvPr/>
          </p:nvSpPr>
          <p:spPr>
            <a:xfrm>
              <a:off x="4186962" y="3056336"/>
              <a:ext cx="2971934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A9C22C80-CA31-4E32-B2B3-6BB72241E60D}"/>
              </a:ext>
            </a:extLst>
          </p:cNvPr>
          <p:cNvGrpSpPr/>
          <p:nvPr/>
        </p:nvGrpSpPr>
        <p:grpSpPr>
          <a:xfrm>
            <a:off x="4763012" y="2160717"/>
            <a:ext cx="2971934" cy="422424"/>
            <a:chOff x="4763012" y="2160717"/>
            <a:chExt cx="2971934" cy="422424"/>
          </a:xfrm>
        </p:grpSpPr>
        <p:sp>
          <p:nvSpPr>
            <p:cNvPr id="16" name="íślíḋè-文本框 74">
              <a:extLst>
                <a:ext uri="{FF2B5EF4-FFF2-40B4-BE49-F238E27FC236}">
                  <a16:creationId xmlns:a16="http://schemas.microsoft.com/office/drawing/2014/main" xmlns="" id="{50CE8FBA-9B67-4458-ABAD-25EC41B62065}"/>
                </a:ext>
              </a:extLst>
            </p:cNvPr>
            <p:cNvSpPr txBox="1"/>
            <p:nvPr/>
          </p:nvSpPr>
          <p:spPr>
            <a:xfrm>
              <a:off x="4763012" y="2160717"/>
              <a:ext cx="2971934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7" name="íślíḋè-文本框 75">
              <a:extLst>
                <a:ext uri="{FF2B5EF4-FFF2-40B4-BE49-F238E27FC236}">
                  <a16:creationId xmlns:a16="http://schemas.microsoft.com/office/drawing/2014/main" xmlns="" id="{4CD074D0-1746-4A41-AEF3-B953BF0C9854}"/>
                </a:ext>
              </a:extLst>
            </p:cNvPr>
            <p:cNvSpPr txBox="1">
              <a:spLocks/>
            </p:cNvSpPr>
            <p:nvPr/>
          </p:nvSpPr>
          <p:spPr>
            <a:xfrm>
              <a:off x="4763012" y="2342865"/>
              <a:ext cx="2971934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76071622-D220-49CC-A87A-637B684C9D87}"/>
              </a:ext>
            </a:extLst>
          </p:cNvPr>
          <p:cNvGrpSpPr/>
          <p:nvPr/>
        </p:nvGrpSpPr>
        <p:grpSpPr>
          <a:xfrm>
            <a:off x="3684912" y="1447246"/>
            <a:ext cx="2971934" cy="422425"/>
            <a:chOff x="3684912" y="1447246"/>
            <a:chExt cx="2971934" cy="422425"/>
          </a:xfrm>
        </p:grpSpPr>
        <p:sp>
          <p:nvSpPr>
            <p:cNvPr id="18" name="íślíḋè-文本框 76">
              <a:extLst>
                <a:ext uri="{FF2B5EF4-FFF2-40B4-BE49-F238E27FC236}">
                  <a16:creationId xmlns:a16="http://schemas.microsoft.com/office/drawing/2014/main" xmlns="" id="{DF1297AF-DA50-436A-87F5-0C1032F69103}"/>
                </a:ext>
              </a:extLst>
            </p:cNvPr>
            <p:cNvSpPr txBox="1"/>
            <p:nvPr/>
          </p:nvSpPr>
          <p:spPr>
            <a:xfrm>
              <a:off x="3684912" y="1447246"/>
              <a:ext cx="2971934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9" name="íślíḋè-文本框 77">
              <a:extLst>
                <a:ext uri="{FF2B5EF4-FFF2-40B4-BE49-F238E27FC236}">
                  <a16:creationId xmlns:a16="http://schemas.microsoft.com/office/drawing/2014/main" xmlns="" id="{3A05D0BA-8C2F-4E86-BFF4-669FB7CE95AC}"/>
                </a:ext>
              </a:extLst>
            </p:cNvPr>
            <p:cNvSpPr txBox="1">
              <a:spLocks/>
            </p:cNvSpPr>
            <p:nvPr/>
          </p:nvSpPr>
          <p:spPr>
            <a:xfrm>
              <a:off x="3684912" y="1629395"/>
              <a:ext cx="2971934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sp>
        <p:nvSpPr>
          <p:cNvPr id="36" name="Title 1">
            <a:extLst>
              <a:ext uri="{FF2B5EF4-FFF2-40B4-BE49-F238E27FC236}">
                <a16:creationId xmlns:a16="http://schemas.microsoft.com/office/drawing/2014/main" xmlns="" id="{CED1F2C2-08AB-4040-9CB1-73FF70A5319E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5804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-9081"/>
            <a:ext cx="9144000" cy="515337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147" b="-141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-11462"/>
            <a:ext cx="9144000" cy="515337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123728" y="1184434"/>
            <a:ext cx="7020272" cy="1747356"/>
          </a:xfrm>
          <a:prstGeom prst="rect">
            <a:avLst/>
          </a:prstGeom>
          <a:solidFill>
            <a:srgbClr val="9B162C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gray">
          <a:xfrm>
            <a:off x="5503259" y="2179129"/>
            <a:ext cx="2947393" cy="5904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noAutofit/>
          </a:bodyPr>
          <a:lstStyle/>
          <a:p>
            <a:r>
              <a:rPr lang="zh-CN" altLang="en-US" sz="3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  <a:endParaRPr lang="zh-CN" altLang="en-US" sz="3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08104" y="1295979"/>
            <a:ext cx="1799000" cy="900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" rIns="0" bIns="0" rtlCol="0" anchor="ctr"/>
          <a:lstStyle/>
          <a:p>
            <a:r>
              <a:rPr lang="en-US" altLang="zh-CN" sz="6000" dirty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</a:rPr>
              <a:t>Part </a:t>
            </a:r>
            <a:r>
              <a:rPr lang="en-US" altLang="zh-CN" sz="6000" dirty="0" smtClean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</a:rPr>
              <a:t>03</a:t>
            </a:r>
            <a:endParaRPr lang="zh-CN" altLang="en-US" sz="6000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3746602" y="1482779"/>
            <a:ext cx="14588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spc="225" dirty="0" smtClean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  <a:sym typeface="微软雅黑" pitchFamily="34" charset="-122"/>
              </a:rPr>
              <a:t>201X</a:t>
            </a:r>
            <a:endParaRPr lang="zh-CN" altLang="en-US" b="1" spc="225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  <a:sym typeface="微软雅黑" pitchFamily="34" charset="-122"/>
            </a:endParaRPr>
          </a:p>
        </p:txBody>
      </p:sp>
      <p:sp>
        <p:nvSpPr>
          <p:cNvPr id="21" name="TextBox 7"/>
          <p:cNvSpPr>
            <a:spLocks noChangeArrowheads="1"/>
          </p:cNvSpPr>
          <p:nvPr/>
        </p:nvSpPr>
        <p:spPr bwMode="auto">
          <a:xfrm>
            <a:off x="3746602" y="1734797"/>
            <a:ext cx="14588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  <a:sym typeface="微软雅黑" pitchFamily="34" charset="-122"/>
              </a:rPr>
              <a:t>General work report</a:t>
            </a:r>
            <a:endParaRPr lang="zh-CN" altLang="en-US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  <a:sym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296138" y="1473402"/>
            <a:ext cx="114351" cy="594066"/>
            <a:chOff x="3913576" y="2427313"/>
            <a:chExt cx="152468" cy="79208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3989810" y="2427313"/>
              <a:ext cx="0" cy="792088"/>
            </a:xfrm>
            <a:prstGeom prst="line">
              <a:avLst/>
            </a:prstGeom>
            <a:ln w="9525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 rot="2700000">
              <a:off x="3913576" y="2730643"/>
              <a:ext cx="152468" cy="1524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 p14:presetBounceEnd="6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20" dur="1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2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2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/>
          <p:bldP spid="13" grpId="0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20" dur="1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2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2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/>
          <p:bldP spid="13" grpId="0"/>
          <p:bldP spid="20" grpId="0"/>
          <p:bldP spid="21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CBEDD020-88D5-42DD-A277-1A3DC65D21AD}"/>
              </a:ext>
            </a:extLst>
          </p:cNvPr>
          <p:cNvGrpSpPr/>
          <p:nvPr/>
        </p:nvGrpSpPr>
        <p:grpSpPr>
          <a:xfrm>
            <a:off x="2057482" y="970347"/>
            <a:ext cx="3373797" cy="2931400"/>
            <a:chOff x="2057482" y="970347"/>
            <a:chExt cx="3373797" cy="2931400"/>
          </a:xfrm>
        </p:grpSpPr>
        <p:cxnSp>
          <p:nvCxnSpPr>
            <p:cNvPr id="3" name="îṣļîḑé-Straight Connector 2">
              <a:extLst>
                <a:ext uri="{FF2B5EF4-FFF2-40B4-BE49-F238E27FC236}">
                  <a16:creationId xmlns:a16="http://schemas.microsoft.com/office/drawing/2014/main" xmlns="" id="{9D79A7FD-CC0A-4D94-9371-24E1A0E6F315}"/>
                </a:ext>
              </a:extLst>
            </p:cNvPr>
            <p:cNvCxnSpPr>
              <a:cxnSpLocks/>
              <a:endCxn id="26" idx="9"/>
            </p:cNvCxnSpPr>
            <p:nvPr/>
          </p:nvCxnSpPr>
          <p:spPr>
            <a:xfrm flipV="1">
              <a:off x="2708456" y="1190465"/>
              <a:ext cx="2535607" cy="2401952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844FC428-BE51-46D3-8C6A-24458BD96A9B}"/>
                </a:ext>
              </a:extLst>
            </p:cNvPr>
            <p:cNvGrpSpPr/>
            <p:nvPr/>
          </p:nvGrpSpPr>
          <p:grpSpPr>
            <a:xfrm>
              <a:off x="4068900" y="1795511"/>
              <a:ext cx="486054" cy="486054"/>
              <a:chOff x="5675954" y="2249137"/>
              <a:chExt cx="648072" cy="648072"/>
            </a:xfrm>
          </p:grpSpPr>
          <p:sp>
            <p:nvSpPr>
              <p:cNvPr id="31" name="îṣļîḑé-Oval 30">
                <a:extLst>
                  <a:ext uri="{FF2B5EF4-FFF2-40B4-BE49-F238E27FC236}">
                    <a16:creationId xmlns:a16="http://schemas.microsoft.com/office/drawing/2014/main" xmlns="" id="{EB1780EA-868C-4E01-A93C-DE6FE3A0DF76}"/>
                  </a:ext>
                </a:extLst>
              </p:cNvPr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ṣļîḑé-Freeform 428">
                <a:extLst>
                  <a:ext uri="{FF2B5EF4-FFF2-40B4-BE49-F238E27FC236}">
                    <a16:creationId xmlns:a16="http://schemas.microsoft.com/office/drawing/2014/main" xmlns="" id="{56F6AFD8-CC5D-4F41-B33B-CD58D3F46E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9654C354-661A-401E-8ED9-2E3990D0E096}"/>
                </a:ext>
              </a:extLst>
            </p:cNvPr>
            <p:cNvGrpSpPr/>
            <p:nvPr/>
          </p:nvGrpSpPr>
          <p:grpSpPr>
            <a:xfrm>
              <a:off x="3276321" y="2605602"/>
              <a:ext cx="486054" cy="486054"/>
              <a:chOff x="4792557" y="2249137"/>
              <a:chExt cx="648072" cy="648072"/>
            </a:xfrm>
          </p:grpSpPr>
          <p:sp>
            <p:nvSpPr>
              <p:cNvPr id="29" name="îṣļîḑé-Oval 28">
                <a:extLst>
                  <a:ext uri="{FF2B5EF4-FFF2-40B4-BE49-F238E27FC236}">
                    <a16:creationId xmlns:a16="http://schemas.microsoft.com/office/drawing/2014/main" xmlns="" id="{6BEC037E-B1C3-4CE6-ABD8-2A0D7E82E981}"/>
                  </a:ext>
                </a:extLst>
              </p:cNvPr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ṣļîḑé-Freeform 70">
                <a:extLst>
                  <a:ext uri="{FF2B5EF4-FFF2-40B4-BE49-F238E27FC236}">
                    <a16:creationId xmlns:a16="http://schemas.microsoft.com/office/drawing/2014/main" xmlns="" id="{E702DE52-5F64-4C83-9243-B25A78D21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1CF43047-63BA-430C-81D4-A00EA2FED221}"/>
                </a:ext>
              </a:extLst>
            </p:cNvPr>
            <p:cNvGrpSpPr/>
            <p:nvPr/>
          </p:nvGrpSpPr>
          <p:grpSpPr>
            <a:xfrm>
              <a:off x="2420792" y="3415693"/>
              <a:ext cx="486054" cy="486054"/>
              <a:chOff x="3909160" y="2249137"/>
              <a:chExt cx="648072" cy="648072"/>
            </a:xfrm>
          </p:grpSpPr>
          <p:sp>
            <p:nvSpPr>
              <p:cNvPr id="27" name="îṣļîḑé-Oval 26">
                <a:extLst>
                  <a:ext uri="{FF2B5EF4-FFF2-40B4-BE49-F238E27FC236}">
                    <a16:creationId xmlns:a16="http://schemas.microsoft.com/office/drawing/2014/main" xmlns="" id="{19C22C21-4AA8-4115-BC07-F53D125D0BC7}"/>
                  </a:ext>
                </a:extLst>
              </p:cNvPr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îṣļîḑé-university7">
                <a:extLst>
                  <a:ext uri="{FF2B5EF4-FFF2-40B4-BE49-F238E27FC236}">
                    <a16:creationId xmlns:a16="http://schemas.microsoft.com/office/drawing/2014/main" xmlns="" id="{6BA0F775-8381-476F-95CB-C5F223EBA4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07C6587D-98E9-436F-B31D-435EB9846DA6}"/>
                </a:ext>
              </a:extLst>
            </p:cNvPr>
            <p:cNvGrpSpPr/>
            <p:nvPr/>
          </p:nvGrpSpPr>
          <p:grpSpPr>
            <a:xfrm>
              <a:off x="4945225" y="970347"/>
              <a:ext cx="486054" cy="486054"/>
              <a:chOff x="6559351" y="2249137"/>
              <a:chExt cx="648072" cy="648072"/>
            </a:xfrm>
          </p:grpSpPr>
          <p:sp>
            <p:nvSpPr>
              <p:cNvPr id="25" name="îṣļîḑé-Oval 24">
                <a:extLst>
                  <a:ext uri="{FF2B5EF4-FFF2-40B4-BE49-F238E27FC236}">
                    <a16:creationId xmlns:a16="http://schemas.microsoft.com/office/drawing/2014/main" xmlns="" id="{C2513E6D-2A32-4C25-9FC9-9F3E2410605F}"/>
                  </a:ext>
                </a:extLst>
              </p:cNvPr>
              <p:cNvSpPr/>
              <p:nvPr/>
            </p:nvSpPr>
            <p:spPr>
              <a:xfrm>
                <a:off x="6559351" y="2249137"/>
                <a:ext cx="648072" cy="648072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ṣļîḑé-AutoShape 75">
                <a:extLst>
                  <a:ext uri="{FF2B5EF4-FFF2-40B4-BE49-F238E27FC236}">
                    <a16:creationId xmlns:a16="http://schemas.microsoft.com/office/drawing/2014/main" xmlns="" id="{7A80B6A9-1220-4A22-BCE8-25642B1B28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3241" y="2390028"/>
                <a:ext cx="380293" cy="366291"/>
              </a:xfrm>
              <a:custGeom>
                <a:avLst/>
                <a:gdLst>
                  <a:gd name="connsiteX0" fmla="*/ 0 w 582235"/>
                  <a:gd name="connsiteY0" fmla="*/ 404481 h 606722"/>
                  <a:gd name="connsiteX1" fmla="*/ 101261 w 582235"/>
                  <a:gd name="connsiteY1" fmla="*/ 404481 h 606722"/>
                  <a:gd name="connsiteX2" fmla="*/ 101261 w 582235"/>
                  <a:gd name="connsiteY2" fmla="*/ 606722 h 606722"/>
                  <a:gd name="connsiteX3" fmla="*/ 0 w 582235"/>
                  <a:gd name="connsiteY3" fmla="*/ 606722 h 606722"/>
                  <a:gd name="connsiteX4" fmla="*/ 151927 w 582235"/>
                  <a:gd name="connsiteY4" fmla="*/ 328623 h 606722"/>
                  <a:gd name="connsiteX5" fmla="*/ 253188 w 582235"/>
                  <a:gd name="connsiteY5" fmla="*/ 328623 h 606722"/>
                  <a:gd name="connsiteX6" fmla="*/ 253188 w 582235"/>
                  <a:gd name="connsiteY6" fmla="*/ 606722 h 606722"/>
                  <a:gd name="connsiteX7" fmla="*/ 151927 w 582235"/>
                  <a:gd name="connsiteY7" fmla="*/ 606722 h 606722"/>
                  <a:gd name="connsiteX8" fmla="*/ 303855 w 582235"/>
                  <a:gd name="connsiteY8" fmla="*/ 252766 h 606722"/>
                  <a:gd name="connsiteX9" fmla="*/ 405046 w 582235"/>
                  <a:gd name="connsiteY9" fmla="*/ 252766 h 606722"/>
                  <a:gd name="connsiteX10" fmla="*/ 405046 w 582235"/>
                  <a:gd name="connsiteY10" fmla="*/ 606722 h 606722"/>
                  <a:gd name="connsiteX11" fmla="*/ 303855 w 582235"/>
                  <a:gd name="connsiteY11" fmla="*/ 606722 h 606722"/>
                  <a:gd name="connsiteX12" fmla="*/ 455711 w 582235"/>
                  <a:gd name="connsiteY12" fmla="*/ 202241 h 606722"/>
                  <a:gd name="connsiteX13" fmla="*/ 556972 w 582235"/>
                  <a:gd name="connsiteY13" fmla="*/ 202241 h 606722"/>
                  <a:gd name="connsiteX14" fmla="*/ 556972 w 582235"/>
                  <a:gd name="connsiteY14" fmla="*/ 606722 h 606722"/>
                  <a:gd name="connsiteX15" fmla="*/ 455711 w 582235"/>
                  <a:gd name="connsiteY15" fmla="*/ 606722 h 606722"/>
                  <a:gd name="connsiteX16" fmla="*/ 455697 w 582235"/>
                  <a:gd name="connsiteY16" fmla="*/ 0 h 606722"/>
                  <a:gd name="connsiteX17" fmla="*/ 556785 w 582235"/>
                  <a:gd name="connsiteY17" fmla="*/ 0 h 606722"/>
                  <a:gd name="connsiteX18" fmla="*/ 556874 w 582235"/>
                  <a:gd name="connsiteY18" fmla="*/ 0 h 606722"/>
                  <a:gd name="connsiteX19" fmla="*/ 556963 w 582235"/>
                  <a:gd name="connsiteY19" fmla="*/ 0 h 606722"/>
                  <a:gd name="connsiteX20" fmla="*/ 557675 w 582235"/>
                  <a:gd name="connsiteY20" fmla="*/ 0 h 606722"/>
                  <a:gd name="connsiteX21" fmla="*/ 559366 w 582235"/>
                  <a:gd name="connsiteY21" fmla="*/ 89 h 606722"/>
                  <a:gd name="connsiteX22" fmla="*/ 560611 w 582235"/>
                  <a:gd name="connsiteY22" fmla="*/ 267 h 606722"/>
                  <a:gd name="connsiteX23" fmla="*/ 561857 w 582235"/>
                  <a:gd name="connsiteY23" fmla="*/ 444 h 606722"/>
                  <a:gd name="connsiteX24" fmla="*/ 563192 w 582235"/>
                  <a:gd name="connsiteY24" fmla="*/ 800 h 606722"/>
                  <a:gd name="connsiteX25" fmla="*/ 564171 w 582235"/>
                  <a:gd name="connsiteY25" fmla="*/ 1067 h 606722"/>
                  <a:gd name="connsiteX26" fmla="*/ 565506 w 582235"/>
                  <a:gd name="connsiteY26" fmla="*/ 1511 h 606722"/>
                  <a:gd name="connsiteX27" fmla="*/ 566574 w 582235"/>
                  <a:gd name="connsiteY27" fmla="*/ 1867 h 606722"/>
                  <a:gd name="connsiteX28" fmla="*/ 567730 w 582235"/>
                  <a:gd name="connsiteY28" fmla="*/ 2400 h 606722"/>
                  <a:gd name="connsiteX29" fmla="*/ 568798 w 582235"/>
                  <a:gd name="connsiteY29" fmla="*/ 2933 h 606722"/>
                  <a:gd name="connsiteX30" fmla="*/ 569777 w 582235"/>
                  <a:gd name="connsiteY30" fmla="*/ 3467 h 606722"/>
                  <a:gd name="connsiteX31" fmla="*/ 570934 w 582235"/>
                  <a:gd name="connsiteY31" fmla="*/ 4178 h 606722"/>
                  <a:gd name="connsiteX32" fmla="*/ 571824 w 582235"/>
                  <a:gd name="connsiteY32" fmla="*/ 4800 h 606722"/>
                  <a:gd name="connsiteX33" fmla="*/ 572891 w 582235"/>
                  <a:gd name="connsiteY33" fmla="*/ 5689 h 606722"/>
                  <a:gd name="connsiteX34" fmla="*/ 573781 w 582235"/>
                  <a:gd name="connsiteY34" fmla="*/ 6489 h 606722"/>
                  <a:gd name="connsiteX35" fmla="*/ 574760 w 582235"/>
                  <a:gd name="connsiteY35" fmla="*/ 7289 h 606722"/>
                  <a:gd name="connsiteX36" fmla="*/ 575917 w 582235"/>
                  <a:gd name="connsiteY36" fmla="*/ 8533 h 606722"/>
                  <a:gd name="connsiteX37" fmla="*/ 576451 w 582235"/>
                  <a:gd name="connsiteY37" fmla="*/ 9066 h 606722"/>
                  <a:gd name="connsiteX38" fmla="*/ 576451 w 582235"/>
                  <a:gd name="connsiteY38" fmla="*/ 9155 h 606722"/>
                  <a:gd name="connsiteX39" fmla="*/ 577964 w 582235"/>
                  <a:gd name="connsiteY39" fmla="*/ 11200 h 606722"/>
                  <a:gd name="connsiteX40" fmla="*/ 578053 w 582235"/>
                  <a:gd name="connsiteY40" fmla="*/ 11289 h 606722"/>
                  <a:gd name="connsiteX41" fmla="*/ 579209 w 582235"/>
                  <a:gd name="connsiteY41" fmla="*/ 13244 h 606722"/>
                  <a:gd name="connsiteX42" fmla="*/ 579743 w 582235"/>
                  <a:gd name="connsiteY42" fmla="*/ 14222 h 606722"/>
                  <a:gd name="connsiteX43" fmla="*/ 580277 w 582235"/>
                  <a:gd name="connsiteY43" fmla="*/ 15555 h 606722"/>
                  <a:gd name="connsiteX44" fmla="*/ 580722 w 582235"/>
                  <a:gd name="connsiteY44" fmla="*/ 16711 h 606722"/>
                  <a:gd name="connsiteX45" fmla="*/ 581167 w 582235"/>
                  <a:gd name="connsiteY45" fmla="*/ 17866 h 606722"/>
                  <a:gd name="connsiteX46" fmla="*/ 581523 w 582235"/>
                  <a:gd name="connsiteY46" fmla="*/ 19199 h 606722"/>
                  <a:gd name="connsiteX47" fmla="*/ 581790 w 582235"/>
                  <a:gd name="connsiteY47" fmla="*/ 20266 h 606722"/>
                  <a:gd name="connsiteX48" fmla="*/ 582146 w 582235"/>
                  <a:gd name="connsiteY48" fmla="*/ 22488 h 606722"/>
                  <a:gd name="connsiteX49" fmla="*/ 582146 w 582235"/>
                  <a:gd name="connsiteY49" fmla="*/ 22666 h 606722"/>
                  <a:gd name="connsiteX50" fmla="*/ 582235 w 582235"/>
                  <a:gd name="connsiteY50" fmla="*/ 25244 h 606722"/>
                  <a:gd name="connsiteX51" fmla="*/ 582235 w 582235"/>
                  <a:gd name="connsiteY51" fmla="*/ 126396 h 606722"/>
                  <a:gd name="connsiteX52" fmla="*/ 556963 w 582235"/>
                  <a:gd name="connsiteY52" fmla="*/ 151728 h 606722"/>
                  <a:gd name="connsiteX53" fmla="*/ 531691 w 582235"/>
                  <a:gd name="connsiteY53" fmla="*/ 126396 h 606722"/>
                  <a:gd name="connsiteX54" fmla="*/ 531691 w 582235"/>
                  <a:gd name="connsiteY54" fmla="*/ 79286 h 606722"/>
                  <a:gd name="connsiteX55" fmla="*/ 421260 w 582235"/>
                  <a:gd name="connsiteY55" fmla="*/ 171106 h 606722"/>
                  <a:gd name="connsiteX56" fmla="*/ 385666 w 582235"/>
                  <a:gd name="connsiteY56" fmla="*/ 167906 h 606722"/>
                  <a:gd name="connsiteX57" fmla="*/ 388869 w 582235"/>
                  <a:gd name="connsiteY57" fmla="*/ 132262 h 606722"/>
                  <a:gd name="connsiteX58" fmla="*/ 487020 w 582235"/>
                  <a:gd name="connsiteY58" fmla="*/ 50576 h 606722"/>
                  <a:gd name="connsiteX59" fmla="*/ 455697 w 582235"/>
                  <a:gd name="connsiteY59" fmla="*/ 50576 h 606722"/>
                  <a:gd name="connsiteX60" fmla="*/ 430425 w 582235"/>
                  <a:gd name="connsiteY60" fmla="*/ 25244 h 606722"/>
                  <a:gd name="connsiteX61" fmla="*/ 455697 w 582235"/>
                  <a:gd name="connsiteY6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82235" h="606722">
                    <a:moveTo>
                      <a:pt x="0" y="404481"/>
                    </a:moveTo>
                    <a:lnTo>
                      <a:pt x="101261" y="404481"/>
                    </a:lnTo>
                    <a:lnTo>
                      <a:pt x="101261" y="606722"/>
                    </a:lnTo>
                    <a:lnTo>
                      <a:pt x="0" y="606722"/>
                    </a:lnTo>
                    <a:close/>
                    <a:moveTo>
                      <a:pt x="151927" y="328623"/>
                    </a:moveTo>
                    <a:lnTo>
                      <a:pt x="253188" y="328623"/>
                    </a:lnTo>
                    <a:lnTo>
                      <a:pt x="253188" y="606722"/>
                    </a:lnTo>
                    <a:lnTo>
                      <a:pt x="151927" y="606722"/>
                    </a:lnTo>
                    <a:close/>
                    <a:moveTo>
                      <a:pt x="303855" y="252766"/>
                    </a:moveTo>
                    <a:lnTo>
                      <a:pt x="405046" y="252766"/>
                    </a:lnTo>
                    <a:lnTo>
                      <a:pt x="405046" y="606722"/>
                    </a:lnTo>
                    <a:lnTo>
                      <a:pt x="303855" y="606722"/>
                    </a:lnTo>
                    <a:close/>
                    <a:moveTo>
                      <a:pt x="455711" y="202241"/>
                    </a:moveTo>
                    <a:lnTo>
                      <a:pt x="556972" y="202241"/>
                    </a:lnTo>
                    <a:lnTo>
                      <a:pt x="556972" y="606722"/>
                    </a:lnTo>
                    <a:lnTo>
                      <a:pt x="455711" y="606722"/>
                    </a:lnTo>
                    <a:close/>
                    <a:moveTo>
                      <a:pt x="455697" y="0"/>
                    </a:moveTo>
                    <a:lnTo>
                      <a:pt x="556785" y="0"/>
                    </a:lnTo>
                    <a:lnTo>
                      <a:pt x="556874" y="0"/>
                    </a:lnTo>
                    <a:lnTo>
                      <a:pt x="556963" y="0"/>
                    </a:lnTo>
                    <a:cubicBezTo>
                      <a:pt x="557230" y="0"/>
                      <a:pt x="557408" y="0"/>
                      <a:pt x="557675" y="0"/>
                    </a:cubicBezTo>
                    <a:cubicBezTo>
                      <a:pt x="558298" y="89"/>
                      <a:pt x="558832" y="89"/>
                      <a:pt x="559366" y="89"/>
                    </a:cubicBezTo>
                    <a:cubicBezTo>
                      <a:pt x="559811" y="178"/>
                      <a:pt x="560256" y="267"/>
                      <a:pt x="560611" y="267"/>
                    </a:cubicBezTo>
                    <a:cubicBezTo>
                      <a:pt x="561056" y="356"/>
                      <a:pt x="561412" y="444"/>
                      <a:pt x="561857" y="444"/>
                    </a:cubicBezTo>
                    <a:cubicBezTo>
                      <a:pt x="562302" y="533"/>
                      <a:pt x="562747" y="711"/>
                      <a:pt x="563192" y="800"/>
                    </a:cubicBezTo>
                    <a:cubicBezTo>
                      <a:pt x="563548" y="889"/>
                      <a:pt x="563904" y="978"/>
                      <a:pt x="564171" y="1067"/>
                    </a:cubicBezTo>
                    <a:cubicBezTo>
                      <a:pt x="564616" y="1156"/>
                      <a:pt x="565061" y="1333"/>
                      <a:pt x="565506" y="1511"/>
                    </a:cubicBezTo>
                    <a:cubicBezTo>
                      <a:pt x="565862" y="1600"/>
                      <a:pt x="566218" y="1778"/>
                      <a:pt x="566574" y="1867"/>
                    </a:cubicBezTo>
                    <a:cubicBezTo>
                      <a:pt x="566929" y="2044"/>
                      <a:pt x="567285" y="2222"/>
                      <a:pt x="567730" y="2400"/>
                    </a:cubicBezTo>
                    <a:cubicBezTo>
                      <a:pt x="568086" y="2578"/>
                      <a:pt x="568442" y="2755"/>
                      <a:pt x="568798" y="2933"/>
                    </a:cubicBezTo>
                    <a:cubicBezTo>
                      <a:pt x="569154" y="3111"/>
                      <a:pt x="569421" y="3289"/>
                      <a:pt x="569777" y="3467"/>
                    </a:cubicBezTo>
                    <a:cubicBezTo>
                      <a:pt x="570133" y="3733"/>
                      <a:pt x="570578" y="4000"/>
                      <a:pt x="570934" y="4178"/>
                    </a:cubicBezTo>
                    <a:cubicBezTo>
                      <a:pt x="571201" y="4444"/>
                      <a:pt x="571557" y="4622"/>
                      <a:pt x="571824" y="4800"/>
                    </a:cubicBezTo>
                    <a:cubicBezTo>
                      <a:pt x="572180" y="5155"/>
                      <a:pt x="572536" y="5422"/>
                      <a:pt x="572891" y="5689"/>
                    </a:cubicBezTo>
                    <a:cubicBezTo>
                      <a:pt x="573247" y="5955"/>
                      <a:pt x="573514" y="6222"/>
                      <a:pt x="573781" y="6489"/>
                    </a:cubicBezTo>
                    <a:cubicBezTo>
                      <a:pt x="574137" y="6755"/>
                      <a:pt x="574493" y="7022"/>
                      <a:pt x="574760" y="7289"/>
                    </a:cubicBezTo>
                    <a:cubicBezTo>
                      <a:pt x="575205" y="7733"/>
                      <a:pt x="575561" y="8178"/>
                      <a:pt x="575917" y="8533"/>
                    </a:cubicBezTo>
                    <a:cubicBezTo>
                      <a:pt x="576095" y="8711"/>
                      <a:pt x="576273" y="8889"/>
                      <a:pt x="576451" y="9066"/>
                    </a:cubicBezTo>
                    <a:cubicBezTo>
                      <a:pt x="576451" y="9155"/>
                      <a:pt x="576451" y="9155"/>
                      <a:pt x="576451" y="9155"/>
                    </a:cubicBezTo>
                    <a:cubicBezTo>
                      <a:pt x="576985" y="9777"/>
                      <a:pt x="577519" y="10489"/>
                      <a:pt x="577964" y="11200"/>
                    </a:cubicBezTo>
                    <a:cubicBezTo>
                      <a:pt x="577964" y="11200"/>
                      <a:pt x="578053" y="11289"/>
                      <a:pt x="578053" y="11289"/>
                    </a:cubicBezTo>
                    <a:cubicBezTo>
                      <a:pt x="578498" y="12000"/>
                      <a:pt x="578854" y="12622"/>
                      <a:pt x="579209" y="13244"/>
                    </a:cubicBezTo>
                    <a:cubicBezTo>
                      <a:pt x="579387" y="13600"/>
                      <a:pt x="579565" y="13955"/>
                      <a:pt x="579743" y="14222"/>
                    </a:cubicBezTo>
                    <a:cubicBezTo>
                      <a:pt x="579921" y="14666"/>
                      <a:pt x="580099" y="15111"/>
                      <a:pt x="580277" y="15555"/>
                    </a:cubicBezTo>
                    <a:cubicBezTo>
                      <a:pt x="580455" y="15911"/>
                      <a:pt x="580633" y="16266"/>
                      <a:pt x="580722" y="16711"/>
                    </a:cubicBezTo>
                    <a:cubicBezTo>
                      <a:pt x="580900" y="17066"/>
                      <a:pt x="581078" y="17422"/>
                      <a:pt x="581167" y="17866"/>
                    </a:cubicBezTo>
                    <a:cubicBezTo>
                      <a:pt x="581256" y="18311"/>
                      <a:pt x="581434" y="18755"/>
                      <a:pt x="581523" y="19199"/>
                    </a:cubicBezTo>
                    <a:cubicBezTo>
                      <a:pt x="581612" y="19555"/>
                      <a:pt x="581701" y="19910"/>
                      <a:pt x="581790" y="20266"/>
                    </a:cubicBezTo>
                    <a:cubicBezTo>
                      <a:pt x="581879" y="20977"/>
                      <a:pt x="582057" y="21777"/>
                      <a:pt x="582146" y="22488"/>
                    </a:cubicBezTo>
                    <a:cubicBezTo>
                      <a:pt x="582146" y="22577"/>
                      <a:pt x="582146" y="22666"/>
                      <a:pt x="582146" y="22666"/>
                    </a:cubicBezTo>
                    <a:cubicBezTo>
                      <a:pt x="582235" y="23555"/>
                      <a:pt x="582235" y="24355"/>
                      <a:pt x="582235" y="25244"/>
                    </a:cubicBezTo>
                    <a:lnTo>
                      <a:pt x="582235" y="126396"/>
                    </a:lnTo>
                    <a:cubicBezTo>
                      <a:pt x="582235" y="140351"/>
                      <a:pt x="570934" y="151728"/>
                      <a:pt x="556963" y="151728"/>
                    </a:cubicBezTo>
                    <a:cubicBezTo>
                      <a:pt x="542992" y="151728"/>
                      <a:pt x="531691" y="140351"/>
                      <a:pt x="531691" y="126396"/>
                    </a:cubicBezTo>
                    <a:lnTo>
                      <a:pt x="531691" y="79286"/>
                    </a:lnTo>
                    <a:lnTo>
                      <a:pt x="421260" y="171106"/>
                    </a:lnTo>
                    <a:cubicBezTo>
                      <a:pt x="410582" y="180083"/>
                      <a:pt x="394564" y="178572"/>
                      <a:pt x="385666" y="167906"/>
                    </a:cubicBezTo>
                    <a:cubicBezTo>
                      <a:pt x="376678" y="157150"/>
                      <a:pt x="378191" y="141240"/>
                      <a:pt x="388869" y="132262"/>
                    </a:cubicBezTo>
                    <a:lnTo>
                      <a:pt x="487020" y="50576"/>
                    </a:lnTo>
                    <a:lnTo>
                      <a:pt x="455697" y="50576"/>
                    </a:lnTo>
                    <a:cubicBezTo>
                      <a:pt x="441727" y="50576"/>
                      <a:pt x="430425" y="39288"/>
                      <a:pt x="430425" y="25244"/>
                    </a:cubicBezTo>
                    <a:cubicBezTo>
                      <a:pt x="430425" y="11289"/>
                      <a:pt x="441727" y="0"/>
                      <a:pt x="45569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8" name="îṣļîḑé-Straight Connector 7">
              <a:extLst>
                <a:ext uri="{FF2B5EF4-FFF2-40B4-BE49-F238E27FC236}">
                  <a16:creationId xmlns:a16="http://schemas.microsoft.com/office/drawing/2014/main" xmlns="" id="{DEA7B556-9E25-4A79-A32C-18D076D57EE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H="1" flipV="1">
              <a:off x="2787243" y="1275377"/>
              <a:ext cx="251969" cy="196361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îṣļîḑé-Straight Connector 8">
              <a:extLst>
                <a:ext uri="{FF2B5EF4-FFF2-40B4-BE49-F238E27FC236}">
                  <a16:creationId xmlns:a16="http://schemas.microsoft.com/office/drawing/2014/main" xmlns="" id="{A6508442-0F85-41A9-B79E-254F28926E45}"/>
                </a:ext>
              </a:extLst>
            </p:cNvPr>
            <p:cNvCxnSpPr>
              <a:cxnSpLocks/>
              <a:endCxn id="10" idx="2"/>
            </p:cNvCxnSpPr>
            <p:nvPr/>
          </p:nvCxnSpPr>
          <p:spPr>
            <a:xfrm>
              <a:off x="2057482" y="1567459"/>
              <a:ext cx="2724032" cy="3283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îṣļîḑé-Oval 9">
              <a:extLst>
                <a:ext uri="{FF2B5EF4-FFF2-40B4-BE49-F238E27FC236}">
                  <a16:creationId xmlns:a16="http://schemas.microsoft.com/office/drawing/2014/main" xmlns="" id="{C7B0C4AF-7529-4571-9064-DDAA8DB055AB}"/>
                </a:ext>
              </a:extLst>
            </p:cNvPr>
            <p:cNvSpPr/>
            <p:nvPr/>
          </p:nvSpPr>
          <p:spPr>
            <a:xfrm>
              <a:off x="4781514" y="1571035"/>
              <a:ext cx="58521" cy="5852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ṣļîḑé-Oval 10">
              <a:extLst>
                <a:ext uri="{FF2B5EF4-FFF2-40B4-BE49-F238E27FC236}">
                  <a16:creationId xmlns:a16="http://schemas.microsoft.com/office/drawing/2014/main" xmlns="" id="{3179DCF5-F643-46C1-8F75-73BF2BD14671}"/>
                </a:ext>
              </a:extLst>
            </p:cNvPr>
            <p:cNvSpPr/>
            <p:nvPr/>
          </p:nvSpPr>
          <p:spPr>
            <a:xfrm>
              <a:off x="3009952" y="3238987"/>
              <a:ext cx="58521" cy="5852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ṣļîḑé-Rounded Rectangle 11">
              <a:extLst>
                <a:ext uri="{FF2B5EF4-FFF2-40B4-BE49-F238E27FC236}">
                  <a16:creationId xmlns:a16="http://schemas.microsoft.com/office/drawing/2014/main" xmlns="" id="{5612F699-13A0-4FA7-9A7A-BBE9ACC30A66}"/>
                </a:ext>
              </a:extLst>
            </p:cNvPr>
            <p:cNvSpPr/>
            <p:nvPr/>
          </p:nvSpPr>
          <p:spPr>
            <a:xfrm>
              <a:off x="2466231" y="1456401"/>
              <a:ext cx="810090" cy="256259"/>
            </a:xfrm>
            <a:prstGeom prst="roundRect">
              <a:avLst>
                <a:gd name="adj" fmla="val 1369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zh-CN" altLang="en-US"/>
                <a:t>关键词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F2970D85-D357-400A-8741-9BEB6EB1C369}"/>
              </a:ext>
            </a:extLst>
          </p:cNvPr>
          <p:cNvGrpSpPr/>
          <p:nvPr/>
        </p:nvGrpSpPr>
        <p:grpSpPr>
          <a:xfrm>
            <a:off x="5922150" y="1115391"/>
            <a:ext cx="1933522" cy="784502"/>
            <a:chOff x="8662573" y="1518902"/>
            <a:chExt cx="2578029" cy="1046002"/>
          </a:xfrm>
        </p:grpSpPr>
        <p:sp>
          <p:nvSpPr>
            <p:cNvPr id="23" name="îṣļîḑé-TextBox 5">
              <a:extLst>
                <a:ext uri="{FF2B5EF4-FFF2-40B4-BE49-F238E27FC236}">
                  <a16:creationId xmlns:a16="http://schemas.microsoft.com/office/drawing/2014/main" xmlns="" id="{4E4115C1-7752-46FF-9D7B-831E594CC2EA}"/>
                </a:ext>
              </a:extLst>
            </p:cNvPr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24" name="îṣļîḑé-Rectangle 23">
              <a:extLst>
                <a:ext uri="{FF2B5EF4-FFF2-40B4-BE49-F238E27FC236}">
                  <a16:creationId xmlns:a16="http://schemas.microsoft.com/office/drawing/2014/main" xmlns="" id="{493F9E90-8AA8-4879-A71F-9B4DFABEDB73}"/>
                </a:ext>
              </a:extLst>
            </p:cNvPr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29829D7E-3902-4C1F-8842-7BD0CD6EEF2A}"/>
              </a:ext>
            </a:extLst>
          </p:cNvPr>
          <p:cNvGrpSpPr/>
          <p:nvPr/>
        </p:nvGrpSpPr>
        <p:grpSpPr>
          <a:xfrm>
            <a:off x="4233705" y="2850911"/>
            <a:ext cx="1933522" cy="784502"/>
            <a:chOff x="8662573" y="1518902"/>
            <a:chExt cx="2578029" cy="1046002"/>
          </a:xfrm>
        </p:grpSpPr>
        <p:sp>
          <p:nvSpPr>
            <p:cNvPr id="21" name="îṣļîḑé-TextBox 5">
              <a:extLst>
                <a:ext uri="{FF2B5EF4-FFF2-40B4-BE49-F238E27FC236}">
                  <a16:creationId xmlns:a16="http://schemas.microsoft.com/office/drawing/2014/main" xmlns="" id="{0F1CD954-07DF-49E3-98F0-0E8F2845230F}"/>
                </a:ext>
              </a:extLst>
            </p:cNvPr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22" name="îṣļîḑé-Rectangle 21">
              <a:extLst>
                <a:ext uri="{FF2B5EF4-FFF2-40B4-BE49-F238E27FC236}">
                  <a16:creationId xmlns:a16="http://schemas.microsoft.com/office/drawing/2014/main" xmlns="" id="{F1E04FA0-A350-4950-BF09-6E365D0F0C8A}"/>
                </a:ext>
              </a:extLst>
            </p:cNvPr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9ACF6AC5-CBC6-4EE0-9823-CC985DB45548}"/>
              </a:ext>
            </a:extLst>
          </p:cNvPr>
          <p:cNvGrpSpPr/>
          <p:nvPr/>
        </p:nvGrpSpPr>
        <p:grpSpPr>
          <a:xfrm>
            <a:off x="5088090" y="1983151"/>
            <a:ext cx="1933522" cy="784502"/>
            <a:chOff x="8662573" y="1518902"/>
            <a:chExt cx="2578029" cy="1046002"/>
          </a:xfrm>
        </p:grpSpPr>
        <p:sp>
          <p:nvSpPr>
            <p:cNvPr id="19" name="îṣļîḑé-TextBox 5">
              <a:extLst>
                <a:ext uri="{FF2B5EF4-FFF2-40B4-BE49-F238E27FC236}">
                  <a16:creationId xmlns:a16="http://schemas.microsoft.com/office/drawing/2014/main" xmlns="" id="{0ACC2BD6-27B3-40ED-ACED-6BDCCA106CFB}"/>
                </a:ext>
              </a:extLst>
            </p:cNvPr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20" name="îṣļîḑé-Rectangle 19">
              <a:extLst>
                <a:ext uri="{FF2B5EF4-FFF2-40B4-BE49-F238E27FC236}">
                  <a16:creationId xmlns:a16="http://schemas.microsoft.com/office/drawing/2014/main" xmlns="" id="{AB5D60A7-9EE9-4804-9496-F29450B0C9B6}"/>
                </a:ext>
              </a:extLst>
            </p:cNvPr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C535D612-18A9-4DBF-8E21-C47F71F74594}"/>
              </a:ext>
            </a:extLst>
          </p:cNvPr>
          <p:cNvGrpSpPr/>
          <p:nvPr/>
        </p:nvGrpSpPr>
        <p:grpSpPr>
          <a:xfrm>
            <a:off x="3367582" y="3718671"/>
            <a:ext cx="1933522" cy="784502"/>
            <a:chOff x="8662573" y="1518902"/>
            <a:chExt cx="2578029" cy="1046002"/>
          </a:xfrm>
        </p:grpSpPr>
        <p:sp>
          <p:nvSpPr>
            <p:cNvPr id="17" name="îṣļîḑé-TextBox 5">
              <a:extLst>
                <a:ext uri="{FF2B5EF4-FFF2-40B4-BE49-F238E27FC236}">
                  <a16:creationId xmlns:a16="http://schemas.microsoft.com/office/drawing/2014/main" xmlns="" id="{8CF45CF9-A579-4807-8054-FC1361BE19F3}"/>
                </a:ext>
              </a:extLst>
            </p:cNvPr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此部分内容作为文字排版占位显示</a:t>
              </a:r>
              <a:br>
                <a:rPr lang="zh-CN" altLang="en-US" sz="1100" dirty="0"/>
              </a:br>
              <a:r>
                <a:rPr lang="zh-CN" altLang="en-US" sz="1100" dirty="0"/>
                <a:t>（建议使用主题字体）</a:t>
              </a:r>
            </a:p>
          </p:txBody>
        </p:sp>
        <p:sp>
          <p:nvSpPr>
            <p:cNvPr id="18" name="îṣļîḑé-Rectangle 17">
              <a:extLst>
                <a:ext uri="{FF2B5EF4-FFF2-40B4-BE49-F238E27FC236}">
                  <a16:creationId xmlns:a16="http://schemas.microsoft.com/office/drawing/2014/main" xmlns="" id="{EF289534-3647-4CCD-85F5-EA77950337EF}"/>
                </a:ext>
              </a:extLst>
            </p:cNvPr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xmlns="" id="{EA8C5A54-766B-4AAB-A2D1-33AE491CC778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629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329434" y="1523090"/>
            <a:ext cx="1728788" cy="1168003"/>
            <a:chOff x="329434" y="1523090"/>
            <a:chExt cx="1728788" cy="1168003"/>
          </a:xfrm>
        </p:grpSpPr>
        <p:sp>
          <p:nvSpPr>
            <p:cNvPr id="26" name="任意多边形: 形状 25"/>
            <p:cNvSpPr>
              <a:spLocks/>
            </p:cNvSpPr>
            <p:nvPr/>
          </p:nvSpPr>
          <p:spPr bwMode="auto">
            <a:xfrm>
              <a:off x="329434" y="1523090"/>
              <a:ext cx="1728788" cy="1168003"/>
            </a:xfrm>
            <a:custGeom>
              <a:avLst/>
              <a:gdLst>
                <a:gd name="T0" fmla="*/ 583 w 698"/>
                <a:gd name="T1" fmla="*/ 31 h 472"/>
                <a:gd name="T2" fmla="*/ 577 w 698"/>
                <a:gd name="T3" fmla="*/ 137 h 472"/>
                <a:gd name="T4" fmla="*/ 618 w 698"/>
                <a:gd name="T5" fmla="*/ 209 h 472"/>
                <a:gd name="T6" fmla="*/ 660 w 698"/>
                <a:gd name="T7" fmla="*/ 189 h 472"/>
                <a:gd name="T8" fmla="*/ 698 w 698"/>
                <a:gd name="T9" fmla="*/ 241 h 472"/>
                <a:gd name="T10" fmla="*/ 657 w 698"/>
                <a:gd name="T11" fmla="*/ 307 h 472"/>
                <a:gd name="T12" fmla="*/ 601 w 698"/>
                <a:gd name="T13" fmla="*/ 283 h 472"/>
                <a:gd name="T14" fmla="*/ 571 w 698"/>
                <a:gd name="T15" fmla="*/ 361 h 472"/>
                <a:gd name="T16" fmla="*/ 581 w 698"/>
                <a:gd name="T17" fmla="*/ 453 h 472"/>
                <a:gd name="T18" fmla="*/ 415 w 698"/>
                <a:gd name="T19" fmla="*/ 463 h 472"/>
                <a:gd name="T20" fmla="*/ 380 w 698"/>
                <a:gd name="T21" fmla="*/ 434 h 472"/>
                <a:gd name="T22" fmla="*/ 401 w 698"/>
                <a:gd name="T23" fmla="*/ 374 h 472"/>
                <a:gd name="T24" fmla="*/ 345 w 698"/>
                <a:gd name="T25" fmla="*/ 342 h 472"/>
                <a:gd name="T26" fmla="*/ 279 w 698"/>
                <a:gd name="T27" fmla="*/ 389 h 472"/>
                <a:gd name="T28" fmla="*/ 293 w 698"/>
                <a:gd name="T29" fmla="*/ 440 h 472"/>
                <a:gd name="T30" fmla="*/ 219 w 698"/>
                <a:gd name="T31" fmla="*/ 468 h 472"/>
                <a:gd name="T32" fmla="*/ 101 w 698"/>
                <a:gd name="T33" fmla="*/ 451 h 472"/>
                <a:gd name="T34" fmla="*/ 121 w 698"/>
                <a:gd name="T35" fmla="*/ 326 h 472"/>
                <a:gd name="T36" fmla="*/ 99 w 698"/>
                <a:gd name="T37" fmla="*/ 274 h 472"/>
                <a:gd name="T38" fmla="*/ 72 w 698"/>
                <a:gd name="T39" fmla="*/ 279 h 472"/>
                <a:gd name="T40" fmla="*/ 41 w 698"/>
                <a:gd name="T41" fmla="*/ 284 h 472"/>
                <a:gd name="T42" fmla="*/ 1 w 698"/>
                <a:gd name="T43" fmla="*/ 233 h 472"/>
                <a:gd name="T44" fmla="*/ 39 w 698"/>
                <a:gd name="T45" fmla="*/ 188 h 472"/>
                <a:gd name="T46" fmla="*/ 99 w 698"/>
                <a:gd name="T47" fmla="*/ 204 h 472"/>
                <a:gd name="T48" fmla="*/ 122 w 698"/>
                <a:gd name="T49" fmla="*/ 116 h 472"/>
                <a:gd name="T50" fmla="*/ 105 w 698"/>
                <a:gd name="T51" fmla="*/ 25 h 472"/>
                <a:gd name="T52" fmla="*/ 305 w 698"/>
                <a:gd name="T53" fmla="*/ 28 h 472"/>
                <a:gd name="T54" fmla="*/ 306 w 698"/>
                <a:gd name="T55" fmla="*/ 63 h 472"/>
                <a:gd name="T56" fmla="*/ 288 w 698"/>
                <a:gd name="T57" fmla="*/ 97 h 472"/>
                <a:gd name="T58" fmla="*/ 353 w 698"/>
                <a:gd name="T59" fmla="*/ 141 h 472"/>
                <a:gd name="T60" fmla="*/ 408 w 698"/>
                <a:gd name="T61" fmla="*/ 100 h 472"/>
                <a:gd name="T62" fmla="*/ 377 w 698"/>
                <a:gd name="T63" fmla="*/ 36 h 472"/>
                <a:gd name="T64" fmla="*/ 479 w 698"/>
                <a:gd name="T65" fmla="*/ 21 h 472"/>
                <a:gd name="T66" fmla="*/ 583 w 698"/>
                <a:gd name="T67" fmla="*/ 3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8" h="472">
                  <a:moveTo>
                    <a:pt x="583" y="31"/>
                  </a:moveTo>
                  <a:cubicBezTo>
                    <a:pt x="583" y="31"/>
                    <a:pt x="576" y="103"/>
                    <a:pt x="577" y="137"/>
                  </a:cubicBezTo>
                  <a:cubicBezTo>
                    <a:pt x="577" y="171"/>
                    <a:pt x="586" y="216"/>
                    <a:pt x="618" y="209"/>
                  </a:cubicBezTo>
                  <a:cubicBezTo>
                    <a:pt x="640" y="205"/>
                    <a:pt x="636" y="188"/>
                    <a:pt x="660" y="189"/>
                  </a:cubicBezTo>
                  <a:cubicBezTo>
                    <a:pt x="682" y="190"/>
                    <a:pt x="698" y="224"/>
                    <a:pt x="698" y="241"/>
                  </a:cubicBezTo>
                  <a:cubicBezTo>
                    <a:pt x="698" y="282"/>
                    <a:pt x="679" y="308"/>
                    <a:pt x="657" y="307"/>
                  </a:cubicBezTo>
                  <a:cubicBezTo>
                    <a:pt x="634" y="306"/>
                    <a:pt x="625" y="283"/>
                    <a:pt x="601" y="283"/>
                  </a:cubicBezTo>
                  <a:cubicBezTo>
                    <a:pt x="577" y="283"/>
                    <a:pt x="570" y="304"/>
                    <a:pt x="571" y="361"/>
                  </a:cubicBezTo>
                  <a:cubicBezTo>
                    <a:pt x="573" y="419"/>
                    <a:pt x="581" y="453"/>
                    <a:pt x="581" y="453"/>
                  </a:cubicBezTo>
                  <a:cubicBezTo>
                    <a:pt x="581" y="453"/>
                    <a:pt x="464" y="472"/>
                    <a:pt x="415" y="463"/>
                  </a:cubicBezTo>
                  <a:cubicBezTo>
                    <a:pt x="387" y="457"/>
                    <a:pt x="381" y="449"/>
                    <a:pt x="380" y="434"/>
                  </a:cubicBezTo>
                  <a:cubicBezTo>
                    <a:pt x="379" y="419"/>
                    <a:pt x="409" y="399"/>
                    <a:pt x="401" y="374"/>
                  </a:cubicBezTo>
                  <a:cubicBezTo>
                    <a:pt x="396" y="358"/>
                    <a:pt x="382" y="345"/>
                    <a:pt x="345" y="342"/>
                  </a:cubicBezTo>
                  <a:cubicBezTo>
                    <a:pt x="313" y="339"/>
                    <a:pt x="276" y="366"/>
                    <a:pt x="279" y="389"/>
                  </a:cubicBezTo>
                  <a:cubicBezTo>
                    <a:pt x="281" y="418"/>
                    <a:pt x="300" y="426"/>
                    <a:pt x="293" y="440"/>
                  </a:cubicBezTo>
                  <a:cubicBezTo>
                    <a:pt x="286" y="455"/>
                    <a:pt x="255" y="468"/>
                    <a:pt x="219" y="468"/>
                  </a:cubicBezTo>
                  <a:cubicBezTo>
                    <a:pt x="164" y="469"/>
                    <a:pt x="101" y="451"/>
                    <a:pt x="101" y="451"/>
                  </a:cubicBezTo>
                  <a:cubicBezTo>
                    <a:pt x="101" y="451"/>
                    <a:pt x="117" y="370"/>
                    <a:pt x="121" y="326"/>
                  </a:cubicBezTo>
                  <a:cubicBezTo>
                    <a:pt x="123" y="288"/>
                    <a:pt x="109" y="277"/>
                    <a:pt x="99" y="274"/>
                  </a:cubicBezTo>
                  <a:cubicBezTo>
                    <a:pt x="94" y="273"/>
                    <a:pt x="84" y="276"/>
                    <a:pt x="72" y="279"/>
                  </a:cubicBezTo>
                  <a:cubicBezTo>
                    <a:pt x="61" y="282"/>
                    <a:pt x="50" y="285"/>
                    <a:pt x="41" y="284"/>
                  </a:cubicBezTo>
                  <a:cubicBezTo>
                    <a:pt x="23" y="283"/>
                    <a:pt x="0" y="267"/>
                    <a:pt x="1" y="233"/>
                  </a:cubicBezTo>
                  <a:cubicBezTo>
                    <a:pt x="2" y="211"/>
                    <a:pt x="15" y="187"/>
                    <a:pt x="39" y="188"/>
                  </a:cubicBezTo>
                  <a:cubicBezTo>
                    <a:pt x="72" y="188"/>
                    <a:pt x="81" y="203"/>
                    <a:pt x="99" y="204"/>
                  </a:cubicBezTo>
                  <a:cubicBezTo>
                    <a:pt x="113" y="204"/>
                    <a:pt x="120" y="161"/>
                    <a:pt x="122" y="116"/>
                  </a:cubicBezTo>
                  <a:cubicBezTo>
                    <a:pt x="123" y="72"/>
                    <a:pt x="105" y="25"/>
                    <a:pt x="105" y="25"/>
                  </a:cubicBezTo>
                  <a:cubicBezTo>
                    <a:pt x="105" y="25"/>
                    <a:pt x="257" y="0"/>
                    <a:pt x="305" y="28"/>
                  </a:cubicBezTo>
                  <a:cubicBezTo>
                    <a:pt x="326" y="40"/>
                    <a:pt x="314" y="56"/>
                    <a:pt x="306" y="63"/>
                  </a:cubicBezTo>
                  <a:cubicBezTo>
                    <a:pt x="296" y="71"/>
                    <a:pt x="286" y="83"/>
                    <a:pt x="288" y="97"/>
                  </a:cubicBezTo>
                  <a:cubicBezTo>
                    <a:pt x="291" y="117"/>
                    <a:pt x="328" y="141"/>
                    <a:pt x="353" y="141"/>
                  </a:cubicBezTo>
                  <a:cubicBezTo>
                    <a:pt x="383" y="141"/>
                    <a:pt x="408" y="115"/>
                    <a:pt x="408" y="100"/>
                  </a:cubicBezTo>
                  <a:cubicBezTo>
                    <a:pt x="408" y="61"/>
                    <a:pt x="373" y="62"/>
                    <a:pt x="377" y="36"/>
                  </a:cubicBezTo>
                  <a:cubicBezTo>
                    <a:pt x="382" y="11"/>
                    <a:pt x="433" y="16"/>
                    <a:pt x="479" y="21"/>
                  </a:cubicBezTo>
                  <a:cubicBezTo>
                    <a:pt x="532" y="27"/>
                    <a:pt x="583" y="31"/>
                    <a:pt x="583" y="31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>
              <a:spLocks/>
            </p:cNvSpPr>
            <p:nvPr/>
          </p:nvSpPr>
          <p:spPr bwMode="auto">
            <a:xfrm>
              <a:off x="1023876" y="2011203"/>
              <a:ext cx="310139" cy="191776"/>
            </a:xfrm>
            <a:custGeom>
              <a:avLst/>
              <a:gdLst>
                <a:gd name="connsiteX0" fmla="*/ 255482 w 328613"/>
                <a:gd name="connsiteY0" fmla="*/ 58737 h 203200"/>
                <a:gd name="connsiteX1" fmla="*/ 265113 w 328613"/>
                <a:gd name="connsiteY1" fmla="*/ 67627 h 203200"/>
                <a:gd name="connsiteX2" fmla="*/ 255482 w 328613"/>
                <a:gd name="connsiteY2" fmla="*/ 77787 h 203200"/>
                <a:gd name="connsiteX3" fmla="*/ 244475 w 328613"/>
                <a:gd name="connsiteY3" fmla="*/ 67627 h 203200"/>
                <a:gd name="connsiteX4" fmla="*/ 245851 w 328613"/>
                <a:gd name="connsiteY4" fmla="*/ 63817 h 203200"/>
                <a:gd name="connsiteX5" fmla="*/ 249979 w 328613"/>
                <a:gd name="connsiteY5" fmla="*/ 66357 h 203200"/>
                <a:gd name="connsiteX6" fmla="*/ 255482 w 328613"/>
                <a:gd name="connsiteY6" fmla="*/ 61277 h 203200"/>
                <a:gd name="connsiteX7" fmla="*/ 255482 w 328613"/>
                <a:gd name="connsiteY7" fmla="*/ 58737 h 203200"/>
                <a:gd name="connsiteX8" fmla="*/ 253207 w 328613"/>
                <a:gd name="connsiteY8" fmla="*/ 49212 h 203200"/>
                <a:gd name="connsiteX9" fmla="*/ 234950 w 328613"/>
                <a:gd name="connsiteY9" fmla="*/ 68262 h 203200"/>
                <a:gd name="connsiteX10" fmla="*/ 253207 w 328613"/>
                <a:gd name="connsiteY10" fmla="*/ 87312 h 203200"/>
                <a:gd name="connsiteX11" fmla="*/ 271464 w 328613"/>
                <a:gd name="connsiteY11" fmla="*/ 68262 h 203200"/>
                <a:gd name="connsiteX12" fmla="*/ 253207 w 328613"/>
                <a:gd name="connsiteY12" fmla="*/ 49212 h 203200"/>
                <a:gd name="connsiteX13" fmla="*/ 109104 w 328613"/>
                <a:gd name="connsiteY13" fmla="*/ 0 h 203200"/>
                <a:gd name="connsiteX14" fmla="*/ 158461 w 328613"/>
                <a:gd name="connsiteY14" fmla="*/ 73773 h 203200"/>
                <a:gd name="connsiteX15" fmla="*/ 227301 w 328613"/>
                <a:gd name="connsiteY15" fmla="*/ 12943 h 203200"/>
                <a:gd name="connsiteX16" fmla="*/ 293544 w 328613"/>
                <a:gd name="connsiteY16" fmla="*/ 62125 h 203200"/>
                <a:gd name="connsiteX17" fmla="*/ 328613 w 328613"/>
                <a:gd name="connsiteY17" fmla="*/ 71185 h 203200"/>
                <a:gd name="connsiteX18" fmla="*/ 297440 w 328613"/>
                <a:gd name="connsiteY18" fmla="*/ 103541 h 203200"/>
                <a:gd name="connsiteX19" fmla="*/ 296142 w 328613"/>
                <a:gd name="connsiteY19" fmla="*/ 108719 h 203200"/>
                <a:gd name="connsiteX20" fmla="*/ 180542 w 328613"/>
                <a:gd name="connsiteY20" fmla="*/ 203200 h 203200"/>
                <a:gd name="connsiteX21" fmla="*/ 127289 w 328613"/>
                <a:gd name="connsiteY21" fmla="*/ 190257 h 203200"/>
                <a:gd name="connsiteX22" fmla="*/ 0 w 328613"/>
                <a:gd name="connsiteY22" fmla="*/ 86716 h 203200"/>
                <a:gd name="connsiteX23" fmla="*/ 87024 w 328613"/>
                <a:gd name="connsiteY23" fmla="*/ 107424 h 203200"/>
                <a:gd name="connsiteX24" fmla="*/ 109104 w 328613"/>
                <a:gd name="connsiteY24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28613" h="203200">
                  <a:moveTo>
                    <a:pt x="255482" y="58737"/>
                  </a:moveTo>
                  <a:cubicBezTo>
                    <a:pt x="260986" y="58737"/>
                    <a:pt x="265113" y="62547"/>
                    <a:pt x="265113" y="67627"/>
                  </a:cubicBezTo>
                  <a:cubicBezTo>
                    <a:pt x="265113" y="72707"/>
                    <a:pt x="260986" y="77787"/>
                    <a:pt x="255482" y="77787"/>
                  </a:cubicBezTo>
                  <a:cubicBezTo>
                    <a:pt x="249979" y="77787"/>
                    <a:pt x="244475" y="72707"/>
                    <a:pt x="244475" y="67627"/>
                  </a:cubicBezTo>
                  <a:cubicBezTo>
                    <a:pt x="244475" y="66357"/>
                    <a:pt x="245851" y="65087"/>
                    <a:pt x="245851" y="63817"/>
                  </a:cubicBezTo>
                  <a:cubicBezTo>
                    <a:pt x="247227" y="65087"/>
                    <a:pt x="248603" y="66357"/>
                    <a:pt x="249979" y="66357"/>
                  </a:cubicBezTo>
                  <a:cubicBezTo>
                    <a:pt x="252730" y="66357"/>
                    <a:pt x="255482" y="63817"/>
                    <a:pt x="255482" y="61277"/>
                  </a:cubicBezTo>
                  <a:cubicBezTo>
                    <a:pt x="255482" y="60007"/>
                    <a:pt x="255482" y="60007"/>
                    <a:pt x="255482" y="58737"/>
                  </a:cubicBezTo>
                  <a:close/>
                  <a:moveTo>
                    <a:pt x="253207" y="49212"/>
                  </a:moveTo>
                  <a:cubicBezTo>
                    <a:pt x="243124" y="49212"/>
                    <a:pt x="234950" y="57741"/>
                    <a:pt x="234950" y="68262"/>
                  </a:cubicBezTo>
                  <a:cubicBezTo>
                    <a:pt x="234950" y="78783"/>
                    <a:pt x="243124" y="87312"/>
                    <a:pt x="253207" y="87312"/>
                  </a:cubicBezTo>
                  <a:cubicBezTo>
                    <a:pt x="263290" y="87312"/>
                    <a:pt x="271464" y="78783"/>
                    <a:pt x="271464" y="68262"/>
                  </a:cubicBezTo>
                  <a:cubicBezTo>
                    <a:pt x="271464" y="57741"/>
                    <a:pt x="263290" y="49212"/>
                    <a:pt x="253207" y="49212"/>
                  </a:cubicBezTo>
                  <a:close/>
                  <a:moveTo>
                    <a:pt x="109104" y="0"/>
                  </a:moveTo>
                  <a:cubicBezTo>
                    <a:pt x="125990" y="45299"/>
                    <a:pt x="141576" y="72479"/>
                    <a:pt x="158461" y="73773"/>
                  </a:cubicBezTo>
                  <a:cubicBezTo>
                    <a:pt x="162358" y="40122"/>
                    <a:pt x="190933" y="12943"/>
                    <a:pt x="227301" y="12943"/>
                  </a:cubicBezTo>
                  <a:cubicBezTo>
                    <a:pt x="258474" y="12943"/>
                    <a:pt x="284452" y="33651"/>
                    <a:pt x="293544" y="62125"/>
                  </a:cubicBezTo>
                  <a:cubicBezTo>
                    <a:pt x="293544" y="62125"/>
                    <a:pt x="293544" y="62125"/>
                    <a:pt x="328613" y="71185"/>
                  </a:cubicBezTo>
                  <a:cubicBezTo>
                    <a:pt x="328613" y="71185"/>
                    <a:pt x="298739" y="100953"/>
                    <a:pt x="297440" y="103541"/>
                  </a:cubicBezTo>
                  <a:cubicBezTo>
                    <a:pt x="297440" y="104836"/>
                    <a:pt x="297440" y="106130"/>
                    <a:pt x="296142" y="108719"/>
                  </a:cubicBezTo>
                  <a:cubicBezTo>
                    <a:pt x="296142" y="170843"/>
                    <a:pt x="242888" y="203200"/>
                    <a:pt x="180542" y="203200"/>
                  </a:cubicBezTo>
                  <a:cubicBezTo>
                    <a:pt x="161059" y="203200"/>
                    <a:pt x="142875" y="198023"/>
                    <a:pt x="127289" y="190257"/>
                  </a:cubicBezTo>
                  <a:cubicBezTo>
                    <a:pt x="79231" y="179903"/>
                    <a:pt x="33770" y="161783"/>
                    <a:pt x="0" y="86716"/>
                  </a:cubicBezTo>
                  <a:cubicBezTo>
                    <a:pt x="19483" y="97070"/>
                    <a:pt x="63644" y="110013"/>
                    <a:pt x="87024" y="107424"/>
                  </a:cubicBezTo>
                  <a:cubicBezTo>
                    <a:pt x="75334" y="90599"/>
                    <a:pt x="72736" y="42711"/>
                    <a:pt x="1091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748659" y="1352830"/>
            <a:ext cx="1253729" cy="1538287"/>
            <a:chOff x="1748659" y="1352830"/>
            <a:chExt cx="1253729" cy="1538287"/>
          </a:xfrm>
        </p:grpSpPr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1748659" y="1352830"/>
              <a:ext cx="1253729" cy="1538287"/>
            </a:xfrm>
            <a:custGeom>
              <a:avLst/>
              <a:gdLst>
                <a:gd name="T0" fmla="*/ 486 w 506"/>
                <a:gd name="T1" fmla="*/ 107 h 622"/>
                <a:gd name="T2" fmla="*/ 369 w 506"/>
                <a:gd name="T3" fmla="*/ 120 h 622"/>
                <a:gd name="T4" fmla="*/ 282 w 506"/>
                <a:gd name="T5" fmla="*/ 90 h 622"/>
                <a:gd name="T6" fmla="*/ 293 w 506"/>
                <a:gd name="T7" fmla="*/ 38 h 622"/>
                <a:gd name="T8" fmla="*/ 246 w 506"/>
                <a:gd name="T9" fmla="*/ 1 h 622"/>
                <a:gd name="T10" fmla="*/ 202 w 506"/>
                <a:gd name="T11" fmla="*/ 45 h 622"/>
                <a:gd name="T12" fmla="*/ 212 w 506"/>
                <a:gd name="T13" fmla="*/ 102 h 622"/>
                <a:gd name="T14" fmla="*/ 113 w 506"/>
                <a:gd name="T15" fmla="*/ 117 h 622"/>
                <a:gd name="T16" fmla="*/ 13 w 506"/>
                <a:gd name="T17" fmla="*/ 102 h 622"/>
                <a:gd name="T18" fmla="*/ 6 w 506"/>
                <a:gd name="T19" fmla="*/ 198 h 622"/>
                <a:gd name="T20" fmla="*/ 15 w 506"/>
                <a:gd name="T21" fmla="*/ 253 h 622"/>
                <a:gd name="T22" fmla="*/ 44 w 506"/>
                <a:gd name="T23" fmla="*/ 275 h 622"/>
                <a:gd name="T24" fmla="*/ 86 w 506"/>
                <a:gd name="T25" fmla="*/ 253 h 622"/>
                <a:gd name="T26" fmla="*/ 128 w 506"/>
                <a:gd name="T27" fmla="*/ 313 h 622"/>
                <a:gd name="T28" fmla="*/ 87 w 506"/>
                <a:gd name="T29" fmla="*/ 379 h 622"/>
                <a:gd name="T30" fmla="*/ 27 w 506"/>
                <a:gd name="T31" fmla="*/ 354 h 622"/>
                <a:gd name="T32" fmla="*/ 1 w 506"/>
                <a:gd name="T33" fmla="*/ 404 h 622"/>
                <a:gd name="T34" fmla="*/ 5 w 506"/>
                <a:gd name="T35" fmla="*/ 485 h 622"/>
                <a:gd name="T36" fmla="*/ 10 w 506"/>
                <a:gd name="T37" fmla="*/ 520 h 622"/>
                <a:gd name="T38" fmla="*/ 117 w 506"/>
                <a:gd name="T39" fmla="*/ 500 h 622"/>
                <a:gd name="T40" fmla="*/ 213 w 506"/>
                <a:gd name="T41" fmla="*/ 514 h 622"/>
                <a:gd name="T42" fmla="*/ 196 w 506"/>
                <a:gd name="T43" fmla="*/ 583 h 622"/>
                <a:gd name="T44" fmla="*/ 241 w 506"/>
                <a:gd name="T45" fmla="*/ 620 h 622"/>
                <a:gd name="T46" fmla="*/ 292 w 506"/>
                <a:gd name="T47" fmla="*/ 598 h 622"/>
                <a:gd name="T48" fmla="*/ 281 w 506"/>
                <a:gd name="T49" fmla="*/ 517 h 622"/>
                <a:gd name="T50" fmla="*/ 359 w 506"/>
                <a:gd name="T51" fmla="*/ 498 h 622"/>
                <a:gd name="T52" fmla="*/ 481 w 506"/>
                <a:gd name="T53" fmla="*/ 530 h 622"/>
                <a:gd name="T54" fmla="*/ 498 w 506"/>
                <a:gd name="T55" fmla="*/ 441 h 622"/>
                <a:gd name="T56" fmla="*/ 478 w 506"/>
                <a:gd name="T57" fmla="*/ 358 h 622"/>
                <a:gd name="T58" fmla="*/ 426 w 506"/>
                <a:gd name="T59" fmla="*/ 369 h 622"/>
                <a:gd name="T60" fmla="*/ 381 w 506"/>
                <a:gd name="T61" fmla="*/ 312 h 622"/>
                <a:gd name="T62" fmla="*/ 422 w 506"/>
                <a:gd name="T63" fmla="*/ 264 h 622"/>
                <a:gd name="T64" fmla="*/ 483 w 506"/>
                <a:gd name="T65" fmla="*/ 280 h 622"/>
                <a:gd name="T66" fmla="*/ 501 w 506"/>
                <a:gd name="T67" fmla="*/ 197 h 622"/>
                <a:gd name="T68" fmla="*/ 486 w 506"/>
                <a:gd name="T69" fmla="*/ 107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6" h="622">
                  <a:moveTo>
                    <a:pt x="486" y="107"/>
                  </a:moveTo>
                  <a:cubicBezTo>
                    <a:pt x="486" y="107"/>
                    <a:pt x="418" y="119"/>
                    <a:pt x="369" y="120"/>
                  </a:cubicBezTo>
                  <a:cubicBezTo>
                    <a:pt x="320" y="121"/>
                    <a:pt x="281" y="117"/>
                    <a:pt x="282" y="90"/>
                  </a:cubicBezTo>
                  <a:cubicBezTo>
                    <a:pt x="282" y="62"/>
                    <a:pt x="297" y="64"/>
                    <a:pt x="293" y="38"/>
                  </a:cubicBezTo>
                  <a:cubicBezTo>
                    <a:pt x="289" y="11"/>
                    <a:pt x="274" y="0"/>
                    <a:pt x="246" y="1"/>
                  </a:cubicBezTo>
                  <a:cubicBezTo>
                    <a:pt x="218" y="1"/>
                    <a:pt x="202" y="23"/>
                    <a:pt x="202" y="45"/>
                  </a:cubicBezTo>
                  <a:cubicBezTo>
                    <a:pt x="202" y="67"/>
                    <a:pt x="220" y="86"/>
                    <a:pt x="212" y="102"/>
                  </a:cubicBezTo>
                  <a:cubicBezTo>
                    <a:pt x="203" y="118"/>
                    <a:pt x="160" y="122"/>
                    <a:pt x="113" y="117"/>
                  </a:cubicBezTo>
                  <a:cubicBezTo>
                    <a:pt x="68" y="113"/>
                    <a:pt x="13" y="102"/>
                    <a:pt x="13" y="102"/>
                  </a:cubicBezTo>
                  <a:cubicBezTo>
                    <a:pt x="13" y="102"/>
                    <a:pt x="6" y="177"/>
                    <a:pt x="6" y="198"/>
                  </a:cubicBezTo>
                  <a:cubicBezTo>
                    <a:pt x="7" y="220"/>
                    <a:pt x="10" y="244"/>
                    <a:pt x="15" y="253"/>
                  </a:cubicBezTo>
                  <a:cubicBezTo>
                    <a:pt x="19" y="262"/>
                    <a:pt x="27" y="279"/>
                    <a:pt x="44" y="275"/>
                  </a:cubicBezTo>
                  <a:cubicBezTo>
                    <a:pt x="60" y="271"/>
                    <a:pt x="69" y="250"/>
                    <a:pt x="86" y="253"/>
                  </a:cubicBezTo>
                  <a:cubicBezTo>
                    <a:pt x="102" y="256"/>
                    <a:pt x="130" y="279"/>
                    <a:pt x="128" y="313"/>
                  </a:cubicBezTo>
                  <a:cubicBezTo>
                    <a:pt x="125" y="348"/>
                    <a:pt x="111" y="381"/>
                    <a:pt x="87" y="379"/>
                  </a:cubicBezTo>
                  <a:cubicBezTo>
                    <a:pt x="62" y="377"/>
                    <a:pt x="47" y="356"/>
                    <a:pt x="27" y="354"/>
                  </a:cubicBezTo>
                  <a:cubicBezTo>
                    <a:pt x="6" y="352"/>
                    <a:pt x="0" y="386"/>
                    <a:pt x="1" y="404"/>
                  </a:cubicBezTo>
                  <a:cubicBezTo>
                    <a:pt x="2" y="423"/>
                    <a:pt x="2" y="465"/>
                    <a:pt x="5" y="485"/>
                  </a:cubicBezTo>
                  <a:cubicBezTo>
                    <a:pt x="8" y="505"/>
                    <a:pt x="10" y="520"/>
                    <a:pt x="10" y="520"/>
                  </a:cubicBezTo>
                  <a:cubicBezTo>
                    <a:pt x="10" y="520"/>
                    <a:pt x="48" y="508"/>
                    <a:pt x="117" y="500"/>
                  </a:cubicBezTo>
                  <a:cubicBezTo>
                    <a:pt x="169" y="494"/>
                    <a:pt x="211" y="495"/>
                    <a:pt x="213" y="514"/>
                  </a:cubicBezTo>
                  <a:cubicBezTo>
                    <a:pt x="214" y="534"/>
                    <a:pt x="192" y="561"/>
                    <a:pt x="196" y="583"/>
                  </a:cubicBezTo>
                  <a:cubicBezTo>
                    <a:pt x="199" y="606"/>
                    <a:pt x="219" y="617"/>
                    <a:pt x="241" y="620"/>
                  </a:cubicBezTo>
                  <a:cubicBezTo>
                    <a:pt x="254" y="622"/>
                    <a:pt x="279" y="621"/>
                    <a:pt x="292" y="598"/>
                  </a:cubicBezTo>
                  <a:cubicBezTo>
                    <a:pt x="305" y="576"/>
                    <a:pt x="298" y="553"/>
                    <a:pt x="281" y="517"/>
                  </a:cubicBezTo>
                  <a:cubicBezTo>
                    <a:pt x="273" y="501"/>
                    <a:pt x="309" y="490"/>
                    <a:pt x="359" y="498"/>
                  </a:cubicBezTo>
                  <a:cubicBezTo>
                    <a:pt x="379" y="501"/>
                    <a:pt x="481" y="530"/>
                    <a:pt x="481" y="530"/>
                  </a:cubicBezTo>
                  <a:cubicBezTo>
                    <a:pt x="481" y="530"/>
                    <a:pt x="492" y="485"/>
                    <a:pt x="498" y="441"/>
                  </a:cubicBezTo>
                  <a:cubicBezTo>
                    <a:pt x="506" y="385"/>
                    <a:pt x="498" y="356"/>
                    <a:pt x="478" y="358"/>
                  </a:cubicBezTo>
                  <a:cubicBezTo>
                    <a:pt x="467" y="359"/>
                    <a:pt x="449" y="370"/>
                    <a:pt x="426" y="369"/>
                  </a:cubicBezTo>
                  <a:cubicBezTo>
                    <a:pt x="403" y="368"/>
                    <a:pt x="379" y="349"/>
                    <a:pt x="381" y="312"/>
                  </a:cubicBezTo>
                  <a:cubicBezTo>
                    <a:pt x="384" y="283"/>
                    <a:pt x="399" y="263"/>
                    <a:pt x="422" y="264"/>
                  </a:cubicBezTo>
                  <a:cubicBezTo>
                    <a:pt x="444" y="266"/>
                    <a:pt x="468" y="280"/>
                    <a:pt x="483" y="280"/>
                  </a:cubicBezTo>
                  <a:cubicBezTo>
                    <a:pt x="493" y="281"/>
                    <a:pt x="501" y="218"/>
                    <a:pt x="501" y="197"/>
                  </a:cubicBezTo>
                  <a:cubicBezTo>
                    <a:pt x="502" y="155"/>
                    <a:pt x="486" y="107"/>
                    <a:pt x="486" y="107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2281764" y="1997331"/>
              <a:ext cx="223238" cy="302863"/>
            </a:xfrm>
            <a:custGeom>
              <a:avLst/>
              <a:gdLst>
                <a:gd name="connsiteX0" fmla="*/ 53518 w 249238"/>
                <a:gd name="connsiteY0" fmla="*/ 225425 h 338138"/>
                <a:gd name="connsiteX1" fmla="*/ 12700 w 249238"/>
                <a:gd name="connsiteY1" fmla="*/ 271484 h 338138"/>
                <a:gd name="connsiteX2" fmla="*/ 12700 w 249238"/>
                <a:gd name="connsiteY2" fmla="*/ 325438 h 338138"/>
                <a:gd name="connsiteX3" fmla="*/ 23234 w 249238"/>
                <a:gd name="connsiteY3" fmla="*/ 325438 h 338138"/>
                <a:gd name="connsiteX4" fmla="*/ 23234 w 249238"/>
                <a:gd name="connsiteY4" fmla="*/ 289907 h 338138"/>
                <a:gd name="connsiteX5" fmla="*/ 54834 w 249238"/>
                <a:gd name="connsiteY5" fmla="*/ 258324 h 338138"/>
                <a:gd name="connsiteX6" fmla="*/ 85118 w 249238"/>
                <a:gd name="connsiteY6" fmla="*/ 289907 h 338138"/>
                <a:gd name="connsiteX7" fmla="*/ 85118 w 249238"/>
                <a:gd name="connsiteY7" fmla="*/ 325438 h 338138"/>
                <a:gd name="connsiteX8" fmla="*/ 96968 w 249238"/>
                <a:gd name="connsiteY8" fmla="*/ 325438 h 338138"/>
                <a:gd name="connsiteX9" fmla="*/ 96968 w 249238"/>
                <a:gd name="connsiteY9" fmla="*/ 270168 h 338138"/>
                <a:gd name="connsiteX10" fmla="*/ 124619 w 249238"/>
                <a:gd name="connsiteY10" fmla="*/ 241217 h 338138"/>
                <a:gd name="connsiteX11" fmla="*/ 152270 w 249238"/>
                <a:gd name="connsiteY11" fmla="*/ 270168 h 338138"/>
                <a:gd name="connsiteX12" fmla="*/ 152270 w 249238"/>
                <a:gd name="connsiteY12" fmla="*/ 325438 h 338138"/>
                <a:gd name="connsiteX13" fmla="*/ 164120 w 249238"/>
                <a:gd name="connsiteY13" fmla="*/ 325438 h 338138"/>
                <a:gd name="connsiteX14" fmla="*/ 164120 w 249238"/>
                <a:gd name="connsiteY14" fmla="*/ 289907 h 338138"/>
                <a:gd name="connsiteX15" fmla="*/ 194404 w 249238"/>
                <a:gd name="connsiteY15" fmla="*/ 258324 h 338138"/>
                <a:gd name="connsiteX16" fmla="*/ 226004 w 249238"/>
                <a:gd name="connsiteY16" fmla="*/ 289907 h 338138"/>
                <a:gd name="connsiteX17" fmla="*/ 226004 w 249238"/>
                <a:gd name="connsiteY17" fmla="*/ 325438 h 338138"/>
                <a:gd name="connsiteX18" fmla="*/ 236538 w 249238"/>
                <a:gd name="connsiteY18" fmla="*/ 325438 h 338138"/>
                <a:gd name="connsiteX19" fmla="*/ 236538 w 249238"/>
                <a:gd name="connsiteY19" fmla="*/ 271484 h 338138"/>
                <a:gd name="connsiteX20" fmla="*/ 195721 w 249238"/>
                <a:gd name="connsiteY20" fmla="*/ 225425 h 338138"/>
                <a:gd name="connsiteX21" fmla="*/ 53518 w 249238"/>
                <a:gd name="connsiteY21" fmla="*/ 225425 h 338138"/>
                <a:gd name="connsiteX22" fmla="*/ 57150 w 249238"/>
                <a:gd name="connsiteY22" fmla="*/ 168275 h 338138"/>
                <a:gd name="connsiteX23" fmla="*/ 57150 w 249238"/>
                <a:gd name="connsiteY23" fmla="*/ 214313 h 338138"/>
                <a:gd name="connsiteX24" fmla="*/ 74348 w 249238"/>
                <a:gd name="connsiteY24" fmla="*/ 214313 h 338138"/>
                <a:gd name="connsiteX25" fmla="*/ 74348 w 249238"/>
                <a:gd name="connsiteY25" fmla="*/ 196710 h 338138"/>
                <a:gd name="connsiteX26" fmla="*/ 96838 w 249238"/>
                <a:gd name="connsiteY26" fmla="*/ 173691 h 338138"/>
                <a:gd name="connsiteX27" fmla="*/ 119327 w 249238"/>
                <a:gd name="connsiteY27" fmla="*/ 196710 h 338138"/>
                <a:gd name="connsiteX28" fmla="*/ 119327 w 249238"/>
                <a:gd name="connsiteY28" fmla="*/ 214313 h 338138"/>
                <a:gd name="connsiteX29" fmla="*/ 129911 w 249238"/>
                <a:gd name="connsiteY29" fmla="*/ 214313 h 338138"/>
                <a:gd name="connsiteX30" fmla="*/ 129911 w 249238"/>
                <a:gd name="connsiteY30" fmla="*/ 196710 h 338138"/>
                <a:gd name="connsiteX31" fmla="*/ 152400 w 249238"/>
                <a:gd name="connsiteY31" fmla="*/ 173691 h 338138"/>
                <a:gd name="connsiteX32" fmla="*/ 174890 w 249238"/>
                <a:gd name="connsiteY32" fmla="*/ 196710 h 338138"/>
                <a:gd name="connsiteX33" fmla="*/ 174890 w 249238"/>
                <a:gd name="connsiteY33" fmla="*/ 214313 h 338138"/>
                <a:gd name="connsiteX34" fmla="*/ 192088 w 249238"/>
                <a:gd name="connsiteY34" fmla="*/ 214313 h 338138"/>
                <a:gd name="connsiteX35" fmla="*/ 192088 w 249238"/>
                <a:gd name="connsiteY35" fmla="*/ 168275 h 338138"/>
                <a:gd name="connsiteX36" fmla="*/ 124619 w 249238"/>
                <a:gd name="connsiteY36" fmla="*/ 0 h 338138"/>
                <a:gd name="connsiteX37" fmla="*/ 129922 w 249238"/>
                <a:gd name="connsiteY37" fmla="*/ 5283 h 338138"/>
                <a:gd name="connsiteX38" fmla="*/ 129922 w 249238"/>
                <a:gd name="connsiteY38" fmla="*/ 22454 h 338138"/>
                <a:gd name="connsiteX39" fmla="*/ 147157 w 249238"/>
                <a:gd name="connsiteY39" fmla="*/ 22454 h 338138"/>
                <a:gd name="connsiteX40" fmla="*/ 152459 w 249238"/>
                <a:gd name="connsiteY40" fmla="*/ 27738 h 338138"/>
                <a:gd name="connsiteX41" fmla="*/ 147157 w 249238"/>
                <a:gd name="connsiteY41" fmla="*/ 34342 h 338138"/>
                <a:gd name="connsiteX42" fmla="*/ 129922 w 249238"/>
                <a:gd name="connsiteY42" fmla="*/ 34342 h 338138"/>
                <a:gd name="connsiteX43" fmla="*/ 129922 w 249238"/>
                <a:gd name="connsiteY43" fmla="*/ 48871 h 338138"/>
                <a:gd name="connsiteX44" fmla="*/ 156437 w 249238"/>
                <a:gd name="connsiteY44" fmla="*/ 85855 h 338138"/>
                <a:gd name="connsiteX45" fmla="*/ 159088 w 249238"/>
                <a:gd name="connsiteY45" fmla="*/ 89818 h 338138"/>
                <a:gd name="connsiteX46" fmla="*/ 152459 w 249238"/>
                <a:gd name="connsiteY46" fmla="*/ 96422 h 338138"/>
                <a:gd name="connsiteX47" fmla="*/ 152459 w 249238"/>
                <a:gd name="connsiteY47" fmla="*/ 118876 h 338138"/>
                <a:gd name="connsiteX48" fmla="*/ 159088 w 249238"/>
                <a:gd name="connsiteY48" fmla="*/ 118876 h 338138"/>
                <a:gd name="connsiteX49" fmla="*/ 161740 w 249238"/>
                <a:gd name="connsiteY49" fmla="*/ 120197 h 338138"/>
                <a:gd name="connsiteX50" fmla="*/ 206815 w 249238"/>
                <a:gd name="connsiteY50" fmla="*/ 158502 h 338138"/>
                <a:gd name="connsiteX51" fmla="*/ 209466 w 249238"/>
                <a:gd name="connsiteY51" fmla="*/ 163785 h 338138"/>
                <a:gd name="connsiteX52" fmla="*/ 204163 w 249238"/>
                <a:gd name="connsiteY52" fmla="*/ 169069 h 338138"/>
                <a:gd name="connsiteX53" fmla="*/ 204163 w 249238"/>
                <a:gd name="connsiteY53" fmla="*/ 217940 h 338138"/>
                <a:gd name="connsiteX54" fmla="*/ 247912 w 249238"/>
                <a:gd name="connsiteY54" fmla="*/ 266812 h 338138"/>
                <a:gd name="connsiteX55" fmla="*/ 249238 w 249238"/>
                <a:gd name="connsiteY55" fmla="*/ 270775 h 338138"/>
                <a:gd name="connsiteX56" fmla="*/ 249238 w 249238"/>
                <a:gd name="connsiteY56" fmla="*/ 332855 h 338138"/>
                <a:gd name="connsiteX57" fmla="*/ 243935 w 249238"/>
                <a:gd name="connsiteY57" fmla="*/ 338138 h 338138"/>
                <a:gd name="connsiteX58" fmla="*/ 5303 w 249238"/>
                <a:gd name="connsiteY58" fmla="*/ 338138 h 338138"/>
                <a:gd name="connsiteX59" fmla="*/ 0 w 249238"/>
                <a:gd name="connsiteY59" fmla="*/ 332855 h 338138"/>
                <a:gd name="connsiteX60" fmla="*/ 0 w 249238"/>
                <a:gd name="connsiteY60" fmla="*/ 270775 h 338138"/>
                <a:gd name="connsiteX61" fmla="*/ 1326 w 249238"/>
                <a:gd name="connsiteY61" fmla="*/ 266812 h 338138"/>
                <a:gd name="connsiteX62" fmla="*/ 45075 w 249238"/>
                <a:gd name="connsiteY62" fmla="*/ 217940 h 338138"/>
                <a:gd name="connsiteX63" fmla="*/ 45075 w 249238"/>
                <a:gd name="connsiteY63" fmla="*/ 169069 h 338138"/>
                <a:gd name="connsiteX64" fmla="*/ 39772 w 249238"/>
                <a:gd name="connsiteY64" fmla="*/ 165106 h 338138"/>
                <a:gd name="connsiteX65" fmla="*/ 41098 w 249238"/>
                <a:gd name="connsiteY65" fmla="*/ 159823 h 338138"/>
                <a:gd name="connsiteX66" fmla="*/ 87498 w 249238"/>
                <a:gd name="connsiteY66" fmla="*/ 120197 h 338138"/>
                <a:gd name="connsiteX67" fmla="*/ 90150 w 249238"/>
                <a:gd name="connsiteY67" fmla="*/ 118876 h 338138"/>
                <a:gd name="connsiteX68" fmla="*/ 96779 w 249238"/>
                <a:gd name="connsiteY68" fmla="*/ 118876 h 338138"/>
                <a:gd name="connsiteX69" fmla="*/ 96779 w 249238"/>
                <a:gd name="connsiteY69" fmla="*/ 96422 h 338138"/>
                <a:gd name="connsiteX70" fmla="*/ 91476 w 249238"/>
                <a:gd name="connsiteY70" fmla="*/ 92459 h 338138"/>
                <a:gd name="connsiteX71" fmla="*/ 91476 w 249238"/>
                <a:gd name="connsiteY71" fmla="*/ 87176 h 338138"/>
                <a:gd name="connsiteX72" fmla="*/ 119316 w 249238"/>
                <a:gd name="connsiteY72" fmla="*/ 48871 h 338138"/>
                <a:gd name="connsiteX73" fmla="*/ 119316 w 249238"/>
                <a:gd name="connsiteY73" fmla="*/ 34342 h 338138"/>
                <a:gd name="connsiteX74" fmla="*/ 102082 w 249238"/>
                <a:gd name="connsiteY74" fmla="*/ 34342 h 338138"/>
                <a:gd name="connsiteX75" fmla="*/ 96779 w 249238"/>
                <a:gd name="connsiteY75" fmla="*/ 27738 h 338138"/>
                <a:gd name="connsiteX76" fmla="*/ 102082 w 249238"/>
                <a:gd name="connsiteY76" fmla="*/ 22454 h 338138"/>
                <a:gd name="connsiteX77" fmla="*/ 119316 w 249238"/>
                <a:gd name="connsiteY77" fmla="*/ 22454 h 338138"/>
                <a:gd name="connsiteX78" fmla="*/ 119316 w 249238"/>
                <a:gd name="connsiteY78" fmla="*/ 5283 h 338138"/>
                <a:gd name="connsiteX79" fmla="*/ 124619 w 249238"/>
                <a:gd name="connsiteY7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49238" h="338138">
                  <a:moveTo>
                    <a:pt x="53518" y="225425"/>
                  </a:moveTo>
                  <a:cubicBezTo>
                    <a:pt x="53518" y="225425"/>
                    <a:pt x="53518" y="225425"/>
                    <a:pt x="12700" y="271484"/>
                  </a:cubicBezTo>
                  <a:cubicBezTo>
                    <a:pt x="12700" y="271484"/>
                    <a:pt x="12700" y="271484"/>
                    <a:pt x="12700" y="325438"/>
                  </a:cubicBezTo>
                  <a:cubicBezTo>
                    <a:pt x="12700" y="325438"/>
                    <a:pt x="12700" y="325438"/>
                    <a:pt x="23234" y="325438"/>
                  </a:cubicBezTo>
                  <a:cubicBezTo>
                    <a:pt x="23234" y="325438"/>
                    <a:pt x="23234" y="325438"/>
                    <a:pt x="23234" y="289907"/>
                  </a:cubicBezTo>
                  <a:cubicBezTo>
                    <a:pt x="23234" y="272800"/>
                    <a:pt x="37717" y="258324"/>
                    <a:pt x="54834" y="258324"/>
                  </a:cubicBezTo>
                  <a:cubicBezTo>
                    <a:pt x="71951" y="258324"/>
                    <a:pt x="85118" y="272800"/>
                    <a:pt x="85118" y="289907"/>
                  </a:cubicBezTo>
                  <a:cubicBezTo>
                    <a:pt x="85118" y="289907"/>
                    <a:pt x="85118" y="289907"/>
                    <a:pt x="85118" y="325438"/>
                  </a:cubicBezTo>
                  <a:cubicBezTo>
                    <a:pt x="85118" y="325438"/>
                    <a:pt x="85118" y="325438"/>
                    <a:pt x="96968" y="325438"/>
                  </a:cubicBezTo>
                  <a:cubicBezTo>
                    <a:pt x="96968" y="325438"/>
                    <a:pt x="96968" y="325438"/>
                    <a:pt x="96968" y="270168"/>
                  </a:cubicBezTo>
                  <a:cubicBezTo>
                    <a:pt x="96968" y="254376"/>
                    <a:pt x="108819" y="241217"/>
                    <a:pt x="124619" y="241217"/>
                  </a:cubicBezTo>
                  <a:cubicBezTo>
                    <a:pt x="140419" y="241217"/>
                    <a:pt x="152270" y="254376"/>
                    <a:pt x="152270" y="270168"/>
                  </a:cubicBezTo>
                  <a:cubicBezTo>
                    <a:pt x="152270" y="270168"/>
                    <a:pt x="152270" y="270168"/>
                    <a:pt x="152270" y="325438"/>
                  </a:cubicBezTo>
                  <a:cubicBezTo>
                    <a:pt x="152270" y="325438"/>
                    <a:pt x="152270" y="325438"/>
                    <a:pt x="164120" y="325438"/>
                  </a:cubicBezTo>
                  <a:cubicBezTo>
                    <a:pt x="164120" y="325438"/>
                    <a:pt x="164120" y="325438"/>
                    <a:pt x="164120" y="289907"/>
                  </a:cubicBezTo>
                  <a:cubicBezTo>
                    <a:pt x="164120" y="272800"/>
                    <a:pt x="177287" y="258324"/>
                    <a:pt x="194404" y="258324"/>
                  </a:cubicBezTo>
                  <a:cubicBezTo>
                    <a:pt x="211521" y="258324"/>
                    <a:pt x="226004" y="272800"/>
                    <a:pt x="226004" y="289907"/>
                  </a:cubicBezTo>
                  <a:cubicBezTo>
                    <a:pt x="226004" y="289907"/>
                    <a:pt x="226004" y="289907"/>
                    <a:pt x="226004" y="325438"/>
                  </a:cubicBezTo>
                  <a:cubicBezTo>
                    <a:pt x="226004" y="325438"/>
                    <a:pt x="226004" y="325438"/>
                    <a:pt x="236538" y="325438"/>
                  </a:cubicBezTo>
                  <a:lnTo>
                    <a:pt x="236538" y="271484"/>
                  </a:lnTo>
                  <a:cubicBezTo>
                    <a:pt x="236538" y="271484"/>
                    <a:pt x="236538" y="271484"/>
                    <a:pt x="195721" y="225425"/>
                  </a:cubicBezTo>
                  <a:cubicBezTo>
                    <a:pt x="195721" y="225425"/>
                    <a:pt x="195721" y="225425"/>
                    <a:pt x="53518" y="225425"/>
                  </a:cubicBezTo>
                  <a:close/>
                  <a:moveTo>
                    <a:pt x="57150" y="168275"/>
                  </a:moveTo>
                  <a:cubicBezTo>
                    <a:pt x="57150" y="168275"/>
                    <a:pt x="57150" y="168275"/>
                    <a:pt x="57150" y="214313"/>
                  </a:cubicBezTo>
                  <a:cubicBezTo>
                    <a:pt x="57150" y="214313"/>
                    <a:pt x="57150" y="214313"/>
                    <a:pt x="74348" y="214313"/>
                  </a:cubicBezTo>
                  <a:cubicBezTo>
                    <a:pt x="74348" y="214313"/>
                    <a:pt x="74348" y="214313"/>
                    <a:pt x="74348" y="196710"/>
                  </a:cubicBezTo>
                  <a:cubicBezTo>
                    <a:pt x="74348" y="184523"/>
                    <a:pt x="83608" y="173691"/>
                    <a:pt x="96838" y="173691"/>
                  </a:cubicBezTo>
                  <a:cubicBezTo>
                    <a:pt x="108744" y="173691"/>
                    <a:pt x="119327" y="184523"/>
                    <a:pt x="119327" y="196710"/>
                  </a:cubicBezTo>
                  <a:cubicBezTo>
                    <a:pt x="119327" y="196710"/>
                    <a:pt x="119327" y="196710"/>
                    <a:pt x="119327" y="214313"/>
                  </a:cubicBezTo>
                  <a:cubicBezTo>
                    <a:pt x="119327" y="214313"/>
                    <a:pt x="119327" y="214313"/>
                    <a:pt x="129911" y="214313"/>
                  </a:cubicBezTo>
                  <a:cubicBezTo>
                    <a:pt x="129911" y="214313"/>
                    <a:pt x="129911" y="214313"/>
                    <a:pt x="129911" y="196710"/>
                  </a:cubicBezTo>
                  <a:cubicBezTo>
                    <a:pt x="129911" y="184523"/>
                    <a:pt x="140494" y="173691"/>
                    <a:pt x="152400" y="173691"/>
                  </a:cubicBezTo>
                  <a:cubicBezTo>
                    <a:pt x="165630" y="173691"/>
                    <a:pt x="174890" y="184523"/>
                    <a:pt x="174890" y="196710"/>
                  </a:cubicBezTo>
                  <a:cubicBezTo>
                    <a:pt x="174890" y="196710"/>
                    <a:pt x="174890" y="196710"/>
                    <a:pt x="174890" y="214313"/>
                  </a:cubicBezTo>
                  <a:cubicBezTo>
                    <a:pt x="174890" y="214313"/>
                    <a:pt x="174890" y="214313"/>
                    <a:pt x="192088" y="214313"/>
                  </a:cubicBezTo>
                  <a:cubicBezTo>
                    <a:pt x="192088" y="214313"/>
                    <a:pt x="192088" y="214313"/>
                    <a:pt x="192088" y="168275"/>
                  </a:cubicBezTo>
                  <a:close/>
                  <a:moveTo>
                    <a:pt x="124619" y="0"/>
                  </a:moveTo>
                  <a:cubicBezTo>
                    <a:pt x="127271" y="0"/>
                    <a:pt x="129922" y="2641"/>
                    <a:pt x="129922" y="5283"/>
                  </a:cubicBezTo>
                  <a:cubicBezTo>
                    <a:pt x="129922" y="5283"/>
                    <a:pt x="129922" y="5283"/>
                    <a:pt x="129922" y="22454"/>
                  </a:cubicBezTo>
                  <a:cubicBezTo>
                    <a:pt x="129922" y="22454"/>
                    <a:pt x="129922" y="22454"/>
                    <a:pt x="147157" y="22454"/>
                  </a:cubicBezTo>
                  <a:cubicBezTo>
                    <a:pt x="149808" y="22454"/>
                    <a:pt x="152459" y="25096"/>
                    <a:pt x="152459" y="27738"/>
                  </a:cubicBezTo>
                  <a:cubicBezTo>
                    <a:pt x="152459" y="31700"/>
                    <a:pt x="149808" y="34342"/>
                    <a:pt x="147157" y="34342"/>
                  </a:cubicBezTo>
                  <a:cubicBezTo>
                    <a:pt x="147157" y="34342"/>
                    <a:pt x="147157" y="34342"/>
                    <a:pt x="129922" y="34342"/>
                  </a:cubicBezTo>
                  <a:cubicBezTo>
                    <a:pt x="129922" y="34342"/>
                    <a:pt x="129922" y="34342"/>
                    <a:pt x="129922" y="48871"/>
                  </a:cubicBezTo>
                  <a:cubicBezTo>
                    <a:pt x="129922" y="48871"/>
                    <a:pt x="129922" y="48871"/>
                    <a:pt x="156437" y="85855"/>
                  </a:cubicBezTo>
                  <a:cubicBezTo>
                    <a:pt x="157762" y="87176"/>
                    <a:pt x="159088" y="88497"/>
                    <a:pt x="159088" y="89818"/>
                  </a:cubicBezTo>
                  <a:cubicBezTo>
                    <a:pt x="159088" y="93780"/>
                    <a:pt x="156437" y="96422"/>
                    <a:pt x="152459" y="96422"/>
                  </a:cubicBezTo>
                  <a:cubicBezTo>
                    <a:pt x="152459" y="96422"/>
                    <a:pt x="152459" y="96422"/>
                    <a:pt x="152459" y="118876"/>
                  </a:cubicBezTo>
                  <a:cubicBezTo>
                    <a:pt x="152459" y="118876"/>
                    <a:pt x="152459" y="118876"/>
                    <a:pt x="159088" y="118876"/>
                  </a:cubicBezTo>
                  <a:cubicBezTo>
                    <a:pt x="160414" y="118876"/>
                    <a:pt x="161740" y="118876"/>
                    <a:pt x="161740" y="120197"/>
                  </a:cubicBezTo>
                  <a:cubicBezTo>
                    <a:pt x="161740" y="120197"/>
                    <a:pt x="161740" y="120197"/>
                    <a:pt x="206815" y="158502"/>
                  </a:cubicBezTo>
                  <a:cubicBezTo>
                    <a:pt x="208140" y="159823"/>
                    <a:pt x="209466" y="161144"/>
                    <a:pt x="209466" y="163785"/>
                  </a:cubicBezTo>
                  <a:cubicBezTo>
                    <a:pt x="209466" y="166427"/>
                    <a:pt x="206815" y="169069"/>
                    <a:pt x="204163" y="169069"/>
                  </a:cubicBezTo>
                  <a:cubicBezTo>
                    <a:pt x="204163" y="169069"/>
                    <a:pt x="204163" y="169069"/>
                    <a:pt x="204163" y="217940"/>
                  </a:cubicBezTo>
                  <a:cubicBezTo>
                    <a:pt x="204163" y="217940"/>
                    <a:pt x="204163" y="217940"/>
                    <a:pt x="247912" y="266812"/>
                  </a:cubicBezTo>
                  <a:cubicBezTo>
                    <a:pt x="247912" y="268133"/>
                    <a:pt x="249238" y="269454"/>
                    <a:pt x="249238" y="270775"/>
                  </a:cubicBezTo>
                  <a:cubicBezTo>
                    <a:pt x="249238" y="270775"/>
                    <a:pt x="249238" y="270775"/>
                    <a:pt x="249238" y="332855"/>
                  </a:cubicBezTo>
                  <a:cubicBezTo>
                    <a:pt x="249238" y="335497"/>
                    <a:pt x="246587" y="338138"/>
                    <a:pt x="243935" y="338138"/>
                  </a:cubicBezTo>
                  <a:cubicBezTo>
                    <a:pt x="243935" y="338138"/>
                    <a:pt x="243935" y="338138"/>
                    <a:pt x="5303" y="338138"/>
                  </a:cubicBezTo>
                  <a:cubicBezTo>
                    <a:pt x="2651" y="338138"/>
                    <a:pt x="0" y="335497"/>
                    <a:pt x="0" y="332855"/>
                  </a:cubicBezTo>
                  <a:cubicBezTo>
                    <a:pt x="0" y="332855"/>
                    <a:pt x="0" y="332855"/>
                    <a:pt x="0" y="270775"/>
                  </a:cubicBezTo>
                  <a:cubicBezTo>
                    <a:pt x="0" y="269454"/>
                    <a:pt x="1326" y="268133"/>
                    <a:pt x="1326" y="266812"/>
                  </a:cubicBezTo>
                  <a:cubicBezTo>
                    <a:pt x="1326" y="266812"/>
                    <a:pt x="1326" y="266812"/>
                    <a:pt x="45075" y="217940"/>
                  </a:cubicBezTo>
                  <a:cubicBezTo>
                    <a:pt x="45075" y="217940"/>
                    <a:pt x="45075" y="217940"/>
                    <a:pt x="45075" y="169069"/>
                  </a:cubicBezTo>
                  <a:cubicBezTo>
                    <a:pt x="42424" y="169069"/>
                    <a:pt x="41098" y="167748"/>
                    <a:pt x="39772" y="165106"/>
                  </a:cubicBezTo>
                  <a:cubicBezTo>
                    <a:pt x="39772" y="163785"/>
                    <a:pt x="39772" y="161144"/>
                    <a:pt x="41098" y="159823"/>
                  </a:cubicBezTo>
                  <a:cubicBezTo>
                    <a:pt x="41098" y="159823"/>
                    <a:pt x="41098" y="159823"/>
                    <a:pt x="87498" y="120197"/>
                  </a:cubicBezTo>
                  <a:cubicBezTo>
                    <a:pt x="87498" y="118876"/>
                    <a:pt x="88824" y="118876"/>
                    <a:pt x="90150" y="118876"/>
                  </a:cubicBezTo>
                  <a:cubicBezTo>
                    <a:pt x="90150" y="118876"/>
                    <a:pt x="90150" y="118876"/>
                    <a:pt x="96779" y="118876"/>
                  </a:cubicBezTo>
                  <a:cubicBezTo>
                    <a:pt x="96779" y="118876"/>
                    <a:pt x="96779" y="118876"/>
                    <a:pt x="96779" y="96422"/>
                  </a:cubicBezTo>
                  <a:cubicBezTo>
                    <a:pt x="94127" y="96422"/>
                    <a:pt x="92801" y="95101"/>
                    <a:pt x="91476" y="92459"/>
                  </a:cubicBezTo>
                  <a:cubicBezTo>
                    <a:pt x="90150" y="91139"/>
                    <a:pt x="90150" y="88497"/>
                    <a:pt x="91476" y="87176"/>
                  </a:cubicBezTo>
                  <a:cubicBezTo>
                    <a:pt x="91476" y="87176"/>
                    <a:pt x="91476" y="87176"/>
                    <a:pt x="119316" y="48871"/>
                  </a:cubicBezTo>
                  <a:cubicBezTo>
                    <a:pt x="119316" y="48871"/>
                    <a:pt x="119316" y="48871"/>
                    <a:pt x="119316" y="34342"/>
                  </a:cubicBezTo>
                  <a:cubicBezTo>
                    <a:pt x="119316" y="34342"/>
                    <a:pt x="119316" y="34342"/>
                    <a:pt x="102082" y="34342"/>
                  </a:cubicBezTo>
                  <a:cubicBezTo>
                    <a:pt x="99430" y="34342"/>
                    <a:pt x="96779" y="31700"/>
                    <a:pt x="96779" y="27738"/>
                  </a:cubicBezTo>
                  <a:cubicBezTo>
                    <a:pt x="96779" y="25096"/>
                    <a:pt x="99430" y="22454"/>
                    <a:pt x="102082" y="22454"/>
                  </a:cubicBezTo>
                  <a:cubicBezTo>
                    <a:pt x="102082" y="22454"/>
                    <a:pt x="102082" y="22454"/>
                    <a:pt x="119316" y="22454"/>
                  </a:cubicBezTo>
                  <a:cubicBezTo>
                    <a:pt x="119316" y="22454"/>
                    <a:pt x="119316" y="22454"/>
                    <a:pt x="119316" y="5283"/>
                  </a:cubicBezTo>
                  <a:cubicBezTo>
                    <a:pt x="119316" y="2641"/>
                    <a:pt x="121968" y="0"/>
                    <a:pt x="1246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486722" y="2562505"/>
            <a:ext cx="1728788" cy="1137047"/>
            <a:chOff x="1486722" y="2562505"/>
            <a:chExt cx="1728788" cy="1137047"/>
          </a:xfrm>
        </p:grpSpPr>
        <p:sp>
          <p:nvSpPr>
            <p:cNvPr id="24" name="任意多边形: 形状 23"/>
            <p:cNvSpPr>
              <a:spLocks/>
            </p:cNvSpPr>
            <p:nvPr/>
          </p:nvSpPr>
          <p:spPr bwMode="auto">
            <a:xfrm>
              <a:off x="1486722" y="2562505"/>
              <a:ext cx="1728788" cy="1137047"/>
            </a:xfrm>
            <a:custGeom>
              <a:avLst/>
              <a:gdLst>
                <a:gd name="T0" fmla="*/ 586 w 698"/>
                <a:gd name="T1" fmla="*/ 44 h 460"/>
                <a:gd name="T2" fmla="*/ 577 w 698"/>
                <a:gd name="T3" fmla="*/ 125 h 460"/>
                <a:gd name="T4" fmla="*/ 618 w 698"/>
                <a:gd name="T5" fmla="*/ 197 h 460"/>
                <a:gd name="T6" fmla="*/ 660 w 698"/>
                <a:gd name="T7" fmla="*/ 177 h 460"/>
                <a:gd name="T8" fmla="*/ 698 w 698"/>
                <a:gd name="T9" fmla="*/ 229 h 460"/>
                <a:gd name="T10" fmla="*/ 657 w 698"/>
                <a:gd name="T11" fmla="*/ 295 h 460"/>
                <a:gd name="T12" fmla="*/ 601 w 698"/>
                <a:gd name="T13" fmla="*/ 271 h 460"/>
                <a:gd name="T14" fmla="*/ 571 w 698"/>
                <a:gd name="T15" fmla="*/ 349 h 460"/>
                <a:gd name="T16" fmla="*/ 581 w 698"/>
                <a:gd name="T17" fmla="*/ 441 h 460"/>
                <a:gd name="T18" fmla="*/ 415 w 698"/>
                <a:gd name="T19" fmla="*/ 451 h 460"/>
                <a:gd name="T20" fmla="*/ 380 w 698"/>
                <a:gd name="T21" fmla="*/ 422 h 460"/>
                <a:gd name="T22" fmla="*/ 391 w 698"/>
                <a:gd name="T23" fmla="*/ 365 h 460"/>
                <a:gd name="T24" fmla="*/ 346 w 698"/>
                <a:gd name="T25" fmla="*/ 334 h 460"/>
                <a:gd name="T26" fmla="*/ 296 w 698"/>
                <a:gd name="T27" fmla="*/ 371 h 460"/>
                <a:gd name="T28" fmla="*/ 305 w 698"/>
                <a:gd name="T29" fmla="*/ 438 h 460"/>
                <a:gd name="T30" fmla="*/ 213 w 698"/>
                <a:gd name="T31" fmla="*/ 450 h 460"/>
                <a:gd name="T32" fmla="*/ 110 w 698"/>
                <a:gd name="T33" fmla="*/ 434 h 460"/>
                <a:gd name="T34" fmla="*/ 121 w 698"/>
                <a:gd name="T35" fmla="*/ 314 h 460"/>
                <a:gd name="T36" fmla="*/ 99 w 698"/>
                <a:gd name="T37" fmla="*/ 262 h 460"/>
                <a:gd name="T38" fmla="*/ 72 w 698"/>
                <a:gd name="T39" fmla="*/ 267 h 460"/>
                <a:gd name="T40" fmla="*/ 41 w 698"/>
                <a:gd name="T41" fmla="*/ 272 h 460"/>
                <a:gd name="T42" fmla="*/ 1 w 698"/>
                <a:gd name="T43" fmla="*/ 221 h 460"/>
                <a:gd name="T44" fmla="*/ 39 w 698"/>
                <a:gd name="T45" fmla="*/ 176 h 460"/>
                <a:gd name="T46" fmla="*/ 99 w 698"/>
                <a:gd name="T47" fmla="*/ 192 h 460"/>
                <a:gd name="T48" fmla="*/ 122 w 698"/>
                <a:gd name="T49" fmla="*/ 104 h 460"/>
                <a:gd name="T50" fmla="*/ 118 w 698"/>
                <a:gd name="T51" fmla="*/ 33 h 460"/>
                <a:gd name="T52" fmla="*/ 305 w 698"/>
                <a:gd name="T53" fmla="*/ 16 h 460"/>
                <a:gd name="T54" fmla="*/ 307 w 698"/>
                <a:gd name="T55" fmla="*/ 55 h 460"/>
                <a:gd name="T56" fmla="*/ 300 w 698"/>
                <a:gd name="T57" fmla="*/ 101 h 460"/>
                <a:gd name="T58" fmla="*/ 357 w 698"/>
                <a:gd name="T59" fmla="*/ 135 h 460"/>
                <a:gd name="T60" fmla="*/ 407 w 698"/>
                <a:gd name="T61" fmla="*/ 94 h 460"/>
                <a:gd name="T62" fmla="*/ 392 w 698"/>
                <a:gd name="T63" fmla="*/ 24 h 460"/>
                <a:gd name="T64" fmla="*/ 483 w 698"/>
                <a:gd name="T65" fmla="*/ 16 h 460"/>
                <a:gd name="T66" fmla="*/ 586 w 698"/>
                <a:gd name="T67" fmla="*/ 4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8" h="460">
                  <a:moveTo>
                    <a:pt x="586" y="44"/>
                  </a:moveTo>
                  <a:cubicBezTo>
                    <a:pt x="586" y="44"/>
                    <a:pt x="576" y="91"/>
                    <a:pt x="577" y="125"/>
                  </a:cubicBezTo>
                  <a:cubicBezTo>
                    <a:pt x="577" y="159"/>
                    <a:pt x="586" y="204"/>
                    <a:pt x="618" y="197"/>
                  </a:cubicBezTo>
                  <a:cubicBezTo>
                    <a:pt x="641" y="192"/>
                    <a:pt x="637" y="176"/>
                    <a:pt x="660" y="177"/>
                  </a:cubicBezTo>
                  <a:cubicBezTo>
                    <a:pt x="683" y="178"/>
                    <a:pt x="698" y="212"/>
                    <a:pt x="698" y="229"/>
                  </a:cubicBezTo>
                  <a:cubicBezTo>
                    <a:pt x="698" y="270"/>
                    <a:pt x="679" y="296"/>
                    <a:pt x="657" y="295"/>
                  </a:cubicBezTo>
                  <a:cubicBezTo>
                    <a:pt x="634" y="294"/>
                    <a:pt x="625" y="271"/>
                    <a:pt x="601" y="271"/>
                  </a:cubicBezTo>
                  <a:cubicBezTo>
                    <a:pt x="577" y="271"/>
                    <a:pt x="570" y="292"/>
                    <a:pt x="571" y="349"/>
                  </a:cubicBezTo>
                  <a:cubicBezTo>
                    <a:pt x="573" y="407"/>
                    <a:pt x="581" y="441"/>
                    <a:pt x="581" y="441"/>
                  </a:cubicBezTo>
                  <a:cubicBezTo>
                    <a:pt x="581" y="441"/>
                    <a:pt x="464" y="460"/>
                    <a:pt x="415" y="451"/>
                  </a:cubicBezTo>
                  <a:cubicBezTo>
                    <a:pt x="387" y="445"/>
                    <a:pt x="381" y="437"/>
                    <a:pt x="380" y="422"/>
                  </a:cubicBezTo>
                  <a:cubicBezTo>
                    <a:pt x="379" y="407"/>
                    <a:pt x="399" y="391"/>
                    <a:pt x="391" y="365"/>
                  </a:cubicBezTo>
                  <a:cubicBezTo>
                    <a:pt x="386" y="350"/>
                    <a:pt x="372" y="335"/>
                    <a:pt x="346" y="334"/>
                  </a:cubicBezTo>
                  <a:cubicBezTo>
                    <a:pt x="319" y="332"/>
                    <a:pt x="296" y="348"/>
                    <a:pt x="296" y="371"/>
                  </a:cubicBezTo>
                  <a:cubicBezTo>
                    <a:pt x="294" y="411"/>
                    <a:pt x="311" y="424"/>
                    <a:pt x="305" y="438"/>
                  </a:cubicBezTo>
                  <a:cubicBezTo>
                    <a:pt x="298" y="452"/>
                    <a:pt x="277" y="454"/>
                    <a:pt x="213" y="450"/>
                  </a:cubicBezTo>
                  <a:cubicBezTo>
                    <a:pt x="137" y="446"/>
                    <a:pt x="110" y="434"/>
                    <a:pt x="110" y="434"/>
                  </a:cubicBezTo>
                  <a:cubicBezTo>
                    <a:pt x="110" y="434"/>
                    <a:pt x="117" y="358"/>
                    <a:pt x="121" y="314"/>
                  </a:cubicBezTo>
                  <a:cubicBezTo>
                    <a:pt x="124" y="276"/>
                    <a:pt x="109" y="265"/>
                    <a:pt x="99" y="262"/>
                  </a:cubicBezTo>
                  <a:cubicBezTo>
                    <a:pt x="94" y="261"/>
                    <a:pt x="84" y="264"/>
                    <a:pt x="72" y="267"/>
                  </a:cubicBezTo>
                  <a:cubicBezTo>
                    <a:pt x="62" y="270"/>
                    <a:pt x="50" y="273"/>
                    <a:pt x="41" y="272"/>
                  </a:cubicBezTo>
                  <a:cubicBezTo>
                    <a:pt x="23" y="271"/>
                    <a:pt x="0" y="255"/>
                    <a:pt x="1" y="221"/>
                  </a:cubicBezTo>
                  <a:cubicBezTo>
                    <a:pt x="2" y="199"/>
                    <a:pt x="15" y="175"/>
                    <a:pt x="39" y="176"/>
                  </a:cubicBezTo>
                  <a:cubicBezTo>
                    <a:pt x="72" y="176"/>
                    <a:pt x="81" y="191"/>
                    <a:pt x="99" y="192"/>
                  </a:cubicBezTo>
                  <a:cubicBezTo>
                    <a:pt x="113" y="192"/>
                    <a:pt x="121" y="149"/>
                    <a:pt x="122" y="104"/>
                  </a:cubicBezTo>
                  <a:cubicBezTo>
                    <a:pt x="123" y="60"/>
                    <a:pt x="118" y="33"/>
                    <a:pt x="118" y="33"/>
                  </a:cubicBezTo>
                  <a:cubicBezTo>
                    <a:pt x="118" y="33"/>
                    <a:pt x="279" y="0"/>
                    <a:pt x="305" y="16"/>
                  </a:cubicBezTo>
                  <a:cubicBezTo>
                    <a:pt x="326" y="28"/>
                    <a:pt x="312" y="43"/>
                    <a:pt x="307" y="55"/>
                  </a:cubicBezTo>
                  <a:cubicBezTo>
                    <a:pt x="299" y="73"/>
                    <a:pt x="295" y="88"/>
                    <a:pt x="300" y="101"/>
                  </a:cubicBezTo>
                  <a:cubicBezTo>
                    <a:pt x="307" y="123"/>
                    <a:pt x="332" y="135"/>
                    <a:pt x="357" y="135"/>
                  </a:cubicBezTo>
                  <a:cubicBezTo>
                    <a:pt x="388" y="135"/>
                    <a:pt x="405" y="114"/>
                    <a:pt x="407" y="94"/>
                  </a:cubicBezTo>
                  <a:cubicBezTo>
                    <a:pt x="409" y="50"/>
                    <a:pt x="392" y="38"/>
                    <a:pt x="392" y="24"/>
                  </a:cubicBezTo>
                  <a:cubicBezTo>
                    <a:pt x="392" y="4"/>
                    <a:pt x="440" y="8"/>
                    <a:pt x="483" y="16"/>
                  </a:cubicBezTo>
                  <a:cubicBezTo>
                    <a:pt x="516" y="22"/>
                    <a:pt x="586" y="44"/>
                    <a:pt x="586" y="44"/>
                  </a:cubicBezTo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>
              <a:spLocks/>
            </p:cNvSpPr>
            <p:nvPr/>
          </p:nvSpPr>
          <p:spPr bwMode="auto">
            <a:xfrm>
              <a:off x="2186215" y="2963747"/>
              <a:ext cx="327420" cy="327420"/>
            </a:xfrm>
            <a:custGeom>
              <a:avLst/>
              <a:gdLst>
                <a:gd name="connsiteX0" fmla="*/ 163513 w 334963"/>
                <a:gd name="connsiteY0" fmla="*/ 311150 h 334963"/>
                <a:gd name="connsiteX1" fmla="*/ 167481 w 334963"/>
                <a:gd name="connsiteY1" fmla="*/ 311150 h 334963"/>
                <a:gd name="connsiteX2" fmla="*/ 171450 w 334963"/>
                <a:gd name="connsiteY2" fmla="*/ 311150 h 334963"/>
                <a:gd name="connsiteX3" fmla="*/ 156898 w 334963"/>
                <a:gd name="connsiteY3" fmla="*/ 332317 h 334963"/>
                <a:gd name="connsiteX4" fmla="*/ 155575 w 334963"/>
                <a:gd name="connsiteY4" fmla="*/ 334963 h 334963"/>
                <a:gd name="connsiteX5" fmla="*/ 147637 w 334963"/>
                <a:gd name="connsiteY5" fmla="*/ 333640 h 334963"/>
                <a:gd name="connsiteX6" fmla="*/ 163513 w 334963"/>
                <a:gd name="connsiteY6" fmla="*/ 311150 h 334963"/>
                <a:gd name="connsiteX7" fmla="*/ 192088 w 334963"/>
                <a:gd name="connsiteY7" fmla="*/ 309562 h 334963"/>
                <a:gd name="connsiteX8" fmla="*/ 175895 w 334963"/>
                <a:gd name="connsiteY8" fmla="*/ 332289 h 334963"/>
                <a:gd name="connsiteX9" fmla="*/ 174546 w 334963"/>
                <a:gd name="connsiteY9" fmla="*/ 334962 h 334963"/>
                <a:gd name="connsiteX10" fmla="*/ 167799 w 334963"/>
                <a:gd name="connsiteY10" fmla="*/ 334962 h 334963"/>
                <a:gd name="connsiteX11" fmla="*/ 165100 w 334963"/>
                <a:gd name="connsiteY11" fmla="*/ 334962 h 334963"/>
                <a:gd name="connsiteX12" fmla="*/ 182642 w 334963"/>
                <a:gd name="connsiteY12" fmla="*/ 310899 h 334963"/>
                <a:gd name="connsiteX13" fmla="*/ 192088 w 334963"/>
                <a:gd name="connsiteY13" fmla="*/ 309562 h 334963"/>
                <a:gd name="connsiteX14" fmla="*/ 146984 w 334963"/>
                <a:gd name="connsiteY14" fmla="*/ 309562 h 334963"/>
                <a:gd name="connsiteX15" fmla="*/ 153988 w 334963"/>
                <a:gd name="connsiteY15" fmla="*/ 310870 h 334963"/>
                <a:gd name="connsiteX16" fmla="*/ 138580 w 334963"/>
                <a:gd name="connsiteY16" fmla="*/ 331787 h 334963"/>
                <a:gd name="connsiteX17" fmla="*/ 130175 w 334963"/>
                <a:gd name="connsiteY17" fmla="*/ 330480 h 334963"/>
                <a:gd name="connsiteX18" fmla="*/ 131167 w 334963"/>
                <a:gd name="connsiteY18" fmla="*/ 307975 h 334963"/>
                <a:gd name="connsiteX19" fmla="*/ 138112 w 334963"/>
                <a:gd name="connsiteY19" fmla="*/ 309265 h 334963"/>
                <a:gd name="connsiteX20" fmla="*/ 122832 w 334963"/>
                <a:gd name="connsiteY20" fmla="*/ 328613 h 334963"/>
                <a:gd name="connsiteX21" fmla="*/ 115887 w 334963"/>
                <a:gd name="connsiteY21" fmla="*/ 327323 h 334963"/>
                <a:gd name="connsiteX22" fmla="*/ 214313 w 334963"/>
                <a:gd name="connsiteY22" fmla="*/ 304800 h 334963"/>
                <a:gd name="connsiteX23" fmla="*/ 194642 w 334963"/>
                <a:gd name="connsiteY23" fmla="*/ 332076 h 334963"/>
                <a:gd name="connsiteX24" fmla="*/ 193330 w 334963"/>
                <a:gd name="connsiteY24" fmla="*/ 332076 h 334963"/>
                <a:gd name="connsiteX25" fmla="*/ 184150 w 334963"/>
                <a:gd name="connsiteY25" fmla="*/ 333375 h 334963"/>
                <a:gd name="connsiteX26" fmla="*/ 203822 w 334963"/>
                <a:gd name="connsiteY26" fmla="*/ 307397 h 334963"/>
                <a:gd name="connsiteX27" fmla="*/ 214313 w 334963"/>
                <a:gd name="connsiteY27" fmla="*/ 304800 h 334963"/>
                <a:gd name="connsiteX28" fmla="*/ 115358 w 334963"/>
                <a:gd name="connsiteY28" fmla="*/ 301625 h 334963"/>
                <a:gd name="connsiteX29" fmla="*/ 122238 w 334963"/>
                <a:gd name="connsiteY29" fmla="*/ 304239 h 334963"/>
                <a:gd name="connsiteX30" fmla="*/ 108479 w 334963"/>
                <a:gd name="connsiteY30" fmla="*/ 323850 h 334963"/>
                <a:gd name="connsiteX31" fmla="*/ 101600 w 334963"/>
                <a:gd name="connsiteY31" fmla="*/ 321236 h 334963"/>
                <a:gd name="connsiteX32" fmla="*/ 115358 w 334963"/>
                <a:gd name="connsiteY32" fmla="*/ 301625 h 334963"/>
                <a:gd name="connsiteX33" fmla="*/ 167482 w 334963"/>
                <a:gd name="connsiteY33" fmla="*/ 109537 h 334963"/>
                <a:gd name="connsiteX34" fmla="*/ 167482 w 334963"/>
                <a:gd name="connsiteY34" fmla="*/ 139754 h 334963"/>
                <a:gd name="connsiteX35" fmla="*/ 187141 w 334963"/>
                <a:gd name="connsiteY35" fmla="*/ 147637 h 334963"/>
                <a:gd name="connsiteX36" fmla="*/ 200247 w 334963"/>
                <a:gd name="connsiteY36" fmla="*/ 134499 h 334963"/>
                <a:gd name="connsiteX37" fmla="*/ 213353 w 334963"/>
                <a:gd name="connsiteY37" fmla="*/ 167344 h 334963"/>
                <a:gd name="connsiteX38" fmla="*/ 200247 w 334963"/>
                <a:gd name="connsiteY38" fmla="*/ 201502 h 334963"/>
                <a:gd name="connsiteX39" fmla="*/ 185830 w 334963"/>
                <a:gd name="connsiteY39" fmla="*/ 187051 h 334963"/>
                <a:gd name="connsiteX40" fmla="*/ 167482 w 334963"/>
                <a:gd name="connsiteY40" fmla="*/ 193620 h 334963"/>
                <a:gd name="connsiteX41" fmla="*/ 139959 w 334963"/>
                <a:gd name="connsiteY41" fmla="*/ 166030 h 334963"/>
                <a:gd name="connsiteX42" fmla="*/ 111125 w 334963"/>
                <a:gd name="connsiteY42" fmla="*/ 166030 h 334963"/>
                <a:gd name="connsiteX43" fmla="*/ 167482 w 334963"/>
                <a:gd name="connsiteY43" fmla="*/ 223837 h 334963"/>
                <a:gd name="connsiteX44" fmla="*/ 223838 w 334963"/>
                <a:gd name="connsiteY44" fmla="*/ 166030 h 334963"/>
                <a:gd name="connsiteX45" fmla="*/ 167482 w 334963"/>
                <a:gd name="connsiteY45" fmla="*/ 109537 h 334963"/>
                <a:gd name="connsiteX46" fmla="*/ 167728 w 334963"/>
                <a:gd name="connsiteY46" fmla="*/ 87312 h 334963"/>
                <a:gd name="connsiteX47" fmla="*/ 167728 w 334963"/>
                <a:gd name="connsiteY47" fmla="*/ 92576 h 334963"/>
                <a:gd name="connsiteX48" fmla="*/ 241300 w 334963"/>
                <a:gd name="connsiteY48" fmla="*/ 166280 h 334963"/>
                <a:gd name="connsiteX49" fmla="*/ 167728 w 334963"/>
                <a:gd name="connsiteY49" fmla="*/ 241300 h 334963"/>
                <a:gd name="connsiteX50" fmla="*/ 92841 w 334963"/>
                <a:gd name="connsiteY50" fmla="*/ 166280 h 334963"/>
                <a:gd name="connsiteX51" fmla="*/ 88900 w 334963"/>
                <a:gd name="connsiteY51" fmla="*/ 166280 h 334963"/>
                <a:gd name="connsiteX52" fmla="*/ 167728 w 334963"/>
                <a:gd name="connsiteY52" fmla="*/ 87312 h 334963"/>
                <a:gd name="connsiteX53" fmla="*/ 168275 w 334963"/>
                <a:gd name="connsiteY53" fmla="*/ 71437 h 334963"/>
                <a:gd name="connsiteX54" fmla="*/ 263525 w 334963"/>
                <a:gd name="connsiteY54" fmla="*/ 166030 h 334963"/>
                <a:gd name="connsiteX55" fmla="*/ 168275 w 334963"/>
                <a:gd name="connsiteY55" fmla="*/ 261937 h 334963"/>
                <a:gd name="connsiteX56" fmla="*/ 168275 w 334963"/>
                <a:gd name="connsiteY56" fmla="*/ 256682 h 334963"/>
                <a:gd name="connsiteX57" fmla="*/ 258234 w 334963"/>
                <a:gd name="connsiteY57" fmla="*/ 166030 h 334963"/>
                <a:gd name="connsiteX58" fmla="*/ 168275 w 334963"/>
                <a:gd name="connsiteY58" fmla="*/ 76692 h 334963"/>
                <a:gd name="connsiteX59" fmla="*/ 168275 w 334963"/>
                <a:gd name="connsiteY59" fmla="*/ 71437 h 334963"/>
                <a:gd name="connsiteX60" fmla="*/ 170114 w 334963"/>
                <a:gd name="connsiteY60" fmla="*/ 61912 h 334963"/>
                <a:gd name="connsiteX61" fmla="*/ 164849 w 334963"/>
                <a:gd name="connsiteY61" fmla="*/ 64548 h 334963"/>
                <a:gd name="connsiteX62" fmla="*/ 114832 w 334963"/>
                <a:gd name="connsiteY62" fmla="*/ 80363 h 334963"/>
                <a:gd name="connsiteX63" fmla="*/ 109568 w 334963"/>
                <a:gd name="connsiteY63" fmla="*/ 81681 h 334963"/>
                <a:gd name="connsiteX64" fmla="*/ 108251 w 334963"/>
                <a:gd name="connsiteY64" fmla="*/ 80363 h 334963"/>
                <a:gd name="connsiteX65" fmla="*/ 79294 w 334963"/>
                <a:gd name="connsiteY65" fmla="*/ 110675 h 334963"/>
                <a:gd name="connsiteX66" fmla="*/ 77978 w 334963"/>
                <a:gd name="connsiteY66" fmla="*/ 117265 h 334963"/>
                <a:gd name="connsiteX67" fmla="*/ 66132 w 334963"/>
                <a:gd name="connsiteY67" fmla="*/ 166028 h 334963"/>
                <a:gd name="connsiteX68" fmla="*/ 66132 w 334963"/>
                <a:gd name="connsiteY68" fmla="*/ 168664 h 334963"/>
                <a:gd name="connsiteX69" fmla="*/ 63500 w 334963"/>
                <a:gd name="connsiteY69" fmla="*/ 175253 h 334963"/>
                <a:gd name="connsiteX70" fmla="*/ 75346 w 334963"/>
                <a:gd name="connsiteY70" fmla="*/ 214791 h 334963"/>
                <a:gd name="connsiteX71" fmla="*/ 80611 w 334963"/>
                <a:gd name="connsiteY71" fmla="*/ 218745 h 334963"/>
                <a:gd name="connsiteX72" fmla="*/ 117465 w 334963"/>
                <a:gd name="connsiteY72" fmla="*/ 255647 h 334963"/>
                <a:gd name="connsiteX73" fmla="*/ 121413 w 334963"/>
                <a:gd name="connsiteY73" fmla="*/ 260918 h 334963"/>
                <a:gd name="connsiteX74" fmla="*/ 162217 w 334963"/>
                <a:gd name="connsiteY74" fmla="*/ 271462 h 334963"/>
                <a:gd name="connsiteX75" fmla="*/ 168798 w 334963"/>
                <a:gd name="connsiteY75" fmla="*/ 268826 h 334963"/>
                <a:gd name="connsiteX76" fmla="*/ 218814 w 334963"/>
                <a:gd name="connsiteY76" fmla="*/ 254329 h 334963"/>
                <a:gd name="connsiteX77" fmla="*/ 225395 w 334963"/>
                <a:gd name="connsiteY77" fmla="*/ 253011 h 334963"/>
                <a:gd name="connsiteX78" fmla="*/ 254352 w 334963"/>
                <a:gd name="connsiteY78" fmla="*/ 224016 h 334963"/>
                <a:gd name="connsiteX79" fmla="*/ 255669 w 334963"/>
                <a:gd name="connsiteY79" fmla="*/ 217427 h 334963"/>
                <a:gd name="connsiteX80" fmla="*/ 268831 w 334963"/>
                <a:gd name="connsiteY80" fmla="*/ 166028 h 334963"/>
                <a:gd name="connsiteX81" fmla="*/ 271463 w 334963"/>
                <a:gd name="connsiteY81" fmla="*/ 160756 h 334963"/>
                <a:gd name="connsiteX82" fmla="*/ 170114 w 334963"/>
                <a:gd name="connsiteY82" fmla="*/ 61912 h 334963"/>
                <a:gd name="connsiteX83" fmla="*/ 163539 w 334963"/>
                <a:gd name="connsiteY83" fmla="*/ 47625 h 334963"/>
                <a:gd name="connsiteX84" fmla="*/ 170109 w 334963"/>
                <a:gd name="connsiteY84" fmla="*/ 51572 h 334963"/>
                <a:gd name="connsiteX85" fmla="*/ 283122 w 334963"/>
                <a:gd name="connsiteY85" fmla="*/ 159451 h 334963"/>
                <a:gd name="connsiteX86" fmla="*/ 285750 w 334963"/>
                <a:gd name="connsiteY86" fmla="*/ 166029 h 334963"/>
                <a:gd name="connsiteX87" fmla="*/ 269981 w 334963"/>
                <a:gd name="connsiteY87" fmla="*/ 225232 h 334963"/>
                <a:gd name="connsiteX88" fmla="*/ 264725 w 334963"/>
                <a:gd name="connsiteY88" fmla="*/ 229179 h 334963"/>
                <a:gd name="connsiteX89" fmla="*/ 231872 w 334963"/>
                <a:gd name="connsiteY89" fmla="*/ 263384 h 334963"/>
                <a:gd name="connsiteX90" fmla="*/ 227930 w 334963"/>
                <a:gd name="connsiteY90" fmla="*/ 268647 h 334963"/>
                <a:gd name="connsiteX91" fmla="*/ 168795 w 334963"/>
                <a:gd name="connsiteY91" fmla="*/ 285750 h 334963"/>
                <a:gd name="connsiteX92" fmla="*/ 162225 w 334963"/>
                <a:gd name="connsiteY92" fmla="*/ 281803 h 334963"/>
                <a:gd name="connsiteX93" fmla="*/ 116231 w 334963"/>
                <a:gd name="connsiteY93" fmla="*/ 271278 h 334963"/>
                <a:gd name="connsiteX94" fmla="*/ 113603 w 334963"/>
                <a:gd name="connsiteY94" fmla="*/ 271278 h 334963"/>
                <a:gd name="connsiteX95" fmla="*/ 109660 w 334963"/>
                <a:gd name="connsiteY95" fmla="*/ 269962 h 334963"/>
                <a:gd name="connsiteX96" fmla="*/ 66295 w 334963"/>
                <a:gd name="connsiteY96" fmla="*/ 227863 h 334963"/>
                <a:gd name="connsiteX97" fmla="*/ 64981 w 334963"/>
                <a:gd name="connsiteY97" fmla="*/ 219969 h 334963"/>
                <a:gd name="connsiteX98" fmla="*/ 51840 w 334963"/>
                <a:gd name="connsiteY98" fmla="*/ 175239 h 334963"/>
                <a:gd name="connsiteX99" fmla="*/ 49212 w 334963"/>
                <a:gd name="connsiteY99" fmla="*/ 168661 h 334963"/>
                <a:gd name="connsiteX100" fmla="*/ 49212 w 334963"/>
                <a:gd name="connsiteY100" fmla="*/ 166029 h 334963"/>
                <a:gd name="connsiteX101" fmla="*/ 63667 w 334963"/>
                <a:gd name="connsiteY101" fmla="*/ 109458 h 334963"/>
                <a:gd name="connsiteX102" fmla="*/ 68923 w 334963"/>
                <a:gd name="connsiteY102" fmla="*/ 105511 h 334963"/>
                <a:gd name="connsiteX103" fmla="*/ 101776 w 334963"/>
                <a:gd name="connsiteY103" fmla="*/ 71306 h 334963"/>
                <a:gd name="connsiteX104" fmla="*/ 105718 w 334963"/>
                <a:gd name="connsiteY104" fmla="*/ 64728 h 334963"/>
                <a:gd name="connsiteX105" fmla="*/ 163539 w 334963"/>
                <a:gd name="connsiteY105" fmla="*/ 47625 h 334963"/>
                <a:gd name="connsiteX106" fmla="*/ 167482 w 334963"/>
                <a:gd name="connsiteY106" fmla="*/ 0 h 334963"/>
                <a:gd name="connsiteX107" fmla="*/ 334963 w 334963"/>
                <a:gd name="connsiteY107" fmla="*/ 167210 h 334963"/>
                <a:gd name="connsiteX108" fmla="*/ 276938 w 334963"/>
                <a:gd name="connsiteY108" fmla="*/ 294922 h 334963"/>
                <a:gd name="connsiteX109" fmla="*/ 274301 w 334963"/>
                <a:gd name="connsiteY109" fmla="*/ 296239 h 334963"/>
                <a:gd name="connsiteX110" fmla="*/ 272982 w 334963"/>
                <a:gd name="connsiteY110" fmla="*/ 298872 h 334963"/>
                <a:gd name="connsiteX111" fmla="*/ 255838 w 334963"/>
                <a:gd name="connsiteY111" fmla="*/ 310722 h 334963"/>
                <a:gd name="connsiteX112" fmla="*/ 261113 w 334963"/>
                <a:gd name="connsiteY112" fmla="*/ 302822 h 334963"/>
                <a:gd name="connsiteX113" fmla="*/ 261113 w 334963"/>
                <a:gd name="connsiteY113" fmla="*/ 296239 h 334963"/>
                <a:gd name="connsiteX114" fmla="*/ 255838 w 334963"/>
                <a:gd name="connsiteY114" fmla="*/ 296239 h 334963"/>
                <a:gd name="connsiteX115" fmla="*/ 240013 w 334963"/>
                <a:gd name="connsiteY115" fmla="*/ 319939 h 334963"/>
                <a:gd name="connsiteX116" fmla="*/ 228144 w 334963"/>
                <a:gd name="connsiteY116" fmla="*/ 323889 h 334963"/>
                <a:gd name="connsiteX117" fmla="*/ 242651 w 334963"/>
                <a:gd name="connsiteY117" fmla="*/ 302822 h 334963"/>
                <a:gd name="connsiteX118" fmla="*/ 242651 w 334963"/>
                <a:gd name="connsiteY118" fmla="*/ 296239 h 334963"/>
                <a:gd name="connsiteX119" fmla="*/ 237376 w 334963"/>
                <a:gd name="connsiteY119" fmla="*/ 296239 h 334963"/>
                <a:gd name="connsiteX120" fmla="*/ 214957 w 334963"/>
                <a:gd name="connsiteY120" fmla="*/ 329155 h 334963"/>
                <a:gd name="connsiteX121" fmla="*/ 204407 w 334963"/>
                <a:gd name="connsiteY121" fmla="*/ 331788 h 334963"/>
                <a:gd name="connsiteX122" fmla="*/ 224188 w 334963"/>
                <a:gd name="connsiteY122" fmla="*/ 302822 h 334963"/>
                <a:gd name="connsiteX123" fmla="*/ 225507 w 334963"/>
                <a:gd name="connsiteY123" fmla="*/ 300189 h 334963"/>
                <a:gd name="connsiteX124" fmla="*/ 312544 w 334963"/>
                <a:gd name="connsiteY124" fmla="*/ 167210 h 334963"/>
                <a:gd name="connsiteX125" fmla="*/ 167482 w 334963"/>
                <a:gd name="connsiteY125" fmla="*/ 22382 h 334963"/>
                <a:gd name="connsiteX126" fmla="*/ 22419 w 334963"/>
                <a:gd name="connsiteY126" fmla="*/ 167210 h 334963"/>
                <a:gd name="connsiteX127" fmla="*/ 108137 w 334963"/>
                <a:gd name="connsiteY127" fmla="*/ 300189 h 334963"/>
                <a:gd name="connsiteX128" fmla="*/ 93631 w 334963"/>
                <a:gd name="connsiteY128" fmla="*/ 318622 h 334963"/>
                <a:gd name="connsiteX129" fmla="*/ 88356 w 334963"/>
                <a:gd name="connsiteY129" fmla="*/ 315989 h 334963"/>
                <a:gd name="connsiteX130" fmla="*/ 96269 w 334963"/>
                <a:gd name="connsiteY130" fmla="*/ 302822 h 334963"/>
                <a:gd name="connsiteX131" fmla="*/ 96269 w 334963"/>
                <a:gd name="connsiteY131" fmla="*/ 296239 h 334963"/>
                <a:gd name="connsiteX132" fmla="*/ 90994 w 334963"/>
                <a:gd name="connsiteY132" fmla="*/ 296239 h 334963"/>
                <a:gd name="connsiteX133" fmla="*/ 80444 w 334963"/>
                <a:gd name="connsiteY133" fmla="*/ 312039 h 334963"/>
                <a:gd name="connsiteX134" fmla="*/ 75169 w 334963"/>
                <a:gd name="connsiteY134" fmla="*/ 308089 h 334963"/>
                <a:gd name="connsiteX135" fmla="*/ 79125 w 334963"/>
                <a:gd name="connsiteY135" fmla="*/ 302822 h 334963"/>
                <a:gd name="connsiteX136" fmla="*/ 77806 w 334963"/>
                <a:gd name="connsiteY136" fmla="*/ 296239 h 334963"/>
                <a:gd name="connsiteX137" fmla="*/ 73850 w 334963"/>
                <a:gd name="connsiteY137" fmla="*/ 296239 h 334963"/>
                <a:gd name="connsiteX138" fmla="*/ 68575 w 334963"/>
                <a:gd name="connsiteY138" fmla="*/ 302822 h 334963"/>
                <a:gd name="connsiteX139" fmla="*/ 60662 w 334963"/>
                <a:gd name="connsiteY139" fmla="*/ 297556 h 334963"/>
                <a:gd name="connsiteX140" fmla="*/ 60662 w 334963"/>
                <a:gd name="connsiteY140" fmla="*/ 296239 h 334963"/>
                <a:gd name="connsiteX141" fmla="*/ 58025 w 334963"/>
                <a:gd name="connsiteY141" fmla="*/ 294922 h 334963"/>
                <a:gd name="connsiteX142" fmla="*/ 0 w 334963"/>
                <a:gd name="connsiteY142" fmla="*/ 167210 h 334963"/>
                <a:gd name="connsiteX143" fmla="*/ 167482 w 334963"/>
                <a:gd name="connsiteY143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334963" h="334963">
                  <a:moveTo>
                    <a:pt x="163513" y="311150"/>
                  </a:moveTo>
                  <a:cubicBezTo>
                    <a:pt x="164836" y="311150"/>
                    <a:pt x="166158" y="311150"/>
                    <a:pt x="167481" y="311150"/>
                  </a:cubicBezTo>
                  <a:cubicBezTo>
                    <a:pt x="168804" y="311150"/>
                    <a:pt x="170127" y="311150"/>
                    <a:pt x="171450" y="311150"/>
                  </a:cubicBezTo>
                  <a:cubicBezTo>
                    <a:pt x="171450" y="311150"/>
                    <a:pt x="171450" y="311150"/>
                    <a:pt x="156898" y="332317"/>
                  </a:cubicBezTo>
                  <a:cubicBezTo>
                    <a:pt x="155575" y="332317"/>
                    <a:pt x="155575" y="333640"/>
                    <a:pt x="155575" y="334963"/>
                  </a:cubicBezTo>
                  <a:cubicBezTo>
                    <a:pt x="152929" y="333640"/>
                    <a:pt x="150283" y="333640"/>
                    <a:pt x="147637" y="333640"/>
                  </a:cubicBezTo>
                  <a:cubicBezTo>
                    <a:pt x="147637" y="333640"/>
                    <a:pt x="147637" y="333640"/>
                    <a:pt x="163513" y="311150"/>
                  </a:cubicBezTo>
                  <a:close/>
                  <a:moveTo>
                    <a:pt x="192088" y="309562"/>
                  </a:moveTo>
                  <a:cubicBezTo>
                    <a:pt x="192088" y="309562"/>
                    <a:pt x="192088" y="309562"/>
                    <a:pt x="175895" y="332289"/>
                  </a:cubicBezTo>
                  <a:cubicBezTo>
                    <a:pt x="174546" y="332289"/>
                    <a:pt x="174546" y="333625"/>
                    <a:pt x="174546" y="334962"/>
                  </a:cubicBezTo>
                  <a:cubicBezTo>
                    <a:pt x="171847" y="334962"/>
                    <a:pt x="170498" y="334962"/>
                    <a:pt x="167799" y="334962"/>
                  </a:cubicBezTo>
                  <a:cubicBezTo>
                    <a:pt x="166450" y="334962"/>
                    <a:pt x="166450" y="334962"/>
                    <a:pt x="165100" y="334962"/>
                  </a:cubicBezTo>
                  <a:cubicBezTo>
                    <a:pt x="165100" y="334962"/>
                    <a:pt x="165100" y="334962"/>
                    <a:pt x="182642" y="310899"/>
                  </a:cubicBezTo>
                  <a:cubicBezTo>
                    <a:pt x="185341" y="310899"/>
                    <a:pt x="188040" y="309562"/>
                    <a:pt x="192088" y="309562"/>
                  </a:cubicBezTo>
                  <a:close/>
                  <a:moveTo>
                    <a:pt x="146984" y="309562"/>
                  </a:moveTo>
                  <a:cubicBezTo>
                    <a:pt x="148385" y="310870"/>
                    <a:pt x="151187" y="310870"/>
                    <a:pt x="153988" y="310870"/>
                  </a:cubicBezTo>
                  <a:cubicBezTo>
                    <a:pt x="153988" y="310870"/>
                    <a:pt x="153988" y="310870"/>
                    <a:pt x="138580" y="331787"/>
                  </a:cubicBezTo>
                  <a:cubicBezTo>
                    <a:pt x="135778" y="331787"/>
                    <a:pt x="132977" y="330480"/>
                    <a:pt x="130175" y="330480"/>
                  </a:cubicBezTo>
                  <a:close/>
                  <a:moveTo>
                    <a:pt x="131167" y="307975"/>
                  </a:moveTo>
                  <a:cubicBezTo>
                    <a:pt x="132556" y="307975"/>
                    <a:pt x="135334" y="309265"/>
                    <a:pt x="138112" y="309265"/>
                  </a:cubicBezTo>
                  <a:cubicBezTo>
                    <a:pt x="138112" y="309265"/>
                    <a:pt x="138112" y="309265"/>
                    <a:pt x="122832" y="328613"/>
                  </a:cubicBezTo>
                  <a:cubicBezTo>
                    <a:pt x="120054" y="328613"/>
                    <a:pt x="118665" y="327323"/>
                    <a:pt x="115887" y="327323"/>
                  </a:cubicBezTo>
                  <a:close/>
                  <a:moveTo>
                    <a:pt x="214313" y="304800"/>
                  </a:moveTo>
                  <a:cubicBezTo>
                    <a:pt x="214313" y="304800"/>
                    <a:pt x="214313" y="304800"/>
                    <a:pt x="194642" y="332076"/>
                  </a:cubicBezTo>
                  <a:cubicBezTo>
                    <a:pt x="193330" y="332076"/>
                    <a:pt x="193330" y="332076"/>
                    <a:pt x="193330" y="332076"/>
                  </a:cubicBezTo>
                  <a:cubicBezTo>
                    <a:pt x="190707" y="333375"/>
                    <a:pt x="188085" y="333375"/>
                    <a:pt x="184150" y="333375"/>
                  </a:cubicBezTo>
                  <a:cubicBezTo>
                    <a:pt x="184150" y="333375"/>
                    <a:pt x="184150" y="333375"/>
                    <a:pt x="203822" y="307397"/>
                  </a:cubicBezTo>
                  <a:cubicBezTo>
                    <a:pt x="206445" y="307397"/>
                    <a:pt x="210379" y="306099"/>
                    <a:pt x="214313" y="304800"/>
                  </a:cubicBezTo>
                  <a:close/>
                  <a:moveTo>
                    <a:pt x="115358" y="301625"/>
                  </a:moveTo>
                  <a:cubicBezTo>
                    <a:pt x="118110" y="302932"/>
                    <a:pt x="120862" y="302932"/>
                    <a:pt x="122238" y="304239"/>
                  </a:cubicBezTo>
                  <a:cubicBezTo>
                    <a:pt x="122238" y="304239"/>
                    <a:pt x="122238" y="304239"/>
                    <a:pt x="108479" y="323850"/>
                  </a:cubicBezTo>
                  <a:cubicBezTo>
                    <a:pt x="105727" y="322543"/>
                    <a:pt x="102976" y="321236"/>
                    <a:pt x="101600" y="321236"/>
                  </a:cubicBezTo>
                  <a:cubicBezTo>
                    <a:pt x="101600" y="321236"/>
                    <a:pt x="101600" y="321236"/>
                    <a:pt x="115358" y="301625"/>
                  </a:cubicBezTo>
                  <a:close/>
                  <a:moveTo>
                    <a:pt x="167482" y="109537"/>
                  </a:moveTo>
                  <a:cubicBezTo>
                    <a:pt x="167482" y="109537"/>
                    <a:pt x="167482" y="109537"/>
                    <a:pt x="167482" y="139754"/>
                  </a:cubicBezTo>
                  <a:cubicBezTo>
                    <a:pt x="175345" y="139754"/>
                    <a:pt x="181899" y="142382"/>
                    <a:pt x="187141" y="147637"/>
                  </a:cubicBezTo>
                  <a:cubicBezTo>
                    <a:pt x="187141" y="147637"/>
                    <a:pt x="187141" y="147637"/>
                    <a:pt x="200247" y="134499"/>
                  </a:cubicBezTo>
                  <a:cubicBezTo>
                    <a:pt x="209421" y="143695"/>
                    <a:pt x="213353" y="155520"/>
                    <a:pt x="213353" y="167344"/>
                  </a:cubicBezTo>
                  <a:cubicBezTo>
                    <a:pt x="213353" y="179168"/>
                    <a:pt x="209421" y="192306"/>
                    <a:pt x="200247" y="201502"/>
                  </a:cubicBezTo>
                  <a:cubicBezTo>
                    <a:pt x="200247" y="201502"/>
                    <a:pt x="200247" y="201502"/>
                    <a:pt x="185830" y="187051"/>
                  </a:cubicBezTo>
                  <a:cubicBezTo>
                    <a:pt x="180588" y="190992"/>
                    <a:pt x="174035" y="193620"/>
                    <a:pt x="167482" y="193620"/>
                  </a:cubicBezTo>
                  <a:cubicBezTo>
                    <a:pt x="153065" y="193620"/>
                    <a:pt x="139959" y="181795"/>
                    <a:pt x="139959" y="166030"/>
                  </a:cubicBezTo>
                  <a:lnTo>
                    <a:pt x="111125" y="166030"/>
                  </a:lnTo>
                  <a:cubicBezTo>
                    <a:pt x="111125" y="197561"/>
                    <a:pt x="136027" y="223837"/>
                    <a:pt x="167482" y="223837"/>
                  </a:cubicBezTo>
                  <a:cubicBezTo>
                    <a:pt x="198937" y="223837"/>
                    <a:pt x="223838" y="197561"/>
                    <a:pt x="223838" y="166030"/>
                  </a:cubicBezTo>
                  <a:cubicBezTo>
                    <a:pt x="223838" y="135813"/>
                    <a:pt x="198937" y="109537"/>
                    <a:pt x="167482" y="109537"/>
                  </a:cubicBezTo>
                  <a:close/>
                  <a:moveTo>
                    <a:pt x="167728" y="87312"/>
                  </a:moveTo>
                  <a:cubicBezTo>
                    <a:pt x="167728" y="87312"/>
                    <a:pt x="167728" y="87312"/>
                    <a:pt x="167728" y="92576"/>
                  </a:cubicBezTo>
                  <a:cubicBezTo>
                    <a:pt x="208455" y="92576"/>
                    <a:pt x="241300" y="125480"/>
                    <a:pt x="241300" y="166280"/>
                  </a:cubicBezTo>
                  <a:cubicBezTo>
                    <a:pt x="241300" y="208396"/>
                    <a:pt x="208455" y="241300"/>
                    <a:pt x="167728" y="241300"/>
                  </a:cubicBezTo>
                  <a:cubicBezTo>
                    <a:pt x="127000" y="241300"/>
                    <a:pt x="92841" y="208396"/>
                    <a:pt x="92841" y="166280"/>
                  </a:cubicBezTo>
                  <a:cubicBezTo>
                    <a:pt x="92841" y="166280"/>
                    <a:pt x="92841" y="166280"/>
                    <a:pt x="88900" y="166280"/>
                  </a:cubicBezTo>
                  <a:cubicBezTo>
                    <a:pt x="88900" y="122847"/>
                    <a:pt x="124372" y="87312"/>
                    <a:pt x="167728" y="87312"/>
                  </a:cubicBezTo>
                  <a:close/>
                  <a:moveTo>
                    <a:pt x="168275" y="71437"/>
                  </a:moveTo>
                  <a:cubicBezTo>
                    <a:pt x="221192" y="71437"/>
                    <a:pt x="263525" y="114792"/>
                    <a:pt x="263525" y="166030"/>
                  </a:cubicBezTo>
                  <a:cubicBezTo>
                    <a:pt x="263525" y="218582"/>
                    <a:pt x="221192" y="261937"/>
                    <a:pt x="168275" y="261937"/>
                  </a:cubicBezTo>
                  <a:cubicBezTo>
                    <a:pt x="168275" y="261937"/>
                    <a:pt x="168275" y="261937"/>
                    <a:pt x="168275" y="256682"/>
                  </a:cubicBezTo>
                  <a:cubicBezTo>
                    <a:pt x="218546" y="256682"/>
                    <a:pt x="258234" y="215954"/>
                    <a:pt x="258234" y="166030"/>
                  </a:cubicBezTo>
                  <a:cubicBezTo>
                    <a:pt x="258234" y="117420"/>
                    <a:pt x="218546" y="76692"/>
                    <a:pt x="168275" y="76692"/>
                  </a:cubicBezTo>
                  <a:cubicBezTo>
                    <a:pt x="168275" y="76692"/>
                    <a:pt x="168275" y="76692"/>
                    <a:pt x="168275" y="71437"/>
                  </a:cubicBezTo>
                  <a:close/>
                  <a:moveTo>
                    <a:pt x="170114" y="61912"/>
                  </a:moveTo>
                  <a:cubicBezTo>
                    <a:pt x="168798" y="63230"/>
                    <a:pt x="167482" y="64548"/>
                    <a:pt x="164849" y="64548"/>
                  </a:cubicBezTo>
                  <a:cubicBezTo>
                    <a:pt x="146422" y="65866"/>
                    <a:pt x="129311" y="71137"/>
                    <a:pt x="114832" y="80363"/>
                  </a:cubicBezTo>
                  <a:cubicBezTo>
                    <a:pt x="113516" y="80363"/>
                    <a:pt x="110884" y="81681"/>
                    <a:pt x="109568" y="81681"/>
                  </a:cubicBezTo>
                  <a:cubicBezTo>
                    <a:pt x="109568" y="81681"/>
                    <a:pt x="108251" y="81681"/>
                    <a:pt x="108251" y="80363"/>
                  </a:cubicBezTo>
                  <a:cubicBezTo>
                    <a:pt x="96405" y="89588"/>
                    <a:pt x="87192" y="98814"/>
                    <a:pt x="79294" y="110675"/>
                  </a:cubicBezTo>
                  <a:cubicBezTo>
                    <a:pt x="79294" y="113311"/>
                    <a:pt x="79294" y="115947"/>
                    <a:pt x="77978" y="117265"/>
                  </a:cubicBezTo>
                  <a:cubicBezTo>
                    <a:pt x="70081" y="133080"/>
                    <a:pt x="66132" y="148895"/>
                    <a:pt x="66132" y="166028"/>
                  </a:cubicBezTo>
                  <a:cubicBezTo>
                    <a:pt x="66132" y="166028"/>
                    <a:pt x="66132" y="166028"/>
                    <a:pt x="66132" y="168664"/>
                  </a:cubicBezTo>
                  <a:cubicBezTo>
                    <a:pt x="66132" y="171299"/>
                    <a:pt x="64816" y="172617"/>
                    <a:pt x="63500" y="175253"/>
                  </a:cubicBezTo>
                  <a:cubicBezTo>
                    <a:pt x="64816" y="189750"/>
                    <a:pt x="68765" y="202930"/>
                    <a:pt x="75346" y="214791"/>
                  </a:cubicBezTo>
                  <a:cubicBezTo>
                    <a:pt x="76662" y="216109"/>
                    <a:pt x="79294" y="217427"/>
                    <a:pt x="80611" y="218745"/>
                  </a:cubicBezTo>
                  <a:cubicBezTo>
                    <a:pt x="89824" y="234560"/>
                    <a:pt x="102986" y="246421"/>
                    <a:pt x="117465" y="255647"/>
                  </a:cubicBezTo>
                  <a:cubicBezTo>
                    <a:pt x="120097" y="256965"/>
                    <a:pt x="121413" y="258283"/>
                    <a:pt x="121413" y="260918"/>
                  </a:cubicBezTo>
                  <a:cubicBezTo>
                    <a:pt x="134576" y="266190"/>
                    <a:pt x="147738" y="270144"/>
                    <a:pt x="162217" y="271462"/>
                  </a:cubicBezTo>
                  <a:cubicBezTo>
                    <a:pt x="163533" y="268826"/>
                    <a:pt x="166166" y="268826"/>
                    <a:pt x="168798" y="268826"/>
                  </a:cubicBezTo>
                  <a:cubicBezTo>
                    <a:pt x="185909" y="267508"/>
                    <a:pt x="203020" y="263554"/>
                    <a:pt x="218814" y="254329"/>
                  </a:cubicBezTo>
                  <a:cubicBezTo>
                    <a:pt x="221447" y="253011"/>
                    <a:pt x="222763" y="253011"/>
                    <a:pt x="225395" y="253011"/>
                  </a:cubicBezTo>
                  <a:cubicBezTo>
                    <a:pt x="237241" y="245103"/>
                    <a:pt x="246455" y="235878"/>
                    <a:pt x="254352" y="224016"/>
                  </a:cubicBezTo>
                  <a:cubicBezTo>
                    <a:pt x="254352" y="221381"/>
                    <a:pt x="254352" y="218745"/>
                    <a:pt x="255669" y="217427"/>
                  </a:cubicBezTo>
                  <a:cubicBezTo>
                    <a:pt x="264882" y="201612"/>
                    <a:pt x="268831" y="184479"/>
                    <a:pt x="268831" y="166028"/>
                  </a:cubicBezTo>
                  <a:cubicBezTo>
                    <a:pt x="268831" y="164710"/>
                    <a:pt x="270147" y="162074"/>
                    <a:pt x="271463" y="160756"/>
                  </a:cubicBezTo>
                  <a:cubicBezTo>
                    <a:pt x="268831" y="106721"/>
                    <a:pt x="224079" y="63230"/>
                    <a:pt x="170114" y="61912"/>
                  </a:cubicBezTo>
                  <a:close/>
                  <a:moveTo>
                    <a:pt x="163539" y="47625"/>
                  </a:moveTo>
                  <a:cubicBezTo>
                    <a:pt x="166167" y="47625"/>
                    <a:pt x="168795" y="48940"/>
                    <a:pt x="170109" y="51572"/>
                  </a:cubicBezTo>
                  <a:cubicBezTo>
                    <a:pt x="230558" y="52887"/>
                    <a:pt x="279180" y="100249"/>
                    <a:pt x="283122" y="159451"/>
                  </a:cubicBezTo>
                  <a:cubicBezTo>
                    <a:pt x="284436" y="162083"/>
                    <a:pt x="285750" y="163398"/>
                    <a:pt x="285750" y="166029"/>
                  </a:cubicBezTo>
                  <a:cubicBezTo>
                    <a:pt x="285750" y="187079"/>
                    <a:pt x="280494" y="208129"/>
                    <a:pt x="269981" y="225232"/>
                  </a:cubicBezTo>
                  <a:cubicBezTo>
                    <a:pt x="268667" y="227863"/>
                    <a:pt x="267353" y="229179"/>
                    <a:pt x="264725" y="229179"/>
                  </a:cubicBezTo>
                  <a:cubicBezTo>
                    <a:pt x="255526" y="242335"/>
                    <a:pt x="245013" y="254175"/>
                    <a:pt x="231872" y="263384"/>
                  </a:cubicBezTo>
                  <a:cubicBezTo>
                    <a:pt x="230558" y="266016"/>
                    <a:pt x="229244" y="267331"/>
                    <a:pt x="227930" y="268647"/>
                  </a:cubicBezTo>
                  <a:cubicBezTo>
                    <a:pt x="209532" y="279172"/>
                    <a:pt x="189821" y="285750"/>
                    <a:pt x="168795" y="285750"/>
                  </a:cubicBezTo>
                  <a:cubicBezTo>
                    <a:pt x="166167" y="285750"/>
                    <a:pt x="163539" y="284434"/>
                    <a:pt x="162225" y="281803"/>
                  </a:cubicBezTo>
                  <a:cubicBezTo>
                    <a:pt x="146456" y="281803"/>
                    <a:pt x="130686" y="277856"/>
                    <a:pt x="116231" y="271278"/>
                  </a:cubicBezTo>
                  <a:cubicBezTo>
                    <a:pt x="116231" y="271278"/>
                    <a:pt x="114917" y="271278"/>
                    <a:pt x="113603" y="271278"/>
                  </a:cubicBezTo>
                  <a:cubicBezTo>
                    <a:pt x="112289" y="271278"/>
                    <a:pt x="110974" y="271278"/>
                    <a:pt x="109660" y="269962"/>
                  </a:cubicBezTo>
                  <a:cubicBezTo>
                    <a:pt x="91263" y="259438"/>
                    <a:pt x="76808" y="244966"/>
                    <a:pt x="66295" y="227863"/>
                  </a:cubicBezTo>
                  <a:cubicBezTo>
                    <a:pt x="64981" y="225232"/>
                    <a:pt x="63667" y="222601"/>
                    <a:pt x="64981" y="219969"/>
                  </a:cubicBezTo>
                  <a:cubicBezTo>
                    <a:pt x="58410" y="206813"/>
                    <a:pt x="53154" y="191026"/>
                    <a:pt x="51840" y="175239"/>
                  </a:cubicBezTo>
                  <a:cubicBezTo>
                    <a:pt x="50526" y="173923"/>
                    <a:pt x="49212" y="171292"/>
                    <a:pt x="49212" y="168661"/>
                  </a:cubicBezTo>
                  <a:cubicBezTo>
                    <a:pt x="49212" y="168661"/>
                    <a:pt x="49212" y="168661"/>
                    <a:pt x="49212" y="166029"/>
                  </a:cubicBezTo>
                  <a:cubicBezTo>
                    <a:pt x="49212" y="146295"/>
                    <a:pt x="54468" y="126561"/>
                    <a:pt x="63667" y="109458"/>
                  </a:cubicBezTo>
                  <a:cubicBezTo>
                    <a:pt x="64981" y="106827"/>
                    <a:pt x="67609" y="105511"/>
                    <a:pt x="68923" y="105511"/>
                  </a:cubicBezTo>
                  <a:cubicBezTo>
                    <a:pt x="78122" y="92355"/>
                    <a:pt x="88635" y="80515"/>
                    <a:pt x="101776" y="71306"/>
                  </a:cubicBezTo>
                  <a:cubicBezTo>
                    <a:pt x="101776" y="68674"/>
                    <a:pt x="103090" y="67359"/>
                    <a:pt x="105718" y="64728"/>
                  </a:cubicBezTo>
                  <a:cubicBezTo>
                    <a:pt x="122801" y="54203"/>
                    <a:pt x="143827" y="48940"/>
                    <a:pt x="163539" y="47625"/>
                  </a:cubicBezTo>
                  <a:close/>
                  <a:moveTo>
                    <a:pt x="167482" y="0"/>
                  </a:moveTo>
                  <a:cubicBezTo>
                    <a:pt x="259794" y="0"/>
                    <a:pt x="334963" y="75047"/>
                    <a:pt x="334963" y="167210"/>
                  </a:cubicBezTo>
                  <a:cubicBezTo>
                    <a:pt x="334963" y="218559"/>
                    <a:pt x="312544" y="264640"/>
                    <a:pt x="276938" y="294922"/>
                  </a:cubicBezTo>
                  <a:cubicBezTo>
                    <a:pt x="275619" y="294922"/>
                    <a:pt x="275619" y="294922"/>
                    <a:pt x="274301" y="296239"/>
                  </a:cubicBezTo>
                  <a:cubicBezTo>
                    <a:pt x="274301" y="296239"/>
                    <a:pt x="274301" y="296239"/>
                    <a:pt x="272982" y="298872"/>
                  </a:cubicBezTo>
                  <a:cubicBezTo>
                    <a:pt x="267707" y="302822"/>
                    <a:pt x="262432" y="306772"/>
                    <a:pt x="255838" y="310722"/>
                  </a:cubicBezTo>
                  <a:cubicBezTo>
                    <a:pt x="255838" y="310722"/>
                    <a:pt x="255838" y="310722"/>
                    <a:pt x="261113" y="302822"/>
                  </a:cubicBezTo>
                  <a:cubicBezTo>
                    <a:pt x="262432" y="301506"/>
                    <a:pt x="262432" y="297556"/>
                    <a:pt x="261113" y="296239"/>
                  </a:cubicBezTo>
                  <a:cubicBezTo>
                    <a:pt x="259794" y="294922"/>
                    <a:pt x="257157" y="294922"/>
                    <a:pt x="255838" y="296239"/>
                  </a:cubicBezTo>
                  <a:cubicBezTo>
                    <a:pt x="255838" y="296239"/>
                    <a:pt x="255838" y="296239"/>
                    <a:pt x="240013" y="319939"/>
                  </a:cubicBezTo>
                  <a:cubicBezTo>
                    <a:pt x="236057" y="321255"/>
                    <a:pt x="232101" y="322572"/>
                    <a:pt x="228144" y="323889"/>
                  </a:cubicBezTo>
                  <a:cubicBezTo>
                    <a:pt x="228144" y="323889"/>
                    <a:pt x="228144" y="323889"/>
                    <a:pt x="242651" y="302822"/>
                  </a:cubicBezTo>
                  <a:cubicBezTo>
                    <a:pt x="243969" y="301506"/>
                    <a:pt x="243969" y="297556"/>
                    <a:pt x="242651" y="296239"/>
                  </a:cubicBezTo>
                  <a:cubicBezTo>
                    <a:pt x="241332" y="294922"/>
                    <a:pt x="238694" y="294922"/>
                    <a:pt x="237376" y="296239"/>
                  </a:cubicBezTo>
                  <a:cubicBezTo>
                    <a:pt x="237376" y="296239"/>
                    <a:pt x="237376" y="296239"/>
                    <a:pt x="214957" y="329155"/>
                  </a:cubicBezTo>
                  <a:cubicBezTo>
                    <a:pt x="211001" y="330472"/>
                    <a:pt x="207044" y="330472"/>
                    <a:pt x="204407" y="331788"/>
                  </a:cubicBezTo>
                  <a:cubicBezTo>
                    <a:pt x="204407" y="331788"/>
                    <a:pt x="204407" y="331788"/>
                    <a:pt x="224188" y="302822"/>
                  </a:cubicBezTo>
                  <a:cubicBezTo>
                    <a:pt x="225507" y="302822"/>
                    <a:pt x="225507" y="301506"/>
                    <a:pt x="225507" y="300189"/>
                  </a:cubicBezTo>
                  <a:cubicBezTo>
                    <a:pt x="276938" y="277806"/>
                    <a:pt x="312544" y="226458"/>
                    <a:pt x="312544" y="167210"/>
                  </a:cubicBezTo>
                  <a:cubicBezTo>
                    <a:pt x="312544" y="88213"/>
                    <a:pt x="247926" y="22382"/>
                    <a:pt x="167482" y="22382"/>
                  </a:cubicBezTo>
                  <a:cubicBezTo>
                    <a:pt x="87037" y="22382"/>
                    <a:pt x="22419" y="88213"/>
                    <a:pt x="22419" y="167210"/>
                  </a:cubicBezTo>
                  <a:cubicBezTo>
                    <a:pt x="22419" y="226458"/>
                    <a:pt x="56706" y="276490"/>
                    <a:pt x="108137" y="300189"/>
                  </a:cubicBezTo>
                  <a:cubicBezTo>
                    <a:pt x="108137" y="300189"/>
                    <a:pt x="108137" y="300189"/>
                    <a:pt x="93631" y="318622"/>
                  </a:cubicBezTo>
                  <a:cubicBezTo>
                    <a:pt x="92312" y="317305"/>
                    <a:pt x="89675" y="315989"/>
                    <a:pt x="88356" y="315989"/>
                  </a:cubicBezTo>
                  <a:cubicBezTo>
                    <a:pt x="88356" y="315989"/>
                    <a:pt x="88356" y="315989"/>
                    <a:pt x="96269" y="302822"/>
                  </a:cubicBezTo>
                  <a:cubicBezTo>
                    <a:pt x="97587" y="301506"/>
                    <a:pt x="97587" y="297556"/>
                    <a:pt x="96269" y="296239"/>
                  </a:cubicBezTo>
                  <a:cubicBezTo>
                    <a:pt x="94950" y="294922"/>
                    <a:pt x="92312" y="294922"/>
                    <a:pt x="90994" y="296239"/>
                  </a:cubicBezTo>
                  <a:cubicBezTo>
                    <a:pt x="90994" y="296239"/>
                    <a:pt x="90994" y="296239"/>
                    <a:pt x="80444" y="312039"/>
                  </a:cubicBezTo>
                  <a:cubicBezTo>
                    <a:pt x="79125" y="310722"/>
                    <a:pt x="76487" y="309405"/>
                    <a:pt x="75169" y="308089"/>
                  </a:cubicBezTo>
                  <a:cubicBezTo>
                    <a:pt x="75169" y="308089"/>
                    <a:pt x="75169" y="308089"/>
                    <a:pt x="79125" y="302822"/>
                  </a:cubicBezTo>
                  <a:cubicBezTo>
                    <a:pt x="80444" y="301506"/>
                    <a:pt x="79125" y="297556"/>
                    <a:pt x="77806" y="296239"/>
                  </a:cubicBezTo>
                  <a:cubicBezTo>
                    <a:pt x="76487" y="294922"/>
                    <a:pt x="75169" y="294922"/>
                    <a:pt x="73850" y="296239"/>
                  </a:cubicBezTo>
                  <a:cubicBezTo>
                    <a:pt x="73850" y="296239"/>
                    <a:pt x="73850" y="296239"/>
                    <a:pt x="68575" y="302822"/>
                  </a:cubicBezTo>
                  <a:cubicBezTo>
                    <a:pt x="65937" y="301506"/>
                    <a:pt x="63300" y="298872"/>
                    <a:pt x="60662" y="297556"/>
                  </a:cubicBezTo>
                  <a:cubicBezTo>
                    <a:pt x="60662" y="296239"/>
                    <a:pt x="60662" y="296239"/>
                    <a:pt x="60662" y="296239"/>
                  </a:cubicBezTo>
                  <a:cubicBezTo>
                    <a:pt x="59344" y="294922"/>
                    <a:pt x="59344" y="294922"/>
                    <a:pt x="58025" y="294922"/>
                  </a:cubicBezTo>
                  <a:cubicBezTo>
                    <a:pt x="22419" y="264640"/>
                    <a:pt x="0" y="218559"/>
                    <a:pt x="0" y="167210"/>
                  </a:cubicBezTo>
                  <a:cubicBezTo>
                    <a:pt x="0" y="75047"/>
                    <a:pt x="75169" y="0"/>
                    <a:pt x="1674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1" name="任意多边形: 形状 30"/>
          <p:cNvSpPr>
            <a:spLocks/>
          </p:cNvSpPr>
          <p:nvPr/>
        </p:nvSpPr>
        <p:spPr bwMode="auto">
          <a:xfrm>
            <a:off x="2155853" y="3162580"/>
            <a:ext cx="2381" cy="13097"/>
          </a:xfrm>
          <a:custGeom>
            <a:avLst/>
            <a:gdLst>
              <a:gd name="T0" fmla="*/ 1 w 1"/>
              <a:gd name="T1" fmla="*/ 5 h 5"/>
              <a:gd name="T2" fmla="*/ 1 w 1"/>
              <a:gd name="T3" fmla="*/ 5 h 5"/>
              <a:gd name="T4" fmla="*/ 1 w 1"/>
              <a:gd name="T5" fmla="*/ 5 h 5"/>
              <a:gd name="T6" fmla="*/ 1 w 1"/>
              <a:gd name="T7" fmla="*/ 4 h 5"/>
              <a:gd name="T8" fmla="*/ 1 w 1"/>
              <a:gd name="T9" fmla="*/ 4 h 5"/>
              <a:gd name="T10" fmla="*/ 1 w 1"/>
              <a:gd name="T11" fmla="*/ 4 h 5"/>
              <a:gd name="T12" fmla="*/ 1 w 1"/>
              <a:gd name="T13" fmla="*/ 4 h 5"/>
              <a:gd name="T14" fmla="*/ 1 w 1"/>
              <a:gd name="T15" fmla="*/ 4 h 5"/>
              <a:gd name="T16" fmla="*/ 1 w 1"/>
              <a:gd name="T17" fmla="*/ 4 h 5"/>
              <a:gd name="T18" fmla="*/ 1 w 1"/>
              <a:gd name="T19" fmla="*/ 3 h 5"/>
              <a:gd name="T20" fmla="*/ 1 w 1"/>
              <a:gd name="T21" fmla="*/ 4 h 5"/>
              <a:gd name="T22" fmla="*/ 1 w 1"/>
              <a:gd name="T23" fmla="*/ 3 h 5"/>
              <a:gd name="T24" fmla="*/ 1 w 1"/>
              <a:gd name="T25" fmla="*/ 3 h 5"/>
              <a:gd name="T26" fmla="*/ 1 w 1"/>
              <a:gd name="T27" fmla="*/ 3 h 5"/>
              <a:gd name="T28" fmla="*/ 1 w 1"/>
              <a:gd name="T29" fmla="*/ 3 h 5"/>
              <a:gd name="T30" fmla="*/ 0 w 1"/>
              <a:gd name="T31" fmla="*/ 2 h 5"/>
              <a:gd name="T32" fmla="*/ 1 w 1"/>
              <a:gd name="T33" fmla="*/ 3 h 5"/>
              <a:gd name="T34" fmla="*/ 0 w 1"/>
              <a:gd name="T35" fmla="*/ 2 h 5"/>
              <a:gd name="T36" fmla="*/ 0 w 1"/>
              <a:gd name="T37" fmla="*/ 1 h 5"/>
              <a:gd name="T38" fmla="*/ 0 w 1"/>
              <a:gd name="T39" fmla="*/ 2 h 5"/>
              <a:gd name="T40" fmla="*/ 0 w 1"/>
              <a:gd name="T41" fmla="*/ 1 h 5"/>
              <a:gd name="T42" fmla="*/ 0 w 1"/>
              <a:gd name="T43" fmla="*/ 1 h 5"/>
              <a:gd name="T44" fmla="*/ 0 w 1"/>
              <a:gd name="T45" fmla="*/ 1 h 5"/>
              <a:gd name="T46" fmla="*/ 0 w 1"/>
              <a:gd name="T47" fmla="*/ 1 h 5"/>
              <a:gd name="T48" fmla="*/ 0 w 1"/>
              <a:gd name="T49" fmla="*/ 1 h 5"/>
              <a:gd name="T50" fmla="*/ 0 w 1"/>
              <a:gd name="T51" fmla="*/ 1 h 5"/>
              <a:gd name="T52" fmla="*/ 0 w 1"/>
              <a:gd name="T53" fmla="*/ 1 h 5"/>
              <a:gd name="T54" fmla="*/ 0 w 1"/>
              <a:gd name="T55" fmla="*/ 0 h 5"/>
              <a:gd name="T56" fmla="*/ 0 w 1"/>
              <a:gd name="T57" fmla="*/ 0 h 5"/>
              <a:gd name="T58" fmla="*/ 0 w 1"/>
              <a:gd name="T5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3"/>
                  <a:pt x="1" y="3"/>
                  <a:pt x="1" y="4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0" y="2"/>
                </a:moveTo>
                <a:cubicBezTo>
                  <a:pt x="0" y="2"/>
                  <a:pt x="0" y="3"/>
                  <a:pt x="1" y="3"/>
                </a:cubicBezTo>
                <a:cubicBezTo>
                  <a:pt x="0" y="3"/>
                  <a:pt x="0" y="2"/>
                  <a:pt x="0" y="2"/>
                </a:cubicBezTo>
                <a:moveTo>
                  <a:pt x="0" y="1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A5A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2" name="组合 61"/>
          <p:cNvGrpSpPr/>
          <p:nvPr/>
        </p:nvGrpSpPr>
        <p:grpSpPr>
          <a:xfrm>
            <a:off x="537794" y="2381530"/>
            <a:ext cx="1245394" cy="1526381"/>
            <a:chOff x="537794" y="2381530"/>
            <a:chExt cx="1245394" cy="1526381"/>
          </a:xfrm>
        </p:grpSpPr>
        <p:sp>
          <p:nvSpPr>
            <p:cNvPr id="25" name="任意多边形: 形状 24"/>
            <p:cNvSpPr>
              <a:spLocks/>
            </p:cNvSpPr>
            <p:nvPr/>
          </p:nvSpPr>
          <p:spPr bwMode="auto">
            <a:xfrm>
              <a:off x="537794" y="2381530"/>
              <a:ext cx="1245394" cy="1526381"/>
            </a:xfrm>
            <a:custGeom>
              <a:avLst/>
              <a:gdLst>
                <a:gd name="T0" fmla="*/ 496 w 503"/>
                <a:gd name="T1" fmla="*/ 109 h 617"/>
                <a:gd name="T2" fmla="*/ 377 w 503"/>
                <a:gd name="T3" fmla="*/ 122 h 617"/>
                <a:gd name="T4" fmla="*/ 292 w 503"/>
                <a:gd name="T5" fmla="*/ 90 h 617"/>
                <a:gd name="T6" fmla="*/ 314 w 503"/>
                <a:gd name="T7" fmla="*/ 36 h 617"/>
                <a:gd name="T8" fmla="*/ 254 w 503"/>
                <a:gd name="T9" fmla="*/ 0 h 617"/>
                <a:gd name="T10" fmla="*/ 199 w 503"/>
                <a:gd name="T11" fmla="*/ 42 h 617"/>
                <a:gd name="T12" fmla="*/ 213 w 503"/>
                <a:gd name="T13" fmla="*/ 97 h 617"/>
                <a:gd name="T14" fmla="*/ 117 w 503"/>
                <a:gd name="T15" fmla="*/ 123 h 617"/>
                <a:gd name="T16" fmla="*/ 15 w 503"/>
                <a:gd name="T17" fmla="*/ 106 h 617"/>
                <a:gd name="T18" fmla="*/ 6 w 503"/>
                <a:gd name="T19" fmla="*/ 178 h 617"/>
                <a:gd name="T20" fmla="*/ 14 w 503"/>
                <a:gd name="T21" fmla="*/ 233 h 617"/>
                <a:gd name="T22" fmla="*/ 44 w 503"/>
                <a:gd name="T23" fmla="*/ 255 h 617"/>
                <a:gd name="T24" fmla="*/ 86 w 503"/>
                <a:gd name="T25" fmla="*/ 233 h 617"/>
                <a:gd name="T26" fmla="*/ 128 w 503"/>
                <a:gd name="T27" fmla="*/ 293 h 617"/>
                <a:gd name="T28" fmla="*/ 87 w 503"/>
                <a:gd name="T29" fmla="*/ 359 h 617"/>
                <a:gd name="T30" fmla="*/ 27 w 503"/>
                <a:gd name="T31" fmla="*/ 334 h 617"/>
                <a:gd name="T32" fmla="*/ 1 w 503"/>
                <a:gd name="T33" fmla="*/ 384 h 617"/>
                <a:gd name="T34" fmla="*/ 5 w 503"/>
                <a:gd name="T35" fmla="*/ 465 h 617"/>
                <a:gd name="T36" fmla="*/ 10 w 503"/>
                <a:gd name="T37" fmla="*/ 500 h 617"/>
                <a:gd name="T38" fmla="*/ 143 w 503"/>
                <a:gd name="T39" fmla="*/ 490 h 617"/>
                <a:gd name="T40" fmla="*/ 225 w 503"/>
                <a:gd name="T41" fmla="*/ 522 h 617"/>
                <a:gd name="T42" fmla="*/ 196 w 503"/>
                <a:gd name="T43" fmla="*/ 573 h 617"/>
                <a:gd name="T44" fmla="*/ 256 w 503"/>
                <a:gd name="T45" fmla="*/ 617 h 617"/>
                <a:gd name="T46" fmla="*/ 313 w 503"/>
                <a:gd name="T47" fmla="*/ 575 h 617"/>
                <a:gd name="T48" fmla="*/ 281 w 503"/>
                <a:gd name="T49" fmla="*/ 520 h 617"/>
                <a:gd name="T50" fmla="*/ 318 w 503"/>
                <a:gd name="T51" fmla="*/ 491 h 617"/>
                <a:gd name="T52" fmla="*/ 489 w 503"/>
                <a:gd name="T53" fmla="*/ 506 h 617"/>
                <a:gd name="T54" fmla="*/ 498 w 503"/>
                <a:gd name="T55" fmla="*/ 421 h 617"/>
                <a:gd name="T56" fmla="*/ 478 w 503"/>
                <a:gd name="T57" fmla="*/ 338 h 617"/>
                <a:gd name="T58" fmla="*/ 426 w 503"/>
                <a:gd name="T59" fmla="*/ 349 h 617"/>
                <a:gd name="T60" fmla="*/ 381 w 503"/>
                <a:gd name="T61" fmla="*/ 292 h 617"/>
                <a:gd name="T62" fmla="*/ 422 w 503"/>
                <a:gd name="T63" fmla="*/ 244 h 617"/>
                <a:gd name="T64" fmla="*/ 483 w 503"/>
                <a:gd name="T65" fmla="*/ 260 h 617"/>
                <a:gd name="T66" fmla="*/ 501 w 503"/>
                <a:gd name="T67" fmla="*/ 177 h 617"/>
                <a:gd name="T68" fmla="*/ 496 w 503"/>
                <a:gd name="T69" fmla="*/ 109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3" h="617">
                  <a:moveTo>
                    <a:pt x="496" y="109"/>
                  </a:moveTo>
                  <a:cubicBezTo>
                    <a:pt x="496" y="109"/>
                    <a:pt x="434" y="122"/>
                    <a:pt x="377" y="122"/>
                  </a:cubicBezTo>
                  <a:cubicBezTo>
                    <a:pt x="329" y="121"/>
                    <a:pt x="292" y="118"/>
                    <a:pt x="292" y="90"/>
                  </a:cubicBezTo>
                  <a:cubicBezTo>
                    <a:pt x="293" y="62"/>
                    <a:pt x="317" y="62"/>
                    <a:pt x="314" y="36"/>
                  </a:cubicBezTo>
                  <a:cubicBezTo>
                    <a:pt x="310" y="9"/>
                    <a:pt x="283" y="0"/>
                    <a:pt x="254" y="0"/>
                  </a:cubicBezTo>
                  <a:cubicBezTo>
                    <a:pt x="226" y="1"/>
                    <a:pt x="199" y="19"/>
                    <a:pt x="199" y="42"/>
                  </a:cubicBezTo>
                  <a:cubicBezTo>
                    <a:pt x="199" y="64"/>
                    <a:pt x="221" y="81"/>
                    <a:pt x="213" y="97"/>
                  </a:cubicBezTo>
                  <a:cubicBezTo>
                    <a:pt x="204" y="113"/>
                    <a:pt x="165" y="126"/>
                    <a:pt x="117" y="123"/>
                  </a:cubicBezTo>
                  <a:cubicBezTo>
                    <a:pt x="71" y="120"/>
                    <a:pt x="15" y="106"/>
                    <a:pt x="15" y="106"/>
                  </a:cubicBezTo>
                  <a:cubicBezTo>
                    <a:pt x="15" y="106"/>
                    <a:pt x="6" y="157"/>
                    <a:pt x="6" y="178"/>
                  </a:cubicBezTo>
                  <a:cubicBezTo>
                    <a:pt x="7" y="200"/>
                    <a:pt x="10" y="224"/>
                    <a:pt x="14" y="233"/>
                  </a:cubicBezTo>
                  <a:cubicBezTo>
                    <a:pt x="19" y="242"/>
                    <a:pt x="27" y="259"/>
                    <a:pt x="44" y="255"/>
                  </a:cubicBezTo>
                  <a:cubicBezTo>
                    <a:pt x="60" y="251"/>
                    <a:pt x="69" y="230"/>
                    <a:pt x="86" y="233"/>
                  </a:cubicBezTo>
                  <a:cubicBezTo>
                    <a:pt x="102" y="236"/>
                    <a:pt x="130" y="259"/>
                    <a:pt x="128" y="293"/>
                  </a:cubicBezTo>
                  <a:cubicBezTo>
                    <a:pt x="125" y="328"/>
                    <a:pt x="111" y="361"/>
                    <a:pt x="87" y="359"/>
                  </a:cubicBezTo>
                  <a:cubicBezTo>
                    <a:pt x="62" y="357"/>
                    <a:pt x="47" y="336"/>
                    <a:pt x="27" y="334"/>
                  </a:cubicBezTo>
                  <a:cubicBezTo>
                    <a:pt x="6" y="332"/>
                    <a:pt x="0" y="366"/>
                    <a:pt x="1" y="384"/>
                  </a:cubicBezTo>
                  <a:cubicBezTo>
                    <a:pt x="2" y="403"/>
                    <a:pt x="2" y="445"/>
                    <a:pt x="5" y="465"/>
                  </a:cubicBezTo>
                  <a:cubicBezTo>
                    <a:pt x="8" y="485"/>
                    <a:pt x="10" y="500"/>
                    <a:pt x="10" y="500"/>
                  </a:cubicBezTo>
                  <a:cubicBezTo>
                    <a:pt x="10" y="500"/>
                    <a:pt x="90" y="489"/>
                    <a:pt x="143" y="490"/>
                  </a:cubicBezTo>
                  <a:cubicBezTo>
                    <a:pt x="195" y="491"/>
                    <a:pt x="223" y="502"/>
                    <a:pt x="225" y="522"/>
                  </a:cubicBezTo>
                  <a:cubicBezTo>
                    <a:pt x="226" y="542"/>
                    <a:pt x="193" y="550"/>
                    <a:pt x="196" y="573"/>
                  </a:cubicBezTo>
                  <a:cubicBezTo>
                    <a:pt x="199" y="596"/>
                    <a:pt x="234" y="617"/>
                    <a:pt x="256" y="617"/>
                  </a:cubicBezTo>
                  <a:cubicBezTo>
                    <a:pt x="279" y="616"/>
                    <a:pt x="313" y="602"/>
                    <a:pt x="313" y="575"/>
                  </a:cubicBezTo>
                  <a:cubicBezTo>
                    <a:pt x="312" y="548"/>
                    <a:pt x="282" y="537"/>
                    <a:pt x="281" y="520"/>
                  </a:cubicBezTo>
                  <a:cubicBezTo>
                    <a:pt x="279" y="504"/>
                    <a:pt x="298" y="491"/>
                    <a:pt x="318" y="491"/>
                  </a:cubicBezTo>
                  <a:cubicBezTo>
                    <a:pt x="337" y="491"/>
                    <a:pt x="489" y="506"/>
                    <a:pt x="489" y="506"/>
                  </a:cubicBezTo>
                  <a:cubicBezTo>
                    <a:pt x="489" y="506"/>
                    <a:pt x="494" y="464"/>
                    <a:pt x="498" y="421"/>
                  </a:cubicBezTo>
                  <a:cubicBezTo>
                    <a:pt x="503" y="364"/>
                    <a:pt x="498" y="336"/>
                    <a:pt x="478" y="338"/>
                  </a:cubicBezTo>
                  <a:cubicBezTo>
                    <a:pt x="467" y="339"/>
                    <a:pt x="449" y="350"/>
                    <a:pt x="426" y="349"/>
                  </a:cubicBezTo>
                  <a:cubicBezTo>
                    <a:pt x="403" y="348"/>
                    <a:pt x="378" y="329"/>
                    <a:pt x="381" y="292"/>
                  </a:cubicBezTo>
                  <a:cubicBezTo>
                    <a:pt x="384" y="263"/>
                    <a:pt x="399" y="243"/>
                    <a:pt x="422" y="244"/>
                  </a:cubicBezTo>
                  <a:cubicBezTo>
                    <a:pt x="444" y="246"/>
                    <a:pt x="468" y="260"/>
                    <a:pt x="483" y="260"/>
                  </a:cubicBezTo>
                  <a:cubicBezTo>
                    <a:pt x="493" y="261"/>
                    <a:pt x="501" y="198"/>
                    <a:pt x="501" y="177"/>
                  </a:cubicBezTo>
                  <a:cubicBezTo>
                    <a:pt x="501" y="135"/>
                    <a:pt x="496" y="109"/>
                    <a:pt x="496" y="109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1023876" y="2973116"/>
              <a:ext cx="310140" cy="308683"/>
            </a:xfrm>
            <a:custGeom>
              <a:avLst/>
              <a:gdLst>
                <a:gd name="connsiteX0" fmla="*/ 210684 w 338138"/>
                <a:gd name="connsiteY0" fmla="*/ 177800 h 336550"/>
                <a:gd name="connsiteX1" fmla="*/ 207963 w 338138"/>
                <a:gd name="connsiteY1" fmla="*/ 181928 h 336550"/>
                <a:gd name="connsiteX2" fmla="*/ 207963 w 338138"/>
                <a:gd name="connsiteY2" fmla="*/ 195686 h 336550"/>
                <a:gd name="connsiteX3" fmla="*/ 210684 w 338138"/>
                <a:gd name="connsiteY3" fmla="*/ 198438 h 336550"/>
                <a:gd name="connsiteX4" fmla="*/ 243342 w 338138"/>
                <a:gd name="connsiteY4" fmla="*/ 198438 h 336550"/>
                <a:gd name="connsiteX5" fmla="*/ 246063 w 338138"/>
                <a:gd name="connsiteY5" fmla="*/ 195686 h 336550"/>
                <a:gd name="connsiteX6" fmla="*/ 246063 w 338138"/>
                <a:gd name="connsiteY6" fmla="*/ 181928 h 336550"/>
                <a:gd name="connsiteX7" fmla="*/ 243342 w 338138"/>
                <a:gd name="connsiteY7" fmla="*/ 177800 h 336550"/>
                <a:gd name="connsiteX8" fmla="*/ 210684 w 338138"/>
                <a:gd name="connsiteY8" fmla="*/ 177800 h 336550"/>
                <a:gd name="connsiteX9" fmla="*/ 94796 w 338138"/>
                <a:gd name="connsiteY9" fmla="*/ 177800 h 336550"/>
                <a:gd name="connsiteX10" fmla="*/ 92075 w 338138"/>
                <a:gd name="connsiteY10" fmla="*/ 181928 h 336550"/>
                <a:gd name="connsiteX11" fmla="*/ 92075 w 338138"/>
                <a:gd name="connsiteY11" fmla="*/ 195686 h 336550"/>
                <a:gd name="connsiteX12" fmla="*/ 94796 w 338138"/>
                <a:gd name="connsiteY12" fmla="*/ 198438 h 336550"/>
                <a:gd name="connsiteX13" fmla="*/ 127454 w 338138"/>
                <a:gd name="connsiteY13" fmla="*/ 198438 h 336550"/>
                <a:gd name="connsiteX14" fmla="*/ 130175 w 338138"/>
                <a:gd name="connsiteY14" fmla="*/ 195686 h 336550"/>
                <a:gd name="connsiteX15" fmla="*/ 130175 w 338138"/>
                <a:gd name="connsiteY15" fmla="*/ 181928 h 336550"/>
                <a:gd name="connsiteX16" fmla="*/ 127454 w 338138"/>
                <a:gd name="connsiteY16" fmla="*/ 177800 h 336550"/>
                <a:gd name="connsiteX17" fmla="*/ 94796 w 338138"/>
                <a:gd name="connsiteY17" fmla="*/ 177800 h 336550"/>
                <a:gd name="connsiteX18" fmla="*/ 120651 w 338138"/>
                <a:gd name="connsiteY18" fmla="*/ 107950 h 336550"/>
                <a:gd name="connsiteX19" fmla="*/ 106363 w 338138"/>
                <a:gd name="connsiteY19" fmla="*/ 144463 h 336550"/>
                <a:gd name="connsiteX20" fmla="*/ 231776 w 338138"/>
                <a:gd name="connsiteY20" fmla="*/ 144463 h 336550"/>
                <a:gd name="connsiteX21" fmla="*/ 217488 w 338138"/>
                <a:gd name="connsiteY21" fmla="*/ 107950 h 336550"/>
                <a:gd name="connsiteX22" fmla="*/ 117596 w 338138"/>
                <a:gd name="connsiteY22" fmla="*/ 88900 h 336550"/>
                <a:gd name="connsiteX23" fmla="*/ 220543 w 338138"/>
                <a:gd name="connsiteY23" fmla="*/ 88900 h 336550"/>
                <a:gd name="connsiteX24" fmla="*/ 240341 w 338138"/>
                <a:gd name="connsiteY24" fmla="*/ 102065 h 336550"/>
                <a:gd name="connsiteX25" fmla="*/ 256179 w 338138"/>
                <a:gd name="connsiteY25" fmla="*/ 138925 h 336550"/>
                <a:gd name="connsiteX26" fmla="*/ 258819 w 338138"/>
                <a:gd name="connsiteY26" fmla="*/ 133660 h 336550"/>
                <a:gd name="connsiteX27" fmla="*/ 261459 w 338138"/>
                <a:gd name="connsiteY27" fmla="*/ 131027 h 336550"/>
                <a:gd name="connsiteX28" fmla="*/ 279936 w 338138"/>
                <a:gd name="connsiteY28" fmla="*/ 131027 h 336550"/>
                <a:gd name="connsiteX29" fmla="*/ 282576 w 338138"/>
                <a:gd name="connsiteY29" fmla="*/ 134976 h 336550"/>
                <a:gd name="connsiteX30" fmla="*/ 282576 w 338138"/>
                <a:gd name="connsiteY30" fmla="*/ 149457 h 336550"/>
                <a:gd name="connsiteX31" fmla="*/ 279936 w 338138"/>
                <a:gd name="connsiteY31" fmla="*/ 152090 h 336550"/>
                <a:gd name="connsiteX32" fmla="*/ 262778 w 338138"/>
                <a:gd name="connsiteY32" fmla="*/ 152090 h 336550"/>
                <a:gd name="connsiteX33" fmla="*/ 270697 w 338138"/>
                <a:gd name="connsiteY33" fmla="*/ 169204 h 336550"/>
                <a:gd name="connsiteX34" fmla="*/ 273337 w 338138"/>
                <a:gd name="connsiteY34" fmla="*/ 178420 h 336550"/>
                <a:gd name="connsiteX35" fmla="*/ 273337 w 338138"/>
                <a:gd name="connsiteY35" fmla="*/ 211331 h 336550"/>
                <a:gd name="connsiteX36" fmla="*/ 257499 w 338138"/>
                <a:gd name="connsiteY36" fmla="*/ 231078 h 336550"/>
                <a:gd name="connsiteX37" fmla="*/ 257499 w 338138"/>
                <a:gd name="connsiteY37" fmla="*/ 244243 h 336550"/>
                <a:gd name="connsiteX38" fmla="*/ 250900 w 338138"/>
                <a:gd name="connsiteY38" fmla="*/ 250825 h 336550"/>
                <a:gd name="connsiteX39" fmla="*/ 229782 w 338138"/>
                <a:gd name="connsiteY39" fmla="*/ 250825 h 336550"/>
                <a:gd name="connsiteX40" fmla="*/ 223183 w 338138"/>
                <a:gd name="connsiteY40" fmla="*/ 244243 h 336550"/>
                <a:gd name="connsiteX41" fmla="*/ 223183 w 338138"/>
                <a:gd name="connsiteY41" fmla="*/ 232395 h 336550"/>
                <a:gd name="connsiteX42" fmla="*/ 114956 w 338138"/>
                <a:gd name="connsiteY42" fmla="*/ 232395 h 336550"/>
                <a:gd name="connsiteX43" fmla="*/ 114956 w 338138"/>
                <a:gd name="connsiteY43" fmla="*/ 244243 h 336550"/>
                <a:gd name="connsiteX44" fmla="*/ 108357 w 338138"/>
                <a:gd name="connsiteY44" fmla="*/ 250825 h 336550"/>
                <a:gd name="connsiteX45" fmla="*/ 87239 w 338138"/>
                <a:gd name="connsiteY45" fmla="*/ 250825 h 336550"/>
                <a:gd name="connsiteX46" fmla="*/ 80640 w 338138"/>
                <a:gd name="connsiteY46" fmla="*/ 244243 h 336550"/>
                <a:gd name="connsiteX47" fmla="*/ 80640 w 338138"/>
                <a:gd name="connsiteY47" fmla="*/ 231078 h 336550"/>
                <a:gd name="connsiteX48" fmla="*/ 64802 w 338138"/>
                <a:gd name="connsiteY48" fmla="*/ 211331 h 336550"/>
                <a:gd name="connsiteX49" fmla="*/ 64802 w 338138"/>
                <a:gd name="connsiteY49" fmla="*/ 178420 h 336550"/>
                <a:gd name="connsiteX50" fmla="*/ 67442 w 338138"/>
                <a:gd name="connsiteY50" fmla="*/ 169204 h 336550"/>
                <a:gd name="connsiteX51" fmla="*/ 75361 w 338138"/>
                <a:gd name="connsiteY51" fmla="*/ 152090 h 336550"/>
                <a:gd name="connsiteX52" fmla="*/ 58203 w 338138"/>
                <a:gd name="connsiteY52" fmla="*/ 152090 h 336550"/>
                <a:gd name="connsiteX53" fmla="*/ 55563 w 338138"/>
                <a:gd name="connsiteY53" fmla="*/ 149457 h 336550"/>
                <a:gd name="connsiteX54" fmla="*/ 55563 w 338138"/>
                <a:gd name="connsiteY54" fmla="*/ 134976 h 336550"/>
                <a:gd name="connsiteX55" fmla="*/ 58203 w 338138"/>
                <a:gd name="connsiteY55" fmla="*/ 131027 h 336550"/>
                <a:gd name="connsiteX56" fmla="*/ 76680 w 338138"/>
                <a:gd name="connsiteY56" fmla="*/ 131027 h 336550"/>
                <a:gd name="connsiteX57" fmla="*/ 79320 w 338138"/>
                <a:gd name="connsiteY57" fmla="*/ 133660 h 336550"/>
                <a:gd name="connsiteX58" fmla="*/ 81960 w 338138"/>
                <a:gd name="connsiteY58" fmla="*/ 138925 h 336550"/>
                <a:gd name="connsiteX59" fmla="*/ 97798 w 338138"/>
                <a:gd name="connsiteY59" fmla="*/ 102065 h 336550"/>
                <a:gd name="connsiteX60" fmla="*/ 117596 w 338138"/>
                <a:gd name="connsiteY60" fmla="*/ 88900 h 336550"/>
                <a:gd name="connsiteX61" fmla="*/ 69393 w 338138"/>
                <a:gd name="connsiteY61" fmla="*/ 12700 h 336550"/>
                <a:gd name="connsiteX62" fmla="*/ 12700 w 338138"/>
                <a:gd name="connsiteY62" fmla="*/ 69392 h 336550"/>
                <a:gd name="connsiteX63" fmla="*/ 12700 w 338138"/>
                <a:gd name="connsiteY63" fmla="*/ 267158 h 336550"/>
                <a:gd name="connsiteX64" fmla="*/ 69393 w 338138"/>
                <a:gd name="connsiteY64" fmla="*/ 323850 h 336550"/>
                <a:gd name="connsiteX65" fmla="*/ 267157 w 338138"/>
                <a:gd name="connsiteY65" fmla="*/ 323850 h 336550"/>
                <a:gd name="connsiteX66" fmla="*/ 323850 w 338138"/>
                <a:gd name="connsiteY66" fmla="*/ 267158 h 336550"/>
                <a:gd name="connsiteX67" fmla="*/ 323850 w 338138"/>
                <a:gd name="connsiteY67" fmla="*/ 69392 h 336550"/>
                <a:gd name="connsiteX68" fmla="*/ 267157 w 338138"/>
                <a:gd name="connsiteY68" fmla="*/ 12700 h 336550"/>
                <a:gd name="connsiteX69" fmla="*/ 69393 w 338138"/>
                <a:gd name="connsiteY69" fmla="*/ 12700 h 336550"/>
                <a:gd name="connsiteX70" fmla="*/ 70005 w 338138"/>
                <a:gd name="connsiteY70" fmla="*/ 0 h 336550"/>
                <a:gd name="connsiteX71" fmla="*/ 268133 w 338138"/>
                <a:gd name="connsiteY71" fmla="*/ 0 h 336550"/>
                <a:gd name="connsiteX72" fmla="*/ 338138 w 338138"/>
                <a:gd name="connsiteY72" fmla="*/ 69676 h 336550"/>
                <a:gd name="connsiteX73" fmla="*/ 338138 w 338138"/>
                <a:gd name="connsiteY73" fmla="*/ 266874 h 336550"/>
                <a:gd name="connsiteX74" fmla="*/ 268133 w 338138"/>
                <a:gd name="connsiteY74" fmla="*/ 336550 h 336550"/>
                <a:gd name="connsiteX75" fmla="*/ 70005 w 338138"/>
                <a:gd name="connsiteY75" fmla="*/ 336550 h 336550"/>
                <a:gd name="connsiteX76" fmla="*/ 0 w 338138"/>
                <a:gd name="connsiteY76" fmla="*/ 266874 h 336550"/>
                <a:gd name="connsiteX77" fmla="*/ 0 w 338138"/>
                <a:gd name="connsiteY77" fmla="*/ 69676 h 336550"/>
                <a:gd name="connsiteX78" fmla="*/ 70005 w 338138"/>
                <a:gd name="connsiteY7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38138" h="336550">
                  <a:moveTo>
                    <a:pt x="210684" y="177800"/>
                  </a:moveTo>
                  <a:cubicBezTo>
                    <a:pt x="209324" y="177800"/>
                    <a:pt x="207963" y="179176"/>
                    <a:pt x="207963" y="181928"/>
                  </a:cubicBezTo>
                  <a:cubicBezTo>
                    <a:pt x="207963" y="181928"/>
                    <a:pt x="207963" y="181928"/>
                    <a:pt x="207963" y="195686"/>
                  </a:cubicBezTo>
                  <a:cubicBezTo>
                    <a:pt x="207963" y="197062"/>
                    <a:pt x="209324" y="198438"/>
                    <a:pt x="210684" y="198438"/>
                  </a:cubicBezTo>
                  <a:cubicBezTo>
                    <a:pt x="210684" y="198438"/>
                    <a:pt x="210684" y="198438"/>
                    <a:pt x="243342" y="198438"/>
                  </a:cubicBezTo>
                  <a:cubicBezTo>
                    <a:pt x="244702" y="198438"/>
                    <a:pt x="246063" y="197062"/>
                    <a:pt x="246063" y="195686"/>
                  </a:cubicBezTo>
                  <a:lnTo>
                    <a:pt x="246063" y="181928"/>
                  </a:lnTo>
                  <a:cubicBezTo>
                    <a:pt x="246063" y="179176"/>
                    <a:pt x="244702" y="177800"/>
                    <a:pt x="243342" y="177800"/>
                  </a:cubicBezTo>
                  <a:cubicBezTo>
                    <a:pt x="243342" y="177800"/>
                    <a:pt x="243342" y="177800"/>
                    <a:pt x="210684" y="177800"/>
                  </a:cubicBezTo>
                  <a:close/>
                  <a:moveTo>
                    <a:pt x="94796" y="177800"/>
                  </a:moveTo>
                  <a:cubicBezTo>
                    <a:pt x="93436" y="177800"/>
                    <a:pt x="92075" y="179176"/>
                    <a:pt x="92075" y="181928"/>
                  </a:cubicBezTo>
                  <a:cubicBezTo>
                    <a:pt x="92075" y="181928"/>
                    <a:pt x="92075" y="181928"/>
                    <a:pt x="92075" y="195686"/>
                  </a:cubicBezTo>
                  <a:cubicBezTo>
                    <a:pt x="92075" y="197062"/>
                    <a:pt x="93436" y="198438"/>
                    <a:pt x="94796" y="198438"/>
                  </a:cubicBezTo>
                  <a:cubicBezTo>
                    <a:pt x="94796" y="198438"/>
                    <a:pt x="94796" y="198438"/>
                    <a:pt x="127454" y="198438"/>
                  </a:cubicBezTo>
                  <a:cubicBezTo>
                    <a:pt x="128814" y="198438"/>
                    <a:pt x="130175" y="197062"/>
                    <a:pt x="130175" y="195686"/>
                  </a:cubicBezTo>
                  <a:lnTo>
                    <a:pt x="130175" y="181928"/>
                  </a:lnTo>
                  <a:cubicBezTo>
                    <a:pt x="130175" y="179176"/>
                    <a:pt x="128814" y="177800"/>
                    <a:pt x="127454" y="177800"/>
                  </a:cubicBezTo>
                  <a:cubicBezTo>
                    <a:pt x="127454" y="177800"/>
                    <a:pt x="127454" y="177800"/>
                    <a:pt x="94796" y="177800"/>
                  </a:cubicBezTo>
                  <a:close/>
                  <a:moveTo>
                    <a:pt x="120651" y="107950"/>
                  </a:moveTo>
                  <a:lnTo>
                    <a:pt x="106363" y="144463"/>
                  </a:lnTo>
                  <a:lnTo>
                    <a:pt x="231776" y="144463"/>
                  </a:lnTo>
                  <a:lnTo>
                    <a:pt x="217488" y="107950"/>
                  </a:lnTo>
                  <a:close/>
                  <a:moveTo>
                    <a:pt x="117596" y="88900"/>
                  </a:moveTo>
                  <a:cubicBezTo>
                    <a:pt x="117596" y="88900"/>
                    <a:pt x="117596" y="88900"/>
                    <a:pt x="220543" y="88900"/>
                  </a:cubicBezTo>
                  <a:cubicBezTo>
                    <a:pt x="229782" y="88900"/>
                    <a:pt x="237701" y="94166"/>
                    <a:pt x="240341" y="102065"/>
                  </a:cubicBezTo>
                  <a:cubicBezTo>
                    <a:pt x="240341" y="102065"/>
                    <a:pt x="240341" y="102065"/>
                    <a:pt x="256179" y="138925"/>
                  </a:cubicBezTo>
                  <a:cubicBezTo>
                    <a:pt x="256179" y="138925"/>
                    <a:pt x="256179" y="138925"/>
                    <a:pt x="258819" y="133660"/>
                  </a:cubicBezTo>
                  <a:cubicBezTo>
                    <a:pt x="258819" y="132343"/>
                    <a:pt x="260139" y="131027"/>
                    <a:pt x="261459" y="131027"/>
                  </a:cubicBezTo>
                  <a:cubicBezTo>
                    <a:pt x="261459" y="131027"/>
                    <a:pt x="261459" y="131027"/>
                    <a:pt x="279936" y="131027"/>
                  </a:cubicBezTo>
                  <a:cubicBezTo>
                    <a:pt x="281256" y="131027"/>
                    <a:pt x="282576" y="132343"/>
                    <a:pt x="282576" y="134976"/>
                  </a:cubicBezTo>
                  <a:cubicBezTo>
                    <a:pt x="282576" y="134976"/>
                    <a:pt x="282576" y="134976"/>
                    <a:pt x="282576" y="149457"/>
                  </a:cubicBezTo>
                  <a:cubicBezTo>
                    <a:pt x="282576" y="150774"/>
                    <a:pt x="281256" y="152090"/>
                    <a:pt x="279936" y="152090"/>
                  </a:cubicBezTo>
                  <a:cubicBezTo>
                    <a:pt x="279936" y="152090"/>
                    <a:pt x="279936" y="152090"/>
                    <a:pt x="262778" y="152090"/>
                  </a:cubicBezTo>
                  <a:cubicBezTo>
                    <a:pt x="262778" y="152090"/>
                    <a:pt x="262778" y="152090"/>
                    <a:pt x="270697" y="169204"/>
                  </a:cubicBezTo>
                  <a:cubicBezTo>
                    <a:pt x="273337" y="171837"/>
                    <a:pt x="273337" y="175786"/>
                    <a:pt x="273337" y="178420"/>
                  </a:cubicBezTo>
                  <a:cubicBezTo>
                    <a:pt x="273337" y="178420"/>
                    <a:pt x="273337" y="178420"/>
                    <a:pt x="273337" y="211331"/>
                  </a:cubicBezTo>
                  <a:cubicBezTo>
                    <a:pt x="273337" y="220546"/>
                    <a:pt x="266738" y="229762"/>
                    <a:pt x="257499" y="231078"/>
                  </a:cubicBezTo>
                  <a:cubicBezTo>
                    <a:pt x="257499" y="231078"/>
                    <a:pt x="257499" y="231078"/>
                    <a:pt x="257499" y="244243"/>
                  </a:cubicBezTo>
                  <a:cubicBezTo>
                    <a:pt x="257499" y="248192"/>
                    <a:pt x="254859" y="250825"/>
                    <a:pt x="250900" y="250825"/>
                  </a:cubicBezTo>
                  <a:cubicBezTo>
                    <a:pt x="250900" y="250825"/>
                    <a:pt x="250900" y="250825"/>
                    <a:pt x="229782" y="250825"/>
                  </a:cubicBezTo>
                  <a:cubicBezTo>
                    <a:pt x="225823" y="250825"/>
                    <a:pt x="223183" y="248192"/>
                    <a:pt x="223183" y="244243"/>
                  </a:cubicBezTo>
                  <a:cubicBezTo>
                    <a:pt x="223183" y="244243"/>
                    <a:pt x="223183" y="244243"/>
                    <a:pt x="223183" y="232395"/>
                  </a:cubicBezTo>
                  <a:cubicBezTo>
                    <a:pt x="223183" y="232395"/>
                    <a:pt x="223183" y="232395"/>
                    <a:pt x="114956" y="232395"/>
                  </a:cubicBezTo>
                  <a:cubicBezTo>
                    <a:pt x="114956" y="232395"/>
                    <a:pt x="114956" y="232395"/>
                    <a:pt x="114956" y="244243"/>
                  </a:cubicBezTo>
                  <a:cubicBezTo>
                    <a:pt x="114956" y="248192"/>
                    <a:pt x="112316" y="250825"/>
                    <a:pt x="108357" y="250825"/>
                  </a:cubicBezTo>
                  <a:cubicBezTo>
                    <a:pt x="108357" y="250825"/>
                    <a:pt x="108357" y="250825"/>
                    <a:pt x="87239" y="250825"/>
                  </a:cubicBezTo>
                  <a:cubicBezTo>
                    <a:pt x="83280" y="250825"/>
                    <a:pt x="80640" y="248192"/>
                    <a:pt x="80640" y="244243"/>
                  </a:cubicBezTo>
                  <a:cubicBezTo>
                    <a:pt x="80640" y="244243"/>
                    <a:pt x="80640" y="244243"/>
                    <a:pt x="80640" y="231078"/>
                  </a:cubicBezTo>
                  <a:cubicBezTo>
                    <a:pt x="71401" y="229762"/>
                    <a:pt x="64802" y="220546"/>
                    <a:pt x="64802" y="211331"/>
                  </a:cubicBezTo>
                  <a:cubicBezTo>
                    <a:pt x="64802" y="211331"/>
                    <a:pt x="64802" y="211331"/>
                    <a:pt x="64802" y="178420"/>
                  </a:cubicBezTo>
                  <a:cubicBezTo>
                    <a:pt x="64802" y="175786"/>
                    <a:pt x="64802" y="171837"/>
                    <a:pt x="67442" y="169204"/>
                  </a:cubicBezTo>
                  <a:cubicBezTo>
                    <a:pt x="67442" y="169204"/>
                    <a:pt x="67442" y="169204"/>
                    <a:pt x="75361" y="152090"/>
                  </a:cubicBezTo>
                  <a:cubicBezTo>
                    <a:pt x="75361" y="152090"/>
                    <a:pt x="75361" y="152090"/>
                    <a:pt x="58203" y="152090"/>
                  </a:cubicBezTo>
                  <a:cubicBezTo>
                    <a:pt x="56883" y="152090"/>
                    <a:pt x="55563" y="150774"/>
                    <a:pt x="55563" y="149457"/>
                  </a:cubicBezTo>
                  <a:cubicBezTo>
                    <a:pt x="55563" y="149457"/>
                    <a:pt x="55563" y="149457"/>
                    <a:pt x="55563" y="134976"/>
                  </a:cubicBezTo>
                  <a:cubicBezTo>
                    <a:pt x="55563" y="132343"/>
                    <a:pt x="56883" y="131027"/>
                    <a:pt x="58203" y="131027"/>
                  </a:cubicBezTo>
                  <a:cubicBezTo>
                    <a:pt x="58203" y="131027"/>
                    <a:pt x="58203" y="131027"/>
                    <a:pt x="76680" y="131027"/>
                  </a:cubicBezTo>
                  <a:cubicBezTo>
                    <a:pt x="78000" y="131027"/>
                    <a:pt x="79320" y="132343"/>
                    <a:pt x="79320" y="133660"/>
                  </a:cubicBezTo>
                  <a:cubicBezTo>
                    <a:pt x="79320" y="133660"/>
                    <a:pt x="79320" y="133660"/>
                    <a:pt x="81960" y="138925"/>
                  </a:cubicBezTo>
                  <a:cubicBezTo>
                    <a:pt x="81960" y="138925"/>
                    <a:pt x="81960" y="138925"/>
                    <a:pt x="97798" y="102065"/>
                  </a:cubicBezTo>
                  <a:cubicBezTo>
                    <a:pt x="100438" y="94166"/>
                    <a:pt x="108357" y="88900"/>
                    <a:pt x="117596" y="88900"/>
                  </a:cubicBezTo>
                  <a:close/>
                  <a:moveTo>
                    <a:pt x="69393" y="12700"/>
                  </a:moveTo>
                  <a:cubicBezTo>
                    <a:pt x="37750" y="12700"/>
                    <a:pt x="12700" y="37750"/>
                    <a:pt x="12700" y="69392"/>
                  </a:cubicBezTo>
                  <a:cubicBezTo>
                    <a:pt x="12700" y="69392"/>
                    <a:pt x="12700" y="69392"/>
                    <a:pt x="12700" y="267158"/>
                  </a:cubicBezTo>
                  <a:cubicBezTo>
                    <a:pt x="12700" y="298800"/>
                    <a:pt x="37750" y="323850"/>
                    <a:pt x="69393" y="323850"/>
                  </a:cubicBezTo>
                  <a:cubicBezTo>
                    <a:pt x="69393" y="323850"/>
                    <a:pt x="69393" y="323850"/>
                    <a:pt x="267157" y="323850"/>
                  </a:cubicBezTo>
                  <a:cubicBezTo>
                    <a:pt x="298800" y="323850"/>
                    <a:pt x="323850" y="298800"/>
                    <a:pt x="323850" y="267158"/>
                  </a:cubicBezTo>
                  <a:lnTo>
                    <a:pt x="323850" y="69392"/>
                  </a:lnTo>
                  <a:cubicBezTo>
                    <a:pt x="323850" y="37750"/>
                    <a:pt x="298800" y="12700"/>
                    <a:pt x="267157" y="12700"/>
                  </a:cubicBezTo>
                  <a:cubicBezTo>
                    <a:pt x="267157" y="12700"/>
                    <a:pt x="267157" y="12700"/>
                    <a:pt x="69393" y="12700"/>
                  </a:cubicBezTo>
                  <a:close/>
                  <a:moveTo>
                    <a:pt x="70005" y="0"/>
                  </a:moveTo>
                  <a:cubicBezTo>
                    <a:pt x="70005" y="0"/>
                    <a:pt x="70005" y="0"/>
                    <a:pt x="268133" y="0"/>
                  </a:cubicBezTo>
                  <a:cubicBezTo>
                    <a:pt x="306438" y="0"/>
                    <a:pt x="338138" y="31551"/>
                    <a:pt x="338138" y="69676"/>
                  </a:cubicBezTo>
                  <a:cubicBezTo>
                    <a:pt x="338138" y="69676"/>
                    <a:pt x="338138" y="69676"/>
                    <a:pt x="338138" y="266874"/>
                  </a:cubicBezTo>
                  <a:cubicBezTo>
                    <a:pt x="338138" y="304999"/>
                    <a:pt x="306438" y="336550"/>
                    <a:pt x="268133" y="336550"/>
                  </a:cubicBezTo>
                  <a:cubicBezTo>
                    <a:pt x="268133" y="336550"/>
                    <a:pt x="268133" y="336550"/>
                    <a:pt x="70005" y="336550"/>
                  </a:cubicBezTo>
                  <a:cubicBezTo>
                    <a:pt x="31700" y="336550"/>
                    <a:pt x="0" y="304999"/>
                    <a:pt x="0" y="266874"/>
                  </a:cubicBezTo>
                  <a:cubicBezTo>
                    <a:pt x="0" y="266874"/>
                    <a:pt x="0" y="266874"/>
                    <a:pt x="0" y="69676"/>
                  </a:cubicBezTo>
                  <a:cubicBezTo>
                    <a:pt x="0" y="31551"/>
                    <a:pt x="31700" y="0"/>
                    <a:pt x="700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645450" y="1480502"/>
            <a:ext cx="1958383" cy="611706"/>
            <a:chOff x="1317257" y="1824875"/>
            <a:chExt cx="3761195" cy="815608"/>
          </a:xfrm>
        </p:grpSpPr>
        <p:sp>
          <p:nvSpPr>
            <p:cNvPr id="14" name="文本框 369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645450" y="2473433"/>
            <a:ext cx="1958383" cy="611706"/>
            <a:chOff x="1317257" y="1824875"/>
            <a:chExt cx="3761195" cy="815608"/>
          </a:xfrm>
        </p:grpSpPr>
        <p:sp>
          <p:nvSpPr>
            <p:cNvPr id="12" name="文本框 367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4568544" y="2240123"/>
            <a:ext cx="1836204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2708302" y="1555081"/>
            <a:ext cx="1728788" cy="1168003"/>
            <a:chOff x="2708302" y="1555081"/>
            <a:chExt cx="1728788" cy="1168003"/>
          </a:xfrm>
        </p:grpSpPr>
        <p:sp>
          <p:nvSpPr>
            <p:cNvPr id="36" name="任意多边形: 形状 35"/>
            <p:cNvSpPr>
              <a:spLocks/>
            </p:cNvSpPr>
            <p:nvPr/>
          </p:nvSpPr>
          <p:spPr bwMode="auto">
            <a:xfrm>
              <a:off x="2708302" y="1555081"/>
              <a:ext cx="1728788" cy="1168003"/>
            </a:xfrm>
            <a:custGeom>
              <a:avLst/>
              <a:gdLst>
                <a:gd name="T0" fmla="*/ 583 w 698"/>
                <a:gd name="T1" fmla="*/ 31 h 472"/>
                <a:gd name="T2" fmla="*/ 577 w 698"/>
                <a:gd name="T3" fmla="*/ 137 h 472"/>
                <a:gd name="T4" fmla="*/ 618 w 698"/>
                <a:gd name="T5" fmla="*/ 209 h 472"/>
                <a:gd name="T6" fmla="*/ 660 w 698"/>
                <a:gd name="T7" fmla="*/ 189 h 472"/>
                <a:gd name="T8" fmla="*/ 698 w 698"/>
                <a:gd name="T9" fmla="*/ 241 h 472"/>
                <a:gd name="T10" fmla="*/ 657 w 698"/>
                <a:gd name="T11" fmla="*/ 307 h 472"/>
                <a:gd name="T12" fmla="*/ 601 w 698"/>
                <a:gd name="T13" fmla="*/ 283 h 472"/>
                <a:gd name="T14" fmla="*/ 571 w 698"/>
                <a:gd name="T15" fmla="*/ 361 h 472"/>
                <a:gd name="T16" fmla="*/ 581 w 698"/>
                <a:gd name="T17" fmla="*/ 453 h 472"/>
                <a:gd name="T18" fmla="*/ 415 w 698"/>
                <a:gd name="T19" fmla="*/ 463 h 472"/>
                <a:gd name="T20" fmla="*/ 380 w 698"/>
                <a:gd name="T21" fmla="*/ 434 h 472"/>
                <a:gd name="T22" fmla="*/ 401 w 698"/>
                <a:gd name="T23" fmla="*/ 374 h 472"/>
                <a:gd name="T24" fmla="*/ 345 w 698"/>
                <a:gd name="T25" fmla="*/ 342 h 472"/>
                <a:gd name="T26" fmla="*/ 279 w 698"/>
                <a:gd name="T27" fmla="*/ 389 h 472"/>
                <a:gd name="T28" fmla="*/ 293 w 698"/>
                <a:gd name="T29" fmla="*/ 440 h 472"/>
                <a:gd name="T30" fmla="*/ 219 w 698"/>
                <a:gd name="T31" fmla="*/ 468 h 472"/>
                <a:gd name="T32" fmla="*/ 101 w 698"/>
                <a:gd name="T33" fmla="*/ 451 h 472"/>
                <a:gd name="T34" fmla="*/ 121 w 698"/>
                <a:gd name="T35" fmla="*/ 326 h 472"/>
                <a:gd name="T36" fmla="*/ 99 w 698"/>
                <a:gd name="T37" fmla="*/ 274 h 472"/>
                <a:gd name="T38" fmla="*/ 72 w 698"/>
                <a:gd name="T39" fmla="*/ 279 h 472"/>
                <a:gd name="T40" fmla="*/ 41 w 698"/>
                <a:gd name="T41" fmla="*/ 284 h 472"/>
                <a:gd name="T42" fmla="*/ 1 w 698"/>
                <a:gd name="T43" fmla="*/ 233 h 472"/>
                <a:gd name="T44" fmla="*/ 39 w 698"/>
                <a:gd name="T45" fmla="*/ 188 h 472"/>
                <a:gd name="T46" fmla="*/ 99 w 698"/>
                <a:gd name="T47" fmla="*/ 204 h 472"/>
                <a:gd name="T48" fmla="*/ 122 w 698"/>
                <a:gd name="T49" fmla="*/ 116 h 472"/>
                <a:gd name="T50" fmla="*/ 105 w 698"/>
                <a:gd name="T51" fmla="*/ 25 h 472"/>
                <a:gd name="T52" fmla="*/ 305 w 698"/>
                <a:gd name="T53" fmla="*/ 28 h 472"/>
                <a:gd name="T54" fmla="*/ 306 w 698"/>
                <a:gd name="T55" fmla="*/ 63 h 472"/>
                <a:gd name="T56" fmla="*/ 288 w 698"/>
                <a:gd name="T57" fmla="*/ 97 h 472"/>
                <a:gd name="T58" fmla="*/ 353 w 698"/>
                <a:gd name="T59" fmla="*/ 141 h 472"/>
                <a:gd name="T60" fmla="*/ 408 w 698"/>
                <a:gd name="T61" fmla="*/ 100 h 472"/>
                <a:gd name="T62" fmla="*/ 377 w 698"/>
                <a:gd name="T63" fmla="*/ 36 h 472"/>
                <a:gd name="T64" fmla="*/ 479 w 698"/>
                <a:gd name="T65" fmla="*/ 21 h 472"/>
                <a:gd name="T66" fmla="*/ 583 w 698"/>
                <a:gd name="T67" fmla="*/ 3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8" h="472">
                  <a:moveTo>
                    <a:pt x="583" y="31"/>
                  </a:moveTo>
                  <a:cubicBezTo>
                    <a:pt x="583" y="31"/>
                    <a:pt x="576" y="103"/>
                    <a:pt x="577" y="137"/>
                  </a:cubicBezTo>
                  <a:cubicBezTo>
                    <a:pt x="577" y="171"/>
                    <a:pt x="586" y="216"/>
                    <a:pt x="618" y="209"/>
                  </a:cubicBezTo>
                  <a:cubicBezTo>
                    <a:pt x="640" y="205"/>
                    <a:pt x="636" y="188"/>
                    <a:pt x="660" y="189"/>
                  </a:cubicBezTo>
                  <a:cubicBezTo>
                    <a:pt x="682" y="190"/>
                    <a:pt x="698" y="224"/>
                    <a:pt x="698" y="241"/>
                  </a:cubicBezTo>
                  <a:cubicBezTo>
                    <a:pt x="698" y="282"/>
                    <a:pt x="679" y="308"/>
                    <a:pt x="657" y="307"/>
                  </a:cubicBezTo>
                  <a:cubicBezTo>
                    <a:pt x="634" y="306"/>
                    <a:pt x="625" y="283"/>
                    <a:pt x="601" y="283"/>
                  </a:cubicBezTo>
                  <a:cubicBezTo>
                    <a:pt x="577" y="283"/>
                    <a:pt x="570" y="304"/>
                    <a:pt x="571" y="361"/>
                  </a:cubicBezTo>
                  <a:cubicBezTo>
                    <a:pt x="573" y="419"/>
                    <a:pt x="581" y="453"/>
                    <a:pt x="581" y="453"/>
                  </a:cubicBezTo>
                  <a:cubicBezTo>
                    <a:pt x="581" y="453"/>
                    <a:pt x="464" y="472"/>
                    <a:pt x="415" y="463"/>
                  </a:cubicBezTo>
                  <a:cubicBezTo>
                    <a:pt x="387" y="457"/>
                    <a:pt x="381" y="449"/>
                    <a:pt x="380" y="434"/>
                  </a:cubicBezTo>
                  <a:cubicBezTo>
                    <a:pt x="379" y="419"/>
                    <a:pt x="409" y="399"/>
                    <a:pt x="401" y="374"/>
                  </a:cubicBezTo>
                  <a:cubicBezTo>
                    <a:pt x="396" y="358"/>
                    <a:pt x="382" y="345"/>
                    <a:pt x="345" y="342"/>
                  </a:cubicBezTo>
                  <a:cubicBezTo>
                    <a:pt x="313" y="339"/>
                    <a:pt x="276" y="366"/>
                    <a:pt x="279" y="389"/>
                  </a:cubicBezTo>
                  <a:cubicBezTo>
                    <a:pt x="281" y="418"/>
                    <a:pt x="300" y="426"/>
                    <a:pt x="293" y="440"/>
                  </a:cubicBezTo>
                  <a:cubicBezTo>
                    <a:pt x="286" y="455"/>
                    <a:pt x="255" y="468"/>
                    <a:pt x="219" y="468"/>
                  </a:cubicBezTo>
                  <a:cubicBezTo>
                    <a:pt x="164" y="469"/>
                    <a:pt x="101" y="451"/>
                    <a:pt x="101" y="451"/>
                  </a:cubicBezTo>
                  <a:cubicBezTo>
                    <a:pt x="101" y="451"/>
                    <a:pt x="117" y="370"/>
                    <a:pt x="121" y="326"/>
                  </a:cubicBezTo>
                  <a:cubicBezTo>
                    <a:pt x="123" y="288"/>
                    <a:pt x="109" y="277"/>
                    <a:pt x="99" y="274"/>
                  </a:cubicBezTo>
                  <a:cubicBezTo>
                    <a:pt x="94" y="273"/>
                    <a:pt x="84" y="276"/>
                    <a:pt x="72" y="279"/>
                  </a:cubicBezTo>
                  <a:cubicBezTo>
                    <a:pt x="61" y="282"/>
                    <a:pt x="50" y="285"/>
                    <a:pt x="41" y="284"/>
                  </a:cubicBezTo>
                  <a:cubicBezTo>
                    <a:pt x="23" y="283"/>
                    <a:pt x="0" y="267"/>
                    <a:pt x="1" y="233"/>
                  </a:cubicBezTo>
                  <a:cubicBezTo>
                    <a:pt x="2" y="211"/>
                    <a:pt x="15" y="187"/>
                    <a:pt x="39" y="188"/>
                  </a:cubicBezTo>
                  <a:cubicBezTo>
                    <a:pt x="72" y="188"/>
                    <a:pt x="81" y="203"/>
                    <a:pt x="99" y="204"/>
                  </a:cubicBezTo>
                  <a:cubicBezTo>
                    <a:pt x="113" y="204"/>
                    <a:pt x="120" y="161"/>
                    <a:pt x="122" y="116"/>
                  </a:cubicBezTo>
                  <a:cubicBezTo>
                    <a:pt x="123" y="72"/>
                    <a:pt x="105" y="25"/>
                    <a:pt x="105" y="25"/>
                  </a:cubicBezTo>
                  <a:cubicBezTo>
                    <a:pt x="105" y="25"/>
                    <a:pt x="257" y="0"/>
                    <a:pt x="305" y="28"/>
                  </a:cubicBezTo>
                  <a:cubicBezTo>
                    <a:pt x="326" y="40"/>
                    <a:pt x="314" y="56"/>
                    <a:pt x="306" y="63"/>
                  </a:cubicBezTo>
                  <a:cubicBezTo>
                    <a:pt x="296" y="71"/>
                    <a:pt x="286" y="83"/>
                    <a:pt x="288" y="97"/>
                  </a:cubicBezTo>
                  <a:cubicBezTo>
                    <a:pt x="291" y="117"/>
                    <a:pt x="328" y="141"/>
                    <a:pt x="353" y="141"/>
                  </a:cubicBezTo>
                  <a:cubicBezTo>
                    <a:pt x="383" y="141"/>
                    <a:pt x="408" y="115"/>
                    <a:pt x="408" y="100"/>
                  </a:cubicBezTo>
                  <a:cubicBezTo>
                    <a:pt x="408" y="61"/>
                    <a:pt x="373" y="62"/>
                    <a:pt x="377" y="36"/>
                  </a:cubicBezTo>
                  <a:cubicBezTo>
                    <a:pt x="382" y="11"/>
                    <a:pt x="433" y="16"/>
                    <a:pt x="479" y="21"/>
                  </a:cubicBezTo>
                  <a:cubicBezTo>
                    <a:pt x="532" y="27"/>
                    <a:pt x="583" y="31"/>
                    <a:pt x="583" y="31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任意多边形: 形状 55"/>
            <p:cNvSpPr>
              <a:spLocks/>
            </p:cNvSpPr>
            <p:nvPr/>
          </p:nvSpPr>
          <p:spPr bwMode="auto">
            <a:xfrm>
              <a:off x="3402744" y="2013691"/>
              <a:ext cx="310139" cy="250781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38" name="任意多边形: 形状 37"/>
          <p:cNvSpPr>
            <a:spLocks/>
          </p:cNvSpPr>
          <p:nvPr/>
        </p:nvSpPr>
        <p:spPr bwMode="auto">
          <a:xfrm>
            <a:off x="4534721" y="3491411"/>
            <a:ext cx="2381" cy="13097"/>
          </a:xfrm>
          <a:custGeom>
            <a:avLst/>
            <a:gdLst>
              <a:gd name="T0" fmla="*/ 1 w 1"/>
              <a:gd name="T1" fmla="*/ 5 h 5"/>
              <a:gd name="T2" fmla="*/ 1 w 1"/>
              <a:gd name="T3" fmla="*/ 5 h 5"/>
              <a:gd name="T4" fmla="*/ 1 w 1"/>
              <a:gd name="T5" fmla="*/ 5 h 5"/>
              <a:gd name="T6" fmla="*/ 1 w 1"/>
              <a:gd name="T7" fmla="*/ 4 h 5"/>
              <a:gd name="T8" fmla="*/ 1 w 1"/>
              <a:gd name="T9" fmla="*/ 4 h 5"/>
              <a:gd name="T10" fmla="*/ 1 w 1"/>
              <a:gd name="T11" fmla="*/ 4 h 5"/>
              <a:gd name="T12" fmla="*/ 1 w 1"/>
              <a:gd name="T13" fmla="*/ 4 h 5"/>
              <a:gd name="T14" fmla="*/ 1 w 1"/>
              <a:gd name="T15" fmla="*/ 4 h 5"/>
              <a:gd name="T16" fmla="*/ 1 w 1"/>
              <a:gd name="T17" fmla="*/ 4 h 5"/>
              <a:gd name="T18" fmla="*/ 1 w 1"/>
              <a:gd name="T19" fmla="*/ 3 h 5"/>
              <a:gd name="T20" fmla="*/ 1 w 1"/>
              <a:gd name="T21" fmla="*/ 4 h 5"/>
              <a:gd name="T22" fmla="*/ 1 w 1"/>
              <a:gd name="T23" fmla="*/ 3 h 5"/>
              <a:gd name="T24" fmla="*/ 1 w 1"/>
              <a:gd name="T25" fmla="*/ 3 h 5"/>
              <a:gd name="T26" fmla="*/ 1 w 1"/>
              <a:gd name="T27" fmla="*/ 3 h 5"/>
              <a:gd name="T28" fmla="*/ 1 w 1"/>
              <a:gd name="T29" fmla="*/ 3 h 5"/>
              <a:gd name="T30" fmla="*/ 0 w 1"/>
              <a:gd name="T31" fmla="*/ 2 h 5"/>
              <a:gd name="T32" fmla="*/ 1 w 1"/>
              <a:gd name="T33" fmla="*/ 3 h 5"/>
              <a:gd name="T34" fmla="*/ 0 w 1"/>
              <a:gd name="T35" fmla="*/ 2 h 5"/>
              <a:gd name="T36" fmla="*/ 0 w 1"/>
              <a:gd name="T37" fmla="*/ 1 h 5"/>
              <a:gd name="T38" fmla="*/ 0 w 1"/>
              <a:gd name="T39" fmla="*/ 2 h 5"/>
              <a:gd name="T40" fmla="*/ 0 w 1"/>
              <a:gd name="T41" fmla="*/ 1 h 5"/>
              <a:gd name="T42" fmla="*/ 0 w 1"/>
              <a:gd name="T43" fmla="*/ 1 h 5"/>
              <a:gd name="T44" fmla="*/ 0 w 1"/>
              <a:gd name="T45" fmla="*/ 1 h 5"/>
              <a:gd name="T46" fmla="*/ 0 w 1"/>
              <a:gd name="T47" fmla="*/ 1 h 5"/>
              <a:gd name="T48" fmla="*/ 0 w 1"/>
              <a:gd name="T49" fmla="*/ 1 h 5"/>
              <a:gd name="T50" fmla="*/ 0 w 1"/>
              <a:gd name="T51" fmla="*/ 1 h 5"/>
              <a:gd name="T52" fmla="*/ 0 w 1"/>
              <a:gd name="T53" fmla="*/ 1 h 5"/>
              <a:gd name="T54" fmla="*/ 0 w 1"/>
              <a:gd name="T55" fmla="*/ 0 h 5"/>
              <a:gd name="T56" fmla="*/ 0 w 1"/>
              <a:gd name="T57" fmla="*/ 0 h 5"/>
              <a:gd name="T58" fmla="*/ 0 w 1"/>
              <a:gd name="T5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3"/>
                  <a:pt x="1" y="3"/>
                  <a:pt x="1" y="4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0" y="2"/>
                </a:moveTo>
                <a:cubicBezTo>
                  <a:pt x="0" y="2"/>
                  <a:pt x="0" y="3"/>
                  <a:pt x="1" y="3"/>
                </a:cubicBezTo>
                <a:cubicBezTo>
                  <a:pt x="0" y="3"/>
                  <a:pt x="0" y="2"/>
                  <a:pt x="0" y="2"/>
                </a:cubicBezTo>
                <a:moveTo>
                  <a:pt x="0" y="1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A5A7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0" name="组合 59"/>
          <p:cNvGrpSpPr/>
          <p:nvPr/>
        </p:nvGrpSpPr>
        <p:grpSpPr>
          <a:xfrm>
            <a:off x="2916662" y="2413521"/>
            <a:ext cx="1245394" cy="1526381"/>
            <a:chOff x="2916662" y="2413521"/>
            <a:chExt cx="1245394" cy="1526381"/>
          </a:xfrm>
        </p:grpSpPr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2916662" y="2413521"/>
              <a:ext cx="1245394" cy="1526381"/>
            </a:xfrm>
            <a:custGeom>
              <a:avLst/>
              <a:gdLst>
                <a:gd name="T0" fmla="*/ 496 w 503"/>
                <a:gd name="T1" fmla="*/ 109 h 617"/>
                <a:gd name="T2" fmla="*/ 377 w 503"/>
                <a:gd name="T3" fmla="*/ 122 h 617"/>
                <a:gd name="T4" fmla="*/ 292 w 503"/>
                <a:gd name="T5" fmla="*/ 90 h 617"/>
                <a:gd name="T6" fmla="*/ 314 w 503"/>
                <a:gd name="T7" fmla="*/ 36 h 617"/>
                <a:gd name="T8" fmla="*/ 254 w 503"/>
                <a:gd name="T9" fmla="*/ 0 h 617"/>
                <a:gd name="T10" fmla="*/ 199 w 503"/>
                <a:gd name="T11" fmla="*/ 42 h 617"/>
                <a:gd name="T12" fmla="*/ 213 w 503"/>
                <a:gd name="T13" fmla="*/ 97 h 617"/>
                <a:gd name="T14" fmla="*/ 117 w 503"/>
                <a:gd name="T15" fmla="*/ 123 h 617"/>
                <a:gd name="T16" fmla="*/ 15 w 503"/>
                <a:gd name="T17" fmla="*/ 106 h 617"/>
                <a:gd name="T18" fmla="*/ 6 w 503"/>
                <a:gd name="T19" fmla="*/ 178 h 617"/>
                <a:gd name="T20" fmla="*/ 14 w 503"/>
                <a:gd name="T21" fmla="*/ 233 h 617"/>
                <a:gd name="T22" fmla="*/ 44 w 503"/>
                <a:gd name="T23" fmla="*/ 255 h 617"/>
                <a:gd name="T24" fmla="*/ 86 w 503"/>
                <a:gd name="T25" fmla="*/ 233 h 617"/>
                <a:gd name="T26" fmla="*/ 128 w 503"/>
                <a:gd name="T27" fmla="*/ 293 h 617"/>
                <a:gd name="T28" fmla="*/ 87 w 503"/>
                <a:gd name="T29" fmla="*/ 359 h 617"/>
                <a:gd name="T30" fmla="*/ 27 w 503"/>
                <a:gd name="T31" fmla="*/ 334 h 617"/>
                <a:gd name="T32" fmla="*/ 1 w 503"/>
                <a:gd name="T33" fmla="*/ 384 h 617"/>
                <a:gd name="T34" fmla="*/ 5 w 503"/>
                <a:gd name="T35" fmla="*/ 465 h 617"/>
                <a:gd name="T36" fmla="*/ 10 w 503"/>
                <a:gd name="T37" fmla="*/ 500 h 617"/>
                <a:gd name="T38" fmla="*/ 143 w 503"/>
                <a:gd name="T39" fmla="*/ 490 h 617"/>
                <a:gd name="T40" fmla="*/ 225 w 503"/>
                <a:gd name="T41" fmla="*/ 522 h 617"/>
                <a:gd name="T42" fmla="*/ 196 w 503"/>
                <a:gd name="T43" fmla="*/ 573 h 617"/>
                <a:gd name="T44" fmla="*/ 256 w 503"/>
                <a:gd name="T45" fmla="*/ 617 h 617"/>
                <a:gd name="T46" fmla="*/ 313 w 503"/>
                <a:gd name="T47" fmla="*/ 575 h 617"/>
                <a:gd name="T48" fmla="*/ 281 w 503"/>
                <a:gd name="T49" fmla="*/ 520 h 617"/>
                <a:gd name="T50" fmla="*/ 318 w 503"/>
                <a:gd name="T51" fmla="*/ 491 h 617"/>
                <a:gd name="T52" fmla="*/ 489 w 503"/>
                <a:gd name="T53" fmla="*/ 506 h 617"/>
                <a:gd name="T54" fmla="*/ 498 w 503"/>
                <a:gd name="T55" fmla="*/ 421 h 617"/>
                <a:gd name="T56" fmla="*/ 478 w 503"/>
                <a:gd name="T57" fmla="*/ 338 h 617"/>
                <a:gd name="T58" fmla="*/ 426 w 503"/>
                <a:gd name="T59" fmla="*/ 349 h 617"/>
                <a:gd name="T60" fmla="*/ 381 w 503"/>
                <a:gd name="T61" fmla="*/ 292 h 617"/>
                <a:gd name="T62" fmla="*/ 422 w 503"/>
                <a:gd name="T63" fmla="*/ 244 h 617"/>
                <a:gd name="T64" fmla="*/ 483 w 503"/>
                <a:gd name="T65" fmla="*/ 260 h 617"/>
                <a:gd name="T66" fmla="*/ 501 w 503"/>
                <a:gd name="T67" fmla="*/ 177 h 617"/>
                <a:gd name="T68" fmla="*/ 496 w 503"/>
                <a:gd name="T69" fmla="*/ 109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3" h="617">
                  <a:moveTo>
                    <a:pt x="496" y="109"/>
                  </a:moveTo>
                  <a:cubicBezTo>
                    <a:pt x="496" y="109"/>
                    <a:pt x="434" y="122"/>
                    <a:pt x="377" y="122"/>
                  </a:cubicBezTo>
                  <a:cubicBezTo>
                    <a:pt x="329" y="121"/>
                    <a:pt x="292" y="118"/>
                    <a:pt x="292" y="90"/>
                  </a:cubicBezTo>
                  <a:cubicBezTo>
                    <a:pt x="293" y="62"/>
                    <a:pt x="317" y="62"/>
                    <a:pt x="314" y="36"/>
                  </a:cubicBezTo>
                  <a:cubicBezTo>
                    <a:pt x="310" y="9"/>
                    <a:pt x="283" y="0"/>
                    <a:pt x="254" y="0"/>
                  </a:cubicBezTo>
                  <a:cubicBezTo>
                    <a:pt x="226" y="1"/>
                    <a:pt x="199" y="19"/>
                    <a:pt x="199" y="42"/>
                  </a:cubicBezTo>
                  <a:cubicBezTo>
                    <a:pt x="199" y="64"/>
                    <a:pt x="221" y="81"/>
                    <a:pt x="213" y="97"/>
                  </a:cubicBezTo>
                  <a:cubicBezTo>
                    <a:pt x="204" y="113"/>
                    <a:pt x="165" y="126"/>
                    <a:pt x="117" y="123"/>
                  </a:cubicBezTo>
                  <a:cubicBezTo>
                    <a:pt x="71" y="120"/>
                    <a:pt x="15" y="106"/>
                    <a:pt x="15" y="106"/>
                  </a:cubicBezTo>
                  <a:cubicBezTo>
                    <a:pt x="15" y="106"/>
                    <a:pt x="6" y="157"/>
                    <a:pt x="6" y="178"/>
                  </a:cubicBezTo>
                  <a:cubicBezTo>
                    <a:pt x="7" y="200"/>
                    <a:pt x="10" y="224"/>
                    <a:pt x="14" y="233"/>
                  </a:cubicBezTo>
                  <a:cubicBezTo>
                    <a:pt x="19" y="242"/>
                    <a:pt x="27" y="259"/>
                    <a:pt x="44" y="255"/>
                  </a:cubicBezTo>
                  <a:cubicBezTo>
                    <a:pt x="60" y="251"/>
                    <a:pt x="69" y="230"/>
                    <a:pt x="86" y="233"/>
                  </a:cubicBezTo>
                  <a:cubicBezTo>
                    <a:pt x="102" y="236"/>
                    <a:pt x="130" y="259"/>
                    <a:pt x="128" y="293"/>
                  </a:cubicBezTo>
                  <a:cubicBezTo>
                    <a:pt x="125" y="328"/>
                    <a:pt x="111" y="361"/>
                    <a:pt x="87" y="359"/>
                  </a:cubicBezTo>
                  <a:cubicBezTo>
                    <a:pt x="62" y="357"/>
                    <a:pt x="47" y="336"/>
                    <a:pt x="27" y="334"/>
                  </a:cubicBezTo>
                  <a:cubicBezTo>
                    <a:pt x="6" y="332"/>
                    <a:pt x="0" y="366"/>
                    <a:pt x="1" y="384"/>
                  </a:cubicBezTo>
                  <a:cubicBezTo>
                    <a:pt x="2" y="403"/>
                    <a:pt x="2" y="445"/>
                    <a:pt x="5" y="465"/>
                  </a:cubicBezTo>
                  <a:cubicBezTo>
                    <a:pt x="8" y="485"/>
                    <a:pt x="10" y="500"/>
                    <a:pt x="10" y="500"/>
                  </a:cubicBezTo>
                  <a:cubicBezTo>
                    <a:pt x="10" y="500"/>
                    <a:pt x="90" y="489"/>
                    <a:pt x="143" y="490"/>
                  </a:cubicBezTo>
                  <a:cubicBezTo>
                    <a:pt x="195" y="491"/>
                    <a:pt x="223" y="502"/>
                    <a:pt x="225" y="522"/>
                  </a:cubicBezTo>
                  <a:cubicBezTo>
                    <a:pt x="226" y="542"/>
                    <a:pt x="193" y="550"/>
                    <a:pt x="196" y="573"/>
                  </a:cubicBezTo>
                  <a:cubicBezTo>
                    <a:pt x="199" y="596"/>
                    <a:pt x="234" y="617"/>
                    <a:pt x="256" y="617"/>
                  </a:cubicBezTo>
                  <a:cubicBezTo>
                    <a:pt x="279" y="616"/>
                    <a:pt x="313" y="602"/>
                    <a:pt x="313" y="575"/>
                  </a:cubicBezTo>
                  <a:cubicBezTo>
                    <a:pt x="312" y="548"/>
                    <a:pt x="282" y="537"/>
                    <a:pt x="281" y="520"/>
                  </a:cubicBezTo>
                  <a:cubicBezTo>
                    <a:pt x="279" y="504"/>
                    <a:pt x="298" y="491"/>
                    <a:pt x="318" y="491"/>
                  </a:cubicBezTo>
                  <a:cubicBezTo>
                    <a:pt x="337" y="491"/>
                    <a:pt x="489" y="506"/>
                    <a:pt x="489" y="506"/>
                  </a:cubicBezTo>
                  <a:cubicBezTo>
                    <a:pt x="489" y="506"/>
                    <a:pt x="494" y="464"/>
                    <a:pt x="498" y="421"/>
                  </a:cubicBezTo>
                  <a:cubicBezTo>
                    <a:pt x="503" y="364"/>
                    <a:pt x="498" y="336"/>
                    <a:pt x="478" y="338"/>
                  </a:cubicBezTo>
                  <a:cubicBezTo>
                    <a:pt x="467" y="339"/>
                    <a:pt x="449" y="350"/>
                    <a:pt x="426" y="349"/>
                  </a:cubicBezTo>
                  <a:cubicBezTo>
                    <a:pt x="403" y="348"/>
                    <a:pt x="378" y="329"/>
                    <a:pt x="381" y="292"/>
                  </a:cubicBezTo>
                  <a:cubicBezTo>
                    <a:pt x="384" y="263"/>
                    <a:pt x="399" y="243"/>
                    <a:pt x="422" y="244"/>
                  </a:cubicBezTo>
                  <a:cubicBezTo>
                    <a:pt x="444" y="246"/>
                    <a:pt x="468" y="260"/>
                    <a:pt x="483" y="260"/>
                  </a:cubicBezTo>
                  <a:cubicBezTo>
                    <a:pt x="493" y="261"/>
                    <a:pt x="501" y="198"/>
                    <a:pt x="501" y="177"/>
                  </a:cubicBezTo>
                  <a:cubicBezTo>
                    <a:pt x="501" y="135"/>
                    <a:pt x="496" y="109"/>
                    <a:pt x="496" y="109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任意多边形: 形状 54"/>
            <p:cNvSpPr>
              <a:spLocks/>
            </p:cNvSpPr>
            <p:nvPr/>
          </p:nvSpPr>
          <p:spPr bwMode="auto">
            <a:xfrm>
              <a:off x="3407945" y="3004379"/>
              <a:ext cx="299738" cy="310140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645450" y="3472212"/>
            <a:ext cx="1958383" cy="611706"/>
            <a:chOff x="1317257" y="1824875"/>
            <a:chExt cx="3761195" cy="815608"/>
          </a:xfrm>
        </p:grpSpPr>
        <p:sp>
          <p:nvSpPr>
            <p:cNvPr id="41" name="文本框 367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4568544" y="3238902"/>
            <a:ext cx="1836204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6837352" y="1480502"/>
            <a:ext cx="1958383" cy="611706"/>
            <a:chOff x="1317257" y="1824875"/>
            <a:chExt cx="3761195" cy="815608"/>
          </a:xfrm>
        </p:grpSpPr>
        <p:sp>
          <p:nvSpPr>
            <p:cNvPr id="45" name="文本框 369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837352" y="2473433"/>
            <a:ext cx="1958383" cy="611706"/>
            <a:chOff x="1317257" y="1824875"/>
            <a:chExt cx="3761195" cy="815608"/>
          </a:xfrm>
        </p:grpSpPr>
        <p:sp>
          <p:nvSpPr>
            <p:cNvPr id="48" name="文本框 367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6760446" y="2240123"/>
            <a:ext cx="1836204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6837352" y="3472212"/>
            <a:ext cx="1958383" cy="611706"/>
            <a:chOff x="1317257" y="1824875"/>
            <a:chExt cx="3761195" cy="815608"/>
          </a:xfrm>
        </p:grpSpPr>
        <p:sp>
          <p:nvSpPr>
            <p:cNvPr id="52" name="文本框 367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</p:grpSp>
      <p:cxnSp>
        <p:nvCxnSpPr>
          <p:cNvPr id="54" name="直接连接符 53"/>
          <p:cNvCxnSpPr/>
          <p:nvPr/>
        </p:nvCxnSpPr>
        <p:spPr>
          <a:xfrm>
            <a:off x="6760446" y="3238902"/>
            <a:ext cx="1836204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itle 1">
            <a:extLst>
              <a:ext uri="{FF2B5EF4-FFF2-40B4-BE49-F238E27FC236}">
                <a16:creationId xmlns:a16="http://schemas.microsoft.com/office/drawing/2014/main" xmlns="" id="{BCBC5C1C-7D5D-4F9B-A21B-DCB7A1AFDC5F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032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E967B22E-5695-4B92-A3E6-FD1E57419FCB}"/>
              </a:ext>
            </a:extLst>
          </p:cNvPr>
          <p:cNvGrpSpPr/>
          <p:nvPr/>
        </p:nvGrpSpPr>
        <p:grpSpPr>
          <a:xfrm>
            <a:off x="1261133" y="1170778"/>
            <a:ext cx="3485146" cy="3030282"/>
            <a:chOff x="1261133" y="1170778"/>
            <a:chExt cx="3485146" cy="3030282"/>
          </a:xfrm>
        </p:grpSpPr>
        <p:sp>
          <p:nvSpPr>
            <p:cNvPr id="3" name="ïṧḷïḓê-Isosceles Triangle 3">
              <a:extLst>
                <a:ext uri="{FF2B5EF4-FFF2-40B4-BE49-F238E27FC236}">
                  <a16:creationId xmlns:a16="http://schemas.microsoft.com/office/drawing/2014/main" xmlns="" id="{D653AC2D-D6B9-4687-898F-4E4401791F6F}"/>
                </a:ext>
              </a:extLst>
            </p:cNvPr>
            <p:cNvSpPr/>
            <p:nvPr/>
          </p:nvSpPr>
          <p:spPr>
            <a:xfrm>
              <a:off x="2200203" y="1170778"/>
              <a:ext cx="1591056" cy="1371600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ṧḷïḓê-Isosceles Triangle 4">
              <a:extLst>
                <a:ext uri="{FF2B5EF4-FFF2-40B4-BE49-F238E27FC236}">
                  <a16:creationId xmlns:a16="http://schemas.microsoft.com/office/drawing/2014/main" xmlns="" id="{B8651D8B-5EEE-489F-A760-1402677D92B8}"/>
                </a:ext>
              </a:extLst>
            </p:cNvPr>
            <p:cNvSpPr/>
            <p:nvPr/>
          </p:nvSpPr>
          <p:spPr>
            <a:xfrm>
              <a:off x="3155223" y="2829460"/>
              <a:ext cx="1591056" cy="1371600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3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ṧḷïḓê-Isosceles Triangle 5">
              <a:extLst>
                <a:ext uri="{FF2B5EF4-FFF2-40B4-BE49-F238E27FC236}">
                  <a16:creationId xmlns:a16="http://schemas.microsoft.com/office/drawing/2014/main" xmlns="" id="{738BEA49-09B3-4C3D-9FC0-6A022466FCA5}"/>
                </a:ext>
              </a:extLst>
            </p:cNvPr>
            <p:cNvSpPr/>
            <p:nvPr/>
          </p:nvSpPr>
          <p:spPr>
            <a:xfrm>
              <a:off x="1261133" y="2829460"/>
              <a:ext cx="1591056" cy="1371600"/>
            </a:xfrm>
            <a:prstGeom prst="triangl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ṧḷïḓê-Isosceles Triangle 6">
              <a:extLst>
                <a:ext uri="{FF2B5EF4-FFF2-40B4-BE49-F238E27FC236}">
                  <a16:creationId xmlns:a16="http://schemas.microsoft.com/office/drawing/2014/main" xmlns="" id="{4C788B5B-FC13-4AA1-9A24-EB0C9582855E}"/>
                </a:ext>
              </a:extLst>
            </p:cNvPr>
            <p:cNvSpPr/>
            <p:nvPr/>
          </p:nvSpPr>
          <p:spPr>
            <a:xfrm>
              <a:off x="2208177" y="1362168"/>
              <a:ext cx="1591056" cy="13716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ṧḷïḓê-Isosceles Triangle 7">
              <a:extLst>
                <a:ext uri="{FF2B5EF4-FFF2-40B4-BE49-F238E27FC236}">
                  <a16:creationId xmlns:a16="http://schemas.microsoft.com/office/drawing/2014/main" xmlns="" id="{A16AA359-B446-4449-AE38-A6A098EBB9B3}"/>
                </a:ext>
              </a:extLst>
            </p:cNvPr>
            <p:cNvSpPr/>
            <p:nvPr/>
          </p:nvSpPr>
          <p:spPr>
            <a:xfrm>
              <a:off x="3003705" y="2733768"/>
              <a:ext cx="1591056" cy="13716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ṧḷïḓê-Isosceles Triangle 8">
              <a:extLst>
                <a:ext uri="{FF2B5EF4-FFF2-40B4-BE49-F238E27FC236}">
                  <a16:creationId xmlns:a16="http://schemas.microsoft.com/office/drawing/2014/main" xmlns="" id="{67F7DC8A-7B67-48B7-8399-5AE965DCE5B5}"/>
                </a:ext>
              </a:extLst>
            </p:cNvPr>
            <p:cNvSpPr/>
            <p:nvPr/>
          </p:nvSpPr>
          <p:spPr>
            <a:xfrm>
              <a:off x="1412649" y="2733768"/>
              <a:ext cx="1591056" cy="13716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ṧḷïḓê-Rectangle 9">
              <a:extLst>
                <a:ext uri="{FF2B5EF4-FFF2-40B4-BE49-F238E27FC236}">
                  <a16:creationId xmlns:a16="http://schemas.microsoft.com/office/drawing/2014/main" xmlns="" id="{82540C00-01A6-47DF-86B4-1F75A1DFF884}"/>
                </a:ext>
              </a:extLst>
            </p:cNvPr>
            <p:cNvSpPr/>
            <p:nvPr/>
          </p:nvSpPr>
          <p:spPr>
            <a:xfrm>
              <a:off x="2532612" y="2792996"/>
              <a:ext cx="998932" cy="594394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</a:rPr>
                <a:t>标题文本</a:t>
              </a:r>
              <a:b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</a:rPr>
                <a:t>预设</a:t>
              </a:r>
            </a:p>
          </p:txBody>
        </p:sp>
        <p:sp>
          <p:nvSpPr>
            <p:cNvPr id="10" name="ïṧḷïḓê-TextBox 11">
              <a:extLst>
                <a:ext uri="{FF2B5EF4-FFF2-40B4-BE49-F238E27FC236}">
                  <a16:creationId xmlns:a16="http://schemas.microsoft.com/office/drawing/2014/main" xmlns="" id="{B13A4A08-41E4-44DD-B8BD-6C9F2F056209}"/>
                </a:ext>
              </a:extLst>
            </p:cNvPr>
            <p:cNvSpPr txBox="1"/>
            <p:nvPr/>
          </p:nvSpPr>
          <p:spPr>
            <a:xfrm>
              <a:off x="2834669" y="1780631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1" name="ïṧḷïḓê-TextBox 13">
              <a:extLst>
                <a:ext uri="{FF2B5EF4-FFF2-40B4-BE49-F238E27FC236}">
                  <a16:creationId xmlns:a16="http://schemas.microsoft.com/office/drawing/2014/main" xmlns="" id="{72239933-EDD7-4A2B-B2F4-6F14E5F8BCD5}"/>
                </a:ext>
              </a:extLst>
            </p:cNvPr>
            <p:cNvSpPr txBox="1"/>
            <p:nvPr/>
          </p:nvSpPr>
          <p:spPr>
            <a:xfrm>
              <a:off x="3637170" y="3096203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2" name="ïṧḷïḓê-TextBox 15">
              <a:extLst>
                <a:ext uri="{FF2B5EF4-FFF2-40B4-BE49-F238E27FC236}">
                  <a16:creationId xmlns:a16="http://schemas.microsoft.com/office/drawing/2014/main" xmlns="" id="{5322CB9A-42B9-4C75-B7BA-653E1DA9DBC5}"/>
                </a:ext>
              </a:extLst>
            </p:cNvPr>
            <p:cNvSpPr txBox="1"/>
            <p:nvPr/>
          </p:nvSpPr>
          <p:spPr>
            <a:xfrm>
              <a:off x="2041840" y="3096203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3" name="ïṧḷïḓê-Freeform: Shape 19">
              <a:extLst>
                <a:ext uri="{FF2B5EF4-FFF2-40B4-BE49-F238E27FC236}">
                  <a16:creationId xmlns:a16="http://schemas.microsoft.com/office/drawing/2014/main" xmlns="" id="{FE23505B-8F78-4995-9C07-3850A22EC68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53741" y="2213973"/>
              <a:ext cx="283981" cy="285790"/>
            </a:xfrm>
            <a:custGeom>
              <a:avLst/>
              <a:gdLst>
                <a:gd name="T0" fmla="*/ 51 w 64"/>
                <a:gd name="T1" fmla="*/ 64 h 64"/>
                <a:gd name="T2" fmla="*/ 64 w 64"/>
                <a:gd name="T3" fmla="*/ 13 h 64"/>
                <a:gd name="T4" fmla="*/ 13 w 64"/>
                <a:gd name="T5" fmla="*/ 0 h 64"/>
                <a:gd name="T6" fmla="*/ 0 w 64"/>
                <a:gd name="T7" fmla="*/ 51 h 64"/>
                <a:gd name="T8" fmla="*/ 46 w 64"/>
                <a:gd name="T9" fmla="*/ 8 h 64"/>
                <a:gd name="T10" fmla="*/ 46 w 64"/>
                <a:gd name="T11" fmla="*/ 16 h 64"/>
                <a:gd name="T12" fmla="*/ 46 w 64"/>
                <a:gd name="T13" fmla="*/ 8 h 64"/>
                <a:gd name="T14" fmla="*/ 46 w 64"/>
                <a:gd name="T15" fmla="*/ 17 h 64"/>
                <a:gd name="T16" fmla="*/ 53 w 64"/>
                <a:gd name="T17" fmla="*/ 20 h 64"/>
                <a:gd name="T18" fmla="*/ 53 w 64"/>
                <a:gd name="T19" fmla="*/ 36 h 64"/>
                <a:gd name="T20" fmla="*/ 52 w 64"/>
                <a:gd name="T21" fmla="*/ 34 h 64"/>
                <a:gd name="T22" fmla="*/ 51 w 64"/>
                <a:gd name="T23" fmla="*/ 32 h 64"/>
                <a:gd name="T24" fmla="*/ 50 w 64"/>
                <a:gd name="T25" fmla="*/ 56 h 64"/>
                <a:gd name="T26" fmla="*/ 48 w 64"/>
                <a:gd name="T27" fmla="*/ 55 h 64"/>
                <a:gd name="T28" fmla="*/ 44 w 64"/>
                <a:gd name="T29" fmla="*/ 55 h 64"/>
                <a:gd name="T30" fmla="*/ 43 w 64"/>
                <a:gd name="T31" fmla="*/ 56 h 64"/>
                <a:gd name="T32" fmla="*/ 42 w 64"/>
                <a:gd name="T33" fmla="*/ 32 h 64"/>
                <a:gd name="T34" fmla="*/ 41 w 64"/>
                <a:gd name="T35" fmla="*/ 34 h 64"/>
                <a:gd name="T36" fmla="*/ 39 w 64"/>
                <a:gd name="T37" fmla="*/ 36 h 64"/>
                <a:gd name="T38" fmla="*/ 40 w 64"/>
                <a:gd name="T39" fmla="*/ 20 h 64"/>
                <a:gd name="T40" fmla="*/ 16 w 64"/>
                <a:gd name="T41" fmla="*/ 33 h 64"/>
                <a:gd name="T42" fmla="*/ 20 w 64"/>
                <a:gd name="T43" fmla="*/ 24 h 64"/>
                <a:gd name="T44" fmla="*/ 28 w 64"/>
                <a:gd name="T45" fmla="*/ 27 h 64"/>
                <a:gd name="T46" fmla="*/ 36 w 64"/>
                <a:gd name="T47" fmla="*/ 27 h 64"/>
                <a:gd name="T48" fmla="*/ 36 w 64"/>
                <a:gd name="T49" fmla="*/ 37 h 64"/>
                <a:gd name="T50" fmla="*/ 39 w 64"/>
                <a:gd name="T51" fmla="*/ 39 h 64"/>
                <a:gd name="T52" fmla="*/ 33 w 64"/>
                <a:gd name="T53" fmla="*/ 43 h 64"/>
                <a:gd name="T54" fmla="*/ 39 w 64"/>
                <a:gd name="T55" fmla="*/ 47 h 64"/>
                <a:gd name="T56" fmla="*/ 36 w 64"/>
                <a:gd name="T57" fmla="*/ 56 h 64"/>
                <a:gd name="T58" fmla="*/ 27 w 64"/>
                <a:gd name="T59" fmla="*/ 53 h 64"/>
                <a:gd name="T60" fmla="*/ 16 w 64"/>
                <a:gd name="T61" fmla="*/ 55 h 64"/>
                <a:gd name="T62" fmla="*/ 15 w 64"/>
                <a:gd name="T63" fmla="*/ 46 h 64"/>
                <a:gd name="T64" fmla="*/ 9 w 64"/>
                <a:gd name="T65" fmla="*/ 38 h 64"/>
                <a:gd name="T66" fmla="*/ 19 w 64"/>
                <a:gd name="T67" fmla="*/ 3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64">
                  <a:moveTo>
                    <a:pt x="13" y="64"/>
                  </a:moveTo>
                  <a:cubicBezTo>
                    <a:pt x="51" y="64"/>
                    <a:pt x="51" y="64"/>
                    <a:pt x="51" y="64"/>
                  </a:cubicBezTo>
                  <a:cubicBezTo>
                    <a:pt x="58" y="64"/>
                    <a:pt x="64" y="58"/>
                    <a:pt x="64" y="5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8"/>
                    <a:pt x="6" y="64"/>
                    <a:pt x="13" y="64"/>
                  </a:cubicBezTo>
                  <a:close/>
                  <a:moveTo>
                    <a:pt x="46" y="8"/>
                  </a:moveTo>
                  <a:cubicBezTo>
                    <a:pt x="49" y="8"/>
                    <a:pt x="50" y="10"/>
                    <a:pt x="50" y="12"/>
                  </a:cubicBezTo>
                  <a:cubicBezTo>
                    <a:pt x="50" y="14"/>
                    <a:pt x="49" y="16"/>
                    <a:pt x="46" y="16"/>
                  </a:cubicBezTo>
                  <a:cubicBezTo>
                    <a:pt x="44" y="16"/>
                    <a:pt x="42" y="14"/>
                    <a:pt x="42" y="12"/>
                  </a:cubicBezTo>
                  <a:cubicBezTo>
                    <a:pt x="42" y="10"/>
                    <a:pt x="44" y="8"/>
                    <a:pt x="46" y="8"/>
                  </a:cubicBezTo>
                  <a:close/>
                  <a:moveTo>
                    <a:pt x="40" y="20"/>
                  </a:moveTo>
                  <a:cubicBezTo>
                    <a:pt x="41" y="18"/>
                    <a:pt x="42" y="17"/>
                    <a:pt x="46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50" y="17"/>
                    <a:pt x="52" y="18"/>
                    <a:pt x="53" y="20"/>
                  </a:cubicBezTo>
                  <a:cubicBezTo>
                    <a:pt x="54" y="21"/>
                    <a:pt x="55" y="34"/>
                    <a:pt x="55" y="34"/>
                  </a:cubicBezTo>
                  <a:cubicBezTo>
                    <a:pt x="55" y="35"/>
                    <a:pt x="54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2" y="35"/>
                    <a:pt x="52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5"/>
                    <a:pt x="51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8" y="55"/>
                    <a:pt x="48" y="5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5"/>
                    <a:pt x="44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2" y="56"/>
                    <a:pt x="41" y="55"/>
                    <a:pt x="41" y="54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5"/>
                    <a:pt x="40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36"/>
                    <a:pt x="38" y="35"/>
                    <a:pt x="38" y="34"/>
                  </a:cubicBezTo>
                  <a:cubicBezTo>
                    <a:pt x="38" y="34"/>
                    <a:pt x="39" y="21"/>
                    <a:pt x="40" y="20"/>
                  </a:cubicBezTo>
                  <a:close/>
                  <a:moveTo>
                    <a:pt x="19" y="39"/>
                  </a:moveTo>
                  <a:cubicBezTo>
                    <a:pt x="18" y="37"/>
                    <a:pt x="16" y="33"/>
                    <a:pt x="16" y="33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7" y="38"/>
                    <a:pt x="38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9" y="39"/>
                  </a:lnTo>
                  <a:close/>
                  <a:moveTo>
                    <a:pt x="19" y="39"/>
                  </a:moveTo>
                  <a:cubicBezTo>
                    <a:pt x="19" y="39"/>
                    <a:pt x="19" y="39"/>
                    <a:pt x="19" y="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ṧḷïḓê-Freeform: Shape 20">
              <a:extLst>
                <a:ext uri="{FF2B5EF4-FFF2-40B4-BE49-F238E27FC236}">
                  <a16:creationId xmlns:a16="http://schemas.microsoft.com/office/drawing/2014/main" xmlns="" id="{4F2ED408-BDA4-40A4-8F99-A2E669A3E2B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73395" y="3635487"/>
              <a:ext cx="283981" cy="285790"/>
            </a:xfrm>
            <a:custGeom>
              <a:avLst/>
              <a:gdLst>
                <a:gd name="T0" fmla="*/ 51 w 64"/>
                <a:gd name="T1" fmla="*/ 64 h 64"/>
                <a:gd name="T2" fmla="*/ 64 w 64"/>
                <a:gd name="T3" fmla="*/ 13 h 64"/>
                <a:gd name="T4" fmla="*/ 13 w 64"/>
                <a:gd name="T5" fmla="*/ 0 h 64"/>
                <a:gd name="T6" fmla="*/ 0 w 64"/>
                <a:gd name="T7" fmla="*/ 51 h 64"/>
                <a:gd name="T8" fmla="*/ 44 w 64"/>
                <a:gd name="T9" fmla="*/ 12 h 64"/>
                <a:gd name="T10" fmla="*/ 49 w 64"/>
                <a:gd name="T11" fmla="*/ 12 h 64"/>
                <a:gd name="T12" fmla="*/ 49 w 64"/>
                <a:gd name="T13" fmla="*/ 16 h 64"/>
                <a:gd name="T14" fmla="*/ 44 w 64"/>
                <a:gd name="T15" fmla="*/ 16 h 64"/>
                <a:gd name="T16" fmla="*/ 44 w 64"/>
                <a:gd name="T17" fmla="*/ 12 h 64"/>
                <a:gd name="T18" fmla="*/ 40 w 64"/>
                <a:gd name="T19" fmla="*/ 20 h 64"/>
                <a:gd name="T20" fmla="*/ 50 w 64"/>
                <a:gd name="T21" fmla="*/ 18 h 64"/>
                <a:gd name="T22" fmla="*/ 55 w 64"/>
                <a:gd name="T23" fmla="*/ 23 h 64"/>
                <a:gd name="T24" fmla="*/ 54 w 64"/>
                <a:gd name="T25" fmla="*/ 34 h 64"/>
                <a:gd name="T26" fmla="*/ 52 w 64"/>
                <a:gd name="T27" fmla="*/ 34 h 64"/>
                <a:gd name="T28" fmla="*/ 52 w 64"/>
                <a:gd name="T29" fmla="*/ 24 h 64"/>
                <a:gd name="T30" fmla="*/ 51 w 64"/>
                <a:gd name="T31" fmla="*/ 50 h 64"/>
                <a:gd name="T32" fmla="*/ 49 w 64"/>
                <a:gd name="T33" fmla="*/ 52 h 64"/>
                <a:gd name="T34" fmla="*/ 47 w 64"/>
                <a:gd name="T35" fmla="*/ 50 h 64"/>
                <a:gd name="T36" fmla="*/ 46 w 64"/>
                <a:gd name="T37" fmla="*/ 35 h 64"/>
                <a:gd name="T38" fmla="*/ 46 w 64"/>
                <a:gd name="T39" fmla="*/ 51 h 64"/>
                <a:gd name="T40" fmla="*/ 43 w 64"/>
                <a:gd name="T41" fmla="*/ 51 h 64"/>
                <a:gd name="T42" fmla="*/ 42 w 64"/>
                <a:gd name="T43" fmla="*/ 24 h 64"/>
                <a:gd name="T44" fmla="*/ 42 w 64"/>
                <a:gd name="T45" fmla="*/ 33 h 64"/>
                <a:gd name="T46" fmla="*/ 40 w 64"/>
                <a:gd name="T47" fmla="*/ 34 h 64"/>
                <a:gd name="T48" fmla="*/ 39 w 64"/>
                <a:gd name="T49" fmla="*/ 33 h 64"/>
                <a:gd name="T50" fmla="*/ 32 w 64"/>
                <a:gd name="T51" fmla="*/ 8 h 64"/>
                <a:gd name="T52" fmla="*/ 35 w 64"/>
                <a:gd name="T53" fmla="*/ 56 h 64"/>
                <a:gd name="T54" fmla="*/ 32 w 64"/>
                <a:gd name="T55" fmla="*/ 8 h 64"/>
                <a:gd name="T56" fmla="*/ 19 w 64"/>
                <a:gd name="T57" fmla="*/ 11 h 64"/>
                <a:gd name="T58" fmla="*/ 22 w 64"/>
                <a:gd name="T59" fmla="*/ 14 h 64"/>
                <a:gd name="T60" fmla="*/ 19 w 64"/>
                <a:gd name="T61" fmla="*/ 17 h 64"/>
                <a:gd name="T62" fmla="*/ 15 w 64"/>
                <a:gd name="T63" fmla="*/ 14 h 64"/>
                <a:gd name="T64" fmla="*/ 9 w 64"/>
                <a:gd name="T65" fmla="*/ 31 h 64"/>
                <a:gd name="T66" fmla="*/ 10 w 64"/>
                <a:gd name="T67" fmla="*/ 28 h 64"/>
                <a:gd name="T68" fmla="*/ 12 w 64"/>
                <a:gd name="T69" fmla="*/ 21 h 64"/>
                <a:gd name="T70" fmla="*/ 16 w 64"/>
                <a:gd name="T71" fmla="*/ 18 h 64"/>
                <a:gd name="T72" fmla="*/ 24 w 64"/>
                <a:gd name="T73" fmla="*/ 19 h 64"/>
                <a:gd name="T74" fmla="*/ 26 w 64"/>
                <a:gd name="T75" fmla="*/ 25 h 64"/>
                <a:gd name="T76" fmla="*/ 28 w 64"/>
                <a:gd name="T77" fmla="*/ 30 h 64"/>
                <a:gd name="T78" fmla="*/ 28 w 64"/>
                <a:gd name="T79" fmla="*/ 32 h 64"/>
                <a:gd name="T80" fmla="*/ 27 w 64"/>
                <a:gd name="T81" fmla="*/ 33 h 64"/>
                <a:gd name="T82" fmla="*/ 25 w 64"/>
                <a:gd name="T83" fmla="*/ 30 h 64"/>
                <a:gd name="T84" fmla="*/ 23 w 64"/>
                <a:gd name="T85" fmla="*/ 23 h 64"/>
                <a:gd name="T86" fmla="*/ 27 w 64"/>
                <a:gd name="T87" fmla="*/ 38 h 64"/>
                <a:gd name="T88" fmla="*/ 22 w 64"/>
                <a:gd name="T89" fmla="*/ 50 h 64"/>
                <a:gd name="T90" fmla="*/ 21 w 64"/>
                <a:gd name="T91" fmla="*/ 52 h 64"/>
                <a:gd name="T92" fmla="*/ 19 w 64"/>
                <a:gd name="T93" fmla="*/ 50 h 64"/>
                <a:gd name="T94" fmla="*/ 18 w 64"/>
                <a:gd name="T95" fmla="*/ 38 h 64"/>
                <a:gd name="T96" fmla="*/ 18 w 64"/>
                <a:gd name="T97" fmla="*/ 51 h 64"/>
                <a:gd name="T98" fmla="*/ 16 w 64"/>
                <a:gd name="T99" fmla="*/ 51 h 64"/>
                <a:gd name="T100" fmla="*/ 15 w 64"/>
                <a:gd name="T101" fmla="*/ 38 h 64"/>
                <a:gd name="T102" fmla="*/ 15 w 64"/>
                <a:gd name="T103" fmla="*/ 23 h 64"/>
                <a:gd name="T104" fmla="*/ 13 w 64"/>
                <a:gd name="T105" fmla="*/ 27 h 64"/>
                <a:gd name="T106" fmla="*/ 12 w 64"/>
                <a:gd name="T107" fmla="*/ 32 h 64"/>
                <a:gd name="T108" fmla="*/ 10 w 64"/>
                <a:gd name="T109" fmla="*/ 33 h 64"/>
                <a:gd name="T110" fmla="*/ 9 w 64"/>
                <a:gd name="T111" fmla="*/ 31 h 64"/>
                <a:gd name="T112" fmla="*/ 9 w 64"/>
                <a:gd name="T113" fmla="*/ 3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4" h="64">
                  <a:moveTo>
                    <a:pt x="13" y="64"/>
                  </a:moveTo>
                  <a:cubicBezTo>
                    <a:pt x="51" y="64"/>
                    <a:pt x="51" y="64"/>
                    <a:pt x="51" y="64"/>
                  </a:cubicBezTo>
                  <a:cubicBezTo>
                    <a:pt x="58" y="64"/>
                    <a:pt x="64" y="58"/>
                    <a:pt x="64" y="5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8"/>
                    <a:pt x="6" y="64"/>
                    <a:pt x="13" y="64"/>
                  </a:cubicBezTo>
                  <a:close/>
                  <a:moveTo>
                    <a:pt x="44" y="12"/>
                  </a:moveTo>
                  <a:cubicBezTo>
                    <a:pt x="45" y="11"/>
                    <a:pt x="46" y="11"/>
                    <a:pt x="47" y="11"/>
                  </a:cubicBezTo>
                  <a:cubicBezTo>
                    <a:pt x="48" y="11"/>
                    <a:pt x="48" y="11"/>
                    <a:pt x="49" y="12"/>
                  </a:cubicBezTo>
                  <a:cubicBezTo>
                    <a:pt x="50" y="12"/>
                    <a:pt x="50" y="13"/>
                    <a:pt x="50" y="14"/>
                  </a:cubicBezTo>
                  <a:cubicBezTo>
                    <a:pt x="50" y="15"/>
                    <a:pt x="50" y="16"/>
                    <a:pt x="49" y="16"/>
                  </a:cubicBezTo>
                  <a:cubicBezTo>
                    <a:pt x="48" y="17"/>
                    <a:pt x="48" y="17"/>
                    <a:pt x="47" y="17"/>
                  </a:cubicBezTo>
                  <a:cubicBezTo>
                    <a:pt x="46" y="17"/>
                    <a:pt x="45" y="17"/>
                    <a:pt x="44" y="16"/>
                  </a:cubicBezTo>
                  <a:cubicBezTo>
                    <a:pt x="44" y="16"/>
                    <a:pt x="43" y="15"/>
                    <a:pt x="43" y="14"/>
                  </a:cubicBezTo>
                  <a:cubicBezTo>
                    <a:pt x="43" y="13"/>
                    <a:pt x="44" y="12"/>
                    <a:pt x="44" y="12"/>
                  </a:cubicBezTo>
                  <a:close/>
                  <a:moveTo>
                    <a:pt x="39" y="23"/>
                  </a:moveTo>
                  <a:cubicBezTo>
                    <a:pt x="39" y="21"/>
                    <a:pt x="39" y="20"/>
                    <a:pt x="40" y="20"/>
                  </a:cubicBezTo>
                  <a:cubicBezTo>
                    <a:pt x="41" y="19"/>
                    <a:pt x="42" y="18"/>
                    <a:pt x="43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2" y="18"/>
                    <a:pt x="53" y="19"/>
                    <a:pt x="53" y="20"/>
                  </a:cubicBezTo>
                  <a:cubicBezTo>
                    <a:pt x="54" y="20"/>
                    <a:pt x="55" y="21"/>
                    <a:pt x="55" y="2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4"/>
                    <a:pt x="54" y="34"/>
                  </a:cubicBezTo>
                  <a:cubicBezTo>
                    <a:pt x="54" y="34"/>
                    <a:pt x="54" y="34"/>
                    <a:pt x="53" y="34"/>
                  </a:cubicBezTo>
                  <a:cubicBezTo>
                    <a:pt x="53" y="34"/>
                    <a:pt x="52" y="34"/>
                    <a:pt x="52" y="34"/>
                  </a:cubicBezTo>
                  <a:cubicBezTo>
                    <a:pt x="52" y="34"/>
                    <a:pt x="52" y="33"/>
                    <a:pt x="52" y="33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1"/>
                    <a:pt x="50" y="51"/>
                  </a:cubicBezTo>
                  <a:cubicBezTo>
                    <a:pt x="50" y="51"/>
                    <a:pt x="50" y="52"/>
                    <a:pt x="49" y="52"/>
                  </a:cubicBezTo>
                  <a:cubicBezTo>
                    <a:pt x="49" y="52"/>
                    <a:pt x="48" y="51"/>
                    <a:pt x="48" y="51"/>
                  </a:cubicBezTo>
                  <a:cubicBezTo>
                    <a:pt x="47" y="51"/>
                    <a:pt x="47" y="50"/>
                    <a:pt x="47" y="50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6" y="50"/>
                    <a:pt x="46" y="51"/>
                    <a:pt x="46" y="51"/>
                  </a:cubicBezTo>
                  <a:cubicBezTo>
                    <a:pt x="45" y="51"/>
                    <a:pt x="45" y="52"/>
                    <a:pt x="44" y="52"/>
                  </a:cubicBezTo>
                  <a:cubicBezTo>
                    <a:pt x="44" y="52"/>
                    <a:pt x="43" y="51"/>
                    <a:pt x="43" y="51"/>
                  </a:cubicBezTo>
                  <a:cubicBezTo>
                    <a:pt x="43" y="51"/>
                    <a:pt x="42" y="50"/>
                    <a:pt x="42" y="50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1" y="34"/>
                    <a:pt x="41" y="34"/>
                  </a:cubicBezTo>
                  <a:cubicBezTo>
                    <a:pt x="41" y="34"/>
                    <a:pt x="41" y="34"/>
                    <a:pt x="40" y="34"/>
                  </a:cubicBezTo>
                  <a:cubicBezTo>
                    <a:pt x="40" y="34"/>
                    <a:pt x="39" y="34"/>
                    <a:pt x="39" y="34"/>
                  </a:cubicBezTo>
                  <a:cubicBezTo>
                    <a:pt x="39" y="34"/>
                    <a:pt x="39" y="33"/>
                    <a:pt x="39" y="33"/>
                  </a:cubicBezTo>
                  <a:lnTo>
                    <a:pt x="39" y="23"/>
                  </a:lnTo>
                  <a:close/>
                  <a:moveTo>
                    <a:pt x="32" y="8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2" y="56"/>
                    <a:pt x="32" y="56"/>
                    <a:pt x="32" y="56"/>
                  </a:cubicBezTo>
                  <a:lnTo>
                    <a:pt x="32" y="8"/>
                  </a:lnTo>
                  <a:close/>
                  <a:moveTo>
                    <a:pt x="16" y="12"/>
                  </a:moveTo>
                  <a:cubicBezTo>
                    <a:pt x="17" y="11"/>
                    <a:pt x="18" y="11"/>
                    <a:pt x="19" y="11"/>
                  </a:cubicBezTo>
                  <a:cubicBezTo>
                    <a:pt x="20" y="11"/>
                    <a:pt x="21" y="11"/>
                    <a:pt x="21" y="12"/>
                  </a:cubicBezTo>
                  <a:cubicBezTo>
                    <a:pt x="22" y="12"/>
                    <a:pt x="22" y="13"/>
                    <a:pt x="22" y="14"/>
                  </a:cubicBezTo>
                  <a:cubicBezTo>
                    <a:pt x="22" y="15"/>
                    <a:pt x="22" y="16"/>
                    <a:pt x="21" y="16"/>
                  </a:cubicBezTo>
                  <a:cubicBezTo>
                    <a:pt x="21" y="17"/>
                    <a:pt x="20" y="17"/>
                    <a:pt x="19" y="17"/>
                  </a:cubicBezTo>
                  <a:cubicBezTo>
                    <a:pt x="18" y="17"/>
                    <a:pt x="17" y="17"/>
                    <a:pt x="16" y="16"/>
                  </a:cubicBezTo>
                  <a:cubicBezTo>
                    <a:pt x="16" y="16"/>
                    <a:pt x="15" y="15"/>
                    <a:pt x="15" y="14"/>
                  </a:cubicBezTo>
                  <a:cubicBezTo>
                    <a:pt x="15" y="13"/>
                    <a:pt x="16" y="12"/>
                    <a:pt x="16" y="12"/>
                  </a:cubicBezTo>
                  <a:close/>
                  <a:moveTo>
                    <a:pt x="9" y="31"/>
                  </a:moveTo>
                  <a:cubicBezTo>
                    <a:pt x="9" y="31"/>
                    <a:pt x="10" y="31"/>
                    <a:pt x="10" y="30"/>
                  </a:cubicBezTo>
                  <a:cubicBezTo>
                    <a:pt x="10" y="30"/>
                    <a:pt x="10" y="29"/>
                    <a:pt x="10" y="28"/>
                  </a:cubicBezTo>
                  <a:cubicBezTo>
                    <a:pt x="11" y="27"/>
                    <a:pt x="11" y="26"/>
                    <a:pt x="11" y="25"/>
                  </a:cubicBezTo>
                  <a:cubicBezTo>
                    <a:pt x="12" y="24"/>
                    <a:pt x="12" y="22"/>
                    <a:pt x="12" y="21"/>
                  </a:cubicBezTo>
                  <a:cubicBezTo>
                    <a:pt x="13" y="21"/>
                    <a:pt x="13" y="20"/>
                    <a:pt x="14" y="19"/>
                  </a:cubicBezTo>
                  <a:cubicBezTo>
                    <a:pt x="15" y="19"/>
                    <a:pt x="15" y="18"/>
                    <a:pt x="16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8"/>
                    <a:pt x="23" y="19"/>
                    <a:pt x="24" y="19"/>
                  </a:cubicBezTo>
                  <a:cubicBezTo>
                    <a:pt x="25" y="20"/>
                    <a:pt x="25" y="21"/>
                    <a:pt x="25" y="21"/>
                  </a:cubicBezTo>
                  <a:cubicBezTo>
                    <a:pt x="26" y="22"/>
                    <a:pt x="26" y="24"/>
                    <a:pt x="26" y="25"/>
                  </a:cubicBezTo>
                  <a:cubicBezTo>
                    <a:pt x="26" y="26"/>
                    <a:pt x="27" y="27"/>
                    <a:pt x="27" y="28"/>
                  </a:cubicBezTo>
                  <a:cubicBezTo>
                    <a:pt x="27" y="29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6" y="33"/>
                    <a:pt x="26" y="33"/>
                    <a:pt x="26" y="32"/>
                  </a:cubicBezTo>
                  <a:cubicBezTo>
                    <a:pt x="26" y="32"/>
                    <a:pt x="25" y="31"/>
                    <a:pt x="25" y="30"/>
                  </a:cubicBezTo>
                  <a:cubicBezTo>
                    <a:pt x="25" y="29"/>
                    <a:pt x="25" y="28"/>
                    <a:pt x="24" y="27"/>
                  </a:cubicBezTo>
                  <a:cubicBezTo>
                    <a:pt x="24" y="26"/>
                    <a:pt x="23" y="25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1"/>
                    <a:pt x="22" y="51"/>
                  </a:cubicBezTo>
                  <a:cubicBezTo>
                    <a:pt x="22" y="51"/>
                    <a:pt x="21" y="52"/>
                    <a:pt x="21" y="52"/>
                  </a:cubicBezTo>
                  <a:cubicBezTo>
                    <a:pt x="20" y="52"/>
                    <a:pt x="20" y="51"/>
                    <a:pt x="20" y="51"/>
                  </a:cubicBezTo>
                  <a:cubicBezTo>
                    <a:pt x="19" y="51"/>
                    <a:pt x="19" y="50"/>
                    <a:pt x="19" y="50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8" y="51"/>
                    <a:pt x="17" y="52"/>
                    <a:pt x="17" y="52"/>
                  </a:cubicBezTo>
                  <a:cubicBezTo>
                    <a:pt x="16" y="52"/>
                    <a:pt x="16" y="51"/>
                    <a:pt x="16" y="51"/>
                  </a:cubicBezTo>
                  <a:cubicBezTo>
                    <a:pt x="15" y="51"/>
                    <a:pt x="15" y="50"/>
                    <a:pt x="15" y="5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5"/>
                    <a:pt x="14" y="26"/>
                    <a:pt x="13" y="27"/>
                  </a:cubicBezTo>
                  <a:cubicBezTo>
                    <a:pt x="13" y="28"/>
                    <a:pt x="13" y="29"/>
                    <a:pt x="12" y="30"/>
                  </a:cubicBezTo>
                  <a:cubicBezTo>
                    <a:pt x="12" y="31"/>
                    <a:pt x="12" y="32"/>
                    <a:pt x="12" y="32"/>
                  </a:cubicBezTo>
                  <a:cubicBezTo>
                    <a:pt x="12" y="33"/>
                    <a:pt x="11" y="33"/>
                    <a:pt x="11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9" y="32"/>
                    <a:pt x="9" y="32"/>
                  </a:cubicBezTo>
                  <a:cubicBezTo>
                    <a:pt x="9" y="32"/>
                    <a:pt x="9" y="31"/>
                    <a:pt x="9" y="31"/>
                  </a:cubicBezTo>
                  <a:close/>
                  <a:moveTo>
                    <a:pt x="9" y="31"/>
                  </a:moveTo>
                  <a:cubicBezTo>
                    <a:pt x="9" y="31"/>
                    <a:pt x="9" y="31"/>
                    <a:pt x="9" y="3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ṧḷïḓê-Freeform: Shape 21">
              <a:extLst>
                <a:ext uri="{FF2B5EF4-FFF2-40B4-BE49-F238E27FC236}">
                  <a16:creationId xmlns:a16="http://schemas.microsoft.com/office/drawing/2014/main" xmlns="" id="{5E8D0C37-0FCF-4F0A-80BF-D8C7F6ECF8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76099" y="3639945"/>
              <a:ext cx="283981" cy="285790"/>
            </a:xfrm>
            <a:custGeom>
              <a:avLst/>
              <a:gdLst>
                <a:gd name="T0" fmla="*/ 51 w 64"/>
                <a:gd name="T1" fmla="*/ 64 h 64"/>
                <a:gd name="T2" fmla="*/ 64 w 64"/>
                <a:gd name="T3" fmla="*/ 13 h 64"/>
                <a:gd name="T4" fmla="*/ 13 w 64"/>
                <a:gd name="T5" fmla="*/ 0 h 64"/>
                <a:gd name="T6" fmla="*/ 0 w 64"/>
                <a:gd name="T7" fmla="*/ 51 h 64"/>
                <a:gd name="T8" fmla="*/ 45 w 64"/>
                <a:gd name="T9" fmla="*/ 26 h 64"/>
                <a:gd name="T10" fmla="*/ 45 w 64"/>
                <a:gd name="T11" fmla="*/ 36 h 64"/>
                <a:gd name="T12" fmla="*/ 45 w 64"/>
                <a:gd name="T13" fmla="*/ 26 h 64"/>
                <a:gd name="T14" fmla="*/ 37 w 64"/>
                <a:gd name="T15" fmla="*/ 24 h 64"/>
                <a:gd name="T16" fmla="*/ 41 w 64"/>
                <a:gd name="T17" fmla="*/ 37 h 64"/>
                <a:gd name="T18" fmla="*/ 45 w 64"/>
                <a:gd name="T19" fmla="*/ 37 h 64"/>
                <a:gd name="T20" fmla="*/ 50 w 64"/>
                <a:gd name="T21" fmla="*/ 36 h 64"/>
                <a:gd name="T22" fmla="*/ 55 w 64"/>
                <a:gd name="T23" fmla="*/ 23 h 64"/>
                <a:gd name="T24" fmla="*/ 53 w 64"/>
                <a:gd name="T25" fmla="*/ 40 h 64"/>
                <a:gd name="T26" fmla="*/ 50 w 64"/>
                <a:gd name="T27" fmla="*/ 52 h 64"/>
                <a:gd name="T28" fmla="*/ 40 w 64"/>
                <a:gd name="T29" fmla="*/ 43 h 64"/>
                <a:gd name="T30" fmla="*/ 34 w 64"/>
                <a:gd name="T31" fmla="*/ 25 h 64"/>
                <a:gd name="T32" fmla="*/ 14 w 64"/>
                <a:gd name="T33" fmla="*/ 21 h 64"/>
                <a:gd name="T34" fmla="*/ 18 w 64"/>
                <a:gd name="T35" fmla="*/ 19 h 64"/>
                <a:gd name="T36" fmla="*/ 22 w 64"/>
                <a:gd name="T37" fmla="*/ 19 h 64"/>
                <a:gd name="T38" fmla="*/ 25 w 64"/>
                <a:gd name="T39" fmla="*/ 23 h 64"/>
                <a:gd name="T40" fmla="*/ 25 w 64"/>
                <a:gd name="T41" fmla="*/ 29 h 64"/>
                <a:gd name="T42" fmla="*/ 23 w 64"/>
                <a:gd name="T43" fmla="*/ 24 h 64"/>
                <a:gd name="T44" fmla="*/ 21 w 64"/>
                <a:gd name="T45" fmla="*/ 21 h 64"/>
                <a:gd name="T46" fmla="*/ 18 w 64"/>
                <a:gd name="T47" fmla="*/ 21 h 64"/>
                <a:gd name="T48" fmla="*/ 15 w 64"/>
                <a:gd name="T49" fmla="*/ 22 h 64"/>
                <a:gd name="T50" fmla="*/ 12 w 64"/>
                <a:gd name="T51" fmla="*/ 25 h 64"/>
                <a:gd name="T52" fmla="*/ 14 w 64"/>
                <a:gd name="T53" fmla="*/ 21 h 64"/>
                <a:gd name="T54" fmla="*/ 18 w 64"/>
                <a:gd name="T55" fmla="*/ 36 h 64"/>
                <a:gd name="T56" fmla="*/ 18 w 64"/>
                <a:gd name="T57" fmla="*/ 26 h 64"/>
                <a:gd name="T58" fmla="*/ 9 w 64"/>
                <a:gd name="T59" fmla="*/ 41 h 64"/>
                <a:gd name="T60" fmla="*/ 18 w 64"/>
                <a:gd name="T61" fmla="*/ 37 h 64"/>
                <a:gd name="T62" fmla="*/ 29 w 64"/>
                <a:gd name="T63" fmla="*/ 45 h 64"/>
                <a:gd name="T64" fmla="*/ 34 w 64"/>
                <a:gd name="T65" fmla="*/ 44 h 64"/>
                <a:gd name="T66" fmla="*/ 28 w 64"/>
                <a:gd name="T67" fmla="*/ 48 h 64"/>
                <a:gd name="T68" fmla="*/ 27 w 64"/>
                <a:gd name="T69" fmla="*/ 48 h 64"/>
                <a:gd name="T70" fmla="*/ 27 w 64"/>
                <a:gd name="T71" fmla="*/ 48 h 64"/>
                <a:gd name="T72" fmla="*/ 23 w 64"/>
                <a:gd name="T73" fmla="*/ 52 h 64"/>
                <a:gd name="T74" fmla="*/ 12 w 64"/>
                <a:gd name="T75" fmla="*/ 44 h 64"/>
                <a:gd name="T76" fmla="*/ 8 w 64"/>
                <a:gd name="T77" fmla="*/ 52 h 64"/>
                <a:gd name="T78" fmla="*/ 9 w 64"/>
                <a:gd name="T79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64">
                  <a:moveTo>
                    <a:pt x="13" y="64"/>
                  </a:moveTo>
                  <a:cubicBezTo>
                    <a:pt x="51" y="64"/>
                    <a:pt x="51" y="64"/>
                    <a:pt x="51" y="64"/>
                  </a:cubicBezTo>
                  <a:cubicBezTo>
                    <a:pt x="58" y="64"/>
                    <a:pt x="64" y="58"/>
                    <a:pt x="64" y="5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8"/>
                    <a:pt x="6" y="64"/>
                    <a:pt x="13" y="64"/>
                  </a:cubicBezTo>
                  <a:close/>
                  <a:moveTo>
                    <a:pt x="45" y="26"/>
                  </a:moveTo>
                  <a:cubicBezTo>
                    <a:pt x="48" y="26"/>
                    <a:pt x="50" y="28"/>
                    <a:pt x="50" y="31"/>
                  </a:cubicBezTo>
                  <a:cubicBezTo>
                    <a:pt x="50" y="33"/>
                    <a:pt x="48" y="36"/>
                    <a:pt x="45" y="36"/>
                  </a:cubicBezTo>
                  <a:cubicBezTo>
                    <a:pt x="42" y="36"/>
                    <a:pt x="40" y="33"/>
                    <a:pt x="40" y="31"/>
                  </a:cubicBezTo>
                  <a:cubicBezTo>
                    <a:pt x="40" y="28"/>
                    <a:pt x="42" y="26"/>
                    <a:pt x="45" y="26"/>
                  </a:cubicBezTo>
                  <a:close/>
                  <a:moveTo>
                    <a:pt x="35" y="23"/>
                  </a:moveTo>
                  <a:cubicBezTo>
                    <a:pt x="36" y="23"/>
                    <a:pt x="37" y="23"/>
                    <a:pt x="37" y="24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8"/>
                    <a:pt x="41" y="37"/>
                  </a:cubicBezTo>
                  <a:cubicBezTo>
                    <a:pt x="42" y="37"/>
                    <a:pt x="43" y="37"/>
                    <a:pt x="45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37"/>
                    <a:pt x="48" y="37"/>
                    <a:pt x="49" y="37"/>
                  </a:cubicBezTo>
                  <a:cubicBezTo>
                    <a:pt x="50" y="38"/>
                    <a:pt x="50" y="36"/>
                    <a:pt x="50" y="36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3"/>
                    <a:pt x="54" y="23"/>
                    <a:pt x="55" y="23"/>
                  </a:cubicBezTo>
                  <a:cubicBezTo>
                    <a:pt x="56" y="23"/>
                    <a:pt x="56" y="24"/>
                    <a:pt x="56" y="25"/>
                  </a:cubicBezTo>
                  <a:cubicBezTo>
                    <a:pt x="56" y="25"/>
                    <a:pt x="53" y="39"/>
                    <a:pt x="53" y="40"/>
                  </a:cubicBezTo>
                  <a:cubicBezTo>
                    <a:pt x="53" y="42"/>
                    <a:pt x="50" y="43"/>
                    <a:pt x="50" y="43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37" y="42"/>
                    <a:pt x="37" y="40"/>
                  </a:cubicBezTo>
                  <a:cubicBezTo>
                    <a:pt x="37" y="39"/>
                    <a:pt x="34" y="25"/>
                    <a:pt x="34" y="25"/>
                  </a:cubicBezTo>
                  <a:cubicBezTo>
                    <a:pt x="34" y="24"/>
                    <a:pt x="34" y="23"/>
                    <a:pt x="35" y="23"/>
                  </a:cubicBezTo>
                  <a:close/>
                  <a:moveTo>
                    <a:pt x="14" y="21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9" y="19"/>
                    <a:pt x="9" y="19"/>
                    <a:pt x="9" y="19"/>
                  </a:cubicBezTo>
                  <a:lnTo>
                    <a:pt x="14" y="21"/>
                  </a:lnTo>
                  <a:close/>
                  <a:moveTo>
                    <a:pt x="22" y="31"/>
                  </a:moveTo>
                  <a:cubicBezTo>
                    <a:pt x="22" y="33"/>
                    <a:pt x="20" y="36"/>
                    <a:pt x="18" y="36"/>
                  </a:cubicBezTo>
                  <a:cubicBezTo>
                    <a:pt x="15" y="36"/>
                    <a:pt x="13" y="33"/>
                    <a:pt x="13" y="31"/>
                  </a:cubicBezTo>
                  <a:cubicBezTo>
                    <a:pt x="13" y="28"/>
                    <a:pt x="15" y="26"/>
                    <a:pt x="18" y="26"/>
                  </a:cubicBezTo>
                  <a:cubicBezTo>
                    <a:pt x="20" y="26"/>
                    <a:pt x="22" y="28"/>
                    <a:pt x="22" y="31"/>
                  </a:cubicBezTo>
                  <a:close/>
                  <a:moveTo>
                    <a:pt x="9" y="41"/>
                  </a:moveTo>
                  <a:cubicBezTo>
                    <a:pt x="11" y="38"/>
                    <a:pt x="13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3" y="37"/>
                    <a:pt x="23" y="38"/>
                    <a:pt x="26" y="41"/>
                  </a:cubicBezTo>
                  <a:cubicBezTo>
                    <a:pt x="27" y="43"/>
                    <a:pt x="27" y="43"/>
                    <a:pt x="29" y="45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3"/>
                    <a:pt x="34" y="43"/>
                    <a:pt x="34" y="44"/>
                  </a:cubicBezTo>
                  <a:cubicBezTo>
                    <a:pt x="35" y="45"/>
                    <a:pt x="34" y="46"/>
                    <a:pt x="33" y="46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7" y="49"/>
                    <a:pt x="27" y="49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3" y="44"/>
                    <a:pt x="23" y="44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48"/>
                    <a:pt x="9" y="42"/>
                    <a:pt x="9" y="41"/>
                  </a:cubicBezTo>
                  <a:close/>
                  <a:moveTo>
                    <a:pt x="9" y="41"/>
                  </a:moveTo>
                  <a:cubicBezTo>
                    <a:pt x="9" y="41"/>
                    <a:pt x="9" y="41"/>
                    <a:pt x="9" y="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Group 12">
            <a:extLst>
              <a:ext uri="{FF2B5EF4-FFF2-40B4-BE49-F238E27FC236}">
                <a16:creationId xmlns:a16="http://schemas.microsoft.com/office/drawing/2014/main" xmlns="" id="{85AE365C-D113-4E04-A9EF-AF916B144B80}"/>
              </a:ext>
            </a:extLst>
          </p:cNvPr>
          <p:cNvGrpSpPr/>
          <p:nvPr/>
        </p:nvGrpSpPr>
        <p:grpSpPr>
          <a:xfrm>
            <a:off x="5009433" y="3146334"/>
            <a:ext cx="3294366" cy="656838"/>
            <a:chOff x="6096000" y="4521354"/>
            <a:chExt cx="4962662" cy="875784"/>
          </a:xfrm>
        </p:grpSpPr>
        <p:sp>
          <p:nvSpPr>
            <p:cNvPr id="23" name="ïṧḷïḓê-Rectangle 17">
              <a:extLst>
                <a:ext uri="{FF2B5EF4-FFF2-40B4-BE49-F238E27FC236}">
                  <a16:creationId xmlns:a16="http://schemas.microsoft.com/office/drawing/2014/main" xmlns="" id="{48251477-771D-4871-9C18-FBE359496AF2}"/>
                </a:ext>
              </a:extLst>
            </p:cNvPr>
            <p:cNvSpPr/>
            <p:nvPr/>
          </p:nvSpPr>
          <p:spPr>
            <a:xfrm>
              <a:off x="6096000" y="4912390"/>
              <a:ext cx="4962662" cy="48474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如需更改请在（设置形状格式）菜单下（文本选项）中调整。</a:t>
              </a:r>
            </a:p>
          </p:txBody>
        </p:sp>
        <p:sp>
          <p:nvSpPr>
            <p:cNvPr id="24" name="ïṧḷïḓê-Rectangle 10">
              <a:extLst>
                <a:ext uri="{FF2B5EF4-FFF2-40B4-BE49-F238E27FC236}">
                  <a16:creationId xmlns:a16="http://schemas.microsoft.com/office/drawing/2014/main" xmlns="" id="{BDB3DBBC-5142-4A11-9FB0-50BAF220DF68}"/>
                </a:ext>
              </a:extLst>
            </p:cNvPr>
            <p:cNvSpPr/>
            <p:nvPr/>
          </p:nvSpPr>
          <p:spPr>
            <a:xfrm>
              <a:off x="6096000" y="4521354"/>
              <a:ext cx="1564777" cy="41549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7" name="Group 22">
            <a:extLst>
              <a:ext uri="{FF2B5EF4-FFF2-40B4-BE49-F238E27FC236}">
                <a16:creationId xmlns:a16="http://schemas.microsoft.com/office/drawing/2014/main" xmlns="" id="{878A632A-262D-464A-A81A-2DB31F68F68E}"/>
              </a:ext>
            </a:extLst>
          </p:cNvPr>
          <p:cNvGrpSpPr/>
          <p:nvPr/>
        </p:nvGrpSpPr>
        <p:grpSpPr>
          <a:xfrm>
            <a:off x="4594761" y="2284263"/>
            <a:ext cx="3294366" cy="656838"/>
            <a:chOff x="6096000" y="4521354"/>
            <a:chExt cx="4962662" cy="875784"/>
          </a:xfrm>
        </p:grpSpPr>
        <p:sp>
          <p:nvSpPr>
            <p:cNvPr id="21" name="ïṧḷïḓê-Rectangle 23">
              <a:extLst>
                <a:ext uri="{FF2B5EF4-FFF2-40B4-BE49-F238E27FC236}">
                  <a16:creationId xmlns:a16="http://schemas.microsoft.com/office/drawing/2014/main" xmlns="" id="{8EB81EF3-D220-4381-9AD4-56F83301960C}"/>
                </a:ext>
              </a:extLst>
            </p:cNvPr>
            <p:cNvSpPr/>
            <p:nvPr/>
          </p:nvSpPr>
          <p:spPr>
            <a:xfrm>
              <a:off x="6096000" y="4912390"/>
              <a:ext cx="4962662" cy="48474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如需更改请在（设置形状格式）菜单下（文本选项）中调整。</a:t>
              </a:r>
            </a:p>
          </p:txBody>
        </p:sp>
        <p:sp>
          <p:nvSpPr>
            <p:cNvPr id="22" name="ïṧḷïḓê-Rectangle 24">
              <a:extLst>
                <a:ext uri="{FF2B5EF4-FFF2-40B4-BE49-F238E27FC236}">
                  <a16:creationId xmlns:a16="http://schemas.microsoft.com/office/drawing/2014/main" xmlns="" id="{552284FD-8521-4205-8F54-F4CADCAD6638}"/>
                </a:ext>
              </a:extLst>
            </p:cNvPr>
            <p:cNvSpPr/>
            <p:nvPr/>
          </p:nvSpPr>
          <p:spPr>
            <a:xfrm>
              <a:off x="6096000" y="4521354"/>
              <a:ext cx="1564777" cy="41549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18" name="Group 25">
            <a:extLst>
              <a:ext uri="{FF2B5EF4-FFF2-40B4-BE49-F238E27FC236}">
                <a16:creationId xmlns:a16="http://schemas.microsoft.com/office/drawing/2014/main" xmlns="" id="{311C38A7-7D8C-4019-8AFF-14AAA54EA587}"/>
              </a:ext>
            </a:extLst>
          </p:cNvPr>
          <p:cNvGrpSpPr/>
          <p:nvPr/>
        </p:nvGrpSpPr>
        <p:grpSpPr>
          <a:xfrm>
            <a:off x="4064328" y="1422192"/>
            <a:ext cx="3294366" cy="656838"/>
            <a:chOff x="6096000" y="4521354"/>
            <a:chExt cx="4962662" cy="875784"/>
          </a:xfrm>
        </p:grpSpPr>
        <p:sp>
          <p:nvSpPr>
            <p:cNvPr id="19" name="ïṧḷïḓê-Rectangle 26">
              <a:extLst>
                <a:ext uri="{FF2B5EF4-FFF2-40B4-BE49-F238E27FC236}">
                  <a16:creationId xmlns:a16="http://schemas.microsoft.com/office/drawing/2014/main" xmlns="" id="{DEDBD232-9FDA-443D-AA73-DF6CC778B3AF}"/>
                </a:ext>
              </a:extLst>
            </p:cNvPr>
            <p:cNvSpPr/>
            <p:nvPr/>
          </p:nvSpPr>
          <p:spPr>
            <a:xfrm>
              <a:off x="6096000" y="4912390"/>
              <a:ext cx="4962662" cy="48474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如需更改请在（设置形状格式）菜单下（文本选项）中调整。</a:t>
              </a:r>
            </a:p>
          </p:txBody>
        </p:sp>
        <p:sp>
          <p:nvSpPr>
            <p:cNvPr id="20" name="ïṧḷïḓê-Rectangle 27">
              <a:extLst>
                <a:ext uri="{FF2B5EF4-FFF2-40B4-BE49-F238E27FC236}">
                  <a16:creationId xmlns:a16="http://schemas.microsoft.com/office/drawing/2014/main" xmlns="" id="{F5799891-CD8D-4954-A8BA-F50212966A8F}"/>
                </a:ext>
              </a:extLst>
            </p:cNvPr>
            <p:cNvSpPr/>
            <p:nvPr/>
          </p:nvSpPr>
          <p:spPr>
            <a:xfrm>
              <a:off x="6096000" y="4521354"/>
              <a:ext cx="1564777" cy="41549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xmlns="" id="{D631D7DF-1655-4EE7-9381-6360A209522F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2338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-9081"/>
            <a:ext cx="9144000" cy="515337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147" b="-141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-11462"/>
            <a:ext cx="9144000" cy="515337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123728" y="1184434"/>
            <a:ext cx="7020272" cy="1747356"/>
          </a:xfrm>
          <a:prstGeom prst="rect">
            <a:avLst/>
          </a:prstGeom>
          <a:solidFill>
            <a:srgbClr val="9B162C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gray">
          <a:xfrm>
            <a:off x="5503259" y="2179129"/>
            <a:ext cx="2947393" cy="5904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noAutofit/>
          </a:bodyPr>
          <a:lstStyle/>
          <a:p>
            <a:r>
              <a:rPr lang="zh-CN" altLang="en-US" sz="33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  <a:endParaRPr lang="zh-CN" altLang="en-US" sz="3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08104" y="1295979"/>
            <a:ext cx="1799000" cy="900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" rIns="0" bIns="0" rtlCol="0" anchor="ctr"/>
          <a:lstStyle/>
          <a:p>
            <a:r>
              <a:rPr lang="en-US" altLang="zh-CN" sz="6000" dirty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</a:rPr>
              <a:t>Part </a:t>
            </a:r>
            <a:r>
              <a:rPr lang="en-US" altLang="zh-CN" sz="6000" dirty="0" smtClean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</a:rPr>
              <a:t>04</a:t>
            </a:r>
            <a:endParaRPr lang="zh-CN" altLang="en-US" sz="6000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3746602" y="1482779"/>
            <a:ext cx="14588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spc="225" dirty="0" smtClean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  <a:sym typeface="微软雅黑" pitchFamily="34" charset="-122"/>
              </a:rPr>
              <a:t>201X</a:t>
            </a:r>
            <a:endParaRPr lang="zh-CN" altLang="en-US" b="1" spc="225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  <a:sym typeface="微软雅黑" pitchFamily="34" charset="-122"/>
            </a:endParaRPr>
          </a:p>
        </p:txBody>
      </p:sp>
      <p:sp>
        <p:nvSpPr>
          <p:cNvPr id="21" name="TextBox 7"/>
          <p:cNvSpPr>
            <a:spLocks noChangeArrowheads="1"/>
          </p:cNvSpPr>
          <p:nvPr/>
        </p:nvSpPr>
        <p:spPr bwMode="auto">
          <a:xfrm>
            <a:off x="3746602" y="1734797"/>
            <a:ext cx="14588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/>
                </a:solidFill>
                <a:latin typeface="Abraham Lincoln" pitchFamily="2" charset="0"/>
                <a:ea typeface="Abraham Lincoln" pitchFamily="2" charset="0"/>
                <a:sym typeface="微软雅黑" pitchFamily="34" charset="-122"/>
              </a:rPr>
              <a:t>General work report</a:t>
            </a:r>
            <a:endParaRPr lang="zh-CN" altLang="en-US" dirty="0">
              <a:solidFill>
                <a:schemeClr val="bg1"/>
              </a:solidFill>
              <a:latin typeface="Abraham Lincoln" pitchFamily="2" charset="0"/>
              <a:ea typeface="Abraham Lincoln" pitchFamily="2" charset="0"/>
              <a:sym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296138" y="1473402"/>
            <a:ext cx="114351" cy="594066"/>
            <a:chOff x="3913576" y="2427313"/>
            <a:chExt cx="152468" cy="79208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3989810" y="2427313"/>
              <a:ext cx="0" cy="792088"/>
            </a:xfrm>
            <a:prstGeom prst="line">
              <a:avLst/>
            </a:prstGeom>
            <a:ln w="9525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 rot="2700000">
              <a:off x="3913576" y="2730643"/>
              <a:ext cx="152468" cy="1524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012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 p14:presetBounceEnd="6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20" dur="1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2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2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/>
          <p:bldP spid="13" grpId="0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6" presetClass="entr" presetSubtype="2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Horizontal)">
                                          <p:cBhvr>
                                            <p:cTn id="20" dur="1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22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2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/>
          <p:bldP spid="13" grpId="0"/>
          <p:bldP spid="20" grpId="0"/>
          <p:bldP spid="21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A8B2C29A-EB35-40CE-86FD-9A57B7956892}"/>
              </a:ext>
            </a:extLst>
          </p:cNvPr>
          <p:cNvGrpSpPr/>
          <p:nvPr/>
        </p:nvGrpSpPr>
        <p:grpSpPr>
          <a:xfrm>
            <a:off x="820494" y="1237532"/>
            <a:ext cx="1784060" cy="2668437"/>
            <a:chOff x="820494" y="1237532"/>
            <a:chExt cx="1784060" cy="2668437"/>
          </a:xfrm>
        </p:grpSpPr>
        <p:sp>
          <p:nvSpPr>
            <p:cNvPr id="4" name="îŝḷîḓé-Arrow: Down 5">
              <a:extLst>
                <a:ext uri="{FF2B5EF4-FFF2-40B4-BE49-F238E27FC236}">
                  <a16:creationId xmlns:a16="http://schemas.microsoft.com/office/drawing/2014/main" xmlns="" id="{CB7A8BCD-2CE0-46B7-A844-B2A1A0353EA8}"/>
                </a:ext>
              </a:extLst>
            </p:cNvPr>
            <p:cNvSpPr/>
            <p:nvPr/>
          </p:nvSpPr>
          <p:spPr>
            <a:xfrm>
              <a:off x="820494" y="1529845"/>
              <a:ext cx="1778563" cy="237612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ḷîḓé-Flowchart: Off-page Connector 7">
              <a:extLst>
                <a:ext uri="{FF2B5EF4-FFF2-40B4-BE49-F238E27FC236}">
                  <a16:creationId xmlns:a16="http://schemas.microsoft.com/office/drawing/2014/main" xmlns="" id="{9F09F531-D149-4E64-BD4F-822C6942BD5C}"/>
                </a:ext>
              </a:extLst>
            </p:cNvPr>
            <p:cNvSpPr/>
            <p:nvPr/>
          </p:nvSpPr>
          <p:spPr>
            <a:xfrm>
              <a:off x="1333839" y="1237532"/>
              <a:ext cx="751874" cy="732382"/>
            </a:xfrm>
            <a:prstGeom prst="flowChartOffpageConnector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ŝḷîḓé-Freeform: Shape 17">
              <a:extLst>
                <a:ext uri="{FF2B5EF4-FFF2-40B4-BE49-F238E27FC236}">
                  <a16:creationId xmlns:a16="http://schemas.microsoft.com/office/drawing/2014/main" xmlns="" id="{27C76AF8-4BFB-4545-86F5-553B2811022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20179" y="1409930"/>
              <a:ext cx="371422" cy="355272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3">
              <a:extLst>
                <a:ext uri="{FF2B5EF4-FFF2-40B4-BE49-F238E27FC236}">
                  <a16:creationId xmlns:a16="http://schemas.microsoft.com/office/drawing/2014/main" xmlns="" id="{48772F09-8178-4923-9DAA-8502B5964D31}"/>
                </a:ext>
              </a:extLst>
            </p:cNvPr>
            <p:cNvGrpSpPr/>
            <p:nvPr/>
          </p:nvGrpSpPr>
          <p:grpSpPr>
            <a:xfrm>
              <a:off x="820494" y="1960194"/>
              <a:ext cx="1784060" cy="990762"/>
              <a:chOff x="719667" y="2168826"/>
              <a:chExt cx="2558299" cy="1420729"/>
            </a:xfrm>
          </p:grpSpPr>
          <p:sp>
            <p:nvSpPr>
              <p:cNvPr id="25" name="îŝḷîḓé-Rectangle 23">
                <a:extLst>
                  <a:ext uri="{FF2B5EF4-FFF2-40B4-BE49-F238E27FC236}">
                    <a16:creationId xmlns:a16="http://schemas.microsoft.com/office/drawing/2014/main" xmlns="" id="{9C6AFC44-1A42-4FE7-80A1-41DEC74217FB}"/>
                  </a:ext>
                </a:extLst>
              </p:cNvPr>
              <p:cNvSpPr/>
              <p:nvPr/>
            </p:nvSpPr>
            <p:spPr>
              <a:xfrm>
                <a:off x="1336800" y="2168826"/>
                <a:ext cx="1324032" cy="3972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26" name="îŝḷîḓé-Rectangle 24">
                <a:extLst>
                  <a:ext uri="{FF2B5EF4-FFF2-40B4-BE49-F238E27FC236}">
                    <a16:creationId xmlns:a16="http://schemas.microsoft.com/office/drawing/2014/main" xmlns="" id="{BA82440B-D6E5-45B8-B295-6CB73D67B29E}"/>
                  </a:ext>
                </a:extLst>
              </p:cNvPr>
              <p:cNvSpPr/>
              <p:nvPr/>
            </p:nvSpPr>
            <p:spPr>
              <a:xfrm>
                <a:off x="719667" y="2552096"/>
                <a:ext cx="2558299" cy="1037459"/>
              </a:xfrm>
              <a:prstGeom prst="rect">
                <a:avLst/>
              </a:prstGeom>
            </p:spPr>
            <p:txBody>
              <a:bodyPr wrap="square" anchor="ctr" anchorCtr="1">
                <a:normAutofit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 </a:t>
                </a:r>
                <a:br>
                  <a:rPr lang="zh-CN" altLang="en-US" sz="1100">
                    <a:solidFill>
                      <a:schemeClr val="bg1"/>
                    </a:solidFill>
                  </a:rPr>
                </a:br>
                <a:r>
                  <a:rPr lang="zh-CN" altLang="en-US" sz="11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50C76779-4851-47A1-9004-8A7ACA958A80}"/>
              </a:ext>
            </a:extLst>
          </p:cNvPr>
          <p:cNvGrpSpPr/>
          <p:nvPr/>
        </p:nvGrpSpPr>
        <p:grpSpPr>
          <a:xfrm>
            <a:off x="2726811" y="1237532"/>
            <a:ext cx="1784060" cy="2668437"/>
            <a:chOff x="2726811" y="1237532"/>
            <a:chExt cx="1784060" cy="2668437"/>
          </a:xfrm>
        </p:grpSpPr>
        <p:sp>
          <p:nvSpPr>
            <p:cNvPr id="3" name="îŝḷîḓé-Arrow: Down 4">
              <a:extLst>
                <a:ext uri="{FF2B5EF4-FFF2-40B4-BE49-F238E27FC236}">
                  <a16:creationId xmlns:a16="http://schemas.microsoft.com/office/drawing/2014/main" xmlns="" id="{361EFA42-CF6D-461A-B2A6-A275FA164AAC}"/>
                </a:ext>
              </a:extLst>
            </p:cNvPr>
            <p:cNvSpPr/>
            <p:nvPr/>
          </p:nvSpPr>
          <p:spPr>
            <a:xfrm>
              <a:off x="2729560" y="1529845"/>
              <a:ext cx="1778563" cy="237612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ŝḷîḓé-Flowchart: Off-page Connector 9">
              <a:extLst>
                <a:ext uri="{FF2B5EF4-FFF2-40B4-BE49-F238E27FC236}">
                  <a16:creationId xmlns:a16="http://schemas.microsoft.com/office/drawing/2014/main" xmlns="" id="{A8545EF6-0445-4BC7-8055-86A6B8B2B8D0}"/>
                </a:ext>
              </a:extLst>
            </p:cNvPr>
            <p:cNvSpPr/>
            <p:nvPr/>
          </p:nvSpPr>
          <p:spPr>
            <a:xfrm>
              <a:off x="3227403" y="1237532"/>
              <a:ext cx="751874" cy="732382"/>
            </a:xfrm>
            <a:prstGeom prst="flowChartOffpageConnector">
              <a:avLst/>
            </a:prstGeom>
            <a:solidFill>
              <a:schemeClr val="bg1"/>
            </a:solidFill>
            <a:ln w="5715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ŝḷîḓé-Freeform: Shape 19">
              <a:extLst>
                <a:ext uri="{FF2B5EF4-FFF2-40B4-BE49-F238E27FC236}">
                  <a16:creationId xmlns:a16="http://schemas.microsoft.com/office/drawing/2014/main" xmlns="" id="{16E86FF7-CE28-46D7-A901-748945956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6227" y="1411575"/>
              <a:ext cx="314228" cy="341233"/>
            </a:xfrm>
            <a:custGeom>
              <a:avLst/>
              <a:gdLst/>
              <a:ahLst/>
              <a:cxnLst>
                <a:cxn ang="0">
                  <a:pos x="55" y="55"/>
                </a:cxn>
                <a:cxn ang="0">
                  <a:pos x="39" y="55"/>
                </a:cxn>
                <a:cxn ang="0">
                  <a:pos x="30" y="64"/>
                </a:cxn>
                <a:cxn ang="0">
                  <a:pos x="21" y="55"/>
                </a:cxn>
                <a:cxn ang="0">
                  <a:pos x="5" y="55"/>
                </a:cxn>
                <a:cxn ang="0">
                  <a:pos x="0" y="50"/>
                </a:cxn>
                <a:cxn ang="0">
                  <a:pos x="11" y="20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30" y="0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48" y="20"/>
                </a:cxn>
                <a:cxn ang="0">
                  <a:pos x="59" y="50"/>
                </a:cxn>
                <a:cxn ang="0">
                  <a:pos x="55" y="55"/>
                </a:cxn>
                <a:cxn ang="0">
                  <a:pos x="30" y="60"/>
                </a:cxn>
                <a:cxn ang="0">
                  <a:pos x="25" y="55"/>
                </a:cxn>
                <a:cxn ang="0">
                  <a:pos x="24" y="54"/>
                </a:cxn>
                <a:cxn ang="0">
                  <a:pos x="23" y="55"/>
                </a:cxn>
                <a:cxn ang="0">
                  <a:pos x="30" y="61"/>
                </a:cxn>
                <a:cxn ang="0">
                  <a:pos x="30" y="60"/>
                </a:cxn>
                <a:cxn ang="0">
                  <a:pos x="30" y="60"/>
                </a:cxn>
              </a:cxnLst>
              <a:rect l="0" t="0" r="r" b="b"/>
              <a:pathLst>
                <a:path w="59" h="64">
                  <a:moveTo>
                    <a:pt x="55" y="55"/>
                  </a:moveTo>
                  <a:cubicBezTo>
                    <a:pt x="39" y="55"/>
                    <a:pt x="39" y="55"/>
                    <a:pt x="39" y="55"/>
                  </a:cubicBezTo>
                  <a:cubicBezTo>
                    <a:pt x="39" y="60"/>
                    <a:pt x="35" y="64"/>
                    <a:pt x="30" y="64"/>
                  </a:cubicBezTo>
                  <a:cubicBezTo>
                    <a:pt x="25" y="64"/>
                    <a:pt x="21" y="60"/>
                    <a:pt x="21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2" y="55"/>
                    <a:pt x="0" y="53"/>
                    <a:pt x="0" y="50"/>
                  </a:cubicBezTo>
                  <a:cubicBezTo>
                    <a:pt x="5" y="46"/>
                    <a:pt x="11" y="38"/>
                    <a:pt x="11" y="20"/>
                  </a:cubicBezTo>
                  <a:cubicBezTo>
                    <a:pt x="11" y="13"/>
                    <a:pt x="17" y="6"/>
                    <a:pt x="27" y="5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1"/>
                    <a:pt x="28" y="0"/>
                    <a:pt x="30" y="0"/>
                  </a:cubicBezTo>
                  <a:cubicBezTo>
                    <a:pt x="32" y="0"/>
                    <a:pt x="33" y="1"/>
                    <a:pt x="33" y="3"/>
                  </a:cubicBezTo>
                  <a:cubicBezTo>
                    <a:pt x="33" y="4"/>
                    <a:pt x="33" y="4"/>
                    <a:pt x="33" y="5"/>
                  </a:cubicBezTo>
                  <a:cubicBezTo>
                    <a:pt x="42" y="6"/>
                    <a:pt x="48" y="13"/>
                    <a:pt x="48" y="20"/>
                  </a:cubicBezTo>
                  <a:cubicBezTo>
                    <a:pt x="48" y="38"/>
                    <a:pt x="54" y="46"/>
                    <a:pt x="59" y="50"/>
                  </a:cubicBezTo>
                  <a:cubicBezTo>
                    <a:pt x="59" y="53"/>
                    <a:pt x="57" y="55"/>
                    <a:pt x="55" y="55"/>
                  </a:cubicBezTo>
                  <a:close/>
                  <a:moveTo>
                    <a:pt x="30" y="60"/>
                  </a:moveTo>
                  <a:cubicBezTo>
                    <a:pt x="27" y="60"/>
                    <a:pt x="25" y="57"/>
                    <a:pt x="25" y="55"/>
                  </a:cubicBezTo>
                  <a:cubicBezTo>
                    <a:pt x="25" y="54"/>
                    <a:pt x="24" y="54"/>
                    <a:pt x="24" y="54"/>
                  </a:cubicBezTo>
                  <a:cubicBezTo>
                    <a:pt x="24" y="54"/>
                    <a:pt x="23" y="54"/>
                    <a:pt x="23" y="55"/>
                  </a:cubicBezTo>
                  <a:cubicBezTo>
                    <a:pt x="23" y="58"/>
                    <a:pt x="26" y="61"/>
                    <a:pt x="30" y="61"/>
                  </a:cubicBezTo>
                  <a:cubicBezTo>
                    <a:pt x="30" y="61"/>
                    <a:pt x="30" y="61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25">
              <a:extLst>
                <a:ext uri="{FF2B5EF4-FFF2-40B4-BE49-F238E27FC236}">
                  <a16:creationId xmlns:a16="http://schemas.microsoft.com/office/drawing/2014/main" xmlns="" id="{87BD4FB7-AE04-4F2F-AB1F-C6534140FA5A}"/>
                </a:ext>
              </a:extLst>
            </p:cNvPr>
            <p:cNvGrpSpPr/>
            <p:nvPr/>
          </p:nvGrpSpPr>
          <p:grpSpPr>
            <a:xfrm>
              <a:off x="2726811" y="1960194"/>
              <a:ext cx="1784060" cy="990762"/>
              <a:chOff x="719667" y="2168826"/>
              <a:chExt cx="2558299" cy="1420729"/>
            </a:xfrm>
          </p:grpSpPr>
          <p:sp>
            <p:nvSpPr>
              <p:cNvPr id="23" name="îŝḷîḓé-Rectangle 26">
                <a:extLst>
                  <a:ext uri="{FF2B5EF4-FFF2-40B4-BE49-F238E27FC236}">
                    <a16:creationId xmlns:a16="http://schemas.microsoft.com/office/drawing/2014/main" xmlns="" id="{A908366A-5975-4C57-B7BC-6A597DDF3DAB}"/>
                  </a:ext>
                </a:extLst>
              </p:cNvPr>
              <p:cNvSpPr/>
              <p:nvPr/>
            </p:nvSpPr>
            <p:spPr>
              <a:xfrm>
                <a:off x="1336800" y="2168826"/>
                <a:ext cx="1324032" cy="3972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24" name="îŝḷîḓé-Rectangle 27">
                <a:extLst>
                  <a:ext uri="{FF2B5EF4-FFF2-40B4-BE49-F238E27FC236}">
                    <a16:creationId xmlns:a16="http://schemas.microsoft.com/office/drawing/2014/main" xmlns="" id="{CEBA6D35-10A0-4BFA-9576-EC35922A6923}"/>
                  </a:ext>
                </a:extLst>
              </p:cNvPr>
              <p:cNvSpPr/>
              <p:nvPr/>
            </p:nvSpPr>
            <p:spPr>
              <a:xfrm>
                <a:off x="719667" y="2552096"/>
                <a:ext cx="2558299" cy="1037459"/>
              </a:xfrm>
              <a:prstGeom prst="rect">
                <a:avLst/>
              </a:prstGeom>
            </p:spPr>
            <p:txBody>
              <a:bodyPr wrap="square" anchor="ctr" anchorCtr="1">
                <a:normAutofit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 </a:t>
                </a:r>
                <a:br>
                  <a:rPr lang="zh-CN" altLang="en-US" sz="1100">
                    <a:solidFill>
                      <a:schemeClr val="bg1"/>
                    </a:solidFill>
                  </a:rPr>
                </a:br>
                <a:r>
                  <a:rPr lang="zh-CN" altLang="en-US" sz="11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826B090B-9FFC-444F-B911-1983E767C4BA}"/>
              </a:ext>
            </a:extLst>
          </p:cNvPr>
          <p:cNvGrpSpPr/>
          <p:nvPr/>
        </p:nvGrpSpPr>
        <p:grpSpPr>
          <a:xfrm>
            <a:off x="4638625" y="1237532"/>
            <a:ext cx="1784060" cy="2668437"/>
            <a:chOff x="4638625" y="1237532"/>
            <a:chExt cx="1784060" cy="2668437"/>
          </a:xfrm>
        </p:grpSpPr>
        <p:sp>
          <p:nvSpPr>
            <p:cNvPr id="7" name="îŝḷîḓé-Arrow: Down 10">
              <a:extLst>
                <a:ext uri="{FF2B5EF4-FFF2-40B4-BE49-F238E27FC236}">
                  <a16:creationId xmlns:a16="http://schemas.microsoft.com/office/drawing/2014/main" xmlns="" id="{7DBA1060-9FE6-42EE-B051-AA1CAD39C99E}"/>
                </a:ext>
              </a:extLst>
            </p:cNvPr>
            <p:cNvSpPr/>
            <p:nvPr/>
          </p:nvSpPr>
          <p:spPr>
            <a:xfrm>
              <a:off x="4638627" y="1529845"/>
              <a:ext cx="1778563" cy="237612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ŝḷîḓé-Flowchart: Off-page Connector 12">
              <a:extLst>
                <a:ext uri="{FF2B5EF4-FFF2-40B4-BE49-F238E27FC236}">
                  <a16:creationId xmlns:a16="http://schemas.microsoft.com/office/drawing/2014/main" xmlns="" id="{A109EEB5-ACFA-48D7-8D0B-1F02E6712FBB}"/>
                </a:ext>
              </a:extLst>
            </p:cNvPr>
            <p:cNvSpPr/>
            <p:nvPr/>
          </p:nvSpPr>
          <p:spPr>
            <a:xfrm>
              <a:off x="5136470" y="1237532"/>
              <a:ext cx="751874" cy="732382"/>
            </a:xfrm>
            <a:prstGeom prst="flowChartOffpageConnector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ŝḷîḓé-Freeform: Shape 16">
              <a:extLst>
                <a:ext uri="{FF2B5EF4-FFF2-40B4-BE49-F238E27FC236}">
                  <a16:creationId xmlns:a16="http://schemas.microsoft.com/office/drawing/2014/main" xmlns="" id="{0A2050CA-C3A0-46A1-AA87-6903CDF40CF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42284" y="1408886"/>
              <a:ext cx="346526" cy="349297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28">
              <a:extLst>
                <a:ext uri="{FF2B5EF4-FFF2-40B4-BE49-F238E27FC236}">
                  <a16:creationId xmlns:a16="http://schemas.microsoft.com/office/drawing/2014/main" xmlns="" id="{57F5361F-413A-44F9-A2EB-BDE2598F7CBC}"/>
                </a:ext>
              </a:extLst>
            </p:cNvPr>
            <p:cNvGrpSpPr/>
            <p:nvPr/>
          </p:nvGrpSpPr>
          <p:grpSpPr>
            <a:xfrm>
              <a:off x="4638625" y="1960194"/>
              <a:ext cx="1784060" cy="990762"/>
              <a:chOff x="719667" y="2168826"/>
              <a:chExt cx="2558299" cy="1420729"/>
            </a:xfrm>
          </p:grpSpPr>
          <p:sp>
            <p:nvSpPr>
              <p:cNvPr id="21" name="îŝḷîḓé-Rectangle 29">
                <a:extLst>
                  <a:ext uri="{FF2B5EF4-FFF2-40B4-BE49-F238E27FC236}">
                    <a16:creationId xmlns:a16="http://schemas.microsoft.com/office/drawing/2014/main" xmlns="" id="{24C289D9-E481-40B0-AC53-DB53159FADA1}"/>
                  </a:ext>
                </a:extLst>
              </p:cNvPr>
              <p:cNvSpPr/>
              <p:nvPr/>
            </p:nvSpPr>
            <p:spPr>
              <a:xfrm>
                <a:off x="1336800" y="2168826"/>
                <a:ext cx="1324032" cy="3972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22" name="îŝḷîḓé-Rectangle 30">
                <a:extLst>
                  <a:ext uri="{FF2B5EF4-FFF2-40B4-BE49-F238E27FC236}">
                    <a16:creationId xmlns:a16="http://schemas.microsoft.com/office/drawing/2014/main" xmlns="" id="{1E4D23D7-D0A8-41AC-8B49-99741BF4FD04}"/>
                  </a:ext>
                </a:extLst>
              </p:cNvPr>
              <p:cNvSpPr/>
              <p:nvPr/>
            </p:nvSpPr>
            <p:spPr>
              <a:xfrm>
                <a:off x="719667" y="2552096"/>
                <a:ext cx="2558299" cy="1037459"/>
              </a:xfrm>
              <a:prstGeom prst="rect">
                <a:avLst/>
              </a:prstGeom>
            </p:spPr>
            <p:txBody>
              <a:bodyPr wrap="square" anchor="ctr" anchorCtr="1">
                <a:normAutofit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 </a:t>
                </a:r>
                <a:br>
                  <a:rPr lang="zh-CN" altLang="en-US" sz="1100">
                    <a:solidFill>
                      <a:schemeClr val="bg1"/>
                    </a:solidFill>
                  </a:rPr>
                </a:br>
                <a:r>
                  <a:rPr lang="zh-CN" altLang="en-US" sz="11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DA49ACB6-4743-4ACE-BB76-8A4CBE45AFA6}"/>
              </a:ext>
            </a:extLst>
          </p:cNvPr>
          <p:cNvGrpSpPr/>
          <p:nvPr/>
        </p:nvGrpSpPr>
        <p:grpSpPr>
          <a:xfrm>
            <a:off x="6539446" y="1237532"/>
            <a:ext cx="1784060" cy="2668437"/>
            <a:chOff x="6539446" y="1237532"/>
            <a:chExt cx="1784060" cy="2668437"/>
          </a:xfrm>
        </p:grpSpPr>
        <p:sp>
          <p:nvSpPr>
            <p:cNvPr id="9" name="îŝḷîḓé-Arrow: Down 13">
              <a:extLst>
                <a:ext uri="{FF2B5EF4-FFF2-40B4-BE49-F238E27FC236}">
                  <a16:creationId xmlns:a16="http://schemas.microsoft.com/office/drawing/2014/main" xmlns="" id="{BF71DD4E-5C39-4ED7-AE70-143C084FD196}"/>
                </a:ext>
              </a:extLst>
            </p:cNvPr>
            <p:cNvSpPr/>
            <p:nvPr/>
          </p:nvSpPr>
          <p:spPr>
            <a:xfrm>
              <a:off x="6542195" y="1529845"/>
              <a:ext cx="1778563" cy="237612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ŝḷîḓé-Flowchart: Off-page Connector 15">
              <a:extLst>
                <a:ext uri="{FF2B5EF4-FFF2-40B4-BE49-F238E27FC236}">
                  <a16:creationId xmlns:a16="http://schemas.microsoft.com/office/drawing/2014/main" xmlns="" id="{E4FE4BA4-F2C3-477D-B558-ABA71840B453}"/>
                </a:ext>
              </a:extLst>
            </p:cNvPr>
            <p:cNvSpPr/>
            <p:nvPr/>
          </p:nvSpPr>
          <p:spPr>
            <a:xfrm>
              <a:off x="7040039" y="1237532"/>
              <a:ext cx="751874" cy="732382"/>
            </a:xfrm>
            <a:prstGeom prst="flowChartOffpageConnector">
              <a:avLst/>
            </a:prstGeom>
            <a:solidFill>
              <a:schemeClr val="bg1"/>
            </a:solidFill>
            <a:ln w="57150">
              <a:solidFill>
                <a:schemeClr val="accent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ŝḷîḓé-Freeform: Shape 18">
              <a:extLst>
                <a:ext uri="{FF2B5EF4-FFF2-40B4-BE49-F238E27FC236}">
                  <a16:creationId xmlns:a16="http://schemas.microsoft.com/office/drawing/2014/main" xmlns="" id="{00CDD263-B9E1-483A-AB0C-FC167BB87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8339" y="1416949"/>
              <a:ext cx="355272" cy="355272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32">
              <a:extLst>
                <a:ext uri="{FF2B5EF4-FFF2-40B4-BE49-F238E27FC236}">
                  <a16:creationId xmlns:a16="http://schemas.microsoft.com/office/drawing/2014/main" xmlns="" id="{B84D3C0D-606A-4119-8F76-19F6D314687B}"/>
                </a:ext>
              </a:extLst>
            </p:cNvPr>
            <p:cNvGrpSpPr/>
            <p:nvPr/>
          </p:nvGrpSpPr>
          <p:grpSpPr>
            <a:xfrm>
              <a:off x="6539446" y="1960194"/>
              <a:ext cx="1784060" cy="990762"/>
              <a:chOff x="719667" y="2168826"/>
              <a:chExt cx="2558299" cy="1420729"/>
            </a:xfrm>
          </p:grpSpPr>
          <p:sp>
            <p:nvSpPr>
              <p:cNvPr id="19" name="îŝḷîḓé-Rectangle 33">
                <a:extLst>
                  <a:ext uri="{FF2B5EF4-FFF2-40B4-BE49-F238E27FC236}">
                    <a16:creationId xmlns:a16="http://schemas.microsoft.com/office/drawing/2014/main" xmlns="" id="{246DDBEB-17B6-4C62-BC34-4DE18F26741C}"/>
                  </a:ext>
                </a:extLst>
              </p:cNvPr>
              <p:cNvSpPr/>
              <p:nvPr/>
            </p:nvSpPr>
            <p:spPr>
              <a:xfrm>
                <a:off x="1336800" y="2168826"/>
                <a:ext cx="1324032" cy="3972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20" name="îŝḷîḓé-Rectangle 34">
                <a:extLst>
                  <a:ext uri="{FF2B5EF4-FFF2-40B4-BE49-F238E27FC236}">
                    <a16:creationId xmlns:a16="http://schemas.microsoft.com/office/drawing/2014/main" xmlns="" id="{78002899-FB1E-4083-A043-500812FB45B6}"/>
                  </a:ext>
                </a:extLst>
              </p:cNvPr>
              <p:cNvSpPr/>
              <p:nvPr/>
            </p:nvSpPr>
            <p:spPr>
              <a:xfrm>
                <a:off x="719667" y="2552096"/>
                <a:ext cx="2558299" cy="1037459"/>
              </a:xfrm>
              <a:prstGeom prst="rect">
                <a:avLst/>
              </a:prstGeom>
            </p:spPr>
            <p:txBody>
              <a:bodyPr wrap="square" anchor="ctr" anchorCtr="1">
                <a:normAutofit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 </a:t>
                </a:r>
                <a:br>
                  <a:rPr lang="zh-CN" altLang="en-US" sz="1100">
                    <a:solidFill>
                      <a:schemeClr val="bg1"/>
                    </a:solidFill>
                  </a:rPr>
                </a:br>
                <a:r>
                  <a:rPr lang="zh-CN" altLang="en-US" sz="11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xmlns="" id="{86C847D8-645C-4AD0-B22B-7334052531EB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177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>
            <a:spLocks/>
          </p:cNvSpPr>
          <p:nvPr/>
        </p:nvSpPr>
        <p:spPr bwMode="auto">
          <a:xfrm>
            <a:off x="2897813" y="-29496"/>
            <a:ext cx="731167" cy="729276"/>
          </a:xfrm>
          <a:custGeom>
            <a:avLst/>
            <a:gdLst>
              <a:gd name="T0" fmla="*/ 346 w 346"/>
              <a:gd name="T1" fmla="*/ 346 h 346"/>
              <a:gd name="T2" fmla="*/ 0 w 346"/>
              <a:gd name="T3" fmla="*/ 0 h 346"/>
              <a:gd name="T4" fmla="*/ 84 w 346"/>
              <a:gd name="T5" fmla="*/ 0 h 346"/>
              <a:gd name="T6" fmla="*/ 346 w 346"/>
              <a:gd name="T7" fmla="*/ 262 h 346"/>
              <a:gd name="T8" fmla="*/ 346 w 346"/>
              <a:gd name="T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6" h="346">
                <a:moveTo>
                  <a:pt x="346" y="346"/>
                </a:moveTo>
                <a:cubicBezTo>
                  <a:pt x="157" y="342"/>
                  <a:pt x="4" y="189"/>
                  <a:pt x="0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8" y="143"/>
                  <a:pt x="203" y="258"/>
                  <a:pt x="346" y="262"/>
                </a:cubicBezTo>
                <a:lnTo>
                  <a:pt x="346" y="3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4"/>
          <p:cNvSpPr>
            <a:spLocks/>
          </p:cNvSpPr>
          <p:nvPr/>
        </p:nvSpPr>
        <p:spPr bwMode="auto">
          <a:xfrm>
            <a:off x="3662984" y="522184"/>
            <a:ext cx="729276" cy="1494449"/>
          </a:xfrm>
          <a:custGeom>
            <a:avLst/>
            <a:gdLst>
              <a:gd name="T0" fmla="*/ 0 w 346"/>
              <a:gd name="T1" fmla="*/ 624 h 708"/>
              <a:gd name="T2" fmla="*/ 262 w 346"/>
              <a:gd name="T3" fmla="*/ 354 h 708"/>
              <a:gd name="T4" fmla="*/ 0 w 346"/>
              <a:gd name="T5" fmla="*/ 84 h 708"/>
              <a:gd name="T6" fmla="*/ 0 w 346"/>
              <a:gd name="T7" fmla="*/ 0 h 708"/>
              <a:gd name="T8" fmla="*/ 346 w 346"/>
              <a:gd name="T9" fmla="*/ 354 h 708"/>
              <a:gd name="T10" fmla="*/ 0 w 346"/>
              <a:gd name="T11" fmla="*/ 708 h 708"/>
              <a:gd name="T12" fmla="*/ 0 w 346"/>
              <a:gd name="T13" fmla="*/ 624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6" h="708">
                <a:moveTo>
                  <a:pt x="0" y="624"/>
                </a:moveTo>
                <a:cubicBezTo>
                  <a:pt x="145" y="620"/>
                  <a:pt x="262" y="500"/>
                  <a:pt x="262" y="354"/>
                </a:cubicBezTo>
                <a:cubicBezTo>
                  <a:pt x="262" y="208"/>
                  <a:pt x="145" y="88"/>
                  <a:pt x="0" y="84"/>
                </a:cubicBezTo>
                <a:cubicBezTo>
                  <a:pt x="0" y="0"/>
                  <a:pt x="0" y="0"/>
                  <a:pt x="0" y="0"/>
                </a:cubicBezTo>
                <a:cubicBezTo>
                  <a:pt x="191" y="4"/>
                  <a:pt x="346" y="161"/>
                  <a:pt x="346" y="354"/>
                </a:cubicBezTo>
                <a:cubicBezTo>
                  <a:pt x="346" y="547"/>
                  <a:pt x="191" y="704"/>
                  <a:pt x="0" y="708"/>
                </a:cubicBezTo>
                <a:lnTo>
                  <a:pt x="0" y="6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5"/>
          <p:cNvSpPr>
            <a:spLocks/>
          </p:cNvSpPr>
          <p:nvPr/>
        </p:nvSpPr>
        <p:spPr bwMode="auto">
          <a:xfrm>
            <a:off x="2897815" y="1839037"/>
            <a:ext cx="1494449" cy="1494449"/>
          </a:xfrm>
          <a:custGeom>
            <a:avLst/>
            <a:gdLst>
              <a:gd name="T0" fmla="*/ 354 w 708"/>
              <a:gd name="T1" fmla="*/ 708 h 708"/>
              <a:gd name="T2" fmla="*/ 0 w 708"/>
              <a:gd name="T3" fmla="*/ 354 h 708"/>
              <a:gd name="T4" fmla="*/ 346 w 708"/>
              <a:gd name="T5" fmla="*/ 0 h 708"/>
              <a:gd name="T6" fmla="*/ 346 w 708"/>
              <a:gd name="T7" fmla="*/ 84 h 708"/>
              <a:gd name="T8" fmla="*/ 84 w 708"/>
              <a:gd name="T9" fmla="*/ 354 h 708"/>
              <a:gd name="T10" fmla="*/ 354 w 708"/>
              <a:gd name="T11" fmla="*/ 624 h 708"/>
              <a:gd name="T12" fmla="*/ 624 w 708"/>
              <a:gd name="T13" fmla="*/ 362 h 708"/>
              <a:gd name="T14" fmla="*/ 708 w 708"/>
              <a:gd name="T15" fmla="*/ 362 h 708"/>
              <a:gd name="T16" fmla="*/ 354 w 708"/>
              <a:gd name="T17" fmla="*/ 708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8" h="708">
                <a:moveTo>
                  <a:pt x="354" y="708"/>
                </a:moveTo>
                <a:cubicBezTo>
                  <a:pt x="158" y="708"/>
                  <a:pt x="0" y="549"/>
                  <a:pt x="0" y="354"/>
                </a:cubicBezTo>
                <a:cubicBezTo>
                  <a:pt x="0" y="161"/>
                  <a:pt x="154" y="4"/>
                  <a:pt x="346" y="0"/>
                </a:cubicBezTo>
                <a:cubicBezTo>
                  <a:pt x="346" y="84"/>
                  <a:pt x="346" y="84"/>
                  <a:pt x="346" y="84"/>
                </a:cubicBezTo>
                <a:cubicBezTo>
                  <a:pt x="200" y="88"/>
                  <a:pt x="84" y="208"/>
                  <a:pt x="84" y="354"/>
                </a:cubicBezTo>
                <a:cubicBezTo>
                  <a:pt x="84" y="503"/>
                  <a:pt x="205" y="624"/>
                  <a:pt x="354" y="624"/>
                </a:cubicBezTo>
                <a:cubicBezTo>
                  <a:pt x="500" y="624"/>
                  <a:pt x="619" y="507"/>
                  <a:pt x="624" y="362"/>
                </a:cubicBezTo>
                <a:cubicBezTo>
                  <a:pt x="708" y="362"/>
                  <a:pt x="708" y="362"/>
                  <a:pt x="708" y="362"/>
                </a:cubicBezTo>
                <a:cubicBezTo>
                  <a:pt x="703" y="554"/>
                  <a:pt x="546" y="708"/>
                  <a:pt x="354" y="708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Freeform: Shape 6"/>
          <p:cNvSpPr>
            <a:spLocks/>
          </p:cNvSpPr>
          <p:nvPr/>
        </p:nvSpPr>
        <p:spPr bwMode="auto">
          <a:xfrm>
            <a:off x="4979839" y="4472741"/>
            <a:ext cx="729276" cy="729276"/>
          </a:xfrm>
          <a:custGeom>
            <a:avLst/>
            <a:gdLst>
              <a:gd name="T0" fmla="*/ 262 w 346"/>
              <a:gd name="T1" fmla="*/ 346 h 346"/>
              <a:gd name="T2" fmla="*/ 0 w 346"/>
              <a:gd name="T3" fmla="*/ 84 h 346"/>
              <a:gd name="T4" fmla="*/ 0 w 346"/>
              <a:gd name="T5" fmla="*/ 0 h 346"/>
              <a:gd name="T6" fmla="*/ 346 w 346"/>
              <a:gd name="T7" fmla="*/ 346 h 346"/>
              <a:gd name="T8" fmla="*/ 262 w 346"/>
              <a:gd name="T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6" h="346">
                <a:moveTo>
                  <a:pt x="262" y="346"/>
                </a:moveTo>
                <a:cubicBezTo>
                  <a:pt x="257" y="203"/>
                  <a:pt x="142" y="88"/>
                  <a:pt x="0" y="84"/>
                </a:cubicBezTo>
                <a:cubicBezTo>
                  <a:pt x="0" y="0"/>
                  <a:pt x="0" y="0"/>
                  <a:pt x="0" y="0"/>
                </a:cubicBezTo>
                <a:cubicBezTo>
                  <a:pt x="189" y="4"/>
                  <a:pt x="341" y="157"/>
                  <a:pt x="346" y="346"/>
                </a:cubicBezTo>
                <a:lnTo>
                  <a:pt x="262" y="3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Freeform: Shape 7"/>
          <p:cNvSpPr>
            <a:spLocks/>
          </p:cNvSpPr>
          <p:nvPr/>
        </p:nvSpPr>
        <p:spPr bwMode="auto">
          <a:xfrm>
            <a:off x="4214665" y="3155891"/>
            <a:ext cx="731167" cy="1494449"/>
          </a:xfrm>
          <a:custGeom>
            <a:avLst/>
            <a:gdLst>
              <a:gd name="T0" fmla="*/ 346 w 346"/>
              <a:gd name="T1" fmla="*/ 708 h 708"/>
              <a:gd name="T2" fmla="*/ 0 w 346"/>
              <a:gd name="T3" fmla="*/ 354 h 708"/>
              <a:gd name="T4" fmla="*/ 346 w 346"/>
              <a:gd name="T5" fmla="*/ 0 h 708"/>
              <a:gd name="T6" fmla="*/ 346 w 346"/>
              <a:gd name="T7" fmla="*/ 84 h 708"/>
              <a:gd name="T8" fmla="*/ 84 w 346"/>
              <a:gd name="T9" fmla="*/ 354 h 708"/>
              <a:gd name="T10" fmla="*/ 346 w 346"/>
              <a:gd name="T11" fmla="*/ 624 h 708"/>
              <a:gd name="T12" fmla="*/ 346 w 346"/>
              <a:gd name="T13" fmla="*/ 708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6" h="708">
                <a:moveTo>
                  <a:pt x="346" y="708"/>
                </a:moveTo>
                <a:cubicBezTo>
                  <a:pt x="154" y="704"/>
                  <a:pt x="0" y="547"/>
                  <a:pt x="0" y="354"/>
                </a:cubicBezTo>
                <a:cubicBezTo>
                  <a:pt x="0" y="161"/>
                  <a:pt x="154" y="4"/>
                  <a:pt x="346" y="0"/>
                </a:cubicBezTo>
                <a:cubicBezTo>
                  <a:pt x="346" y="84"/>
                  <a:pt x="346" y="84"/>
                  <a:pt x="346" y="84"/>
                </a:cubicBezTo>
                <a:cubicBezTo>
                  <a:pt x="200" y="88"/>
                  <a:pt x="84" y="208"/>
                  <a:pt x="84" y="354"/>
                </a:cubicBezTo>
                <a:cubicBezTo>
                  <a:pt x="84" y="500"/>
                  <a:pt x="200" y="620"/>
                  <a:pt x="346" y="624"/>
                </a:cubicBezTo>
                <a:lnTo>
                  <a:pt x="346" y="7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Freeform: Shape 8"/>
          <p:cNvSpPr>
            <a:spLocks/>
          </p:cNvSpPr>
          <p:nvPr/>
        </p:nvSpPr>
        <p:spPr bwMode="auto">
          <a:xfrm>
            <a:off x="4214667" y="1839037"/>
            <a:ext cx="1494449" cy="1494449"/>
          </a:xfrm>
          <a:custGeom>
            <a:avLst/>
            <a:gdLst>
              <a:gd name="T0" fmla="*/ 362 w 708"/>
              <a:gd name="T1" fmla="*/ 624 h 708"/>
              <a:gd name="T2" fmla="*/ 624 w 708"/>
              <a:gd name="T3" fmla="*/ 354 h 708"/>
              <a:gd name="T4" fmla="*/ 354 w 708"/>
              <a:gd name="T5" fmla="*/ 84 h 708"/>
              <a:gd name="T6" fmla="*/ 84 w 708"/>
              <a:gd name="T7" fmla="*/ 346 h 708"/>
              <a:gd name="T8" fmla="*/ 0 w 708"/>
              <a:gd name="T9" fmla="*/ 346 h 708"/>
              <a:gd name="T10" fmla="*/ 354 w 708"/>
              <a:gd name="T11" fmla="*/ 0 h 708"/>
              <a:gd name="T12" fmla="*/ 708 w 708"/>
              <a:gd name="T13" fmla="*/ 354 h 708"/>
              <a:gd name="T14" fmla="*/ 362 w 708"/>
              <a:gd name="T15" fmla="*/ 708 h 708"/>
              <a:gd name="T16" fmla="*/ 362 w 708"/>
              <a:gd name="T17" fmla="*/ 624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8" h="708">
                <a:moveTo>
                  <a:pt x="362" y="624"/>
                </a:moveTo>
                <a:cubicBezTo>
                  <a:pt x="507" y="620"/>
                  <a:pt x="624" y="500"/>
                  <a:pt x="624" y="354"/>
                </a:cubicBezTo>
                <a:cubicBezTo>
                  <a:pt x="624" y="205"/>
                  <a:pt x="503" y="84"/>
                  <a:pt x="354" y="84"/>
                </a:cubicBezTo>
                <a:cubicBezTo>
                  <a:pt x="207" y="84"/>
                  <a:pt x="88" y="201"/>
                  <a:pt x="84" y="346"/>
                </a:cubicBezTo>
                <a:cubicBezTo>
                  <a:pt x="0" y="346"/>
                  <a:pt x="0" y="346"/>
                  <a:pt x="0" y="346"/>
                </a:cubicBezTo>
                <a:cubicBezTo>
                  <a:pt x="4" y="154"/>
                  <a:pt x="161" y="0"/>
                  <a:pt x="354" y="0"/>
                </a:cubicBezTo>
                <a:cubicBezTo>
                  <a:pt x="549" y="0"/>
                  <a:pt x="708" y="159"/>
                  <a:pt x="708" y="354"/>
                </a:cubicBezTo>
                <a:cubicBezTo>
                  <a:pt x="708" y="547"/>
                  <a:pt x="553" y="704"/>
                  <a:pt x="362" y="708"/>
                </a:cubicBezTo>
                <a:lnTo>
                  <a:pt x="362" y="624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1" name="组合 60"/>
          <p:cNvGrpSpPr/>
          <p:nvPr/>
        </p:nvGrpSpPr>
        <p:grpSpPr>
          <a:xfrm>
            <a:off x="3217108" y="837700"/>
            <a:ext cx="853970" cy="853971"/>
            <a:chOff x="3217108" y="837700"/>
            <a:chExt cx="853970" cy="853971"/>
          </a:xfrm>
        </p:grpSpPr>
        <p:sp>
          <p:nvSpPr>
            <p:cNvPr id="10" name="Oval 10"/>
            <p:cNvSpPr>
              <a:spLocks/>
            </p:cNvSpPr>
            <p:nvPr/>
          </p:nvSpPr>
          <p:spPr bwMode="auto">
            <a:xfrm>
              <a:off x="3217108" y="837700"/>
              <a:ext cx="853970" cy="853971"/>
            </a:xfrm>
            <a:prstGeom prst="ellipse">
              <a:avLst/>
            </a:prstGeom>
            <a:noFill/>
            <a:ln w="6350" cap="flat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3397003" y="1069049"/>
              <a:ext cx="497969" cy="400706"/>
              <a:chOff x="2895600" y="1625601"/>
              <a:chExt cx="609600" cy="490537"/>
            </a:xfrm>
            <a:solidFill>
              <a:schemeClr val="tx2"/>
            </a:solidFill>
          </p:grpSpPr>
          <p:sp>
            <p:nvSpPr>
              <p:cNvPr id="52" name="Freeform: Shape 14"/>
              <p:cNvSpPr>
                <a:spLocks/>
              </p:cNvSpPr>
              <p:nvPr/>
            </p:nvSpPr>
            <p:spPr bwMode="auto">
              <a:xfrm>
                <a:off x="2968625" y="2017713"/>
                <a:ext cx="100013" cy="98425"/>
              </a:xfrm>
              <a:custGeom>
                <a:avLst/>
                <a:gdLst>
                  <a:gd name="T0" fmla="*/ 75 w 149"/>
                  <a:gd name="T1" fmla="*/ 0 h 148"/>
                  <a:gd name="T2" fmla="*/ 0 w 149"/>
                  <a:gd name="T3" fmla="*/ 74 h 148"/>
                  <a:gd name="T4" fmla="*/ 75 w 149"/>
                  <a:gd name="T5" fmla="*/ 148 h 148"/>
                  <a:gd name="T6" fmla="*/ 149 w 149"/>
                  <a:gd name="T7" fmla="*/ 74 h 148"/>
                  <a:gd name="T8" fmla="*/ 75 w 149"/>
                  <a:gd name="T9" fmla="*/ 0 h 148"/>
                  <a:gd name="T10" fmla="*/ 75 w 149"/>
                  <a:gd name="T11" fmla="*/ 106 h 148"/>
                  <a:gd name="T12" fmla="*/ 43 w 149"/>
                  <a:gd name="T13" fmla="*/ 74 h 148"/>
                  <a:gd name="T14" fmla="*/ 75 w 149"/>
                  <a:gd name="T15" fmla="*/ 42 h 148"/>
                  <a:gd name="T16" fmla="*/ 107 w 149"/>
                  <a:gd name="T17" fmla="*/ 74 h 148"/>
                  <a:gd name="T18" fmla="*/ 75 w 149"/>
                  <a:gd name="T19" fmla="*/ 10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8">
                    <a:moveTo>
                      <a:pt x="75" y="0"/>
                    </a:moveTo>
                    <a:cubicBezTo>
                      <a:pt x="34" y="0"/>
                      <a:pt x="0" y="33"/>
                      <a:pt x="0" y="74"/>
                    </a:cubicBezTo>
                    <a:cubicBezTo>
                      <a:pt x="0" y="115"/>
                      <a:pt x="34" y="148"/>
                      <a:pt x="75" y="148"/>
                    </a:cubicBezTo>
                    <a:cubicBezTo>
                      <a:pt x="116" y="148"/>
                      <a:pt x="149" y="115"/>
                      <a:pt x="149" y="74"/>
                    </a:cubicBezTo>
                    <a:cubicBezTo>
                      <a:pt x="149" y="33"/>
                      <a:pt x="116" y="0"/>
                      <a:pt x="75" y="0"/>
                    </a:cubicBezTo>
                    <a:close/>
                    <a:moveTo>
                      <a:pt x="75" y="106"/>
                    </a:moveTo>
                    <a:cubicBezTo>
                      <a:pt x="57" y="106"/>
                      <a:pt x="43" y="92"/>
                      <a:pt x="43" y="74"/>
                    </a:cubicBezTo>
                    <a:cubicBezTo>
                      <a:pt x="43" y="57"/>
                      <a:pt x="57" y="42"/>
                      <a:pt x="75" y="42"/>
                    </a:cubicBezTo>
                    <a:cubicBezTo>
                      <a:pt x="92" y="42"/>
                      <a:pt x="107" y="57"/>
                      <a:pt x="107" y="74"/>
                    </a:cubicBezTo>
                    <a:cubicBezTo>
                      <a:pt x="107" y="92"/>
                      <a:pt x="92" y="106"/>
                      <a:pt x="75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15"/>
              <p:cNvSpPr>
                <a:spLocks/>
              </p:cNvSpPr>
              <p:nvPr/>
            </p:nvSpPr>
            <p:spPr bwMode="auto">
              <a:xfrm>
                <a:off x="3233738" y="2017713"/>
                <a:ext cx="100013" cy="98425"/>
              </a:xfrm>
              <a:custGeom>
                <a:avLst/>
                <a:gdLst>
                  <a:gd name="T0" fmla="*/ 74 w 148"/>
                  <a:gd name="T1" fmla="*/ 0 h 148"/>
                  <a:gd name="T2" fmla="*/ 0 w 148"/>
                  <a:gd name="T3" fmla="*/ 74 h 148"/>
                  <a:gd name="T4" fmla="*/ 74 w 148"/>
                  <a:gd name="T5" fmla="*/ 148 h 148"/>
                  <a:gd name="T6" fmla="*/ 148 w 148"/>
                  <a:gd name="T7" fmla="*/ 74 h 148"/>
                  <a:gd name="T8" fmla="*/ 74 w 148"/>
                  <a:gd name="T9" fmla="*/ 0 h 148"/>
                  <a:gd name="T10" fmla="*/ 74 w 148"/>
                  <a:gd name="T11" fmla="*/ 106 h 148"/>
                  <a:gd name="T12" fmla="*/ 42 w 148"/>
                  <a:gd name="T13" fmla="*/ 74 h 148"/>
                  <a:gd name="T14" fmla="*/ 74 w 148"/>
                  <a:gd name="T15" fmla="*/ 42 h 148"/>
                  <a:gd name="T16" fmla="*/ 106 w 148"/>
                  <a:gd name="T17" fmla="*/ 74 h 148"/>
                  <a:gd name="T18" fmla="*/ 74 w 148"/>
                  <a:gd name="T19" fmla="*/ 10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8" h="148">
                    <a:moveTo>
                      <a:pt x="74" y="0"/>
                    </a:moveTo>
                    <a:cubicBezTo>
                      <a:pt x="33" y="0"/>
                      <a:pt x="0" y="33"/>
                      <a:pt x="0" y="74"/>
                    </a:cubicBezTo>
                    <a:cubicBezTo>
                      <a:pt x="0" y="115"/>
                      <a:pt x="33" y="148"/>
                      <a:pt x="74" y="148"/>
                    </a:cubicBezTo>
                    <a:cubicBezTo>
                      <a:pt x="115" y="148"/>
                      <a:pt x="148" y="115"/>
                      <a:pt x="148" y="74"/>
                    </a:cubicBezTo>
                    <a:cubicBezTo>
                      <a:pt x="148" y="33"/>
                      <a:pt x="115" y="0"/>
                      <a:pt x="74" y="0"/>
                    </a:cubicBezTo>
                    <a:close/>
                    <a:moveTo>
                      <a:pt x="74" y="106"/>
                    </a:moveTo>
                    <a:cubicBezTo>
                      <a:pt x="56" y="106"/>
                      <a:pt x="42" y="92"/>
                      <a:pt x="42" y="74"/>
                    </a:cubicBezTo>
                    <a:cubicBezTo>
                      <a:pt x="42" y="57"/>
                      <a:pt x="56" y="42"/>
                      <a:pt x="74" y="42"/>
                    </a:cubicBezTo>
                    <a:cubicBezTo>
                      <a:pt x="92" y="42"/>
                      <a:pt x="106" y="57"/>
                      <a:pt x="106" y="74"/>
                    </a:cubicBezTo>
                    <a:cubicBezTo>
                      <a:pt x="106" y="92"/>
                      <a:pt x="92" y="106"/>
                      <a:pt x="74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16"/>
              <p:cNvSpPr>
                <a:spLocks/>
              </p:cNvSpPr>
              <p:nvPr/>
            </p:nvSpPr>
            <p:spPr bwMode="auto">
              <a:xfrm>
                <a:off x="2987675" y="1793876"/>
                <a:ext cx="146050" cy="153988"/>
              </a:xfrm>
              <a:custGeom>
                <a:avLst/>
                <a:gdLst>
                  <a:gd name="T0" fmla="*/ 81 w 92"/>
                  <a:gd name="T1" fmla="*/ 24 h 97"/>
                  <a:gd name="T2" fmla="*/ 0 w 92"/>
                  <a:gd name="T3" fmla="*/ 0 h 97"/>
                  <a:gd name="T4" fmla="*/ 0 w 92"/>
                  <a:gd name="T5" fmla="*/ 91 h 97"/>
                  <a:gd name="T6" fmla="*/ 92 w 92"/>
                  <a:gd name="T7" fmla="*/ 97 h 97"/>
                  <a:gd name="T8" fmla="*/ 81 w 92"/>
                  <a:gd name="T9" fmla="*/ 2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97">
                    <a:moveTo>
                      <a:pt x="81" y="24"/>
                    </a:moveTo>
                    <a:lnTo>
                      <a:pt x="0" y="0"/>
                    </a:lnTo>
                    <a:lnTo>
                      <a:pt x="0" y="91"/>
                    </a:lnTo>
                    <a:lnTo>
                      <a:pt x="92" y="97"/>
                    </a:lnTo>
                    <a:lnTo>
                      <a:pt x="8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17"/>
              <p:cNvSpPr>
                <a:spLocks/>
              </p:cNvSpPr>
              <p:nvPr/>
            </p:nvSpPr>
            <p:spPr bwMode="auto">
              <a:xfrm>
                <a:off x="3141663" y="1847851"/>
                <a:ext cx="103188" cy="100013"/>
              </a:xfrm>
              <a:custGeom>
                <a:avLst/>
                <a:gdLst>
                  <a:gd name="T0" fmla="*/ 0 w 65"/>
                  <a:gd name="T1" fmla="*/ 35 h 63"/>
                  <a:gd name="T2" fmla="*/ 56 w 65"/>
                  <a:gd name="T3" fmla="*/ 63 h 63"/>
                  <a:gd name="T4" fmla="*/ 65 w 65"/>
                  <a:gd name="T5" fmla="*/ 15 h 63"/>
                  <a:gd name="T6" fmla="*/ 14 w 65"/>
                  <a:gd name="T7" fmla="*/ 0 h 63"/>
                  <a:gd name="T8" fmla="*/ 0 w 65"/>
                  <a:gd name="T9" fmla="*/ 3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3">
                    <a:moveTo>
                      <a:pt x="0" y="35"/>
                    </a:moveTo>
                    <a:lnTo>
                      <a:pt x="56" y="63"/>
                    </a:lnTo>
                    <a:lnTo>
                      <a:pt x="65" y="15"/>
                    </a:lnTo>
                    <a:lnTo>
                      <a:pt x="14" y="0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18"/>
              <p:cNvSpPr>
                <a:spLocks/>
              </p:cNvSpPr>
              <p:nvPr/>
            </p:nvSpPr>
            <p:spPr bwMode="auto">
              <a:xfrm>
                <a:off x="3173413" y="1698626"/>
                <a:ext cx="165100" cy="192088"/>
              </a:xfrm>
              <a:custGeom>
                <a:avLst/>
                <a:gdLst>
                  <a:gd name="T0" fmla="*/ 104 w 104"/>
                  <a:gd name="T1" fmla="*/ 76 h 121"/>
                  <a:gd name="T2" fmla="*/ 39 w 104"/>
                  <a:gd name="T3" fmla="*/ 0 h 121"/>
                  <a:gd name="T4" fmla="*/ 0 w 104"/>
                  <a:gd name="T5" fmla="*/ 70 h 121"/>
                  <a:gd name="T6" fmla="*/ 79 w 104"/>
                  <a:gd name="T7" fmla="*/ 121 h 121"/>
                  <a:gd name="T8" fmla="*/ 104 w 104"/>
                  <a:gd name="T9" fmla="*/ 7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21">
                    <a:moveTo>
                      <a:pt x="104" y="76"/>
                    </a:moveTo>
                    <a:lnTo>
                      <a:pt x="39" y="0"/>
                    </a:lnTo>
                    <a:lnTo>
                      <a:pt x="0" y="70"/>
                    </a:lnTo>
                    <a:lnTo>
                      <a:pt x="79" y="121"/>
                    </a:lnTo>
                    <a:lnTo>
                      <a:pt x="104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19"/>
              <p:cNvSpPr>
                <a:spLocks/>
              </p:cNvSpPr>
              <p:nvPr/>
            </p:nvSpPr>
            <p:spPr bwMode="auto">
              <a:xfrm>
                <a:off x="3060700" y="1690688"/>
                <a:ext cx="115888" cy="109538"/>
              </a:xfrm>
              <a:custGeom>
                <a:avLst/>
                <a:gdLst>
                  <a:gd name="T0" fmla="*/ 73 w 73"/>
                  <a:gd name="T1" fmla="*/ 43 h 69"/>
                  <a:gd name="T2" fmla="*/ 40 w 73"/>
                  <a:gd name="T3" fmla="*/ 0 h 69"/>
                  <a:gd name="T4" fmla="*/ 0 w 73"/>
                  <a:gd name="T5" fmla="*/ 30 h 69"/>
                  <a:gd name="T6" fmla="*/ 22 w 73"/>
                  <a:gd name="T7" fmla="*/ 69 h 69"/>
                  <a:gd name="T8" fmla="*/ 73 w 73"/>
                  <a:gd name="T9" fmla="*/ 4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69">
                    <a:moveTo>
                      <a:pt x="73" y="43"/>
                    </a:moveTo>
                    <a:lnTo>
                      <a:pt x="40" y="0"/>
                    </a:lnTo>
                    <a:lnTo>
                      <a:pt x="0" y="30"/>
                    </a:lnTo>
                    <a:lnTo>
                      <a:pt x="22" y="69"/>
                    </a:lnTo>
                    <a:lnTo>
                      <a:pt x="7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20"/>
              <p:cNvSpPr>
                <a:spLocks/>
              </p:cNvSpPr>
              <p:nvPr/>
            </p:nvSpPr>
            <p:spPr bwMode="auto">
              <a:xfrm>
                <a:off x="3127375" y="1625601"/>
                <a:ext cx="117475" cy="82550"/>
              </a:xfrm>
              <a:custGeom>
                <a:avLst/>
                <a:gdLst>
                  <a:gd name="T0" fmla="*/ 74 w 74"/>
                  <a:gd name="T1" fmla="*/ 22 h 52"/>
                  <a:gd name="T2" fmla="*/ 49 w 74"/>
                  <a:gd name="T3" fmla="*/ 0 h 52"/>
                  <a:gd name="T4" fmla="*/ 0 w 74"/>
                  <a:gd name="T5" fmla="*/ 13 h 52"/>
                  <a:gd name="T6" fmla="*/ 19 w 74"/>
                  <a:gd name="T7" fmla="*/ 52 h 52"/>
                  <a:gd name="T8" fmla="*/ 74 w 74"/>
                  <a:gd name="T9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52">
                    <a:moveTo>
                      <a:pt x="74" y="22"/>
                    </a:moveTo>
                    <a:lnTo>
                      <a:pt x="49" y="0"/>
                    </a:lnTo>
                    <a:lnTo>
                      <a:pt x="0" y="13"/>
                    </a:lnTo>
                    <a:lnTo>
                      <a:pt x="19" y="52"/>
                    </a:lnTo>
                    <a:lnTo>
                      <a:pt x="7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21"/>
              <p:cNvSpPr>
                <a:spLocks/>
              </p:cNvSpPr>
              <p:nvPr/>
            </p:nvSpPr>
            <p:spPr bwMode="auto">
              <a:xfrm>
                <a:off x="2895600" y="1790701"/>
                <a:ext cx="609600" cy="214313"/>
              </a:xfrm>
              <a:custGeom>
                <a:avLst/>
                <a:gdLst>
                  <a:gd name="T0" fmla="*/ 864 w 913"/>
                  <a:gd name="T1" fmla="*/ 209 h 321"/>
                  <a:gd name="T2" fmla="*/ 844 w 913"/>
                  <a:gd name="T3" fmla="*/ 213 h 321"/>
                  <a:gd name="T4" fmla="*/ 746 w 913"/>
                  <a:gd name="T5" fmla="*/ 129 h 321"/>
                  <a:gd name="T6" fmla="*/ 760 w 913"/>
                  <a:gd name="T7" fmla="*/ 0 h 321"/>
                  <a:gd name="T8" fmla="*/ 663 w 913"/>
                  <a:gd name="T9" fmla="*/ 0 h 321"/>
                  <a:gd name="T10" fmla="*/ 699 w 913"/>
                  <a:gd name="T11" fmla="*/ 40 h 321"/>
                  <a:gd name="T12" fmla="*/ 674 w 913"/>
                  <a:gd name="T13" fmla="*/ 265 h 321"/>
                  <a:gd name="T14" fmla="*/ 86 w 913"/>
                  <a:gd name="T15" fmla="*/ 265 h 321"/>
                  <a:gd name="T16" fmla="*/ 63 w 913"/>
                  <a:gd name="T17" fmla="*/ 56 h 321"/>
                  <a:gd name="T18" fmla="*/ 111 w 913"/>
                  <a:gd name="T19" fmla="*/ 56 h 321"/>
                  <a:gd name="T20" fmla="*/ 111 w 913"/>
                  <a:gd name="T21" fmla="*/ 6 h 321"/>
                  <a:gd name="T22" fmla="*/ 111 w 913"/>
                  <a:gd name="T23" fmla="*/ 0 h 321"/>
                  <a:gd name="T24" fmla="*/ 0 w 913"/>
                  <a:gd name="T25" fmla="*/ 0 h 321"/>
                  <a:gd name="T26" fmla="*/ 35 w 913"/>
                  <a:gd name="T27" fmla="*/ 321 h 321"/>
                  <a:gd name="T28" fmla="*/ 724 w 913"/>
                  <a:gd name="T29" fmla="*/ 321 h 321"/>
                  <a:gd name="T30" fmla="*/ 740 w 913"/>
                  <a:gd name="T31" fmla="*/ 180 h 321"/>
                  <a:gd name="T32" fmla="*/ 817 w 913"/>
                  <a:gd name="T33" fmla="*/ 245 h 321"/>
                  <a:gd name="T34" fmla="*/ 815 w 913"/>
                  <a:gd name="T35" fmla="*/ 258 h 321"/>
                  <a:gd name="T36" fmla="*/ 864 w 913"/>
                  <a:gd name="T37" fmla="*/ 307 h 321"/>
                  <a:gd name="T38" fmla="*/ 913 w 913"/>
                  <a:gd name="T39" fmla="*/ 258 h 321"/>
                  <a:gd name="T40" fmla="*/ 864 w 913"/>
                  <a:gd name="T41" fmla="*/ 20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3" h="321">
                    <a:moveTo>
                      <a:pt x="864" y="209"/>
                    </a:moveTo>
                    <a:cubicBezTo>
                      <a:pt x="857" y="209"/>
                      <a:pt x="850" y="210"/>
                      <a:pt x="844" y="213"/>
                    </a:cubicBezTo>
                    <a:cubicBezTo>
                      <a:pt x="746" y="129"/>
                      <a:pt x="746" y="129"/>
                      <a:pt x="746" y="129"/>
                    </a:cubicBezTo>
                    <a:cubicBezTo>
                      <a:pt x="760" y="0"/>
                      <a:pt x="760" y="0"/>
                      <a:pt x="760" y="0"/>
                    </a:cubicBezTo>
                    <a:cubicBezTo>
                      <a:pt x="663" y="0"/>
                      <a:pt x="663" y="0"/>
                      <a:pt x="663" y="0"/>
                    </a:cubicBezTo>
                    <a:cubicBezTo>
                      <a:pt x="699" y="40"/>
                      <a:pt x="699" y="40"/>
                      <a:pt x="699" y="40"/>
                    </a:cubicBezTo>
                    <a:cubicBezTo>
                      <a:pt x="674" y="265"/>
                      <a:pt x="674" y="265"/>
                      <a:pt x="674" y="265"/>
                    </a:cubicBezTo>
                    <a:cubicBezTo>
                      <a:pt x="86" y="265"/>
                      <a:pt x="86" y="265"/>
                      <a:pt x="86" y="265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111" y="56"/>
                      <a:pt x="111" y="56"/>
                      <a:pt x="111" y="56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5" y="321"/>
                      <a:pt x="35" y="321"/>
                      <a:pt x="35" y="321"/>
                    </a:cubicBezTo>
                    <a:cubicBezTo>
                      <a:pt x="724" y="321"/>
                      <a:pt x="724" y="321"/>
                      <a:pt x="724" y="321"/>
                    </a:cubicBezTo>
                    <a:cubicBezTo>
                      <a:pt x="740" y="180"/>
                      <a:pt x="740" y="180"/>
                      <a:pt x="740" y="180"/>
                    </a:cubicBezTo>
                    <a:cubicBezTo>
                      <a:pt x="817" y="245"/>
                      <a:pt x="817" y="245"/>
                      <a:pt x="817" y="245"/>
                    </a:cubicBezTo>
                    <a:cubicBezTo>
                      <a:pt x="815" y="249"/>
                      <a:pt x="815" y="254"/>
                      <a:pt x="815" y="258"/>
                    </a:cubicBezTo>
                    <a:cubicBezTo>
                      <a:pt x="815" y="285"/>
                      <a:pt x="837" y="307"/>
                      <a:pt x="864" y="307"/>
                    </a:cubicBezTo>
                    <a:cubicBezTo>
                      <a:pt x="891" y="307"/>
                      <a:pt x="913" y="285"/>
                      <a:pt x="913" y="258"/>
                    </a:cubicBezTo>
                    <a:cubicBezTo>
                      <a:pt x="913" y="231"/>
                      <a:pt x="891" y="209"/>
                      <a:pt x="864" y="2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22"/>
              <p:cNvSpPr>
                <a:spLocks/>
              </p:cNvSpPr>
              <p:nvPr/>
            </p:nvSpPr>
            <p:spPr bwMode="auto">
              <a:xfrm>
                <a:off x="3084513" y="2047876"/>
                <a:ext cx="133350" cy="38100"/>
              </a:xfrm>
              <a:custGeom>
                <a:avLst/>
                <a:gdLst>
                  <a:gd name="T0" fmla="*/ 0 w 201"/>
                  <a:gd name="T1" fmla="*/ 0 h 56"/>
                  <a:gd name="T2" fmla="*/ 4 w 201"/>
                  <a:gd name="T3" fmla="*/ 28 h 56"/>
                  <a:gd name="T4" fmla="*/ 0 w 201"/>
                  <a:gd name="T5" fmla="*/ 56 h 56"/>
                  <a:gd name="T6" fmla="*/ 201 w 201"/>
                  <a:gd name="T7" fmla="*/ 56 h 56"/>
                  <a:gd name="T8" fmla="*/ 197 w 201"/>
                  <a:gd name="T9" fmla="*/ 28 h 56"/>
                  <a:gd name="T10" fmla="*/ 201 w 201"/>
                  <a:gd name="T11" fmla="*/ 0 h 56"/>
                  <a:gd name="T12" fmla="*/ 0 w 201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56">
                    <a:moveTo>
                      <a:pt x="0" y="0"/>
                    </a:moveTo>
                    <a:cubicBezTo>
                      <a:pt x="3" y="9"/>
                      <a:pt x="4" y="18"/>
                      <a:pt x="4" y="28"/>
                    </a:cubicBezTo>
                    <a:cubicBezTo>
                      <a:pt x="4" y="38"/>
                      <a:pt x="3" y="47"/>
                      <a:pt x="0" y="56"/>
                    </a:cubicBezTo>
                    <a:cubicBezTo>
                      <a:pt x="201" y="56"/>
                      <a:pt x="201" y="56"/>
                      <a:pt x="201" y="56"/>
                    </a:cubicBezTo>
                    <a:cubicBezTo>
                      <a:pt x="198" y="47"/>
                      <a:pt x="197" y="38"/>
                      <a:pt x="197" y="28"/>
                    </a:cubicBezTo>
                    <a:cubicBezTo>
                      <a:pt x="197" y="18"/>
                      <a:pt x="198" y="9"/>
                      <a:pt x="20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2" name="Freeform: Shape 12"/>
          <p:cNvSpPr>
            <a:spLocks/>
          </p:cNvSpPr>
          <p:nvPr/>
        </p:nvSpPr>
        <p:spPr bwMode="auto">
          <a:xfrm rot="16200000">
            <a:off x="2808286" y="1228003"/>
            <a:ext cx="285750" cy="133350"/>
          </a:xfrm>
          <a:custGeom>
            <a:avLst/>
            <a:gdLst>
              <a:gd name="T0" fmla="*/ 64 w 129"/>
              <a:gd name="T1" fmla="*/ 0 h 60"/>
              <a:gd name="T2" fmla="*/ 0 w 129"/>
              <a:gd name="T3" fmla="*/ 60 h 60"/>
              <a:gd name="T4" fmla="*/ 129 w 129"/>
              <a:gd name="T5" fmla="*/ 60 h 60"/>
              <a:gd name="T6" fmla="*/ 64 w 129"/>
              <a:gd name="T7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" h="60">
                <a:moveTo>
                  <a:pt x="64" y="0"/>
                </a:moveTo>
                <a:cubicBezTo>
                  <a:pt x="56" y="34"/>
                  <a:pt x="31" y="60"/>
                  <a:pt x="0" y="60"/>
                </a:cubicBezTo>
                <a:cubicBezTo>
                  <a:pt x="129" y="60"/>
                  <a:pt x="129" y="60"/>
                  <a:pt x="129" y="60"/>
                </a:cubicBezTo>
                <a:cubicBezTo>
                  <a:pt x="98" y="60"/>
                  <a:pt x="72" y="34"/>
                  <a:pt x="6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2" name="组合 61"/>
          <p:cNvGrpSpPr/>
          <p:nvPr/>
        </p:nvGrpSpPr>
        <p:grpSpPr>
          <a:xfrm>
            <a:off x="3217108" y="2154553"/>
            <a:ext cx="853970" cy="853971"/>
            <a:chOff x="3217108" y="2154553"/>
            <a:chExt cx="853970" cy="853971"/>
          </a:xfrm>
        </p:grpSpPr>
        <p:sp>
          <p:nvSpPr>
            <p:cNvPr id="13" name="Oval 24"/>
            <p:cNvSpPr>
              <a:spLocks/>
            </p:cNvSpPr>
            <p:nvPr/>
          </p:nvSpPr>
          <p:spPr bwMode="auto">
            <a:xfrm>
              <a:off x="3217108" y="2154553"/>
              <a:ext cx="853970" cy="853971"/>
            </a:xfrm>
            <a:prstGeom prst="ellipse">
              <a:avLst/>
            </a:prstGeom>
            <a:noFill/>
            <a:ln w="6350" cap="flat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25"/>
            <p:cNvGrpSpPr/>
            <p:nvPr/>
          </p:nvGrpSpPr>
          <p:grpSpPr>
            <a:xfrm>
              <a:off x="3445410" y="2389237"/>
              <a:ext cx="360178" cy="399730"/>
              <a:chOff x="7496175" y="163513"/>
              <a:chExt cx="549275" cy="609600"/>
            </a:xfrm>
            <a:solidFill>
              <a:schemeClr val="tx2"/>
            </a:solidFill>
          </p:grpSpPr>
          <p:sp>
            <p:nvSpPr>
              <p:cNvPr id="47" name="Rectangle 28"/>
              <p:cNvSpPr>
                <a:spLocks/>
              </p:cNvSpPr>
              <p:nvPr/>
            </p:nvSpPr>
            <p:spPr bwMode="auto">
              <a:xfrm>
                <a:off x="7869238" y="341313"/>
                <a:ext cx="115888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Rectangle 29"/>
              <p:cNvSpPr>
                <a:spLocks/>
              </p:cNvSpPr>
              <p:nvPr/>
            </p:nvSpPr>
            <p:spPr bwMode="auto">
              <a:xfrm>
                <a:off x="7869238" y="274638"/>
                <a:ext cx="115888" cy="20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Rectangle 30"/>
              <p:cNvSpPr>
                <a:spLocks/>
              </p:cNvSpPr>
              <p:nvPr/>
            </p:nvSpPr>
            <p:spPr bwMode="auto">
              <a:xfrm>
                <a:off x="7600950" y="468313"/>
                <a:ext cx="207963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31"/>
              <p:cNvSpPr>
                <a:spLocks/>
              </p:cNvSpPr>
              <p:nvPr/>
            </p:nvSpPr>
            <p:spPr bwMode="auto">
              <a:xfrm>
                <a:off x="7496175" y="163513"/>
                <a:ext cx="549275" cy="609600"/>
              </a:xfrm>
              <a:custGeom>
                <a:avLst/>
                <a:gdLst>
                  <a:gd name="T0" fmla="*/ 47 w 822"/>
                  <a:gd name="T1" fmla="*/ 0 h 912"/>
                  <a:gd name="T2" fmla="*/ 0 w 822"/>
                  <a:gd name="T3" fmla="*/ 865 h 912"/>
                  <a:gd name="T4" fmla="*/ 775 w 822"/>
                  <a:gd name="T5" fmla="*/ 912 h 912"/>
                  <a:gd name="T6" fmla="*/ 822 w 822"/>
                  <a:gd name="T7" fmla="*/ 47 h 912"/>
                  <a:gd name="T8" fmla="*/ 318 w 822"/>
                  <a:gd name="T9" fmla="*/ 856 h 912"/>
                  <a:gd name="T10" fmla="*/ 239 w 822"/>
                  <a:gd name="T11" fmla="*/ 872 h 912"/>
                  <a:gd name="T12" fmla="*/ 236 w 822"/>
                  <a:gd name="T13" fmla="*/ 788 h 912"/>
                  <a:gd name="T14" fmla="*/ 309 w 822"/>
                  <a:gd name="T15" fmla="*/ 773 h 912"/>
                  <a:gd name="T16" fmla="*/ 318 w 822"/>
                  <a:gd name="T17" fmla="*/ 856 h 912"/>
                  <a:gd name="T18" fmla="*/ 312 w 822"/>
                  <a:gd name="T19" fmla="*/ 734 h 912"/>
                  <a:gd name="T20" fmla="*/ 246 w 822"/>
                  <a:gd name="T21" fmla="*/ 718 h 912"/>
                  <a:gd name="T22" fmla="*/ 271 w 822"/>
                  <a:gd name="T23" fmla="*/ 655 h 912"/>
                  <a:gd name="T24" fmla="*/ 332 w 822"/>
                  <a:gd name="T25" fmla="*/ 670 h 912"/>
                  <a:gd name="T26" fmla="*/ 336 w 822"/>
                  <a:gd name="T27" fmla="*/ 608 h 912"/>
                  <a:gd name="T28" fmla="*/ 275 w 822"/>
                  <a:gd name="T29" fmla="*/ 623 h 912"/>
                  <a:gd name="T30" fmla="*/ 266 w 822"/>
                  <a:gd name="T31" fmla="*/ 574 h 912"/>
                  <a:gd name="T32" fmla="*/ 324 w 822"/>
                  <a:gd name="T33" fmla="*/ 558 h 912"/>
                  <a:gd name="T34" fmla="*/ 336 w 822"/>
                  <a:gd name="T35" fmla="*/ 608 h 912"/>
                  <a:gd name="T36" fmla="*/ 377 w 822"/>
                  <a:gd name="T37" fmla="*/ 872 h 912"/>
                  <a:gd name="T38" fmla="*/ 364 w 822"/>
                  <a:gd name="T39" fmla="*/ 788 h 912"/>
                  <a:gd name="T40" fmla="*/ 436 w 822"/>
                  <a:gd name="T41" fmla="*/ 773 h 912"/>
                  <a:gd name="T42" fmla="*/ 454 w 822"/>
                  <a:gd name="T43" fmla="*/ 856 h 912"/>
                  <a:gd name="T44" fmla="*/ 385 w 822"/>
                  <a:gd name="T45" fmla="*/ 655 h 912"/>
                  <a:gd name="T46" fmla="*/ 448 w 822"/>
                  <a:gd name="T47" fmla="*/ 670 h 912"/>
                  <a:gd name="T48" fmla="*/ 434 w 822"/>
                  <a:gd name="T49" fmla="*/ 734 h 912"/>
                  <a:gd name="T50" fmla="*/ 367 w 822"/>
                  <a:gd name="T51" fmla="*/ 718 h 912"/>
                  <a:gd name="T52" fmla="*/ 385 w 822"/>
                  <a:gd name="T53" fmla="*/ 655 h 912"/>
                  <a:gd name="T54" fmla="*/ 372 w 822"/>
                  <a:gd name="T55" fmla="*/ 574 h 912"/>
                  <a:gd name="T56" fmla="*/ 427 w 822"/>
                  <a:gd name="T57" fmla="*/ 558 h 912"/>
                  <a:gd name="T58" fmla="*/ 445 w 822"/>
                  <a:gd name="T59" fmla="*/ 608 h 912"/>
                  <a:gd name="T60" fmla="*/ 386 w 822"/>
                  <a:gd name="T61" fmla="*/ 623 h 912"/>
                  <a:gd name="T62" fmla="*/ 484 w 822"/>
                  <a:gd name="T63" fmla="*/ 608 h 912"/>
                  <a:gd name="T64" fmla="*/ 497 w 822"/>
                  <a:gd name="T65" fmla="*/ 558 h 912"/>
                  <a:gd name="T66" fmla="*/ 554 w 822"/>
                  <a:gd name="T67" fmla="*/ 574 h 912"/>
                  <a:gd name="T68" fmla="*/ 545 w 822"/>
                  <a:gd name="T69" fmla="*/ 623 h 912"/>
                  <a:gd name="T70" fmla="*/ 484 w 822"/>
                  <a:gd name="T71" fmla="*/ 608 h 912"/>
                  <a:gd name="T72" fmla="*/ 505 w 822"/>
                  <a:gd name="T73" fmla="*/ 655 h 912"/>
                  <a:gd name="T74" fmla="*/ 569 w 822"/>
                  <a:gd name="T75" fmla="*/ 670 h 912"/>
                  <a:gd name="T76" fmla="*/ 563 w 822"/>
                  <a:gd name="T77" fmla="*/ 734 h 912"/>
                  <a:gd name="T78" fmla="*/ 494 w 822"/>
                  <a:gd name="T79" fmla="*/ 718 h 912"/>
                  <a:gd name="T80" fmla="*/ 584 w 822"/>
                  <a:gd name="T81" fmla="*/ 872 h 912"/>
                  <a:gd name="T82" fmla="*/ 504 w 822"/>
                  <a:gd name="T83" fmla="*/ 856 h 912"/>
                  <a:gd name="T84" fmla="*/ 514 w 822"/>
                  <a:gd name="T85" fmla="*/ 773 h 912"/>
                  <a:gd name="T86" fmla="*/ 587 w 822"/>
                  <a:gd name="T87" fmla="*/ 788 h 912"/>
                  <a:gd name="T88" fmla="*/ 584 w 822"/>
                  <a:gd name="T89" fmla="*/ 872 h 912"/>
                  <a:gd name="T90" fmla="*/ 47 w 822"/>
                  <a:gd name="T91" fmla="*/ 534 h 912"/>
                  <a:gd name="T92" fmla="*/ 775 w 822"/>
                  <a:gd name="T93" fmla="*/ 47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22" h="912">
                    <a:moveTo>
                      <a:pt x="775" y="0"/>
                    </a:move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865"/>
                      <a:pt x="0" y="865"/>
                      <a:pt x="0" y="865"/>
                    </a:cubicBezTo>
                    <a:cubicBezTo>
                      <a:pt x="0" y="891"/>
                      <a:pt x="21" y="912"/>
                      <a:pt x="47" y="912"/>
                    </a:cubicBezTo>
                    <a:cubicBezTo>
                      <a:pt x="775" y="912"/>
                      <a:pt x="775" y="912"/>
                      <a:pt x="775" y="912"/>
                    </a:cubicBezTo>
                    <a:cubicBezTo>
                      <a:pt x="801" y="912"/>
                      <a:pt x="822" y="891"/>
                      <a:pt x="822" y="865"/>
                    </a:cubicBezTo>
                    <a:cubicBezTo>
                      <a:pt x="822" y="47"/>
                      <a:pt x="822" y="47"/>
                      <a:pt x="822" y="47"/>
                    </a:cubicBezTo>
                    <a:cubicBezTo>
                      <a:pt x="822" y="21"/>
                      <a:pt x="801" y="0"/>
                      <a:pt x="775" y="0"/>
                    </a:cubicBezTo>
                    <a:close/>
                    <a:moveTo>
                      <a:pt x="318" y="856"/>
                    </a:moveTo>
                    <a:cubicBezTo>
                      <a:pt x="318" y="865"/>
                      <a:pt x="310" y="872"/>
                      <a:pt x="301" y="872"/>
                    </a:cubicBezTo>
                    <a:cubicBezTo>
                      <a:pt x="239" y="872"/>
                      <a:pt x="239" y="872"/>
                      <a:pt x="239" y="872"/>
                    </a:cubicBezTo>
                    <a:cubicBezTo>
                      <a:pt x="230" y="872"/>
                      <a:pt x="224" y="865"/>
                      <a:pt x="225" y="856"/>
                    </a:cubicBezTo>
                    <a:cubicBezTo>
                      <a:pt x="236" y="788"/>
                      <a:pt x="236" y="788"/>
                      <a:pt x="236" y="788"/>
                    </a:cubicBezTo>
                    <a:cubicBezTo>
                      <a:pt x="237" y="780"/>
                      <a:pt x="245" y="773"/>
                      <a:pt x="254" y="773"/>
                    </a:cubicBezTo>
                    <a:cubicBezTo>
                      <a:pt x="309" y="773"/>
                      <a:pt x="309" y="773"/>
                      <a:pt x="309" y="773"/>
                    </a:cubicBezTo>
                    <a:cubicBezTo>
                      <a:pt x="317" y="773"/>
                      <a:pt x="324" y="780"/>
                      <a:pt x="323" y="788"/>
                    </a:cubicBezTo>
                    <a:lnTo>
                      <a:pt x="318" y="856"/>
                    </a:lnTo>
                    <a:close/>
                    <a:moveTo>
                      <a:pt x="328" y="718"/>
                    </a:moveTo>
                    <a:cubicBezTo>
                      <a:pt x="328" y="727"/>
                      <a:pt x="320" y="734"/>
                      <a:pt x="312" y="734"/>
                    </a:cubicBezTo>
                    <a:cubicBezTo>
                      <a:pt x="259" y="734"/>
                      <a:pt x="259" y="734"/>
                      <a:pt x="259" y="734"/>
                    </a:cubicBezTo>
                    <a:cubicBezTo>
                      <a:pt x="251" y="734"/>
                      <a:pt x="245" y="727"/>
                      <a:pt x="246" y="718"/>
                    </a:cubicBezTo>
                    <a:cubicBezTo>
                      <a:pt x="253" y="670"/>
                      <a:pt x="253" y="670"/>
                      <a:pt x="253" y="670"/>
                    </a:cubicBezTo>
                    <a:cubicBezTo>
                      <a:pt x="254" y="662"/>
                      <a:pt x="263" y="655"/>
                      <a:pt x="271" y="655"/>
                    </a:cubicBezTo>
                    <a:cubicBezTo>
                      <a:pt x="317" y="655"/>
                      <a:pt x="317" y="655"/>
                      <a:pt x="317" y="655"/>
                    </a:cubicBezTo>
                    <a:cubicBezTo>
                      <a:pt x="326" y="655"/>
                      <a:pt x="333" y="662"/>
                      <a:pt x="332" y="670"/>
                    </a:cubicBezTo>
                    <a:lnTo>
                      <a:pt x="328" y="718"/>
                    </a:lnTo>
                    <a:close/>
                    <a:moveTo>
                      <a:pt x="336" y="608"/>
                    </a:moveTo>
                    <a:cubicBezTo>
                      <a:pt x="335" y="616"/>
                      <a:pt x="327" y="623"/>
                      <a:pt x="319" y="623"/>
                    </a:cubicBezTo>
                    <a:cubicBezTo>
                      <a:pt x="275" y="623"/>
                      <a:pt x="275" y="623"/>
                      <a:pt x="275" y="623"/>
                    </a:cubicBezTo>
                    <a:cubicBezTo>
                      <a:pt x="266" y="623"/>
                      <a:pt x="260" y="616"/>
                      <a:pt x="261" y="608"/>
                    </a:cubicBezTo>
                    <a:cubicBezTo>
                      <a:pt x="266" y="574"/>
                      <a:pt x="266" y="574"/>
                      <a:pt x="266" y="574"/>
                    </a:cubicBezTo>
                    <a:cubicBezTo>
                      <a:pt x="268" y="565"/>
                      <a:pt x="276" y="558"/>
                      <a:pt x="285" y="558"/>
                    </a:cubicBezTo>
                    <a:cubicBezTo>
                      <a:pt x="324" y="558"/>
                      <a:pt x="324" y="558"/>
                      <a:pt x="324" y="558"/>
                    </a:cubicBezTo>
                    <a:cubicBezTo>
                      <a:pt x="332" y="558"/>
                      <a:pt x="339" y="566"/>
                      <a:pt x="338" y="574"/>
                    </a:cubicBezTo>
                    <a:lnTo>
                      <a:pt x="336" y="608"/>
                    </a:lnTo>
                    <a:close/>
                    <a:moveTo>
                      <a:pt x="439" y="872"/>
                    </a:moveTo>
                    <a:cubicBezTo>
                      <a:pt x="377" y="872"/>
                      <a:pt x="377" y="872"/>
                      <a:pt x="377" y="872"/>
                    </a:cubicBezTo>
                    <a:cubicBezTo>
                      <a:pt x="368" y="872"/>
                      <a:pt x="361" y="865"/>
                      <a:pt x="362" y="856"/>
                    </a:cubicBezTo>
                    <a:cubicBezTo>
                      <a:pt x="364" y="788"/>
                      <a:pt x="364" y="788"/>
                      <a:pt x="364" y="788"/>
                    </a:cubicBezTo>
                    <a:cubicBezTo>
                      <a:pt x="365" y="780"/>
                      <a:pt x="372" y="773"/>
                      <a:pt x="381" y="773"/>
                    </a:cubicBezTo>
                    <a:cubicBezTo>
                      <a:pt x="436" y="773"/>
                      <a:pt x="436" y="773"/>
                      <a:pt x="436" y="773"/>
                    </a:cubicBezTo>
                    <a:cubicBezTo>
                      <a:pt x="444" y="773"/>
                      <a:pt x="452" y="780"/>
                      <a:pt x="452" y="788"/>
                    </a:cubicBezTo>
                    <a:cubicBezTo>
                      <a:pt x="454" y="856"/>
                      <a:pt x="454" y="856"/>
                      <a:pt x="454" y="856"/>
                    </a:cubicBezTo>
                    <a:cubicBezTo>
                      <a:pt x="455" y="865"/>
                      <a:pt x="448" y="872"/>
                      <a:pt x="439" y="872"/>
                    </a:cubicBezTo>
                    <a:close/>
                    <a:moveTo>
                      <a:pt x="385" y="655"/>
                    </a:moveTo>
                    <a:cubicBezTo>
                      <a:pt x="432" y="655"/>
                      <a:pt x="432" y="655"/>
                      <a:pt x="432" y="655"/>
                    </a:cubicBezTo>
                    <a:cubicBezTo>
                      <a:pt x="440" y="655"/>
                      <a:pt x="448" y="662"/>
                      <a:pt x="448" y="670"/>
                    </a:cubicBezTo>
                    <a:cubicBezTo>
                      <a:pt x="450" y="718"/>
                      <a:pt x="450" y="718"/>
                      <a:pt x="450" y="718"/>
                    </a:cubicBezTo>
                    <a:cubicBezTo>
                      <a:pt x="450" y="727"/>
                      <a:pt x="443" y="734"/>
                      <a:pt x="434" y="734"/>
                    </a:cubicBezTo>
                    <a:cubicBezTo>
                      <a:pt x="382" y="734"/>
                      <a:pt x="382" y="734"/>
                      <a:pt x="382" y="734"/>
                    </a:cubicBezTo>
                    <a:cubicBezTo>
                      <a:pt x="374" y="734"/>
                      <a:pt x="367" y="727"/>
                      <a:pt x="367" y="718"/>
                    </a:cubicBezTo>
                    <a:cubicBezTo>
                      <a:pt x="369" y="670"/>
                      <a:pt x="369" y="670"/>
                      <a:pt x="369" y="670"/>
                    </a:cubicBezTo>
                    <a:cubicBezTo>
                      <a:pt x="369" y="662"/>
                      <a:pt x="377" y="655"/>
                      <a:pt x="385" y="655"/>
                    </a:cubicBezTo>
                    <a:close/>
                    <a:moveTo>
                      <a:pt x="370" y="608"/>
                    </a:moveTo>
                    <a:cubicBezTo>
                      <a:pt x="372" y="574"/>
                      <a:pt x="372" y="574"/>
                      <a:pt x="372" y="574"/>
                    </a:cubicBezTo>
                    <a:cubicBezTo>
                      <a:pt x="372" y="566"/>
                      <a:pt x="380" y="558"/>
                      <a:pt x="388" y="558"/>
                    </a:cubicBezTo>
                    <a:cubicBezTo>
                      <a:pt x="427" y="558"/>
                      <a:pt x="427" y="558"/>
                      <a:pt x="427" y="558"/>
                    </a:cubicBezTo>
                    <a:cubicBezTo>
                      <a:pt x="436" y="558"/>
                      <a:pt x="443" y="566"/>
                      <a:pt x="444" y="574"/>
                    </a:cubicBezTo>
                    <a:cubicBezTo>
                      <a:pt x="445" y="608"/>
                      <a:pt x="445" y="608"/>
                      <a:pt x="445" y="608"/>
                    </a:cubicBezTo>
                    <a:cubicBezTo>
                      <a:pt x="445" y="616"/>
                      <a:pt x="438" y="623"/>
                      <a:pt x="430" y="623"/>
                    </a:cubicBezTo>
                    <a:cubicBezTo>
                      <a:pt x="386" y="623"/>
                      <a:pt x="386" y="623"/>
                      <a:pt x="386" y="623"/>
                    </a:cubicBezTo>
                    <a:cubicBezTo>
                      <a:pt x="377" y="623"/>
                      <a:pt x="370" y="616"/>
                      <a:pt x="370" y="608"/>
                    </a:cubicBezTo>
                    <a:close/>
                    <a:moveTo>
                      <a:pt x="484" y="608"/>
                    </a:moveTo>
                    <a:cubicBezTo>
                      <a:pt x="482" y="574"/>
                      <a:pt x="482" y="574"/>
                      <a:pt x="482" y="574"/>
                    </a:cubicBezTo>
                    <a:cubicBezTo>
                      <a:pt x="481" y="566"/>
                      <a:pt x="488" y="558"/>
                      <a:pt x="497" y="558"/>
                    </a:cubicBezTo>
                    <a:cubicBezTo>
                      <a:pt x="536" y="558"/>
                      <a:pt x="536" y="558"/>
                      <a:pt x="536" y="558"/>
                    </a:cubicBezTo>
                    <a:cubicBezTo>
                      <a:pt x="544" y="558"/>
                      <a:pt x="552" y="565"/>
                      <a:pt x="554" y="574"/>
                    </a:cubicBezTo>
                    <a:cubicBezTo>
                      <a:pt x="559" y="608"/>
                      <a:pt x="559" y="608"/>
                      <a:pt x="559" y="608"/>
                    </a:cubicBezTo>
                    <a:cubicBezTo>
                      <a:pt x="560" y="616"/>
                      <a:pt x="554" y="623"/>
                      <a:pt x="545" y="623"/>
                    </a:cubicBezTo>
                    <a:cubicBezTo>
                      <a:pt x="501" y="623"/>
                      <a:pt x="501" y="623"/>
                      <a:pt x="501" y="623"/>
                    </a:cubicBezTo>
                    <a:cubicBezTo>
                      <a:pt x="493" y="623"/>
                      <a:pt x="485" y="616"/>
                      <a:pt x="484" y="608"/>
                    </a:cubicBezTo>
                    <a:close/>
                    <a:moveTo>
                      <a:pt x="490" y="670"/>
                    </a:moveTo>
                    <a:cubicBezTo>
                      <a:pt x="490" y="662"/>
                      <a:pt x="496" y="655"/>
                      <a:pt x="505" y="655"/>
                    </a:cubicBezTo>
                    <a:cubicBezTo>
                      <a:pt x="551" y="655"/>
                      <a:pt x="551" y="655"/>
                      <a:pt x="551" y="655"/>
                    </a:cubicBezTo>
                    <a:cubicBezTo>
                      <a:pt x="560" y="655"/>
                      <a:pt x="568" y="662"/>
                      <a:pt x="569" y="670"/>
                    </a:cubicBezTo>
                    <a:cubicBezTo>
                      <a:pt x="576" y="718"/>
                      <a:pt x="576" y="718"/>
                      <a:pt x="576" y="718"/>
                    </a:cubicBezTo>
                    <a:cubicBezTo>
                      <a:pt x="578" y="727"/>
                      <a:pt x="572" y="734"/>
                      <a:pt x="563" y="734"/>
                    </a:cubicBezTo>
                    <a:cubicBezTo>
                      <a:pt x="511" y="734"/>
                      <a:pt x="511" y="734"/>
                      <a:pt x="511" y="734"/>
                    </a:cubicBezTo>
                    <a:cubicBezTo>
                      <a:pt x="502" y="734"/>
                      <a:pt x="494" y="727"/>
                      <a:pt x="494" y="718"/>
                    </a:cubicBezTo>
                    <a:lnTo>
                      <a:pt x="490" y="670"/>
                    </a:lnTo>
                    <a:close/>
                    <a:moveTo>
                      <a:pt x="584" y="872"/>
                    </a:moveTo>
                    <a:cubicBezTo>
                      <a:pt x="521" y="872"/>
                      <a:pt x="521" y="872"/>
                      <a:pt x="521" y="872"/>
                    </a:cubicBezTo>
                    <a:cubicBezTo>
                      <a:pt x="512" y="872"/>
                      <a:pt x="505" y="865"/>
                      <a:pt x="504" y="856"/>
                    </a:cubicBezTo>
                    <a:cubicBezTo>
                      <a:pt x="499" y="788"/>
                      <a:pt x="499" y="788"/>
                      <a:pt x="499" y="788"/>
                    </a:cubicBezTo>
                    <a:cubicBezTo>
                      <a:pt x="498" y="780"/>
                      <a:pt x="505" y="773"/>
                      <a:pt x="514" y="773"/>
                    </a:cubicBezTo>
                    <a:cubicBezTo>
                      <a:pt x="569" y="773"/>
                      <a:pt x="569" y="773"/>
                      <a:pt x="569" y="773"/>
                    </a:cubicBezTo>
                    <a:cubicBezTo>
                      <a:pt x="577" y="773"/>
                      <a:pt x="585" y="780"/>
                      <a:pt x="587" y="788"/>
                    </a:cubicBezTo>
                    <a:cubicBezTo>
                      <a:pt x="597" y="856"/>
                      <a:pt x="597" y="856"/>
                      <a:pt x="597" y="856"/>
                    </a:cubicBezTo>
                    <a:cubicBezTo>
                      <a:pt x="598" y="865"/>
                      <a:pt x="592" y="872"/>
                      <a:pt x="584" y="872"/>
                    </a:cubicBezTo>
                    <a:close/>
                    <a:moveTo>
                      <a:pt x="775" y="534"/>
                    </a:moveTo>
                    <a:cubicBezTo>
                      <a:pt x="47" y="534"/>
                      <a:pt x="47" y="534"/>
                      <a:pt x="47" y="534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775" y="47"/>
                      <a:pt x="775" y="47"/>
                      <a:pt x="775" y="47"/>
                    </a:cubicBezTo>
                    <a:lnTo>
                      <a:pt x="775" y="5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32"/>
              <p:cNvSpPr>
                <a:spLocks/>
              </p:cNvSpPr>
              <p:nvPr/>
            </p:nvSpPr>
            <p:spPr bwMode="auto">
              <a:xfrm>
                <a:off x="7559675" y="228601"/>
                <a:ext cx="285750" cy="212725"/>
              </a:xfrm>
              <a:custGeom>
                <a:avLst/>
                <a:gdLst>
                  <a:gd name="T0" fmla="*/ 31 w 428"/>
                  <a:gd name="T1" fmla="*/ 318 h 318"/>
                  <a:gd name="T2" fmla="*/ 396 w 428"/>
                  <a:gd name="T3" fmla="*/ 318 h 318"/>
                  <a:gd name="T4" fmla="*/ 428 w 428"/>
                  <a:gd name="T5" fmla="*/ 287 h 318"/>
                  <a:gd name="T6" fmla="*/ 428 w 428"/>
                  <a:gd name="T7" fmla="*/ 31 h 318"/>
                  <a:gd name="T8" fmla="*/ 396 w 428"/>
                  <a:gd name="T9" fmla="*/ 0 h 318"/>
                  <a:gd name="T10" fmla="*/ 31 w 428"/>
                  <a:gd name="T11" fmla="*/ 0 h 318"/>
                  <a:gd name="T12" fmla="*/ 0 w 428"/>
                  <a:gd name="T13" fmla="*/ 31 h 318"/>
                  <a:gd name="T14" fmla="*/ 0 w 428"/>
                  <a:gd name="T15" fmla="*/ 287 h 318"/>
                  <a:gd name="T16" fmla="*/ 31 w 428"/>
                  <a:gd name="T17" fmla="*/ 318 h 318"/>
                  <a:gd name="T18" fmla="*/ 252 w 428"/>
                  <a:gd name="T19" fmla="*/ 190 h 318"/>
                  <a:gd name="T20" fmla="*/ 225 w 428"/>
                  <a:gd name="T21" fmla="*/ 177 h 318"/>
                  <a:gd name="T22" fmla="*/ 187 w 428"/>
                  <a:gd name="T23" fmla="*/ 165 h 318"/>
                  <a:gd name="T24" fmla="*/ 170 w 428"/>
                  <a:gd name="T25" fmla="*/ 159 h 318"/>
                  <a:gd name="T26" fmla="*/ 144 w 428"/>
                  <a:gd name="T27" fmla="*/ 144 h 318"/>
                  <a:gd name="T28" fmla="*/ 133 w 428"/>
                  <a:gd name="T29" fmla="*/ 115 h 318"/>
                  <a:gd name="T30" fmla="*/ 137 w 428"/>
                  <a:gd name="T31" fmla="*/ 99 h 318"/>
                  <a:gd name="T32" fmla="*/ 149 w 428"/>
                  <a:gd name="T33" fmla="*/ 84 h 318"/>
                  <a:gd name="T34" fmla="*/ 170 w 428"/>
                  <a:gd name="T35" fmla="*/ 74 h 318"/>
                  <a:gd name="T36" fmla="*/ 201 w 428"/>
                  <a:gd name="T37" fmla="*/ 70 h 318"/>
                  <a:gd name="T38" fmla="*/ 201 w 428"/>
                  <a:gd name="T39" fmla="*/ 59 h 318"/>
                  <a:gd name="T40" fmla="*/ 210 w 428"/>
                  <a:gd name="T41" fmla="*/ 50 h 318"/>
                  <a:gd name="T42" fmla="*/ 218 w 428"/>
                  <a:gd name="T43" fmla="*/ 50 h 318"/>
                  <a:gd name="T44" fmla="*/ 227 w 428"/>
                  <a:gd name="T45" fmla="*/ 59 h 318"/>
                  <a:gd name="T46" fmla="*/ 227 w 428"/>
                  <a:gd name="T47" fmla="*/ 62 h 318"/>
                  <a:gd name="T48" fmla="*/ 236 w 428"/>
                  <a:gd name="T49" fmla="*/ 73 h 318"/>
                  <a:gd name="T50" fmla="*/ 262 w 428"/>
                  <a:gd name="T51" fmla="*/ 80 h 318"/>
                  <a:gd name="T52" fmla="*/ 289 w 428"/>
                  <a:gd name="T53" fmla="*/ 97 h 318"/>
                  <a:gd name="T54" fmla="*/ 283 w 428"/>
                  <a:gd name="T55" fmla="*/ 105 h 318"/>
                  <a:gd name="T56" fmla="*/ 269 w 428"/>
                  <a:gd name="T57" fmla="*/ 107 h 318"/>
                  <a:gd name="T58" fmla="*/ 246 w 428"/>
                  <a:gd name="T59" fmla="*/ 94 h 318"/>
                  <a:gd name="T60" fmla="*/ 207 w 428"/>
                  <a:gd name="T61" fmla="*/ 88 h 318"/>
                  <a:gd name="T62" fmla="*/ 179 w 428"/>
                  <a:gd name="T63" fmla="*/ 94 h 318"/>
                  <a:gd name="T64" fmla="*/ 170 w 428"/>
                  <a:gd name="T65" fmla="*/ 108 h 318"/>
                  <a:gd name="T66" fmla="*/ 172 w 428"/>
                  <a:gd name="T67" fmla="*/ 118 h 318"/>
                  <a:gd name="T68" fmla="*/ 178 w 428"/>
                  <a:gd name="T69" fmla="*/ 125 h 318"/>
                  <a:gd name="T70" fmla="*/ 188 w 428"/>
                  <a:gd name="T71" fmla="*/ 131 h 318"/>
                  <a:gd name="T72" fmla="*/ 204 w 428"/>
                  <a:gd name="T73" fmla="*/ 137 h 318"/>
                  <a:gd name="T74" fmla="*/ 242 w 428"/>
                  <a:gd name="T75" fmla="*/ 149 h 318"/>
                  <a:gd name="T76" fmla="*/ 259 w 428"/>
                  <a:gd name="T77" fmla="*/ 155 h 318"/>
                  <a:gd name="T78" fmla="*/ 285 w 428"/>
                  <a:gd name="T79" fmla="*/ 170 h 318"/>
                  <a:gd name="T80" fmla="*/ 297 w 428"/>
                  <a:gd name="T81" fmla="*/ 199 h 318"/>
                  <a:gd name="T82" fmla="*/ 294 w 428"/>
                  <a:gd name="T83" fmla="*/ 218 h 318"/>
                  <a:gd name="T84" fmla="*/ 282 w 428"/>
                  <a:gd name="T85" fmla="*/ 233 h 318"/>
                  <a:gd name="T86" fmla="*/ 260 w 428"/>
                  <a:gd name="T87" fmla="*/ 244 h 318"/>
                  <a:gd name="T88" fmla="*/ 227 w 428"/>
                  <a:gd name="T89" fmla="*/ 248 h 318"/>
                  <a:gd name="T90" fmla="*/ 227 w 428"/>
                  <a:gd name="T91" fmla="*/ 259 h 318"/>
                  <a:gd name="T92" fmla="*/ 218 w 428"/>
                  <a:gd name="T93" fmla="*/ 268 h 318"/>
                  <a:gd name="T94" fmla="*/ 210 w 428"/>
                  <a:gd name="T95" fmla="*/ 268 h 318"/>
                  <a:gd name="T96" fmla="*/ 201 w 428"/>
                  <a:gd name="T97" fmla="*/ 259 h 318"/>
                  <a:gd name="T98" fmla="*/ 201 w 428"/>
                  <a:gd name="T99" fmla="*/ 257 h 318"/>
                  <a:gd name="T100" fmla="*/ 192 w 428"/>
                  <a:gd name="T101" fmla="*/ 247 h 318"/>
                  <a:gd name="T102" fmla="*/ 160 w 428"/>
                  <a:gd name="T103" fmla="*/ 239 h 318"/>
                  <a:gd name="T104" fmla="*/ 130 w 428"/>
                  <a:gd name="T105" fmla="*/ 221 h 318"/>
                  <a:gd name="T106" fmla="*/ 137 w 428"/>
                  <a:gd name="T107" fmla="*/ 213 h 318"/>
                  <a:gd name="T108" fmla="*/ 150 w 428"/>
                  <a:gd name="T109" fmla="*/ 211 h 318"/>
                  <a:gd name="T110" fmla="*/ 175 w 428"/>
                  <a:gd name="T111" fmla="*/ 224 h 318"/>
                  <a:gd name="T112" fmla="*/ 215 w 428"/>
                  <a:gd name="T113" fmla="*/ 230 h 318"/>
                  <a:gd name="T114" fmla="*/ 250 w 428"/>
                  <a:gd name="T115" fmla="*/ 224 h 318"/>
                  <a:gd name="T116" fmla="*/ 260 w 428"/>
                  <a:gd name="T117" fmla="*/ 206 h 318"/>
                  <a:gd name="T118" fmla="*/ 252 w 428"/>
                  <a:gd name="T119" fmla="*/ 19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28" h="318">
                    <a:moveTo>
                      <a:pt x="31" y="318"/>
                    </a:moveTo>
                    <a:cubicBezTo>
                      <a:pt x="396" y="318"/>
                      <a:pt x="396" y="318"/>
                      <a:pt x="396" y="318"/>
                    </a:cubicBezTo>
                    <a:cubicBezTo>
                      <a:pt x="414" y="318"/>
                      <a:pt x="428" y="304"/>
                      <a:pt x="428" y="287"/>
                    </a:cubicBezTo>
                    <a:cubicBezTo>
                      <a:pt x="428" y="31"/>
                      <a:pt x="428" y="31"/>
                      <a:pt x="428" y="31"/>
                    </a:cubicBezTo>
                    <a:cubicBezTo>
                      <a:pt x="428" y="14"/>
                      <a:pt x="414" y="0"/>
                      <a:pt x="396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287"/>
                      <a:pt x="0" y="287"/>
                      <a:pt x="0" y="287"/>
                    </a:cubicBezTo>
                    <a:cubicBezTo>
                      <a:pt x="0" y="304"/>
                      <a:pt x="14" y="318"/>
                      <a:pt x="31" y="318"/>
                    </a:cubicBezTo>
                    <a:close/>
                    <a:moveTo>
                      <a:pt x="252" y="190"/>
                    </a:moveTo>
                    <a:cubicBezTo>
                      <a:pt x="247" y="185"/>
                      <a:pt x="238" y="181"/>
                      <a:pt x="225" y="177"/>
                    </a:cubicBezTo>
                    <a:cubicBezTo>
                      <a:pt x="187" y="165"/>
                      <a:pt x="187" y="165"/>
                      <a:pt x="187" y="165"/>
                    </a:cubicBezTo>
                    <a:cubicBezTo>
                      <a:pt x="183" y="164"/>
                      <a:pt x="175" y="161"/>
                      <a:pt x="170" y="159"/>
                    </a:cubicBezTo>
                    <a:cubicBezTo>
                      <a:pt x="170" y="159"/>
                      <a:pt x="152" y="152"/>
                      <a:pt x="144" y="144"/>
                    </a:cubicBezTo>
                    <a:cubicBezTo>
                      <a:pt x="137" y="137"/>
                      <a:pt x="133" y="127"/>
                      <a:pt x="133" y="115"/>
                    </a:cubicBezTo>
                    <a:cubicBezTo>
                      <a:pt x="133" y="109"/>
                      <a:pt x="134" y="104"/>
                      <a:pt x="137" y="99"/>
                    </a:cubicBezTo>
                    <a:cubicBezTo>
                      <a:pt x="139" y="93"/>
                      <a:pt x="143" y="88"/>
                      <a:pt x="149" y="84"/>
                    </a:cubicBezTo>
                    <a:cubicBezTo>
                      <a:pt x="154" y="80"/>
                      <a:pt x="161" y="77"/>
                      <a:pt x="170" y="74"/>
                    </a:cubicBezTo>
                    <a:cubicBezTo>
                      <a:pt x="178" y="71"/>
                      <a:pt x="189" y="70"/>
                      <a:pt x="201" y="70"/>
                    </a:cubicBezTo>
                    <a:cubicBezTo>
                      <a:pt x="201" y="59"/>
                      <a:pt x="201" y="59"/>
                      <a:pt x="201" y="59"/>
                    </a:cubicBezTo>
                    <a:cubicBezTo>
                      <a:pt x="201" y="54"/>
                      <a:pt x="205" y="50"/>
                      <a:pt x="210" y="50"/>
                    </a:cubicBezTo>
                    <a:cubicBezTo>
                      <a:pt x="218" y="50"/>
                      <a:pt x="218" y="50"/>
                      <a:pt x="218" y="50"/>
                    </a:cubicBezTo>
                    <a:cubicBezTo>
                      <a:pt x="223" y="50"/>
                      <a:pt x="227" y="54"/>
                      <a:pt x="227" y="59"/>
                    </a:cubicBezTo>
                    <a:cubicBezTo>
                      <a:pt x="227" y="62"/>
                      <a:pt x="227" y="62"/>
                      <a:pt x="227" y="62"/>
                    </a:cubicBezTo>
                    <a:cubicBezTo>
                      <a:pt x="227" y="67"/>
                      <a:pt x="231" y="72"/>
                      <a:pt x="236" y="73"/>
                    </a:cubicBezTo>
                    <a:cubicBezTo>
                      <a:pt x="236" y="73"/>
                      <a:pt x="251" y="76"/>
                      <a:pt x="262" y="80"/>
                    </a:cubicBezTo>
                    <a:cubicBezTo>
                      <a:pt x="273" y="85"/>
                      <a:pt x="282" y="91"/>
                      <a:pt x="289" y="97"/>
                    </a:cubicBezTo>
                    <a:cubicBezTo>
                      <a:pt x="283" y="105"/>
                      <a:pt x="283" y="105"/>
                      <a:pt x="283" y="105"/>
                    </a:cubicBezTo>
                    <a:cubicBezTo>
                      <a:pt x="279" y="109"/>
                      <a:pt x="273" y="109"/>
                      <a:pt x="269" y="107"/>
                    </a:cubicBezTo>
                    <a:cubicBezTo>
                      <a:pt x="269" y="107"/>
                      <a:pt x="257" y="98"/>
                      <a:pt x="246" y="94"/>
                    </a:cubicBezTo>
                    <a:cubicBezTo>
                      <a:pt x="234" y="90"/>
                      <a:pt x="221" y="88"/>
                      <a:pt x="207" y="88"/>
                    </a:cubicBezTo>
                    <a:cubicBezTo>
                      <a:pt x="194" y="88"/>
                      <a:pt x="185" y="90"/>
                      <a:pt x="179" y="94"/>
                    </a:cubicBezTo>
                    <a:cubicBezTo>
                      <a:pt x="173" y="98"/>
                      <a:pt x="170" y="103"/>
                      <a:pt x="170" y="108"/>
                    </a:cubicBezTo>
                    <a:cubicBezTo>
                      <a:pt x="170" y="112"/>
                      <a:pt x="171" y="115"/>
                      <a:pt x="172" y="118"/>
                    </a:cubicBezTo>
                    <a:cubicBezTo>
                      <a:pt x="173" y="121"/>
                      <a:pt x="175" y="123"/>
                      <a:pt x="178" y="125"/>
                    </a:cubicBezTo>
                    <a:cubicBezTo>
                      <a:pt x="180" y="127"/>
                      <a:pt x="184" y="129"/>
                      <a:pt x="188" y="131"/>
                    </a:cubicBezTo>
                    <a:cubicBezTo>
                      <a:pt x="193" y="133"/>
                      <a:pt x="198" y="135"/>
                      <a:pt x="204" y="137"/>
                    </a:cubicBezTo>
                    <a:cubicBezTo>
                      <a:pt x="242" y="149"/>
                      <a:pt x="242" y="149"/>
                      <a:pt x="242" y="149"/>
                    </a:cubicBezTo>
                    <a:cubicBezTo>
                      <a:pt x="246" y="151"/>
                      <a:pt x="254" y="154"/>
                      <a:pt x="259" y="155"/>
                    </a:cubicBezTo>
                    <a:cubicBezTo>
                      <a:pt x="259" y="155"/>
                      <a:pt x="276" y="163"/>
                      <a:pt x="285" y="170"/>
                    </a:cubicBezTo>
                    <a:cubicBezTo>
                      <a:pt x="293" y="178"/>
                      <a:pt x="297" y="188"/>
                      <a:pt x="297" y="199"/>
                    </a:cubicBezTo>
                    <a:cubicBezTo>
                      <a:pt x="297" y="206"/>
                      <a:pt x="296" y="212"/>
                      <a:pt x="294" y="218"/>
                    </a:cubicBezTo>
                    <a:cubicBezTo>
                      <a:pt x="291" y="223"/>
                      <a:pt x="287" y="228"/>
                      <a:pt x="282" y="233"/>
                    </a:cubicBezTo>
                    <a:cubicBezTo>
                      <a:pt x="276" y="237"/>
                      <a:pt x="269" y="241"/>
                      <a:pt x="260" y="244"/>
                    </a:cubicBezTo>
                    <a:cubicBezTo>
                      <a:pt x="251" y="246"/>
                      <a:pt x="240" y="248"/>
                      <a:pt x="227" y="248"/>
                    </a:cubicBezTo>
                    <a:cubicBezTo>
                      <a:pt x="227" y="259"/>
                      <a:pt x="227" y="259"/>
                      <a:pt x="227" y="259"/>
                    </a:cubicBezTo>
                    <a:cubicBezTo>
                      <a:pt x="227" y="264"/>
                      <a:pt x="223" y="268"/>
                      <a:pt x="218" y="268"/>
                    </a:cubicBezTo>
                    <a:cubicBezTo>
                      <a:pt x="210" y="268"/>
                      <a:pt x="210" y="268"/>
                      <a:pt x="210" y="268"/>
                    </a:cubicBezTo>
                    <a:cubicBezTo>
                      <a:pt x="205" y="268"/>
                      <a:pt x="201" y="264"/>
                      <a:pt x="201" y="259"/>
                    </a:cubicBezTo>
                    <a:cubicBezTo>
                      <a:pt x="201" y="257"/>
                      <a:pt x="201" y="257"/>
                      <a:pt x="201" y="257"/>
                    </a:cubicBezTo>
                    <a:cubicBezTo>
                      <a:pt x="201" y="252"/>
                      <a:pt x="197" y="247"/>
                      <a:pt x="192" y="247"/>
                    </a:cubicBezTo>
                    <a:cubicBezTo>
                      <a:pt x="192" y="247"/>
                      <a:pt x="173" y="244"/>
                      <a:pt x="160" y="239"/>
                    </a:cubicBezTo>
                    <a:cubicBezTo>
                      <a:pt x="148" y="234"/>
                      <a:pt x="138" y="228"/>
                      <a:pt x="130" y="221"/>
                    </a:cubicBezTo>
                    <a:cubicBezTo>
                      <a:pt x="137" y="213"/>
                      <a:pt x="137" y="213"/>
                      <a:pt x="137" y="213"/>
                    </a:cubicBezTo>
                    <a:cubicBezTo>
                      <a:pt x="140" y="209"/>
                      <a:pt x="146" y="209"/>
                      <a:pt x="150" y="211"/>
                    </a:cubicBezTo>
                    <a:cubicBezTo>
                      <a:pt x="150" y="211"/>
                      <a:pt x="162" y="220"/>
                      <a:pt x="175" y="224"/>
                    </a:cubicBezTo>
                    <a:cubicBezTo>
                      <a:pt x="187" y="228"/>
                      <a:pt x="200" y="230"/>
                      <a:pt x="215" y="230"/>
                    </a:cubicBezTo>
                    <a:cubicBezTo>
                      <a:pt x="231" y="230"/>
                      <a:pt x="243" y="228"/>
                      <a:pt x="250" y="224"/>
                    </a:cubicBezTo>
                    <a:cubicBezTo>
                      <a:pt x="256" y="219"/>
                      <a:pt x="260" y="214"/>
                      <a:pt x="260" y="206"/>
                    </a:cubicBezTo>
                    <a:cubicBezTo>
                      <a:pt x="260" y="200"/>
                      <a:pt x="257" y="194"/>
                      <a:pt x="252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5" name="Freeform: Shape 26"/>
          <p:cNvSpPr>
            <a:spLocks/>
          </p:cNvSpPr>
          <p:nvPr/>
        </p:nvSpPr>
        <p:spPr bwMode="auto">
          <a:xfrm rot="13500000">
            <a:off x="2796175" y="3298954"/>
            <a:ext cx="285750" cy="133350"/>
          </a:xfrm>
          <a:custGeom>
            <a:avLst/>
            <a:gdLst>
              <a:gd name="T0" fmla="*/ 64 w 129"/>
              <a:gd name="T1" fmla="*/ 0 h 60"/>
              <a:gd name="T2" fmla="*/ 0 w 129"/>
              <a:gd name="T3" fmla="*/ 60 h 60"/>
              <a:gd name="T4" fmla="*/ 129 w 129"/>
              <a:gd name="T5" fmla="*/ 60 h 60"/>
              <a:gd name="T6" fmla="*/ 64 w 129"/>
              <a:gd name="T7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" h="60">
                <a:moveTo>
                  <a:pt x="64" y="0"/>
                </a:moveTo>
                <a:cubicBezTo>
                  <a:pt x="56" y="34"/>
                  <a:pt x="31" y="60"/>
                  <a:pt x="0" y="60"/>
                </a:cubicBezTo>
                <a:cubicBezTo>
                  <a:pt x="129" y="60"/>
                  <a:pt x="129" y="60"/>
                  <a:pt x="129" y="60"/>
                </a:cubicBezTo>
                <a:cubicBezTo>
                  <a:pt x="98" y="60"/>
                  <a:pt x="72" y="34"/>
                  <a:pt x="6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3" name="组合 62"/>
          <p:cNvGrpSpPr/>
          <p:nvPr/>
        </p:nvGrpSpPr>
        <p:grpSpPr>
          <a:xfrm>
            <a:off x="4533961" y="2154552"/>
            <a:ext cx="855860" cy="853971"/>
            <a:chOff x="4533961" y="2154552"/>
            <a:chExt cx="855860" cy="853971"/>
          </a:xfrm>
        </p:grpSpPr>
        <p:sp>
          <p:nvSpPr>
            <p:cNvPr id="16" name="Oval 34"/>
            <p:cNvSpPr>
              <a:spLocks/>
            </p:cNvSpPr>
            <p:nvPr/>
          </p:nvSpPr>
          <p:spPr bwMode="auto">
            <a:xfrm>
              <a:off x="4533961" y="2154552"/>
              <a:ext cx="855860" cy="853971"/>
            </a:xfrm>
            <a:prstGeom prst="ellipse">
              <a:avLst/>
            </a:prstGeom>
            <a:noFill/>
            <a:ln w="6350" cap="flat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35"/>
            <p:cNvGrpSpPr/>
            <p:nvPr/>
          </p:nvGrpSpPr>
          <p:grpSpPr>
            <a:xfrm>
              <a:off x="4736703" y="2352970"/>
              <a:ext cx="465374" cy="466582"/>
              <a:chOff x="1981200" y="1565276"/>
              <a:chExt cx="609601" cy="611188"/>
            </a:xfrm>
            <a:solidFill>
              <a:schemeClr val="tx2"/>
            </a:solidFill>
          </p:grpSpPr>
          <p:sp>
            <p:nvSpPr>
              <p:cNvPr id="39" name="Freeform: Shape 38"/>
              <p:cNvSpPr>
                <a:spLocks/>
              </p:cNvSpPr>
              <p:nvPr/>
            </p:nvSpPr>
            <p:spPr bwMode="auto">
              <a:xfrm>
                <a:off x="2220913" y="1806576"/>
                <a:ext cx="127000" cy="130175"/>
              </a:xfrm>
              <a:custGeom>
                <a:avLst/>
                <a:gdLst>
                  <a:gd name="T0" fmla="*/ 147 w 191"/>
                  <a:gd name="T1" fmla="*/ 48 h 193"/>
                  <a:gd name="T2" fmla="*/ 120 w 191"/>
                  <a:gd name="T3" fmla="*/ 58 h 193"/>
                  <a:gd name="T4" fmla="*/ 105 w 191"/>
                  <a:gd name="T5" fmla="*/ 67 h 193"/>
                  <a:gd name="T6" fmla="*/ 73 w 191"/>
                  <a:gd name="T7" fmla="*/ 87 h 193"/>
                  <a:gd name="T8" fmla="*/ 59 w 191"/>
                  <a:gd name="T9" fmla="*/ 95 h 193"/>
                  <a:gd name="T10" fmla="*/ 48 w 191"/>
                  <a:gd name="T11" fmla="*/ 99 h 193"/>
                  <a:gd name="T12" fmla="*/ 39 w 191"/>
                  <a:gd name="T13" fmla="*/ 99 h 193"/>
                  <a:gd name="T14" fmla="*/ 31 w 191"/>
                  <a:gd name="T15" fmla="*/ 94 h 193"/>
                  <a:gd name="T16" fmla="*/ 26 w 191"/>
                  <a:gd name="T17" fmla="*/ 78 h 193"/>
                  <a:gd name="T18" fmla="*/ 38 w 191"/>
                  <a:gd name="T19" fmla="*/ 55 h 193"/>
                  <a:gd name="T20" fmla="*/ 67 w 191"/>
                  <a:gd name="T21" fmla="*/ 29 h 193"/>
                  <a:gd name="T22" fmla="*/ 90 w 191"/>
                  <a:gd name="T23" fmla="*/ 20 h 193"/>
                  <a:gd name="T24" fmla="*/ 97 w 191"/>
                  <a:gd name="T25" fmla="*/ 9 h 193"/>
                  <a:gd name="T26" fmla="*/ 96 w 191"/>
                  <a:gd name="T27" fmla="*/ 0 h 193"/>
                  <a:gd name="T28" fmla="*/ 66 w 191"/>
                  <a:gd name="T29" fmla="*/ 9 h 193"/>
                  <a:gd name="T30" fmla="*/ 45 w 191"/>
                  <a:gd name="T31" fmla="*/ 24 h 193"/>
                  <a:gd name="T32" fmla="*/ 32 w 191"/>
                  <a:gd name="T33" fmla="*/ 24 h 193"/>
                  <a:gd name="T34" fmla="*/ 30 w 191"/>
                  <a:gd name="T35" fmla="*/ 22 h 193"/>
                  <a:gd name="T36" fmla="*/ 17 w 191"/>
                  <a:gd name="T37" fmla="*/ 23 h 193"/>
                  <a:gd name="T38" fmla="*/ 12 w 191"/>
                  <a:gd name="T39" fmla="*/ 29 h 193"/>
                  <a:gd name="T40" fmla="*/ 13 w 191"/>
                  <a:gd name="T41" fmla="*/ 42 h 193"/>
                  <a:gd name="T42" fmla="*/ 21 w 191"/>
                  <a:gd name="T43" fmla="*/ 48 h 193"/>
                  <a:gd name="T44" fmla="*/ 5 w 191"/>
                  <a:gd name="T45" fmla="*/ 73 h 193"/>
                  <a:gd name="T46" fmla="*/ 0 w 191"/>
                  <a:gd name="T47" fmla="*/ 95 h 193"/>
                  <a:gd name="T48" fmla="*/ 3 w 191"/>
                  <a:gd name="T49" fmla="*/ 113 h 193"/>
                  <a:gd name="T50" fmla="*/ 13 w 191"/>
                  <a:gd name="T51" fmla="*/ 126 h 193"/>
                  <a:gd name="T52" fmla="*/ 41 w 191"/>
                  <a:gd name="T53" fmla="*/ 135 h 193"/>
                  <a:gd name="T54" fmla="*/ 68 w 191"/>
                  <a:gd name="T55" fmla="*/ 125 h 193"/>
                  <a:gd name="T56" fmla="*/ 83 w 191"/>
                  <a:gd name="T57" fmla="*/ 116 h 193"/>
                  <a:gd name="T58" fmla="*/ 115 w 191"/>
                  <a:gd name="T59" fmla="*/ 96 h 193"/>
                  <a:gd name="T60" fmla="*/ 141 w 191"/>
                  <a:gd name="T61" fmla="*/ 84 h 193"/>
                  <a:gd name="T62" fmla="*/ 158 w 191"/>
                  <a:gd name="T63" fmla="*/ 88 h 193"/>
                  <a:gd name="T64" fmla="*/ 165 w 191"/>
                  <a:gd name="T65" fmla="*/ 106 h 193"/>
                  <a:gd name="T66" fmla="*/ 149 w 191"/>
                  <a:gd name="T67" fmla="*/ 136 h 193"/>
                  <a:gd name="T68" fmla="*/ 119 w 191"/>
                  <a:gd name="T69" fmla="*/ 162 h 193"/>
                  <a:gd name="T70" fmla="*/ 94 w 191"/>
                  <a:gd name="T71" fmla="*/ 172 h 193"/>
                  <a:gd name="T72" fmla="*/ 88 w 191"/>
                  <a:gd name="T73" fmla="*/ 183 h 193"/>
                  <a:gd name="T74" fmla="*/ 89 w 191"/>
                  <a:gd name="T75" fmla="*/ 193 h 193"/>
                  <a:gd name="T76" fmla="*/ 121 w 191"/>
                  <a:gd name="T77" fmla="*/ 181 h 193"/>
                  <a:gd name="T78" fmla="*/ 146 w 191"/>
                  <a:gd name="T79" fmla="*/ 163 h 193"/>
                  <a:gd name="T80" fmla="*/ 159 w 191"/>
                  <a:gd name="T81" fmla="*/ 163 h 193"/>
                  <a:gd name="T82" fmla="*/ 161 w 191"/>
                  <a:gd name="T83" fmla="*/ 164 h 193"/>
                  <a:gd name="T84" fmla="*/ 173 w 191"/>
                  <a:gd name="T85" fmla="*/ 163 h 193"/>
                  <a:gd name="T86" fmla="*/ 178 w 191"/>
                  <a:gd name="T87" fmla="*/ 157 h 193"/>
                  <a:gd name="T88" fmla="*/ 177 w 191"/>
                  <a:gd name="T89" fmla="*/ 145 h 193"/>
                  <a:gd name="T90" fmla="*/ 169 w 191"/>
                  <a:gd name="T91" fmla="*/ 138 h 193"/>
                  <a:gd name="T92" fmla="*/ 186 w 191"/>
                  <a:gd name="T93" fmla="*/ 111 h 193"/>
                  <a:gd name="T94" fmla="*/ 191 w 191"/>
                  <a:gd name="T95" fmla="*/ 88 h 193"/>
                  <a:gd name="T96" fmla="*/ 187 w 191"/>
                  <a:gd name="T97" fmla="*/ 70 h 193"/>
                  <a:gd name="T98" fmla="*/ 176 w 191"/>
                  <a:gd name="T99" fmla="*/ 56 h 193"/>
                  <a:gd name="T100" fmla="*/ 147 w 191"/>
                  <a:gd name="T101" fmla="*/ 48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1" h="193">
                    <a:moveTo>
                      <a:pt x="147" y="48"/>
                    </a:moveTo>
                    <a:cubicBezTo>
                      <a:pt x="136" y="49"/>
                      <a:pt x="120" y="58"/>
                      <a:pt x="120" y="58"/>
                    </a:cubicBezTo>
                    <a:cubicBezTo>
                      <a:pt x="116" y="60"/>
                      <a:pt x="109" y="64"/>
                      <a:pt x="105" y="67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68" y="90"/>
                      <a:pt x="63" y="93"/>
                      <a:pt x="59" y="95"/>
                    </a:cubicBezTo>
                    <a:cubicBezTo>
                      <a:pt x="55" y="97"/>
                      <a:pt x="51" y="98"/>
                      <a:pt x="48" y="99"/>
                    </a:cubicBezTo>
                    <a:cubicBezTo>
                      <a:pt x="45" y="100"/>
                      <a:pt x="42" y="99"/>
                      <a:pt x="39" y="99"/>
                    </a:cubicBezTo>
                    <a:cubicBezTo>
                      <a:pt x="36" y="98"/>
                      <a:pt x="34" y="96"/>
                      <a:pt x="31" y="94"/>
                    </a:cubicBezTo>
                    <a:cubicBezTo>
                      <a:pt x="27" y="91"/>
                      <a:pt x="25" y="85"/>
                      <a:pt x="26" y="78"/>
                    </a:cubicBezTo>
                    <a:cubicBezTo>
                      <a:pt x="26" y="71"/>
                      <a:pt x="30" y="63"/>
                      <a:pt x="38" y="55"/>
                    </a:cubicBezTo>
                    <a:cubicBezTo>
                      <a:pt x="47" y="44"/>
                      <a:pt x="56" y="35"/>
                      <a:pt x="67" y="29"/>
                    </a:cubicBezTo>
                    <a:cubicBezTo>
                      <a:pt x="77" y="23"/>
                      <a:pt x="90" y="20"/>
                      <a:pt x="90" y="20"/>
                    </a:cubicBezTo>
                    <a:cubicBezTo>
                      <a:pt x="95" y="19"/>
                      <a:pt x="98" y="14"/>
                      <a:pt x="97" y="9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86" y="1"/>
                      <a:pt x="76" y="4"/>
                      <a:pt x="66" y="9"/>
                    </a:cubicBezTo>
                    <a:cubicBezTo>
                      <a:pt x="56" y="15"/>
                      <a:pt x="45" y="24"/>
                      <a:pt x="45" y="24"/>
                    </a:cubicBezTo>
                    <a:cubicBezTo>
                      <a:pt x="41" y="27"/>
                      <a:pt x="35" y="27"/>
                      <a:pt x="32" y="24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6" y="19"/>
                      <a:pt x="20" y="19"/>
                      <a:pt x="17" y="23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9" y="33"/>
                      <a:pt x="10" y="38"/>
                      <a:pt x="13" y="42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14" y="57"/>
                      <a:pt x="9" y="65"/>
                      <a:pt x="5" y="73"/>
                    </a:cubicBezTo>
                    <a:cubicBezTo>
                      <a:pt x="2" y="81"/>
                      <a:pt x="0" y="89"/>
                      <a:pt x="0" y="95"/>
                    </a:cubicBezTo>
                    <a:cubicBezTo>
                      <a:pt x="0" y="102"/>
                      <a:pt x="1" y="108"/>
                      <a:pt x="3" y="113"/>
                    </a:cubicBezTo>
                    <a:cubicBezTo>
                      <a:pt x="5" y="118"/>
                      <a:pt x="9" y="122"/>
                      <a:pt x="13" y="126"/>
                    </a:cubicBezTo>
                    <a:cubicBezTo>
                      <a:pt x="22" y="133"/>
                      <a:pt x="31" y="136"/>
                      <a:pt x="41" y="135"/>
                    </a:cubicBezTo>
                    <a:cubicBezTo>
                      <a:pt x="52" y="134"/>
                      <a:pt x="68" y="125"/>
                      <a:pt x="68" y="125"/>
                    </a:cubicBezTo>
                    <a:cubicBezTo>
                      <a:pt x="73" y="123"/>
                      <a:pt x="79" y="119"/>
                      <a:pt x="83" y="116"/>
                    </a:cubicBezTo>
                    <a:cubicBezTo>
                      <a:pt x="115" y="96"/>
                      <a:pt x="115" y="96"/>
                      <a:pt x="115" y="96"/>
                    </a:cubicBezTo>
                    <a:cubicBezTo>
                      <a:pt x="126" y="89"/>
                      <a:pt x="135" y="85"/>
                      <a:pt x="141" y="84"/>
                    </a:cubicBezTo>
                    <a:cubicBezTo>
                      <a:pt x="148" y="83"/>
                      <a:pt x="153" y="84"/>
                      <a:pt x="158" y="88"/>
                    </a:cubicBezTo>
                    <a:cubicBezTo>
                      <a:pt x="163" y="93"/>
                      <a:pt x="166" y="99"/>
                      <a:pt x="165" y="106"/>
                    </a:cubicBezTo>
                    <a:cubicBezTo>
                      <a:pt x="164" y="114"/>
                      <a:pt x="159" y="124"/>
                      <a:pt x="149" y="136"/>
                    </a:cubicBezTo>
                    <a:cubicBezTo>
                      <a:pt x="140" y="147"/>
                      <a:pt x="130" y="156"/>
                      <a:pt x="119" y="162"/>
                    </a:cubicBezTo>
                    <a:cubicBezTo>
                      <a:pt x="109" y="169"/>
                      <a:pt x="94" y="172"/>
                      <a:pt x="94" y="172"/>
                    </a:cubicBezTo>
                    <a:cubicBezTo>
                      <a:pt x="90" y="174"/>
                      <a:pt x="87" y="179"/>
                      <a:pt x="88" y="183"/>
                    </a:cubicBezTo>
                    <a:cubicBezTo>
                      <a:pt x="89" y="193"/>
                      <a:pt x="89" y="193"/>
                      <a:pt x="89" y="193"/>
                    </a:cubicBezTo>
                    <a:cubicBezTo>
                      <a:pt x="99" y="191"/>
                      <a:pt x="110" y="188"/>
                      <a:pt x="121" y="181"/>
                    </a:cubicBezTo>
                    <a:cubicBezTo>
                      <a:pt x="132" y="175"/>
                      <a:pt x="146" y="163"/>
                      <a:pt x="146" y="163"/>
                    </a:cubicBezTo>
                    <a:cubicBezTo>
                      <a:pt x="150" y="160"/>
                      <a:pt x="155" y="160"/>
                      <a:pt x="159" y="163"/>
                    </a:cubicBezTo>
                    <a:cubicBezTo>
                      <a:pt x="161" y="164"/>
                      <a:pt x="161" y="164"/>
                      <a:pt x="161" y="164"/>
                    </a:cubicBezTo>
                    <a:cubicBezTo>
                      <a:pt x="164" y="167"/>
                      <a:pt x="170" y="167"/>
                      <a:pt x="173" y="163"/>
                    </a:cubicBezTo>
                    <a:cubicBezTo>
                      <a:pt x="178" y="157"/>
                      <a:pt x="178" y="157"/>
                      <a:pt x="178" y="157"/>
                    </a:cubicBezTo>
                    <a:cubicBezTo>
                      <a:pt x="181" y="153"/>
                      <a:pt x="181" y="148"/>
                      <a:pt x="177" y="145"/>
                    </a:cubicBezTo>
                    <a:cubicBezTo>
                      <a:pt x="169" y="138"/>
                      <a:pt x="169" y="138"/>
                      <a:pt x="169" y="138"/>
                    </a:cubicBezTo>
                    <a:cubicBezTo>
                      <a:pt x="176" y="128"/>
                      <a:pt x="182" y="119"/>
                      <a:pt x="186" y="111"/>
                    </a:cubicBezTo>
                    <a:cubicBezTo>
                      <a:pt x="189" y="103"/>
                      <a:pt x="191" y="95"/>
                      <a:pt x="191" y="88"/>
                    </a:cubicBezTo>
                    <a:cubicBezTo>
                      <a:pt x="191" y="82"/>
                      <a:pt x="190" y="76"/>
                      <a:pt x="187" y="70"/>
                    </a:cubicBezTo>
                    <a:cubicBezTo>
                      <a:pt x="185" y="65"/>
                      <a:pt x="181" y="60"/>
                      <a:pt x="176" y="56"/>
                    </a:cubicBezTo>
                    <a:cubicBezTo>
                      <a:pt x="167" y="49"/>
                      <a:pt x="158" y="46"/>
                      <a:pt x="147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39"/>
              <p:cNvSpPr>
                <a:spLocks/>
              </p:cNvSpPr>
              <p:nvPr/>
            </p:nvSpPr>
            <p:spPr bwMode="auto">
              <a:xfrm>
                <a:off x="2098675" y="2098676"/>
                <a:ext cx="119063" cy="77788"/>
              </a:xfrm>
              <a:custGeom>
                <a:avLst/>
                <a:gdLst>
                  <a:gd name="T0" fmla="*/ 0 w 178"/>
                  <a:gd name="T1" fmla="*/ 35 h 116"/>
                  <a:gd name="T2" fmla="*/ 81 w 178"/>
                  <a:gd name="T3" fmla="*/ 116 h 116"/>
                  <a:gd name="T4" fmla="*/ 178 w 178"/>
                  <a:gd name="T5" fmla="*/ 47 h 116"/>
                  <a:gd name="T6" fmla="*/ 0 w 178"/>
                  <a:gd name="T7" fmla="*/ 3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16">
                    <a:moveTo>
                      <a:pt x="0" y="35"/>
                    </a:moveTo>
                    <a:cubicBezTo>
                      <a:pt x="27" y="62"/>
                      <a:pt x="54" y="89"/>
                      <a:pt x="81" y="116"/>
                    </a:cubicBezTo>
                    <a:cubicBezTo>
                      <a:pt x="116" y="95"/>
                      <a:pt x="148" y="72"/>
                      <a:pt x="178" y="47"/>
                    </a:cubicBezTo>
                    <a:cubicBezTo>
                      <a:pt x="133" y="1"/>
                      <a:pt x="57" y="0"/>
                      <a:pt x="0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40"/>
              <p:cNvSpPr>
                <a:spLocks/>
              </p:cNvSpPr>
              <p:nvPr/>
            </p:nvSpPr>
            <p:spPr bwMode="auto">
              <a:xfrm>
                <a:off x="2047875" y="1625601"/>
                <a:ext cx="471488" cy="492125"/>
              </a:xfrm>
              <a:custGeom>
                <a:avLst/>
                <a:gdLst>
                  <a:gd name="T0" fmla="*/ 693 w 704"/>
                  <a:gd name="T1" fmla="*/ 267 h 735"/>
                  <a:gd name="T2" fmla="*/ 691 w 704"/>
                  <a:gd name="T3" fmla="*/ 265 h 735"/>
                  <a:gd name="T4" fmla="*/ 704 w 704"/>
                  <a:gd name="T5" fmla="*/ 71 h 735"/>
                  <a:gd name="T6" fmla="*/ 648 w 704"/>
                  <a:gd name="T7" fmla="*/ 16 h 735"/>
                  <a:gd name="T8" fmla="*/ 426 w 704"/>
                  <a:gd name="T9" fmla="*/ 0 h 735"/>
                  <a:gd name="T10" fmla="*/ 16 w 704"/>
                  <a:gd name="T11" fmla="*/ 475 h 735"/>
                  <a:gd name="T12" fmla="*/ 0 w 704"/>
                  <a:gd name="T13" fmla="*/ 666 h 735"/>
                  <a:gd name="T14" fmla="*/ 56 w 704"/>
                  <a:gd name="T15" fmla="*/ 722 h 735"/>
                  <a:gd name="T16" fmla="*/ 276 w 704"/>
                  <a:gd name="T17" fmla="*/ 735 h 735"/>
                  <a:gd name="T18" fmla="*/ 693 w 704"/>
                  <a:gd name="T19" fmla="*/ 267 h 735"/>
                  <a:gd name="T20" fmla="*/ 460 w 704"/>
                  <a:gd name="T21" fmla="*/ 476 h 735"/>
                  <a:gd name="T22" fmla="*/ 275 w 704"/>
                  <a:gd name="T23" fmla="*/ 467 h 735"/>
                  <a:gd name="T24" fmla="*/ 246 w 704"/>
                  <a:gd name="T25" fmla="*/ 262 h 735"/>
                  <a:gd name="T26" fmla="*/ 430 w 704"/>
                  <a:gd name="T27" fmla="*/ 272 h 735"/>
                  <a:gd name="T28" fmla="*/ 460 w 704"/>
                  <a:gd name="T29" fmla="*/ 476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4" h="735">
                    <a:moveTo>
                      <a:pt x="693" y="267"/>
                    </a:moveTo>
                    <a:cubicBezTo>
                      <a:pt x="692" y="267"/>
                      <a:pt x="692" y="266"/>
                      <a:pt x="691" y="265"/>
                    </a:cubicBezTo>
                    <a:cubicBezTo>
                      <a:pt x="634" y="208"/>
                      <a:pt x="633" y="115"/>
                      <a:pt x="704" y="71"/>
                    </a:cubicBezTo>
                    <a:cubicBezTo>
                      <a:pt x="686" y="53"/>
                      <a:pt x="667" y="34"/>
                      <a:pt x="648" y="16"/>
                    </a:cubicBezTo>
                    <a:cubicBezTo>
                      <a:pt x="578" y="59"/>
                      <a:pt x="484" y="58"/>
                      <a:pt x="426" y="0"/>
                    </a:cubicBezTo>
                    <a:cubicBezTo>
                      <a:pt x="272" y="142"/>
                      <a:pt x="169" y="333"/>
                      <a:pt x="16" y="475"/>
                    </a:cubicBezTo>
                    <a:cubicBezTo>
                      <a:pt x="72" y="531"/>
                      <a:pt x="71" y="623"/>
                      <a:pt x="0" y="666"/>
                    </a:cubicBezTo>
                    <a:cubicBezTo>
                      <a:pt x="19" y="685"/>
                      <a:pt x="37" y="703"/>
                      <a:pt x="56" y="722"/>
                    </a:cubicBezTo>
                    <a:cubicBezTo>
                      <a:pt x="127" y="679"/>
                      <a:pt x="219" y="678"/>
                      <a:pt x="276" y="735"/>
                    </a:cubicBezTo>
                    <a:cubicBezTo>
                      <a:pt x="432" y="596"/>
                      <a:pt x="537" y="406"/>
                      <a:pt x="693" y="267"/>
                    </a:cubicBezTo>
                    <a:close/>
                    <a:moveTo>
                      <a:pt x="460" y="476"/>
                    </a:moveTo>
                    <a:cubicBezTo>
                      <a:pt x="417" y="530"/>
                      <a:pt x="334" y="525"/>
                      <a:pt x="275" y="467"/>
                    </a:cubicBezTo>
                    <a:cubicBezTo>
                      <a:pt x="217" y="408"/>
                      <a:pt x="204" y="317"/>
                      <a:pt x="246" y="262"/>
                    </a:cubicBezTo>
                    <a:cubicBezTo>
                      <a:pt x="288" y="208"/>
                      <a:pt x="371" y="212"/>
                      <a:pt x="430" y="272"/>
                    </a:cubicBezTo>
                    <a:cubicBezTo>
                      <a:pt x="490" y="331"/>
                      <a:pt x="502" y="422"/>
                      <a:pt x="460" y="4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41"/>
              <p:cNvSpPr>
                <a:spLocks/>
              </p:cNvSpPr>
              <p:nvPr/>
            </p:nvSpPr>
            <p:spPr bwMode="auto">
              <a:xfrm>
                <a:off x="2493963" y="1687513"/>
                <a:ext cx="96838" cy="104775"/>
              </a:xfrm>
              <a:custGeom>
                <a:avLst/>
                <a:gdLst>
                  <a:gd name="T0" fmla="*/ 47 w 146"/>
                  <a:gd name="T1" fmla="*/ 155 h 157"/>
                  <a:gd name="T2" fmla="*/ 49 w 146"/>
                  <a:gd name="T3" fmla="*/ 157 h 157"/>
                  <a:gd name="T4" fmla="*/ 146 w 146"/>
                  <a:gd name="T5" fmla="*/ 87 h 157"/>
                  <a:gd name="T6" fmla="*/ 59 w 146"/>
                  <a:gd name="T7" fmla="*/ 0 h 157"/>
                  <a:gd name="T8" fmla="*/ 47 w 146"/>
                  <a:gd name="T9" fmla="*/ 15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57">
                    <a:moveTo>
                      <a:pt x="47" y="155"/>
                    </a:moveTo>
                    <a:cubicBezTo>
                      <a:pt x="47" y="155"/>
                      <a:pt x="48" y="156"/>
                      <a:pt x="49" y="157"/>
                    </a:cubicBezTo>
                    <a:cubicBezTo>
                      <a:pt x="79" y="131"/>
                      <a:pt x="111" y="108"/>
                      <a:pt x="146" y="87"/>
                    </a:cubicBezTo>
                    <a:cubicBezTo>
                      <a:pt x="117" y="58"/>
                      <a:pt x="88" y="29"/>
                      <a:pt x="59" y="0"/>
                    </a:cubicBezTo>
                    <a:cubicBezTo>
                      <a:pt x="2" y="35"/>
                      <a:pt x="0" y="108"/>
                      <a:pt x="47" y="1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42"/>
              <p:cNvSpPr>
                <a:spLocks/>
              </p:cNvSpPr>
              <p:nvPr/>
            </p:nvSpPr>
            <p:spPr bwMode="auto">
              <a:xfrm>
                <a:off x="2346325" y="1565276"/>
                <a:ext cx="122238" cy="80963"/>
              </a:xfrm>
              <a:custGeom>
                <a:avLst/>
                <a:gdLst>
                  <a:gd name="T0" fmla="*/ 181 w 181"/>
                  <a:gd name="T1" fmla="*/ 85 h 120"/>
                  <a:gd name="T2" fmla="*/ 96 w 181"/>
                  <a:gd name="T3" fmla="*/ 0 h 120"/>
                  <a:gd name="T4" fmla="*/ 0 w 181"/>
                  <a:gd name="T5" fmla="*/ 71 h 120"/>
                  <a:gd name="T6" fmla="*/ 181 w 181"/>
                  <a:gd name="T7" fmla="*/ 8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20">
                    <a:moveTo>
                      <a:pt x="181" y="85"/>
                    </a:moveTo>
                    <a:cubicBezTo>
                      <a:pt x="153" y="57"/>
                      <a:pt x="124" y="29"/>
                      <a:pt x="96" y="0"/>
                    </a:cubicBezTo>
                    <a:cubicBezTo>
                      <a:pt x="62" y="21"/>
                      <a:pt x="30" y="45"/>
                      <a:pt x="0" y="71"/>
                    </a:cubicBezTo>
                    <a:cubicBezTo>
                      <a:pt x="47" y="118"/>
                      <a:pt x="124" y="120"/>
                      <a:pt x="181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43"/>
              <p:cNvSpPr>
                <a:spLocks/>
              </p:cNvSpPr>
              <p:nvPr/>
            </p:nvSpPr>
            <p:spPr bwMode="auto">
              <a:xfrm>
                <a:off x="1981200" y="1955801"/>
                <a:ext cx="93663" cy="101600"/>
              </a:xfrm>
              <a:custGeom>
                <a:avLst/>
                <a:gdLst>
                  <a:gd name="T0" fmla="*/ 96 w 141"/>
                  <a:gd name="T1" fmla="*/ 0 h 152"/>
                  <a:gd name="T2" fmla="*/ 0 w 141"/>
                  <a:gd name="T3" fmla="*/ 71 h 152"/>
                  <a:gd name="T4" fmla="*/ 81 w 141"/>
                  <a:gd name="T5" fmla="*/ 152 h 152"/>
                  <a:gd name="T6" fmla="*/ 96 w 141"/>
                  <a:gd name="T7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52">
                    <a:moveTo>
                      <a:pt x="96" y="0"/>
                    </a:moveTo>
                    <a:cubicBezTo>
                      <a:pt x="66" y="26"/>
                      <a:pt x="34" y="50"/>
                      <a:pt x="0" y="71"/>
                    </a:cubicBezTo>
                    <a:cubicBezTo>
                      <a:pt x="27" y="98"/>
                      <a:pt x="54" y="125"/>
                      <a:pt x="81" y="152"/>
                    </a:cubicBezTo>
                    <a:cubicBezTo>
                      <a:pt x="139" y="118"/>
                      <a:pt x="141" y="45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44"/>
              <p:cNvSpPr>
                <a:spLocks/>
              </p:cNvSpPr>
              <p:nvPr/>
            </p:nvSpPr>
            <p:spPr bwMode="auto">
              <a:xfrm>
                <a:off x="2370138" y="1960563"/>
                <a:ext cx="195263" cy="195263"/>
              </a:xfrm>
              <a:custGeom>
                <a:avLst/>
                <a:gdLst>
                  <a:gd name="T0" fmla="*/ 146 w 292"/>
                  <a:gd name="T1" fmla="*/ 0 h 292"/>
                  <a:gd name="T2" fmla="*/ 0 w 292"/>
                  <a:gd name="T3" fmla="*/ 146 h 292"/>
                  <a:gd name="T4" fmla="*/ 146 w 292"/>
                  <a:gd name="T5" fmla="*/ 292 h 292"/>
                  <a:gd name="T6" fmla="*/ 292 w 292"/>
                  <a:gd name="T7" fmla="*/ 146 h 292"/>
                  <a:gd name="T8" fmla="*/ 146 w 292"/>
                  <a:gd name="T9" fmla="*/ 0 h 292"/>
                  <a:gd name="T10" fmla="*/ 146 w 292"/>
                  <a:gd name="T11" fmla="*/ 201 h 292"/>
                  <a:gd name="T12" fmla="*/ 92 w 292"/>
                  <a:gd name="T13" fmla="*/ 146 h 292"/>
                  <a:gd name="T14" fmla="*/ 146 w 292"/>
                  <a:gd name="T15" fmla="*/ 92 h 292"/>
                  <a:gd name="T16" fmla="*/ 200 w 292"/>
                  <a:gd name="T17" fmla="*/ 146 h 292"/>
                  <a:gd name="T18" fmla="*/ 146 w 292"/>
                  <a:gd name="T19" fmla="*/ 20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2" h="292">
                    <a:moveTo>
                      <a:pt x="146" y="0"/>
                    </a:moveTo>
                    <a:cubicBezTo>
                      <a:pt x="65" y="0"/>
                      <a:pt x="0" y="66"/>
                      <a:pt x="0" y="146"/>
                    </a:cubicBezTo>
                    <a:cubicBezTo>
                      <a:pt x="0" y="227"/>
                      <a:pt x="65" y="292"/>
                      <a:pt x="146" y="292"/>
                    </a:cubicBezTo>
                    <a:cubicBezTo>
                      <a:pt x="227" y="292"/>
                      <a:pt x="292" y="227"/>
                      <a:pt x="292" y="146"/>
                    </a:cubicBezTo>
                    <a:cubicBezTo>
                      <a:pt x="292" y="66"/>
                      <a:pt x="227" y="0"/>
                      <a:pt x="146" y="0"/>
                    </a:cubicBezTo>
                    <a:close/>
                    <a:moveTo>
                      <a:pt x="146" y="201"/>
                    </a:moveTo>
                    <a:cubicBezTo>
                      <a:pt x="116" y="201"/>
                      <a:pt x="92" y="176"/>
                      <a:pt x="92" y="146"/>
                    </a:cubicBezTo>
                    <a:cubicBezTo>
                      <a:pt x="92" y="117"/>
                      <a:pt x="116" y="92"/>
                      <a:pt x="146" y="92"/>
                    </a:cubicBezTo>
                    <a:cubicBezTo>
                      <a:pt x="176" y="92"/>
                      <a:pt x="200" y="117"/>
                      <a:pt x="200" y="146"/>
                    </a:cubicBezTo>
                    <a:cubicBezTo>
                      <a:pt x="200" y="176"/>
                      <a:pt x="176" y="201"/>
                      <a:pt x="146" y="2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45"/>
              <p:cNvSpPr>
                <a:spLocks/>
              </p:cNvSpPr>
              <p:nvPr/>
            </p:nvSpPr>
            <p:spPr bwMode="auto">
              <a:xfrm>
                <a:off x="1990725" y="1604963"/>
                <a:ext cx="195263" cy="195263"/>
              </a:xfrm>
              <a:custGeom>
                <a:avLst/>
                <a:gdLst>
                  <a:gd name="T0" fmla="*/ 146 w 292"/>
                  <a:gd name="T1" fmla="*/ 292 h 292"/>
                  <a:gd name="T2" fmla="*/ 292 w 292"/>
                  <a:gd name="T3" fmla="*/ 146 h 292"/>
                  <a:gd name="T4" fmla="*/ 146 w 292"/>
                  <a:gd name="T5" fmla="*/ 0 h 292"/>
                  <a:gd name="T6" fmla="*/ 0 w 292"/>
                  <a:gd name="T7" fmla="*/ 146 h 292"/>
                  <a:gd name="T8" fmla="*/ 146 w 292"/>
                  <a:gd name="T9" fmla="*/ 292 h 292"/>
                  <a:gd name="T10" fmla="*/ 146 w 292"/>
                  <a:gd name="T11" fmla="*/ 92 h 292"/>
                  <a:gd name="T12" fmla="*/ 200 w 292"/>
                  <a:gd name="T13" fmla="*/ 146 h 292"/>
                  <a:gd name="T14" fmla="*/ 146 w 292"/>
                  <a:gd name="T15" fmla="*/ 201 h 292"/>
                  <a:gd name="T16" fmla="*/ 91 w 292"/>
                  <a:gd name="T17" fmla="*/ 146 h 292"/>
                  <a:gd name="T18" fmla="*/ 146 w 292"/>
                  <a:gd name="T19" fmla="*/ 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2" h="292">
                    <a:moveTo>
                      <a:pt x="146" y="292"/>
                    </a:moveTo>
                    <a:cubicBezTo>
                      <a:pt x="226" y="292"/>
                      <a:pt x="292" y="227"/>
                      <a:pt x="292" y="146"/>
                    </a:cubicBezTo>
                    <a:cubicBezTo>
                      <a:pt x="292" y="66"/>
                      <a:pt x="226" y="0"/>
                      <a:pt x="146" y="0"/>
                    </a:cubicBezTo>
                    <a:cubicBezTo>
                      <a:pt x="65" y="0"/>
                      <a:pt x="0" y="66"/>
                      <a:pt x="0" y="146"/>
                    </a:cubicBezTo>
                    <a:cubicBezTo>
                      <a:pt x="0" y="227"/>
                      <a:pt x="65" y="292"/>
                      <a:pt x="146" y="292"/>
                    </a:cubicBezTo>
                    <a:close/>
                    <a:moveTo>
                      <a:pt x="146" y="92"/>
                    </a:moveTo>
                    <a:cubicBezTo>
                      <a:pt x="175" y="92"/>
                      <a:pt x="200" y="116"/>
                      <a:pt x="200" y="146"/>
                    </a:cubicBezTo>
                    <a:cubicBezTo>
                      <a:pt x="200" y="176"/>
                      <a:pt x="175" y="201"/>
                      <a:pt x="146" y="201"/>
                    </a:cubicBezTo>
                    <a:cubicBezTo>
                      <a:pt x="116" y="201"/>
                      <a:pt x="91" y="176"/>
                      <a:pt x="91" y="146"/>
                    </a:cubicBezTo>
                    <a:cubicBezTo>
                      <a:pt x="91" y="116"/>
                      <a:pt x="116" y="92"/>
                      <a:pt x="146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8" name="Freeform: Shape 36"/>
          <p:cNvSpPr>
            <a:spLocks/>
          </p:cNvSpPr>
          <p:nvPr/>
        </p:nvSpPr>
        <p:spPr bwMode="auto">
          <a:xfrm rot="2700000">
            <a:off x="5561653" y="1799900"/>
            <a:ext cx="285750" cy="133350"/>
          </a:xfrm>
          <a:custGeom>
            <a:avLst/>
            <a:gdLst>
              <a:gd name="T0" fmla="*/ 64 w 129"/>
              <a:gd name="T1" fmla="*/ 0 h 60"/>
              <a:gd name="T2" fmla="*/ 0 w 129"/>
              <a:gd name="T3" fmla="*/ 60 h 60"/>
              <a:gd name="T4" fmla="*/ 129 w 129"/>
              <a:gd name="T5" fmla="*/ 60 h 60"/>
              <a:gd name="T6" fmla="*/ 64 w 129"/>
              <a:gd name="T7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" h="60">
                <a:moveTo>
                  <a:pt x="64" y="0"/>
                </a:moveTo>
                <a:cubicBezTo>
                  <a:pt x="56" y="34"/>
                  <a:pt x="31" y="60"/>
                  <a:pt x="0" y="60"/>
                </a:cubicBezTo>
                <a:cubicBezTo>
                  <a:pt x="129" y="60"/>
                  <a:pt x="129" y="60"/>
                  <a:pt x="129" y="60"/>
                </a:cubicBezTo>
                <a:cubicBezTo>
                  <a:pt x="98" y="60"/>
                  <a:pt x="72" y="34"/>
                  <a:pt x="6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4" name="组合 63"/>
          <p:cNvGrpSpPr/>
          <p:nvPr/>
        </p:nvGrpSpPr>
        <p:grpSpPr>
          <a:xfrm>
            <a:off x="4533961" y="3469517"/>
            <a:ext cx="855860" cy="855861"/>
            <a:chOff x="4533961" y="3469517"/>
            <a:chExt cx="855860" cy="855861"/>
          </a:xfrm>
        </p:grpSpPr>
        <p:sp>
          <p:nvSpPr>
            <p:cNvPr id="19" name="Oval 47"/>
            <p:cNvSpPr>
              <a:spLocks/>
            </p:cNvSpPr>
            <p:nvPr/>
          </p:nvSpPr>
          <p:spPr bwMode="auto">
            <a:xfrm>
              <a:off x="4533961" y="3469517"/>
              <a:ext cx="855860" cy="855861"/>
            </a:xfrm>
            <a:prstGeom prst="ellipse">
              <a:avLst/>
            </a:prstGeom>
            <a:noFill/>
            <a:ln w="6350" cap="flat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48"/>
            <p:cNvGrpSpPr/>
            <p:nvPr/>
          </p:nvGrpSpPr>
          <p:grpSpPr>
            <a:xfrm>
              <a:off x="4736698" y="3703410"/>
              <a:ext cx="417072" cy="399408"/>
              <a:chOff x="5699125" y="234951"/>
              <a:chExt cx="487363" cy="466725"/>
            </a:xfrm>
            <a:solidFill>
              <a:schemeClr val="tx2"/>
            </a:solidFill>
          </p:grpSpPr>
          <p:sp>
            <p:nvSpPr>
              <p:cNvPr id="34" name="Freeform: Shape 51"/>
              <p:cNvSpPr>
                <a:spLocks/>
              </p:cNvSpPr>
              <p:nvPr/>
            </p:nvSpPr>
            <p:spPr bwMode="auto">
              <a:xfrm>
                <a:off x="5700713" y="234951"/>
                <a:ext cx="485775" cy="239713"/>
              </a:xfrm>
              <a:custGeom>
                <a:avLst/>
                <a:gdLst>
                  <a:gd name="T0" fmla="*/ 16 w 727"/>
                  <a:gd name="T1" fmla="*/ 357 h 357"/>
                  <a:gd name="T2" fmla="*/ 22 w 727"/>
                  <a:gd name="T3" fmla="*/ 356 h 357"/>
                  <a:gd name="T4" fmla="*/ 251 w 727"/>
                  <a:gd name="T5" fmla="*/ 260 h 357"/>
                  <a:gd name="T6" fmla="*/ 493 w 727"/>
                  <a:gd name="T7" fmla="*/ 210 h 357"/>
                  <a:gd name="T8" fmla="*/ 661 w 727"/>
                  <a:gd name="T9" fmla="*/ 72 h 357"/>
                  <a:gd name="T10" fmla="*/ 688 w 727"/>
                  <a:gd name="T11" fmla="*/ 104 h 357"/>
                  <a:gd name="T12" fmla="*/ 727 w 727"/>
                  <a:gd name="T13" fmla="*/ 0 h 357"/>
                  <a:gd name="T14" fmla="*/ 617 w 727"/>
                  <a:gd name="T15" fmla="*/ 18 h 357"/>
                  <a:gd name="T16" fmla="*/ 644 w 727"/>
                  <a:gd name="T17" fmla="*/ 51 h 357"/>
                  <a:gd name="T18" fmla="*/ 481 w 727"/>
                  <a:gd name="T19" fmla="*/ 184 h 357"/>
                  <a:gd name="T20" fmla="*/ 244 w 727"/>
                  <a:gd name="T21" fmla="*/ 233 h 357"/>
                  <a:gd name="T22" fmla="*/ 11 w 727"/>
                  <a:gd name="T23" fmla="*/ 331 h 357"/>
                  <a:gd name="T24" fmla="*/ 3 w 727"/>
                  <a:gd name="T25" fmla="*/ 349 h 357"/>
                  <a:gd name="T26" fmla="*/ 16 w 727"/>
                  <a:gd name="T27" fmla="*/ 357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7" h="357">
                    <a:moveTo>
                      <a:pt x="16" y="357"/>
                    </a:moveTo>
                    <a:cubicBezTo>
                      <a:pt x="18" y="357"/>
                      <a:pt x="20" y="357"/>
                      <a:pt x="22" y="356"/>
                    </a:cubicBezTo>
                    <a:cubicBezTo>
                      <a:pt x="251" y="260"/>
                      <a:pt x="251" y="260"/>
                      <a:pt x="251" y="260"/>
                    </a:cubicBezTo>
                    <a:cubicBezTo>
                      <a:pt x="493" y="210"/>
                      <a:pt x="493" y="210"/>
                      <a:pt x="493" y="210"/>
                    </a:cubicBezTo>
                    <a:cubicBezTo>
                      <a:pt x="661" y="72"/>
                      <a:pt x="661" y="72"/>
                      <a:pt x="661" y="72"/>
                    </a:cubicBezTo>
                    <a:cubicBezTo>
                      <a:pt x="688" y="104"/>
                      <a:pt x="688" y="104"/>
                      <a:pt x="688" y="104"/>
                    </a:cubicBezTo>
                    <a:cubicBezTo>
                      <a:pt x="727" y="0"/>
                      <a:pt x="727" y="0"/>
                      <a:pt x="727" y="0"/>
                    </a:cubicBezTo>
                    <a:cubicBezTo>
                      <a:pt x="617" y="18"/>
                      <a:pt x="617" y="18"/>
                      <a:pt x="617" y="18"/>
                    </a:cubicBezTo>
                    <a:cubicBezTo>
                      <a:pt x="644" y="51"/>
                      <a:pt x="644" y="51"/>
                      <a:pt x="644" y="51"/>
                    </a:cubicBezTo>
                    <a:cubicBezTo>
                      <a:pt x="481" y="184"/>
                      <a:pt x="481" y="184"/>
                      <a:pt x="481" y="184"/>
                    </a:cubicBezTo>
                    <a:cubicBezTo>
                      <a:pt x="244" y="233"/>
                      <a:pt x="244" y="233"/>
                      <a:pt x="244" y="233"/>
                    </a:cubicBezTo>
                    <a:cubicBezTo>
                      <a:pt x="11" y="331"/>
                      <a:pt x="11" y="331"/>
                      <a:pt x="11" y="331"/>
                    </a:cubicBezTo>
                    <a:cubicBezTo>
                      <a:pt x="4" y="334"/>
                      <a:pt x="0" y="342"/>
                      <a:pt x="3" y="349"/>
                    </a:cubicBezTo>
                    <a:cubicBezTo>
                      <a:pt x="6" y="354"/>
                      <a:pt x="11" y="357"/>
                      <a:pt x="16" y="3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Rectangle 52"/>
              <p:cNvSpPr>
                <a:spLocks/>
              </p:cNvSpPr>
              <p:nvPr/>
            </p:nvSpPr>
            <p:spPr bwMode="auto">
              <a:xfrm>
                <a:off x="5699125" y="549276"/>
                <a:ext cx="92075" cy="152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Rectangle 53"/>
              <p:cNvSpPr>
                <a:spLocks/>
              </p:cNvSpPr>
              <p:nvPr/>
            </p:nvSpPr>
            <p:spPr bwMode="auto">
              <a:xfrm>
                <a:off x="5826125" y="496888"/>
                <a:ext cx="93663" cy="2047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Rectangle 54"/>
              <p:cNvSpPr>
                <a:spLocks/>
              </p:cNvSpPr>
              <p:nvPr/>
            </p:nvSpPr>
            <p:spPr bwMode="auto">
              <a:xfrm>
                <a:off x="5959475" y="469901"/>
                <a:ext cx="93663" cy="2317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Rectangle 55"/>
              <p:cNvSpPr>
                <a:spLocks/>
              </p:cNvSpPr>
              <p:nvPr/>
            </p:nvSpPr>
            <p:spPr bwMode="auto">
              <a:xfrm>
                <a:off x="6092825" y="363538"/>
                <a:ext cx="93663" cy="3381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1" name="Freeform: Shape 49"/>
          <p:cNvSpPr>
            <a:spLocks/>
          </p:cNvSpPr>
          <p:nvPr/>
        </p:nvSpPr>
        <p:spPr bwMode="auto">
          <a:xfrm rot="5400000">
            <a:off x="5516357" y="3838473"/>
            <a:ext cx="285750" cy="133350"/>
          </a:xfrm>
          <a:custGeom>
            <a:avLst/>
            <a:gdLst>
              <a:gd name="T0" fmla="*/ 64 w 129"/>
              <a:gd name="T1" fmla="*/ 0 h 60"/>
              <a:gd name="T2" fmla="*/ 0 w 129"/>
              <a:gd name="T3" fmla="*/ 60 h 60"/>
              <a:gd name="T4" fmla="*/ 129 w 129"/>
              <a:gd name="T5" fmla="*/ 60 h 60"/>
              <a:gd name="T6" fmla="*/ 64 w 129"/>
              <a:gd name="T7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" h="60">
                <a:moveTo>
                  <a:pt x="64" y="0"/>
                </a:moveTo>
                <a:cubicBezTo>
                  <a:pt x="56" y="34"/>
                  <a:pt x="31" y="60"/>
                  <a:pt x="0" y="60"/>
                </a:cubicBezTo>
                <a:cubicBezTo>
                  <a:pt x="129" y="60"/>
                  <a:pt x="129" y="60"/>
                  <a:pt x="129" y="60"/>
                </a:cubicBezTo>
                <a:cubicBezTo>
                  <a:pt x="98" y="60"/>
                  <a:pt x="72" y="34"/>
                  <a:pt x="6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2" name="Group 59"/>
          <p:cNvGrpSpPr/>
          <p:nvPr/>
        </p:nvGrpSpPr>
        <p:grpSpPr>
          <a:xfrm>
            <a:off x="998093" y="1083793"/>
            <a:ext cx="1897772" cy="755243"/>
            <a:chOff x="8328246" y="2276873"/>
            <a:chExt cx="2198694" cy="1006991"/>
          </a:xfrm>
        </p:grpSpPr>
        <p:sp>
          <p:nvSpPr>
            <p:cNvPr id="32" name="TextBox 60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33" name="TextBox 61"/>
            <p:cNvSpPr txBox="1">
              <a:spLocks/>
            </p:cNvSpPr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23" name="Group 62"/>
          <p:cNvGrpSpPr/>
          <p:nvPr/>
        </p:nvGrpSpPr>
        <p:grpSpPr>
          <a:xfrm>
            <a:off x="5847403" y="1633994"/>
            <a:ext cx="1911886" cy="755243"/>
            <a:chOff x="1197898" y="2503545"/>
            <a:chExt cx="2198693" cy="1006991"/>
          </a:xfrm>
        </p:grpSpPr>
        <p:sp>
          <p:nvSpPr>
            <p:cNvPr id="30" name="TextBox 63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31" name="TextBox 64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24" name="Group 65"/>
          <p:cNvGrpSpPr/>
          <p:nvPr/>
        </p:nvGrpSpPr>
        <p:grpSpPr>
          <a:xfrm>
            <a:off x="998093" y="3333486"/>
            <a:ext cx="1897772" cy="755243"/>
            <a:chOff x="8328246" y="2276873"/>
            <a:chExt cx="2198694" cy="1006991"/>
          </a:xfrm>
        </p:grpSpPr>
        <p:sp>
          <p:nvSpPr>
            <p:cNvPr id="28" name="TextBox 66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9" name="TextBox 67"/>
            <p:cNvSpPr txBox="1">
              <a:spLocks/>
            </p:cNvSpPr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25" name="Group 68"/>
          <p:cNvGrpSpPr/>
          <p:nvPr/>
        </p:nvGrpSpPr>
        <p:grpSpPr>
          <a:xfrm>
            <a:off x="5802107" y="3689187"/>
            <a:ext cx="1911886" cy="755243"/>
            <a:chOff x="1197898" y="2503545"/>
            <a:chExt cx="2198693" cy="1006991"/>
          </a:xfrm>
        </p:grpSpPr>
        <p:sp>
          <p:nvSpPr>
            <p:cNvPr id="26" name="TextBox 69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7" name="TextBox 70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65" name="Title 1">
            <a:extLst>
              <a:ext uri="{FF2B5EF4-FFF2-40B4-BE49-F238E27FC236}">
                <a16:creationId xmlns:a16="http://schemas.microsoft.com/office/drawing/2014/main" xmlns="" id="{F477F8A2-363F-4D0C-B44E-27425FE8B1BC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431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5" grpId="0" animBg="1"/>
      <p:bldP spid="18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椭圆 37"/>
          <p:cNvSpPr/>
          <p:nvPr/>
        </p:nvSpPr>
        <p:spPr>
          <a:xfrm>
            <a:off x="2122106" y="2839993"/>
            <a:ext cx="1252905" cy="1252906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9" name="椭圆 38"/>
          <p:cNvSpPr/>
          <p:nvPr/>
        </p:nvSpPr>
        <p:spPr>
          <a:xfrm>
            <a:off x="4231163" y="1877237"/>
            <a:ext cx="1589209" cy="158921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0" name="椭圆 39"/>
          <p:cNvSpPr/>
          <p:nvPr/>
        </p:nvSpPr>
        <p:spPr>
          <a:xfrm>
            <a:off x="6380330" y="3466446"/>
            <a:ext cx="1252905" cy="1252906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1" name="椭圆 40"/>
          <p:cNvSpPr/>
          <p:nvPr/>
        </p:nvSpPr>
        <p:spPr>
          <a:xfrm>
            <a:off x="6447855" y="898812"/>
            <a:ext cx="903410" cy="9034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2" name="椭圆 41"/>
          <p:cNvSpPr/>
          <p:nvPr/>
        </p:nvSpPr>
        <p:spPr>
          <a:xfrm>
            <a:off x="2821644" y="1061199"/>
            <a:ext cx="1078157" cy="1078158"/>
          </a:xfrm>
          <a:prstGeom prst="ellipse">
            <a:avLst/>
          </a:prstGeom>
          <a:solidFill>
            <a:srgbClr val="DD2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3" name="椭圆 42"/>
          <p:cNvSpPr/>
          <p:nvPr/>
        </p:nvSpPr>
        <p:spPr>
          <a:xfrm>
            <a:off x="3744288" y="3828580"/>
            <a:ext cx="903410" cy="9034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4" name="椭圆 43"/>
          <p:cNvSpPr/>
          <p:nvPr/>
        </p:nvSpPr>
        <p:spPr>
          <a:xfrm>
            <a:off x="4938396" y="973827"/>
            <a:ext cx="631946" cy="6319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5" name="椭圆 44"/>
          <p:cNvSpPr/>
          <p:nvPr/>
        </p:nvSpPr>
        <p:spPr>
          <a:xfrm>
            <a:off x="5879446" y="1604950"/>
            <a:ext cx="544573" cy="544573"/>
          </a:xfrm>
          <a:prstGeom prst="ellipse">
            <a:avLst/>
          </a:prstGeom>
          <a:solidFill>
            <a:srgbClr val="DD2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6" name="椭圆 45"/>
          <p:cNvSpPr/>
          <p:nvPr/>
        </p:nvSpPr>
        <p:spPr>
          <a:xfrm>
            <a:off x="3476670" y="2422223"/>
            <a:ext cx="499235" cy="499235"/>
          </a:xfrm>
          <a:prstGeom prst="ellipse">
            <a:avLst/>
          </a:prstGeom>
          <a:solidFill>
            <a:srgbClr val="DD2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7" name="椭圆 46"/>
          <p:cNvSpPr/>
          <p:nvPr/>
        </p:nvSpPr>
        <p:spPr>
          <a:xfrm>
            <a:off x="1591543" y="2139356"/>
            <a:ext cx="383015" cy="383015"/>
          </a:xfrm>
          <a:prstGeom prst="ellipse">
            <a:avLst/>
          </a:prstGeom>
          <a:solidFill>
            <a:srgbClr val="DD24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8" name="椭圆 47"/>
          <p:cNvSpPr/>
          <p:nvPr/>
        </p:nvSpPr>
        <p:spPr>
          <a:xfrm>
            <a:off x="6232510" y="2921458"/>
            <a:ext cx="295640" cy="295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9" name="任意多边形: 形状 48"/>
          <p:cNvSpPr>
            <a:spLocks noChangeAspect="1"/>
          </p:cNvSpPr>
          <p:nvPr/>
        </p:nvSpPr>
        <p:spPr bwMode="auto">
          <a:xfrm>
            <a:off x="1683315" y="2199254"/>
            <a:ext cx="199472" cy="263220"/>
          </a:xfrm>
          <a:custGeom>
            <a:avLst/>
            <a:gdLst>
              <a:gd name="T0" fmla="*/ 35 w 38"/>
              <a:gd name="T1" fmla="*/ 6 h 51"/>
              <a:gd name="T2" fmla="*/ 29 w 38"/>
              <a:gd name="T3" fmla="*/ 6 h 51"/>
              <a:gd name="T4" fmla="*/ 21 w 38"/>
              <a:gd name="T5" fmla="*/ 0 h 51"/>
              <a:gd name="T6" fmla="*/ 18 w 38"/>
              <a:gd name="T7" fmla="*/ 0 h 51"/>
              <a:gd name="T8" fmla="*/ 10 w 38"/>
              <a:gd name="T9" fmla="*/ 6 h 51"/>
              <a:gd name="T10" fmla="*/ 3 w 38"/>
              <a:gd name="T11" fmla="*/ 6 h 51"/>
              <a:gd name="T12" fmla="*/ 0 w 38"/>
              <a:gd name="T13" fmla="*/ 10 h 51"/>
              <a:gd name="T14" fmla="*/ 0 w 38"/>
              <a:gd name="T15" fmla="*/ 48 h 51"/>
              <a:gd name="T16" fmla="*/ 3 w 38"/>
              <a:gd name="T17" fmla="*/ 51 h 51"/>
              <a:gd name="T18" fmla="*/ 35 w 38"/>
              <a:gd name="T19" fmla="*/ 51 h 51"/>
              <a:gd name="T20" fmla="*/ 38 w 38"/>
              <a:gd name="T21" fmla="*/ 48 h 51"/>
              <a:gd name="T22" fmla="*/ 38 w 38"/>
              <a:gd name="T23" fmla="*/ 10 h 51"/>
              <a:gd name="T24" fmla="*/ 35 w 38"/>
              <a:gd name="T25" fmla="*/ 6 h 51"/>
              <a:gd name="T26" fmla="*/ 18 w 38"/>
              <a:gd name="T27" fmla="*/ 3 h 51"/>
              <a:gd name="T28" fmla="*/ 21 w 38"/>
              <a:gd name="T29" fmla="*/ 3 h 51"/>
              <a:gd name="T30" fmla="*/ 25 w 38"/>
              <a:gd name="T31" fmla="*/ 6 h 51"/>
              <a:gd name="T32" fmla="*/ 13 w 38"/>
              <a:gd name="T33" fmla="*/ 6 h 51"/>
              <a:gd name="T34" fmla="*/ 18 w 38"/>
              <a:gd name="T35" fmla="*/ 3 h 51"/>
              <a:gd name="T36" fmla="*/ 35 w 38"/>
              <a:gd name="T37" fmla="*/ 46 h 51"/>
              <a:gd name="T38" fmla="*/ 34 w 38"/>
              <a:gd name="T39" fmla="*/ 48 h 51"/>
              <a:gd name="T40" fmla="*/ 5 w 38"/>
              <a:gd name="T41" fmla="*/ 48 h 51"/>
              <a:gd name="T42" fmla="*/ 3 w 38"/>
              <a:gd name="T43" fmla="*/ 46 h 51"/>
              <a:gd name="T44" fmla="*/ 3 w 38"/>
              <a:gd name="T45" fmla="*/ 42 h 51"/>
              <a:gd name="T46" fmla="*/ 35 w 38"/>
              <a:gd name="T47" fmla="*/ 42 h 51"/>
              <a:gd name="T48" fmla="*/ 35 w 38"/>
              <a:gd name="T49" fmla="*/ 46 h 51"/>
              <a:gd name="T50" fmla="*/ 35 w 38"/>
              <a:gd name="T51" fmla="*/ 38 h 51"/>
              <a:gd name="T52" fmla="*/ 3 w 38"/>
              <a:gd name="T53" fmla="*/ 38 h 51"/>
              <a:gd name="T54" fmla="*/ 3 w 38"/>
              <a:gd name="T55" fmla="*/ 11 h 51"/>
              <a:gd name="T56" fmla="*/ 5 w 38"/>
              <a:gd name="T57" fmla="*/ 10 h 51"/>
              <a:gd name="T58" fmla="*/ 10 w 38"/>
              <a:gd name="T59" fmla="*/ 10 h 51"/>
              <a:gd name="T60" fmla="*/ 10 w 38"/>
              <a:gd name="T61" fmla="*/ 19 h 51"/>
              <a:gd name="T62" fmla="*/ 13 w 38"/>
              <a:gd name="T63" fmla="*/ 19 h 51"/>
              <a:gd name="T64" fmla="*/ 13 w 38"/>
              <a:gd name="T65" fmla="*/ 10 h 51"/>
              <a:gd name="T66" fmla="*/ 26 w 38"/>
              <a:gd name="T67" fmla="*/ 10 h 51"/>
              <a:gd name="T68" fmla="*/ 26 w 38"/>
              <a:gd name="T69" fmla="*/ 19 h 51"/>
              <a:gd name="T70" fmla="*/ 29 w 38"/>
              <a:gd name="T71" fmla="*/ 19 h 51"/>
              <a:gd name="T72" fmla="*/ 29 w 38"/>
              <a:gd name="T73" fmla="*/ 10 h 51"/>
              <a:gd name="T74" fmla="*/ 34 w 38"/>
              <a:gd name="T75" fmla="*/ 10 h 51"/>
              <a:gd name="T76" fmla="*/ 35 w 38"/>
              <a:gd name="T77" fmla="*/ 11 h 51"/>
              <a:gd name="T78" fmla="*/ 35 w 38"/>
              <a:gd name="T79" fmla="*/ 38 h 51"/>
              <a:gd name="T80" fmla="*/ 35 w 38"/>
              <a:gd name="T81" fmla="*/ 38 h 51"/>
              <a:gd name="T82" fmla="*/ 35 w 38"/>
              <a:gd name="T83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" h="51">
                <a:moveTo>
                  <a:pt x="35" y="6"/>
                </a:moveTo>
                <a:cubicBezTo>
                  <a:pt x="29" y="6"/>
                  <a:pt x="29" y="6"/>
                  <a:pt x="29" y="6"/>
                </a:cubicBezTo>
                <a:cubicBezTo>
                  <a:pt x="28" y="3"/>
                  <a:pt x="25" y="0"/>
                  <a:pt x="2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1" y="3"/>
                  <a:pt x="10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8"/>
                  <a:pt x="0" y="10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0"/>
                  <a:pt x="1" y="51"/>
                  <a:pt x="3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8" y="50"/>
                  <a:pt x="38" y="48"/>
                </a:cubicBezTo>
                <a:cubicBezTo>
                  <a:pt x="38" y="10"/>
                  <a:pt x="38" y="10"/>
                  <a:pt x="38" y="10"/>
                </a:cubicBezTo>
                <a:cubicBezTo>
                  <a:pt x="38" y="8"/>
                  <a:pt x="37" y="6"/>
                  <a:pt x="35" y="6"/>
                </a:cubicBezTo>
                <a:close/>
                <a:moveTo>
                  <a:pt x="18" y="3"/>
                </a:move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5" y="5"/>
                  <a:pt x="25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4" y="5"/>
                  <a:pt x="16" y="3"/>
                  <a:pt x="18" y="3"/>
                </a:cubicBezTo>
                <a:close/>
                <a:moveTo>
                  <a:pt x="35" y="46"/>
                </a:moveTo>
                <a:cubicBezTo>
                  <a:pt x="35" y="47"/>
                  <a:pt x="34" y="48"/>
                  <a:pt x="34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4" y="48"/>
                  <a:pt x="3" y="47"/>
                  <a:pt x="3" y="46"/>
                </a:cubicBezTo>
                <a:cubicBezTo>
                  <a:pt x="3" y="42"/>
                  <a:pt x="3" y="42"/>
                  <a:pt x="3" y="42"/>
                </a:cubicBezTo>
                <a:cubicBezTo>
                  <a:pt x="35" y="42"/>
                  <a:pt x="35" y="42"/>
                  <a:pt x="35" y="42"/>
                </a:cubicBezTo>
                <a:lnTo>
                  <a:pt x="35" y="46"/>
                </a:lnTo>
                <a:close/>
                <a:moveTo>
                  <a:pt x="35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10"/>
                  <a:pt x="4" y="10"/>
                  <a:pt x="5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3" y="10"/>
                  <a:pt x="13" y="10"/>
                  <a:pt x="13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19"/>
                  <a:pt x="26" y="19"/>
                  <a:pt x="26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0"/>
                  <a:pt x="29" y="10"/>
                  <a:pt x="29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5" y="10"/>
                  <a:pt x="35" y="11"/>
                </a:cubicBezTo>
                <a:lnTo>
                  <a:pt x="35" y="38"/>
                </a:lnTo>
                <a:close/>
                <a:moveTo>
                  <a:pt x="35" y="38"/>
                </a:moveTo>
                <a:cubicBezTo>
                  <a:pt x="35" y="38"/>
                  <a:pt x="35" y="38"/>
                  <a:pt x="35" y="38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4" name="任意多边形: 形状 53"/>
          <p:cNvSpPr>
            <a:spLocks noChangeAspect="1"/>
          </p:cNvSpPr>
          <p:nvPr/>
        </p:nvSpPr>
        <p:spPr bwMode="auto">
          <a:xfrm>
            <a:off x="6747965" y="1167914"/>
            <a:ext cx="303189" cy="365205"/>
          </a:xfrm>
          <a:custGeom>
            <a:avLst/>
            <a:gdLst>
              <a:gd name="T0" fmla="*/ 212 w 212"/>
              <a:gd name="T1" fmla="*/ 160 h 256"/>
              <a:gd name="T2" fmla="*/ 210 w 212"/>
              <a:gd name="T3" fmla="*/ 171 h 256"/>
              <a:gd name="T4" fmla="*/ 203 w 212"/>
              <a:gd name="T5" fmla="*/ 180 h 256"/>
              <a:gd name="T6" fmla="*/ 208 w 212"/>
              <a:gd name="T7" fmla="*/ 188 h 256"/>
              <a:gd name="T8" fmla="*/ 209 w 212"/>
              <a:gd name="T9" fmla="*/ 200 h 256"/>
              <a:gd name="T10" fmla="*/ 205 w 212"/>
              <a:gd name="T11" fmla="*/ 212 h 256"/>
              <a:gd name="T12" fmla="*/ 200 w 212"/>
              <a:gd name="T13" fmla="*/ 218 h 256"/>
              <a:gd name="T14" fmla="*/ 193 w 212"/>
              <a:gd name="T15" fmla="*/ 222 h 256"/>
              <a:gd name="T16" fmla="*/ 194 w 212"/>
              <a:gd name="T17" fmla="*/ 235 h 256"/>
              <a:gd name="T18" fmla="*/ 186 w 212"/>
              <a:gd name="T19" fmla="*/ 245 h 256"/>
              <a:gd name="T20" fmla="*/ 176 w 212"/>
              <a:gd name="T21" fmla="*/ 251 h 256"/>
              <a:gd name="T22" fmla="*/ 169 w 212"/>
              <a:gd name="T23" fmla="*/ 254 h 256"/>
              <a:gd name="T24" fmla="*/ 131 w 212"/>
              <a:gd name="T25" fmla="*/ 256 h 256"/>
              <a:gd name="T26" fmla="*/ 91 w 212"/>
              <a:gd name="T27" fmla="*/ 254 h 256"/>
              <a:gd name="T28" fmla="*/ 60 w 212"/>
              <a:gd name="T29" fmla="*/ 247 h 256"/>
              <a:gd name="T30" fmla="*/ 55 w 212"/>
              <a:gd name="T31" fmla="*/ 245 h 256"/>
              <a:gd name="T32" fmla="*/ 50 w 212"/>
              <a:gd name="T33" fmla="*/ 242 h 256"/>
              <a:gd name="T34" fmla="*/ 46 w 212"/>
              <a:gd name="T35" fmla="*/ 239 h 256"/>
              <a:gd name="T36" fmla="*/ 42 w 212"/>
              <a:gd name="T37" fmla="*/ 234 h 256"/>
              <a:gd name="T38" fmla="*/ 0 w 212"/>
              <a:gd name="T39" fmla="*/ 230 h 256"/>
              <a:gd name="T40" fmla="*/ 0 w 212"/>
              <a:gd name="T41" fmla="*/ 136 h 256"/>
              <a:gd name="T42" fmla="*/ 15 w 212"/>
              <a:gd name="T43" fmla="*/ 136 h 256"/>
              <a:gd name="T44" fmla="*/ 30 w 212"/>
              <a:gd name="T45" fmla="*/ 136 h 256"/>
              <a:gd name="T46" fmla="*/ 37 w 212"/>
              <a:gd name="T47" fmla="*/ 131 h 256"/>
              <a:gd name="T48" fmla="*/ 41 w 212"/>
              <a:gd name="T49" fmla="*/ 127 h 256"/>
              <a:gd name="T50" fmla="*/ 43 w 212"/>
              <a:gd name="T51" fmla="*/ 116 h 256"/>
              <a:gd name="T52" fmla="*/ 46 w 212"/>
              <a:gd name="T53" fmla="*/ 104 h 256"/>
              <a:gd name="T54" fmla="*/ 50 w 212"/>
              <a:gd name="T55" fmla="*/ 95 h 256"/>
              <a:gd name="T56" fmla="*/ 56 w 212"/>
              <a:gd name="T57" fmla="*/ 84 h 256"/>
              <a:gd name="T58" fmla="*/ 73 w 212"/>
              <a:gd name="T59" fmla="*/ 68 h 256"/>
              <a:gd name="T60" fmla="*/ 89 w 212"/>
              <a:gd name="T61" fmla="*/ 18 h 256"/>
              <a:gd name="T62" fmla="*/ 89 w 212"/>
              <a:gd name="T63" fmla="*/ 2 h 256"/>
              <a:gd name="T64" fmla="*/ 97 w 212"/>
              <a:gd name="T65" fmla="*/ 0 h 256"/>
              <a:gd name="T66" fmla="*/ 117 w 212"/>
              <a:gd name="T67" fmla="*/ 18 h 256"/>
              <a:gd name="T68" fmla="*/ 121 w 212"/>
              <a:gd name="T69" fmla="*/ 39 h 256"/>
              <a:gd name="T70" fmla="*/ 114 w 212"/>
              <a:gd name="T71" fmla="*/ 59 h 256"/>
              <a:gd name="T72" fmla="*/ 109 w 212"/>
              <a:gd name="T73" fmla="*/ 89 h 256"/>
              <a:gd name="T74" fmla="*/ 113 w 212"/>
              <a:gd name="T75" fmla="*/ 100 h 256"/>
              <a:gd name="T76" fmla="*/ 122 w 212"/>
              <a:gd name="T77" fmla="*/ 107 h 256"/>
              <a:gd name="T78" fmla="*/ 126 w 212"/>
              <a:gd name="T79" fmla="*/ 107 h 256"/>
              <a:gd name="T80" fmla="*/ 131 w 212"/>
              <a:gd name="T81" fmla="*/ 107 h 256"/>
              <a:gd name="T82" fmla="*/ 136 w 212"/>
              <a:gd name="T83" fmla="*/ 107 h 256"/>
              <a:gd name="T84" fmla="*/ 141 w 212"/>
              <a:gd name="T85" fmla="*/ 106 h 256"/>
              <a:gd name="T86" fmla="*/ 152 w 212"/>
              <a:gd name="T87" fmla="*/ 103 h 256"/>
              <a:gd name="T88" fmla="*/ 164 w 212"/>
              <a:gd name="T89" fmla="*/ 99 h 256"/>
              <a:gd name="T90" fmla="*/ 188 w 212"/>
              <a:gd name="T91" fmla="*/ 98 h 256"/>
              <a:gd name="T92" fmla="*/ 198 w 212"/>
              <a:gd name="T93" fmla="*/ 101 h 256"/>
              <a:gd name="T94" fmla="*/ 205 w 212"/>
              <a:gd name="T95" fmla="*/ 106 h 256"/>
              <a:gd name="T96" fmla="*/ 206 w 212"/>
              <a:gd name="T97" fmla="*/ 109 h 256"/>
              <a:gd name="T98" fmla="*/ 207 w 212"/>
              <a:gd name="T99" fmla="*/ 112 h 256"/>
              <a:gd name="T100" fmla="*/ 208 w 212"/>
              <a:gd name="T101" fmla="*/ 115 h 256"/>
              <a:gd name="T102" fmla="*/ 208 w 212"/>
              <a:gd name="T103" fmla="*/ 118 h 256"/>
              <a:gd name="T104" fmla="*/ 208 w 212"/>
              <a:gd name="T105" fmla="*/ 123 h 256"/>
              <a:gd name="T106" fmla="*/ 203 w 212"/>
              <a:gd name="T107" fmla="*/ 136 h 256"/>
              <a:gd name="T108" fmla="*/ 205 w 212"/>
              <a:gd name="T109" fmla="*/ 139 h 256"/>
              <a:gd name="T110" fmla="*/ 207 w 212"/>
              <a:gd name="T111" fmla="*/ 141 h 256"/>
              <a:gd name="T112" fmla="*/ 209 w 212"/>
              <a:gd name="T113" fmla="*/ 144 h 256"/>
              <a:gd name="T114" fmla="*/ 210 w 212"/>
              <a:gd name="T115" fmla="*/ 147 h 256"/>
              <a:gd name="T116" fmla="*/ 211 w 212"/>
              <a:gd name="T117" fmla="*/ 150 h 256"/>
              <a:gd name="T118" fmla="*/ 212 w 212"/>
              <a:gd name="T119" fmla="*/ 155 h 256"/>
              <a:gd name="T120" fmla="*/ 212 w 212"/>
              <a:gd name="T121" fmla="*/ 16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2" h="256">
                <a:moveTo>
                  <a:pt x="212" y="160"/>
                </a:moveTo>
                <a:cubicBezTo>
                  <a:pt x="212" y="165"/>
                  <a:pt x="211" y="169"/>
                  <a:pt x="210" y="171"/>
                </a:cubicBezTo>
                <a:cubicBezTo>
                  <a:pt x="209" y="174"/>
                  <a:pt x="206" y="177"/>
                  <a:pt x="203" y="180"/>
                </a:cubicBezTo>
                <a:cubicBezTo>
                  <a:pt x="205" y="182"/>
                  <a:pt x="207" y="185"/>
                  <a:pt x="208" y="188"/>
                </a:cubicBezTo>
                <a:cubicBezTo>
                  <a:pt x="208" y="191"/>
                  <a:pt x="209" y="195"/>
                  <a:pt x="209" y="200"/>
                </a:cubicBezTo>
                <a:cubicBezTo>
                  <a:pt x="208" y="205"/>
                  <a:pt x="207" y="209"/>
                  <a:pt x="205" y="212"/>
                </a:cubicBezTo>
                <a:cubicBezTo>
                  <a:pt x="203" y="215"/>
                  <a:pt x="201" y="217"/>
                  <a:pt x="200" y="218"/>
                </a:cubicBezTo>
                <a:cubicBezTo>
                  <a:pt x="199" y="219"/>
                  <a:pt x="196" y="220"/>
                  <a:pt x="193" y="222"/>
                </a:cubicBezTo>
                <a:cubicBezTo>
                  <a:pt x="195" y="227"/>
                  <a:pt x="195" y="231"/>
                  <a:pt x="194" y="235"/>
                </a:cubicBezTo>
                <a:cubicBezTo>
                  <a:pt x="192" y="239"/>
                  <a:pt x="190" y="242"/>
                  <a:pt x="186" y="245"/>
                </a:cubicBezTo>
                <a:cubicBezTo>
                  <a:pt x="183" y="248"/>
                  <a:pt x="180" y="250"/>
                  <a:pt x="176" y="251"/>
                </a:cubicBezTo>
                <a:cubicBezTo>
                  <a:pt x="173" y="253"/>
                  <a:pt x="171" y="254"/>
                  <a:pt x="169" y="254"/>
                </a:cubicBezTo>
                <a:cubicBezTo>
                  <a:pt x="157" y="255"/>
                  <a:pt x="144" y="256"/>
                  <a:pt x="131" y="256"/>
                </a:cubicBezTo>
                <a:cubicBezTo>
                  <a:pt x="118" y="256"/>
                  <a:pt x="104" y="256"/>
                  <a:pt x="91" y="254"/>
                </a:cubicBezTo>
                <a:cubicBezTo>
                  <a:pt x="77" y="253"/>
                  <a:pt x="67" y="250"/>
                  <a:pt x="60" y="247"/>
                </a:cubicBezTo>
                <a:cubicBezTo>
                  <a:pt x="60" y="247"/>
                  <a:pt x="58" y="246"/>
                  <a:pt x="55" y="245"/>
                </a:cubicBezTo>
                <a:cubicBezTo>
                  <a:pt x="53" y="243"/>
                  <a:pt x="51" y="243"/>
                  <a:pt x="50" y="242"/>
                </a:cubicBezTo>
                <a:cubicBezTo>
                  <a:pt x="49" y="241"/>
                  <a:pt x="47" y="240"/>
                  <a:pt x="46" y="239"/>
                </a:cubicBezTo>
                <a:cubicBezTo>
                  <a:pt x="44" y="237"/>
                  <a:pt x="43" y="236"/>
                  <a:pt x="42" y="234"/>
                </a:cubicBezTo>
                <a:cubicBezTo>
                  <a:pt x="37" y="231"/>
                  <a:pt x="24" y="230"/>
                  <a:pt x="0" y="230"/>
                </a:cubicBezTo>
                <a:cubicBezTo>
                  <a:pt x="0" y="136"/>
                  <a:pt x="0" y="136"/>
                  <a:pt x="0" y="136"/>
                </a:cubicBezTo>
                <a:cubicBezTo>
                  <a:pt x="5" y="136"/>
                  <a:pt x="10" y="136"/>
                  <a:pt x="15" y="136"/>
                </a:cubicBezTo>
                <a:cubicBezTo>
                  <a:pt x="21" y="136"/>
                  <a:pt x="26" y="136"/>
                  <a:pt x="30" y="136"/>
                </a:cubicBezTo>
                <a:cubicBezTo>
                  <a:pt x="35" y="135"/>
                  <a:pt x="37" y="134"/>
                  <a:pt x="37" y="131"/>
                </a:cubicBezTo>
                <a:cubicBezTo>
                  <a:pt x="38" y="130"/>
                  <a:pt x="40" y="128"/>
                  <a:pt x="41" y="127"/>
                </a:cubicBezTo>
                <a:cubicBezTo>
                  <a:pt x="41" y="126"/>
                  <a:pt x="42" y="122"/>
                  <a:pt x="43" y="116"/>
                </a:cubicBezTo>
                <a:cubicBezTo>
                  <a:pt x="45" y="111"/>
                  <a:pt x="46" y="107"/>
                  <a:pt x="46" y="104"/>
                </a:cubicBezTo>
                <a:cubicBezTo>
                  <a:pt x="47" y="102"/>
                  <a:pt x="48" y="99"/>
                  <a:pt x="50" y="95"/>
                </a:cubicBezTo>
                <a:cubicBezTo>
                  <a:pt x="52" y="91"/>
                  <a:pt x="54" y="87"/>
                  <a:pt x="56" y="84"/>
                </a:cubicBezTo>
                <a:cubicBezTo>
                  <a:pt x="73" y="68"/>
                  <a:pt x="73" y="68"/>
                  <a:pt x="73" y="68"/>
                </a:cubicBezTo>
                <a:cubicBezTo>
                  <a:pt x="84" y="48"/>
                  <a:pt x="89" y="32"/>
                  <a:pt x="89" y="18"/>
                </a:cubicBezTo>
                <a:cubicBezTo>
                  <a:pt x="89" y="2"/>
                  <a:pt x="89" y="2"/>
                  <a:pt x="89" y="2"/>
                </a:cubicBezTo>
                <a:cubicBezTo>
                  <a:pt x="90" y="1"/>
                  <a:pt x="92" y="0"/>
                  <a:pt x="97" y="0"/>
                </a:cubicBezTo>
                <a:cubicBezTo>
                  <a:pt x="107" y="0"/>
                  <a:pt x="114" y="6"/>
                  <a:pt x="117" y="18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20" y="49"/>
                  <a:pt x="118" y="56"/>
                  <a:pt x="114" y="59"/>
                </a:cubicBezTo>
                <a:cubicBezTo>
                  <a:pt x="112" y="75"/>
                  <a:pt x="111" y="85"/>
                  <a:pt x="109" y="89"/>
                </a:cubicBezTo>
                <a:cubicBezTo>
                  <a:pt x="108" y="93"/>
                  <a:pt x="110" y="97"/>
                  <a:pt x="113" y="100"/>
                </a:cubicBezTo>
                <a:cubicBezTo>
                  <a:pt x="116" y="104"/>
                  <a:pt x="119" y="106"/>
                  <a:pt x="122" y="107"/>
                </a:cubicBezTo>
                <a:cubicBezTo>
                  <a:pt x="124" y="107"/>
                  <a:pt x="126" y="107"/>
                  <a:pt x="126" y="107"/>
                </a:cubicBezTo>
                <a:cubicBezTo>
                  <a:pt x="127" y="107"/>
                  <a:pt x="129" y="107"/>
                  <a:pt x="131" y="107"/>
                </a:cubicBezTo>
                <a:cubicBezTo>
                  <a:pt x="133" y="107"/>
                  <a:pt x="134" y="107"/>
                  <a:pt x="136" y="107"/>
                </a:cubicBezTo>
                <a:cubicBezTo>
                  <a:pt x="138" y="107"/>
                  <a:pt x="139" y="106"/>
                  <a:pt x="141" y="106"/>
                </a:cubicBezTo>
                <a:cubicBezTo>
                  <a:pt x="143" y="105"/>
                  <a:pt x="147" y="104"/>
                  <a:pt x="152" y="103"/>
                </a:cubicBezTo>
                <a:cubicBezTo>
                  <a:pt x="158" y="101"/>
                  <a:pt x="162" y="100"/>
                  <a:pt x="164" y="99"/>
                </a:cubicBezTo>
                <a:cubicBezTo>
                  <a:pt x="173" y="97"/>
                  <a:pt x="181" y="97"/>
                  <a:pt x="188" y="98"/>
                </a:cubicBezTo>
                <a:cubicBezTo>
                  <a:pt x="191" y="99"/>
                  <a:pt x="195" y="100"/>
                  <a:pt x="198" y="101"/>
                </a:cubicBezTo>
                <a:cubicBezTo>
                  <a:pt x="202" y="103"/>
                  <a:pt x="204" y="104"/>
                  <a:pt x="205" y="106"/>
                </a:cubicBezTo>
                <a:cubicBezTo>
                  <a:pt x="205" y="106"/>
                  <a:pt x="205" y="107"/>
                  <a:pt x="206" y="109"/>
                </a:cubicBezTo>
                <a:cubicBezTo>
                  <a:pt x="207" y="111"/>
                  <a:pt x="207" y="112"/>
                  <a:pt x="207" y="112"/>
                </a:cubicBezTo>
                <a:cubicBezTo>
                  <a:pt x="207" y="112"/>
                  <a:pt x="207" y="113"/>
                  <a:pt x="208" y="115"/>
                </a:cubicBezTo>
                <a:cubicBezTo>
                  <a:pt x="208" y="116"/>
                  <a:pt x="209" y="118"/>
                  <a:pt x="208" y="118"/>
                </a:cubicBezTo>
                <a:cubicBezTo>
                  <a:pt x="208" y="119"/>
                  <a:pt x="208" y="120"/>
                  <a:pt x="208" y="123"/>
                </a:cubicBezTo>
                <a:cubicBezTo>
                  <a:pt x="208" y="125"/>
                  <a:pt x="206" y="129"/>
                  <a:pt x="203" y="136"/>
                </a:cubicBezTo>
                <a:cubicBezTo>
                  <a:pt x="203" y="136"/>
                  <a:pt x="204" y="137"/>
                  <a:pt x="205" y="139"/>
                </a:cubicBezTo>
                <a:cubicBezTo>
                  <a:pt x="206" y="140"/>
                  <a:pt x="207" y="141"/>
                  <a:pt x="207" y="141"/>
                </a:cubicBezTo>
                <a:cubicBezTo>
                  <a:pt x="207" y="142"/>
                  <a:pt x="208" y="143"/>
                  <a:pt x="209" y="144"/>
                </a:cubicBezTo>
                <a:cubicBezTo>
                  <a:pt x="209" y="145"/>
                  <a:pt x="210" y="146"/>
                  <a:pt x="210" y="147"/>
                </a:cubicBezTo>
                <a:cubicBezTo>
                  <a:pt x="210" y="148"/>
                  <a:pt x="211" y="149"/>
                  <a:pt x="211" y="150"/>
                </a:cubicBezTo>
                <a:cubicBezTo>
                  <a:pt x="211" y="152"/>
                  <a:pt x="212" y="153"/>
                  <a:pt x="212" y="155"/>
                </a:cubicBezTo>
                <a:cubicBezTo>
                  <a:pt x="212" y="156"/>
                  <a:pt x="212" y="158"/>
                  <a:pt x="212" y="1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5" name="任意多边形: 形状 54"/>
          <p:cNvSpPr>
            <a:spLocks noChangeAspect="1"/>
          </p:cNvSpPr>
          <p:nvPr/>
        </p:nvSpPr>
        <p:spPr bwMode="auto">
          <a:xfrm>
            <a:off x="4018847" y="4097683"/>
            <a:ext cx="354291" cy="365205"/>
          </a:xfrm>
          <a:custGeom>
            <a:avLst/>
            <a:gdLst>
              <a:gd name="connsiteX0" fmla="*/ 157951 w 327026"/>
              <a:gd name="connsiteY0" fmla="*/ 134938 h 337100"/>
              <a:gd name="connsiteX1" fmla="*/ 327026 w 327026"/>
              <a:gd name="connsiteY1" fmla="*/ 239958 h 337100"/>
              <a:gd name="connsiteX2" fmla="*/ 259660 w 327026"/>
              <a:gd name="connsiteY2" fmla="*/ 254398 h 337100"/>
              <a:gd name="connsiteX3" fmla="*/ 295325 w 327026"/>
              <a:gd name="connsiteY3" fmla="*/ 305595 h 337100"/>
              <a:gd name="connsiteX4" fmla="*/ 292683 w 327026"/>
              <a:gd name="connsiteY4" fmla="*/ 334475 h 337100"/>
              <a:gd name="connsiteX5" fmla="*/ 263623 w 327026"/>
              <a:gd name="connsiteY5" fmla="*/ 326599 h 337100"/>
              <a:gd name="connsiteX6" fmla="*/ 227959 w 327026"/>
              <a:gd name="connsiteY6" fmla="*/ 275402 h 337100"/>
              <a:gd name="connsiteX7" fmla="*/ 192294 w 327026"/>
              <a:gd name="connsiteY7" fmla="*/ 333162 h 337100"/>
              <a:gd name="connsiteX8" fmla="*/ 153988 w 327026"/>
              <a:gd name="connsiteY8" fmla="*/ 137564 h 337100"/>
              <a:gd name="connsiteX9" fmla="*/ 157951 w 327026"/>
              <a:gd name="connsiteY9" fmla="*/ 134938 h 337100"/>
              <a:gd name="connsiteX10" fmla="*/ 287448 w 327026"/>
              <a:gd name="connsiteY10" fmla="*/ 96838 h 337100"/>
              <a:gd name="connsiteX11" fmla="*/ 270368 w 327026"/>
              <a:gd name="connsiteY11" fmla="*/ 108528 h 337100"/>
              <a:gd name="connsiteX12" fmla="*/ 280879 w 327026"/>
              <a:gd name="connsiteY12" fmla="*/ 150092 h 337100"/>
              <a:gd name="connsiteX13" fmla="*/ 301899 w 327026"/>
              <a:gd name="connsiteY13" fmla="*/ 182563 h 337100"/>
              <a:gd name="connsiteX14" fmla="*/ 303213 w 327026"/>
              <a:gd name="connsiteY14" fmla="*/ 161781 h 337100"/>
              <a:gd name="connsiteX15" fmla="*/ 287448 w 327026"/>
              <a:gd name="connsiteY15" fmla="*/ 96838 h 337100"/>
              <a:gd name="connsiteX16" fmla="*/ 160474 w 327026"/>
              <a:gd name="connsiteY16" fmla="*/ 0 h 337100"/>
              <a:gd name="connsiteX17" fmla="*/ 322263 w 327026"/>
              <a:gd name="connsiteY17" fmla="*/ 161925 h 337100"/>
              <a:gd name="connsiteX18" fmla="*/ 314371 w 327026"/>
              <a:gd name="connsiteY18" fmla="*/ 211951 h 337100"/>
              <a:gd name="connsiteX19" fmla="*/ 242026 w 327026"/>
              <a:gd name="connsiteY19" fmla="*/ 165875 h 337100"/>
              <a:gd name="connsiteX20" fmla="*/ 259126 w 327026"/>
              <a:gd name="connsiteY20" fmla="*/ 139545 h 337100"/>
              <a:gd name="connsiteX21" fmla="*/ 244657 w 327026"/>
              <a:gd name="connsiteY21" fmla="*/ 94785 h 337100"/>
              <a:gd name="connsiteX22" fmla="*/ 203881 w 327026"/>
              <a:gd name="connsiteY22" fmla="*/ 63190 h 337100"/>
              <a:gd name="connsiteX23" fmla="*/ 186781 w 327026"/>
              <a:gd name="connsiteY23" fmla="*/ 22380 h 337100"/>
              <a:gd name="connsiteX24" fmla="*/ 160474 w 327026"/>
              <a:gd name="connsiteY24" fmla="*/ 19747 h 337100"/>
              <a:gd name="connsiteX25" fmla="*/ 74975 w 327026"/>
              <a:gd name="connsiteY25" fmla="*/ 48709 h 337100"/>
              <a:gd name="connsiteX26" fmla="*/ 86814 w 327026"/>
              <a:gd name="connsiteY26" fmla="*/ 86886 h 337100"/>
              <a:gd name="connsiteX27" fmla="*/ 53930 w 327026"/>
              <a:gd name="connsiteY27" fmla="*/ 111899 h 337100"/>
              <a:gd name="connsiteX28" fmla="*/ 53930 w 327026"/>
              <a:gd name="connsiteY28" fmla="*/ 140862 h 337100"/>
              <a:gd name="connsiteX29" fmla="*/ 59191 w 327026"/>
              <a:gd name="connsiteY29" fmla="*/ 157976 h 337100"/>
              <a:gd name="connsiteX30" fmla="*/ 21046 w 327026"/>
              <a:gd name="connsiteY30" fmla="*/ 181672 h 337100"/>
              <a:gd name="connsiteX31" fmla="*/ 35515 w 327026"/>
              <a:gd name="connsiteY31" fmla="*/ 227748 h 337100"/>
              <a:gd name="connsiteX32" fmla="*/ 59191 w 327026"/>
              <a:gd name="connsiteY32" fmla="*/ 190887 h 337100"/>
              <a:gd name="connsiteX33" fmla="*/ 89444 w 327026"/>
              <a:gd name="connsiteY33" fmla="*/ 198786 h 337100"/>
              <a:gd name="connsiteX34" fmla="*/ 122328 w 327026"/>
              <a:gd name="connsiteY34" fmla="*/ 215900 h 337100"/>
              <a:gd name="connsiteX35" fmla="*/ 96021 w 327026"/>
              <a:gd name="connsiteY35" fmla="*/ 248812 h 337100"/>
              <a:gd name="connsiteX36" fmla="*/ 86814 w 327026"/>
              <a:gd name="connsiteY36" fmla="*/ 283040 h 337100"/>
              <a:gd name="connsiteX37" fmla="*/ 160474 w 327026"/>
              <a:gd name="connsiteY37" fmla="*/ 304103 h 337100"/>
              <a:gd name="connsiteX38" fmla="*/ 167051 w 327026"/>
              <a:gd name="connsiteY38" fmla="*/ 302787 h 337100"/>
              <a:gd name="connsiteX39" fmla="*/ 170997 w 327026"/>
              <a:gd name="connsiteY39" fmla="*/ 322534 h 337100"/>
              <a:gd name="connsiteX40" fmla="*/ 160474 w 327026"/>
              <a:gd name="connsiteY40" fmla="*/ 323850 h 337100"/>
              <a:gd name="connsiteX41" fmla="*/ 0 w 327026"/>
              <a:gd name="connsiteY41" fmla="*/ 161925 h 337100"/>
              <a:gd name="connsiteX42" fmla="*/ 160474 w 327026"/>
              <a:gd name="connsiteY42" fmla="*/ 0 h 33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7026" h="337100">
                <a:moveTo>
                  <a:pt x="157951" y="134938"/>
                </a:moveTo>
                <a:cubicBezTo>
                  <a:pt x="157951" y="134938"/>
                  <a:pt x="157951" y="134938"/>
                  <a:pt x="327026" y="239958"/>
                </a:cubicBezTo>
                <a:cubicBezTo>
                  <a:pt x="327026" y="239958"/>
                  <a:pt x="327026" y="239958"/>
                  <a:pt x="259660" y="254398"/>
                </a:cubicBezTo>
                <a:lnTo>
                  <a:pt x="295325" y="305595"/>
                </a:lnTo>
                <a:cubicBezTo>
                  <a:pt x="301929" y="316097"/>
                  <a:pt x="300608" y="327911"/>
                  <a:pt x="292683" y="334475"/>
                </a:cubicBezTo>
                <a:cubicBezTo>
                  <a:pt x="283436" y="339726"/>
                  <a:pt x="271548" y="337101"/>
                  <a:pt x="263623" y="326599"/>
                </a:cubicBezTo>
                <a:cubicBezTo>
                  <a:pt x="263623" y="326599"/>
                  <a:pt x="263623" y="326599"/>
                  <a:pt x="227959" y="275402"/>
                </a:cubicBezTo>
                <a:cubicBezTo>
                  <a:pt x="227959" y="275402"/>
                  <a:pt x="227959" y="275402"/>
                  <a:pt x="192294" y="333162"/>
                </a:cubicBezTo>
                <a:cubicBezTo>
                  <a:pt x="192294" y="333162"/>
                  <a:pt x="192294" y="333162"/>
                  <a:pt x="153988" y="137564"/>
                </a:cubicBezTo>
                <a:cubicBezTo>
                  <a:pt x="153988" y="137564"/>
                  <a:pt x="153988" y="137564"/>
                  <a:pt x="157951" y="134938"/>
                </a:cubicBezTo>
                <a:close/>
                <a:moveTo>
                  <a:pt x="287448" y="96838"/>
                </a:moveTo>
                <a:cubicBezTo>
                  <a:pt x="280879" y="99436"/>
                  <a:pt x="272996" y="103332"/>
                  <a:pt x="270368" y="108528"/>
                </a:cubicBezTo>
                <a:cubicBezTo>
                  <a:pt x="265113" y="117620"/>
                  <a:pt x="271682" y="143597"/>
                  <a:pt x="280879" y="150092"/>
                </a:cubicBezTo>
                <a:cubicBezTo>
                  <a:pt x="292703" y="159184"/>
                  <a:pt x="299272" y="170873"/>
                  <a:pt x="301899" y="182563"/>
                </a:cubicBezTo>
                <a:cubicBezTo>
                  <a:pt x="303213" y="176069"/>
                  <a:pt x="303213" y="168276"/>
                  <a:pt x="303213" y="161781"/>
                </a:cubicBezTo>
                <a:cubicBezTo>
                  <a:pt x="303213" y="138402"/>
                  <a:pt x="297958" y="116321"/>
                  <a:pt x="287448" y="96838"/>
                </a:cubicBezTo>
                <a:close/>
                <a:moveTo>
                  <a:pt x="160474" y="0"/>
                </a:moveTo>
                <a:cubicBezTo>
                  <a:pt x="249918" y="0"/>
                  <a:pt x="322263" y="72405"/>
                  <a:pt x="322263" y="161925"/>
                </a:cubicBezTo>
                <a:cubicBezTo>
                  <a:pt x="322263" y="179039"/>
                  <a:pt x="319632" y="196153"/>
                  <a:pt x="314371" y="211951"/>
                </a:cubicBezTo>
                <a:cubicBezTo>
                  <a:pt x="314371" y="211951"/>
                  <a:pt x="314371" y="211951"/>
                  <a:pt x="242026" y="165875"/>
                </a:cubicBezTo>
                <a:cubicBezTo>
                  <a:pt x="247288" y="157976"/>
                  <a:pt x="257811" y="147444"/>
                  <a:pt x="259126" y="139545"/>
                </a:cubicBezTo>
                <a:cubicBezTo>
                  <a:pt x="260441" y="127697"/>
                  <a:pt x="251234" y="97418"/>
                  <a:pt x="244657" y="94785"/>
                </a:cubicBezTo>
                <a:cubicBezTo>
                  <a:pt x="238080" y="90836"/>
                  <a:pt x="218350" y="71089"/>
                  <a:pt x="203881" y="63190"/>
                </a:cubicBezTo>
                <a:cubicBezTo>
                  <a:pt x="193358" y="57924"/>
                  <a:pt x="188096" y="36861"/>
                  <a:pt x="186781" y="22380"/>
                </a:cubicBezTo>
                <a:cubicBezTo>
                  <a:pt x="177574" y="21063"/>
                  <a:pt x="169681" y="19747"/>
                  <a:pt x="160474" y="19747"/>
                </a:cubicBezTo>
                <a:cubicBezTo>
                  <a:pt x="128905" y="19747"/>
                  <a:pt x="98652" y="30279"/>
                  <a:pt x="74975" y="48709"/>
                </a:cubicBezTo>
                <a:cubicBezTo>
                  <a:pt x="81552" y="59241"/>
                  <a:pt x="93390" y="78988"/>
                  <a:pt x="86814" y="86886"/>
                </a:cubicBezTo>
                <a:cubicBezTo>
                  <a:pt x="78921" y="100051"/>
                  <a:pt x="53930" y="100051"/>
                  <a:pt x="53930" y="111899"/>
                </a:cubicBezTo>
                <a:cubicBezTo>
                  <a:pt x="53930" y="123747"/>
                  <a:pt x="52614" y="135596"/>
                  <a:pt x="53930" y="140862"/>
                </a:cubicBezTo>
                <a:cubicBezTo>
                  <a:pt x="55245" y="146128"/>
                  <a:pt x="69714" y="150077"/>
                  <a:pt x="59191" y="157976"/>
                </a:cubicBezTo>
                <a:cubicBezTo>
                  <a:pt x="52614" y="164558"/>
                  <a:pt x="32884" y="175090"/>
                  <a:pt x="21046" y="181672"/>
                </a:cubicBezTo>
                <a:cubicBezTo>
                  <a:pt x="22361" y="197470"/>
                  <a:pt x="27622" y="213267"/>
                  <a:pt x="35515" y="227748"/>
                </a:cubicBezTo>
                <a:cubicBezTo>
                  <a:pt x="38145" y="219850"/>
                  <a:pt x="49984" y="192204"/>
                  <a:pt x="59191" y="190887"/>
                </a:cubicBezTo>
                <a:cubicBezTo>
                  <a:pt x="69714" y="188254"/>
                  <a:pt x="78921" y="185621"/>
                  <a:pt x="89444" y="198786"/>
                </a:cubicBezTo>
                <a:cubicBezTo>
                  <a:pt x="99967" y="211951"/>
                  <a:pt x="114436" y="215900"/>
                  <a:pt x="122328" y="215900"/>
                </a:cubicBezTo>
                <a:cubicBezTo>
                  <a:pt x="130220" y="215900"/>
                  <a:pt x="121013" y="243546"/>
                  <a:pt x="96021" y="248812"/>
                </a:cubicBezTo>
                <a:cubicBezTo>
                  <a:pt x="72345" y="252761"/>
                  <a:pt x="106544" y="283040"/>
                  <a:pt x="86814" y="283040"/>
                </a:cubicBezTo>
                <a:cubicBezTo>
                  <a:pt x="109175" y="296204"/>
                  <a:pt x="134167" y="304103"/>
                  <a:pt x="160474" y="304103"/>
                </a:cubicBezTo>
                <a:cubicBezTo>
                  <a:pt x="163105" y="304103"/>
                  <a:pt x="165735" y="302787"/>
                  <a:pt x="167051" y="302787"/>
                </a:cubicBezTo>
                <a:cubicBezTo>
                  <a:pt x="167051" y="302787"/>
                  <a:pt x="167051" y="302787"/>
                  <a:pt x="170997" y="322534"/>
                </a:cubicBezTo>
                <a:cubicBezTo>
                  <a:pt x="168366" y="322534"/>
                  <a:pt x="164420" y="323850"/>
                  <a:pt x="160474" y="323850"/>
                </a:cubicBezTo>
                <a:cubicBezTo>
                  <a:pt x="72345" y="323850"/>
                  <a:pt x="0" y="251445"/>
                  <a:pt x="0" y="161925"/>
                </a:cubicBezTo>
                <a:cubicBezTo>
                  <a:pt x="0" y="72405"/>
                  <a:pt x="72345" y="0"/>
                  <a:pt x="1604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2" name="任意多边形: 形状 51"/>
          <p:cNvSpPr>
            <a:spLocks noChangeAspect="1"/>
          </p:cNvSpPr>
          <p:nvPr/>
        </p:nvSpPr>
        <p:spPr bwMode="auto">
          <a:xfrm>
            <a:off x="3178120" y="1432647"/>
            <a:ext cx="365205" cy="335261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3" name="任意多边形: 形状 52"/>
          <p:cNvSpPr>
            <a:spLocks noChangeAspect="1"/>
          </p:cNvSpPr>
          <p:nvPr/>
        </p:nvSpPr>
        <p:spPr bwMode="auto">
          <a:xfrm>
            <a:off x="5122759" y="1162269"/>
            <a:ext cx="263220" cy="255061"/>
          </a:xfrm>
          <a:custGeom>
            <a:avLst/>
            <a:gdLst>
              <a:gd name="connsiteX0" fmla="*/ 58918 w 323554"/>
              <a:gd name="connsiteY0" fmla="*/ 189699 h 313525"/>
              <a:gd name="connsiteX1" fmla="*/ 101421 w 323554"/>
              <a:gd name="connsiteY1" fmla="*/ 189699 h 313525"/>
              <a:gd name="connsiteX2" fmla="*/ 103997 w 323554"/>
              <a:gd name="connsiteY2" fmla="*/ 189699 h 313525"/>
              <a:gd name="connsiteX3" fmla="*/ 114301 w 323554"/>
              <a:gd name="connsiteY3" fmla="*/ 201731 h 313525"/>
              <a:gd name="connsiteX4" fmla="*/ 113013 w 323554"/>
              <a:gd name="connsiteY4" fmla="*/ 205741 h 313525"/>
              <a:gd name="connsiteX5" fmla="*/ 101421 w 323554"/>
              <a:gd name="connsiteY5" fmla="*/ 215099 h 313525"/>
              <a:gd name="connsiteX6" fmla="*/ 58918 w 323554"/>
              <a:gd name="connsiteY6" fmla="*/ 215099 h 313525"/>
              <a:gd name="connsiteX7" fmla="*/ 46038 w 323554"/>
              <a:gd name="connsiteY7" fmla="*/ 201731 h 313525"/>
              <a:gd name="connsiteX8" fmla="*/ 58918 w 323554"/>
              <a:gd name="connsiteY8" fmla="*/ 189699 h 313525"/>
              <a:gd name="connsiteX9" fmla="*/ 149225 w 323554"/>
              <a:gd name="connsiteY9" fmla="*/ 165887 h 313525"/>
              <a:gd name="connsiteX10" fmla="*/ 142875 w 323554"/>
              <a:gd name="connsiteY10" fmla="*/ 186525 h 313525"/>
              <a:gd name="connsiteX11" fmla="*/ 153988 w 323554"/>
              <a:gd name="connsiteY11" fmla="*/ 196050 h 313525"/>
              <a:gd name="connsiteX12" fmla="*/ 173038 w 323554"/>
              <a:gd name="connsiteY12" fmla="*/ 188112 h 313525"/>
              <a:gd name="connsiteX13" fmla="*/ 145188 w 323554"/>
              <a:gd name="connsiteY13" fmla="*/ 151599 h 313525"/>
              <a:gd name="connsiteX14" fmla="*/ 187326 w 323554"/>
              <a:gd name="connsiteY14" fmla="*/ 190104 h 313525"/>
              <a:gd name="connsiteX15" fmla="*/ 138803 w 323554"/>
              <a:gd name="connsiteY15" fmla="*/ 210640 h 313525"/>
              <a:gd name="connsiteX16" fmla="*/ 131142 w 323554"/>
              <a:gd name="connsiteY16" fmla="*/ 210640 h 313525"/>
              <a:gd name="connsiteX17" fmla="*/ 129865 w 323554"/>
              <a:gd name="connsiteY17" fmla="*/ 202939 h 313525"/>
              <a:gd name="connsiteX18" fmla="*/ 145188 w 323554"/>
              <a:gd name="connsiteY18" fmla="*/ 151599 h 313525"/>
              <a:gd name="connsiteX19" fmla="*/ 58982 w 323554"/>
              <a:gd name="connsiteY19" fmla="*/ 146837 h 313525"/>
              <a:gd name="connsiteX20" fmla="*/ 130176 w 323554"/>
              <a:gd name="connsiteY20" fmla="*/ 146837 h 313525"/>
              <a:gd name="connsiteX21" fmla="*/ 130176 w 323554"/>
              <a:gd name="connsiteY21" fmla="*/ 148186 h 313525"/>
              <a:gd name="connsiteX22" fmla="*/ 122409 w 323554"/>
              <a:gd name="connsiteY22" fmla="*/ 173825 h 313525"/>
              <a:gd name="connsiteX23" fmla="*/ 58982 w 323554"/>
              <a:gd name="connsiteY23" fmla="*/ 173825 h 313525"/>
              <a:gd name="connsiteX24" fmla="*/ 46038 w 323554"/>
              <a:gd name="connsiteY24" fmla="*/ 160331 h 313525"/>
              <a:gd name="connsiteX25" fmla="*/ 58982 w 323554"/>
              <a:gd name="connsiteY25" fmla="*/ 146837 h 313525"/>
              <a:gd name="connsiteX26" fmla="*/ 59011 w 323554"/>
              <a:gd name="connsiteY26" fmla="*/ 105562 h 313525"/>
              <a:gd name="connsiteX27" fmla="*/ 166688 w 323554"/>
              <a:gd name="connsiteY27" fmla="*/ 105562 h 313525"/>
              <a:gd name="connsiteX28" fmla="*/ 144634 w 323554"/>
              <a:gd name="connsiteY28" fmla="*/ 130962 h 313525"/>
              <a:gd name="connsiteX29" fmla="*/ 59011 w 323554"/>
              <a:gd name="connsiteY29" fmla="*/ 130962 h 313525"/>
              <a:gd name="connsiteX30" fmla="*/ 46038 w 323554"/>
              <a:gd name="connsiteY30" fmla="*/ 118930 h 313525"/>
              <a:gd name="connsiteX31" fmla="*/ 59011 w 323554"/>
              <a:gd name="connsiteY31" fmla="*/ 105562 h 313525"/>
              <a:gd name="connsiteX32" fmla="*/ 226883 w 323554"/>
              <a:gd name="connsiteY32" fmla="*/ 81749 h 313525"/>
              <a:gd name="connsiteX33" fmla="*/ 224292 w 323554"/>
              <a:gd name="connsiteY33" fmla="*/ 83037 h 313525"/>
              <a:gd name="connsiteX34" fmla="*/ 171159 w 323554"/>
              <a:gd name="connsiteY34" fmla="*/ 140996 h 313525"/>
              <a:gd name="connsiteX35" fmla="*/ 172455 w 323554"/>
              <a:gd name="connsiteY35" fmla="*/ 146148 h 313525"/>
              <a:gd name="connsiteX36" fmla="*/ 175047 w 323554"/>
              <a:gd name="connsiteY36" fmla="*/ 148724 h 313525"/>
              <a:gd name="connsiteX37" fmla="*/ 177639 w 323554"/>
              <a:gd name="connsiteY37" fmla="*/ 150012 h 313525"/>
              <a:gd name="connsiteX38" fmla="*/ 180230 w 323554"/>
              <a:gd name="connsiteY38" fmla="*/ 148724 h 313525"/>
              <a:gd name="connsiteX39" fmla="*/ 232067 w 323554"/>
              <a:gd name="connsiteY39" fmla="*/ 90765 h 313525"/>
              <a:gd name="connsiteX40" fmla="*/ 232067 w 323554"/>
              <a:gd name="connsiteY40" fmla="*/ 85613 h 313525"/>
              <a:gd name="connsiteX41" fmla="*/ 229475 w 323554"/>
              <a:gd name="connsiteY41" fmla="*/ 83037 h 313525"/>
              <a:gd name="connsiteX42" fmla="*/ 226883 w 323554"/>
              <a:gd name="connsiteY42" fmla="*/ 81749 h 313525"/>
              <a:gd name="connsiteX43" fmla="*/ 247254 w 323554"/>
              <a:gd name="connsiteY43" fmla="*/ 62303 h 313525"/>
              <a:gd name="connsiteX44" fmla="*/ 242491 w 323554"/>
              <a:gd name="connsiteY44" fmla="*/ 63493 h 313525"/>
              <a:gd name="connsiteX45" fmla="*/ 237729 w 323554"/>
              <a:gd name="connsiteY45" fmla="*/ 68256 h 313525"/>
              <a:gd name="connsiteX46" fmla="*/ 236538 w 323554"/>
              <a:gd name="connsiteY46" fmla="*/ 70637 h 313525"/>
              <a:gd name="connsiteX47" fmla="*/ 237729 w 323554"/>
              <a:gd name="connsiteY47" fmla="*/ 73019 h 313525"/>
              <a:gd name="connsiteX48" fmla="*/ 240110 w 323554"/>
              <a:gd name="connsiteY48" fmla="*/ 74209 h 313525"/>
              <a:gd name="connsiteX49" fmla="*/ 242491 w 323554"/>
              <a:gd name="connsiteY49" fmla="*/ 75400 h 313525"/>
              <a:gd name="connsiteX50" fmla="*/ 244873 w 323554"/>
              <a:gd name="connsiteY50" fmla="*/ 75400 h 313525"/>
              <a:gd name="connsiteX51" fmla="*/ 244873 w 323554"/>
              <a:gd name="connsiteY51" fmla="*/ 74209 h 313525"/>
              <a:gd name="connsiteX52" fmla="*/ 249635 w 323554"/>
              <a:gd name="connsiteY52" fmla="*/ 69447 h 313525"/>
              <a:gd name="connsiteX53" fmla="*/ 249635 w 323554"/>
              <a:gd name="connsiteY53" fmla="*/ 64684 h 313525"/>
              <a:gd name="connsiteX54" fmla="*/ 247254 w 323554"/>
              <a:gd name="connsiteY54" fmla="*/ 62303 h 313525"/>
              <a:gd name="connsiteX55" fmla="*/ 24647 w 323554"/>
              <a:gd name="connsiteY55" fmla="*/ 48412 h 313525"/>
              <a:gd name="connsiteX56" fmla="*/ 201069 w 323554"/>
              <a:gd name="connsiteY56" fmla="*/ 48412 h 313525"/>
              <a:gd name="connsiteX57" fmla="*/ 214041 w 323554"/>
              <a:gd name="connsiteY57" fmla="*/ 52292 h 313525"/>
              <a:gd name="connsiteX58" fmla="*/ 193285 w 323554"/>
              <a:gd name="connsiteY58" fmla="*/ 76863 h 313525"/>
              <a:gd name="connsiteX59" fmla="*/ 181610 w 323554"/>
              <a:gd name="connsiteY59" fmla="*/ 72983 h 313525"/>
              <a:gd name="connsiteX60" fmla="*/ 45403 w 323554"/>
              <a:gd name="connsiteY60" fmla="*/ 72983 h 313525"/>
              <a:gd name="connsiteX61" fmla="*/ 24647 w 323554"/>
              <a:gd name="connsiteY61" fmla="*/ 93675 h 313525"/>
              <a:gd name="connsiteX62" fmla="*/ 24647 w 323554"/>
              <a:gd name="connsiteY62" fmla="*/ 268262 h 313525"/>
              <a:gd name="connsiteX63" fmla="*/ 45403 w 323554"/>
              <a:gd name="connsiteY63" fmla="*/ 287660 h 313525"/>
              <a:gd name="connsiteX64" fmla="*/ 181610 w 323554"/>
              <a:gd name="connsiteY64" fmla="*/ 287660 h 313525"/>
              <a:gd name="connsiteX65" fmla="*/ 202366 w 323554"/>
              <a:gd name="connsiteY65" fmla="*/ 268262 h 313525"/>
              <a:gd name="connsiteX66" fmla="*/ 202366 w 323554"/>
              <a:gd name="connsiteY66" fmla="*/ 202307 h 313525"/>
              <a:gd name="connsiteX67" fmla="*/ 203663 w 323554"/>
              <a:gd name="connsiteY67" fmla="*/ 201014 h 313525"/>
              <a:gd name="connsiteX68" fmla="*/ 206258 w 323554"/>
              <a:gd name="connsiteY68" fmla="*/ 198427 h 313525"/>
              <a:gd name="connsiteX69" fmla="*/ 227013 w 323554"/>
              <a:gd name="connsiteY69" fmla="*/ 175149 h 313525"/>
              <a:gd name="connsiteX70" fmla="*/ 227013 w 323554"/>
              <a:gd name="connsiteY70" fmla="*/ 287660 h 313525"/>
              <a:gd name="connsiteX71" fmla="*/ 201069 w 323554"/>
              <a:gd name="connsiteY71" fmla="*/ 313525 h 313525"/>
              <a:gd name="connsiteX72" fmla="*/ 25944 w 323554"/>
              <a:gd name="connsiteY72" fmla="*/ 313525 h 313525"/>
              <a:gd name="connsiteX73" fmla="*/ 0 w 323554"/>
              <a:gd name="connsiteY73" fmla="*/ 287660 h 313525"/>
              <a:gd name="connsiteX74" fmla="*/ 0 w 323554"/>
              <a:gd name="connsiteY74" fmla="*/ 72983 h 313525"/>
              <a:gd name="connsiteX75" fmla="*/ 24647 w 323554"/>
              <a:gd name="connsiteY75" fmla="*/ 48412 h 313525"/>
              <a:gd name="connsiteX76" fmla="*/ 242888 w 323554"/>
              <a:gd name="connsiteY76" fmla="*/ 42062 h 313525"/>
              <a:gd name="connsiteX77" fmla="*/ 285751 w 323554"/>
              <a:gd name="connsiteY77" fmla="*/ 81750 h 313525"/>
              <a:gd name="connsiteX78" fmla="*/ 279401 w 323554"/>
              <a:gd name="connsiteY78" fmla="*/ 89687 h 313525"/>
              <a:gd name="connsiteX79" fmla="*/ 200026 w 323554"/>
              <a:gd name="connsiteY79" fmla="*/ 178587 h 313525"/>
              <a:gd name="connsiteX80" fmla="*/ 193676 w 323554"/>
              <a:gd name="connsiteY80" fmla="*/ 184937 h 313525"/>
              <a:gd name="connsiteX81" fmla="*/ 150813 w 323554"/>
              <a:gd name="connsiteY81" fmla="*/ 146837 h 313525"/>
              <a:gd name="connsiteX82" fmla="*/ 155576 w 323554"/>
              <a:gd name="connsiteY82" fmla="*/ 138899 h 313525"/>
              <a:gd name="connsiteX83" fmla="*/ 236538 w 323554"/>
              <a:gd name="connsiteY83" fmla="*/ 48412 h 313525"/>
              <a:gd name="connsiteX84" fmla="*/ 257175 w 323554"/>
              <a:gd name="connsiteY84" fmla="*/ 26187 h 313525"/>
              <a:gd name="connsiteX85" fmla="*/ 301625 w 323554"/>
              <a:gd name="connsiteY85" fmla="*/ 64287 h 313525"/>
              <a:gd name="connsiteX86" fmla="*/ 295275 w 323554"/>
              <a:gd name="connsiteY86" fmla="*/ 72225 h 313525"/>
              <a:gd name="connsiteX87" fmla="*/ 290513 w 323554"/>
              <a:gd name="connsiteY87" fmla="*/ 75400 h 313525"/>
              <a:gd name="connsiteX88" fmla="*/ 247650 w 323554"/>
              <a:gd name="connsiteY88" fmla="*/ 37300 h 313525"/>
              <a:gd name="connsiteX89" fmla="*/ 250825 w 323554"/>
              <a:gd name="connsiteY89" fmla="*/ 34125 h 313525"/>
              <a:gd name="connsiteX90" fmla="*/ 285750 w 323554"/>
              <a:gd name="connsiteY90" fmla="*/ 11899 h 313525"/>
              <a:gd name="connsiteX91" fmla="*/ 279400 w 323554"/>
              <a:gd name="connsiteY91" fmla="*/ 19837 h 313525"/>
              <a:gd name="connsiteX92" fmla="*/ 304800 w 323554"/>
              <a:gd name="connsiteY92" fmla="*/ 43649 h 313525"/>
              <a:gd name="connsiteX93" fmla="*/ 312738 w 323554"/>
              <a:gd name="connsiteY93" fmla="*/ 35712 h 313525"/>
              <a:gd name="connsiteX94" fmla="*/ 285265 w 323554"/>
              <a:gd name="connsiteY94" fmla="*/ 516 h 313525"/>
              <a:gd name="connsiteX95" fmla="*/ 294336 w 323554"/>
              <a:gd name="connsiteY95" fmla="*/ 3151 h 313525"/>
              <a:gd name="connsiteX96" fmla="*/ 318958 w 323554"/>
              <a:gd name="connsiteY96" fmla="*/ 25545 h 313525"/>
              <a:gd name="connsiteX97" fmla="*/ 320254 w 323554"/>
              <a:gd name="connsiteY97" fmla="*/ 43987 h 313525"/>
              <a:gd name="connsiteX98" fmla="*/ 305999 w 323554"/>
              <a:gd name="connsiteY98" fmla="*/ 61112 h 313525"/>
              <a:gd name="connsiteX99" fmla="*/ 261938 w 323554"/>
              <a:gd name="connsiteY99" fmla="*/ 20276 h 313525"/>
              <a:gd name="connsiteX100" fmla="*/ 276193 w 323554"/>
              <a:gd name="connsiteY100" fmla="*/ 4468 h 313525"/>
              <a:gd name="connsiteX101" fmla="*/ 285265 w 323554"/>
              <a:gd name="connsiteY101" fmla="*/ 516 h 31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23554" h="313525">
                <a:moveTo>
                  <a:pt x="58918" y="189699"/>
                </a:moveTo>
                <a:cubicBezTo>
                  <a:pt x="58918" y="189699"/>
                  <a:pt x="58918" y="189699"/>
                  <a:pt x="101421" y="189699"/>
                </a:cubicBezTo>
                <a:cubicBezTo>
                  <a:pt x="102709" y="189699"/>
                  <a:pt x="102709" y="189699"/>
                  <a:pt x="103997" y="189699"/>
                </a:cubicBezTo>
                <a:cubicBezTo>
                  <a:pt x="109149" y="189699"/>
                  <a:pt x="114301" y="195046"/>
                  <a:pt x="114301" y="201731"/>
                </a:cubicBezTo>
                <a:cubicBezTo>
                  <a:pt x="114301" y="203067"/>
                  <a:pt x="114301" y="204404"/>
                  <a:pt x="113013" y="205741"/>
                </a:cubicBezTo>
                <a:cubicBezTo>
                  <a:pt x="111725" y="211088"/>
                  <a:pt x="107861" y="215099"/>
                  <a:pt x="101421" y="215099"/>
                </a:cubicBezTo>
                <a:cubicBezTo>
                  <a:pt x="101421" y="215099"/>
                  <a:pt x="101421" y="215099"/>
                  <a:pt x="58918" y="215099"/>
                </a:cubicBezTo>
                <a:cubicBezTo>
                  <a:pt x="51190" y="215099"/>
                  <a:pt x="46038" y="209752"/>
                  <a:pt x="46038" y="201731"/>
                </a:cubicBezTo>
                <a:cubicBezTo>
                  <a:pt x="46038" y="195046"/>
                  <a:pt x="51190" y="189699"/>
                  <a:pt x="58918" y="189699"/>
                </a:cubicBezTo>
                <a:close/>
                <a:moveTo>
                  <a:pt x="149225" y="165887"/>
                </a:moveTo>
                <a:lnTo>
                  <a:pt x="142875" y="186525"/>
                </a:lnTo>
                <a:lnTo>
                  <a:pt x="153988" y="196050"/>
                </a:lnTo>
                <a:lnTo>
                  <a:pt x="173038" y="188112"/>
                </a:lnTo>
                <a:close/>
                <a:moveTo>
                  <a:pt x="145188" y="151599"/>
                </a:moveTo>
                <a:cubicBezTo>
                  <a:pt x="145188" y="151599"/>
                  <a:pt x="145188" y="151599"/>
                  <a:pt x="187326" y="190104"/>
                </a:cubicBezTo>
                <a:cubicBezTo>
                  <a:pt x="187326" y="190104"/>
                  <a:pt x="187326" y="190104"/>
                  <a:pt x="138803" y="210640"/>
                </a:cubicBezTo>
                <a:cubicBezTo>
                  <a:pt x="136249" y="211924"/>
                  <a:pt x="133696" y="211924"/>
                  <a:pt x="131142" y="210640"/>
                </a:cubicBezTo>
                <a:cubicBezTo>
                  <a:pt x="129865" y="208073"/>
                  <a:pt x="128588" y="205506"/>
                  <a:pt x="129865" y="202939"/>
                </a:cubicBezTo>
                <a:cubicBezTo>
                  <a:pt x="129865" y="202939"/>
                  <a:pt x="129865" y="202939"/>
                  <a:pt x="145188" y="151599"/>
                </a:cubicBezTo>
                <a:close/>
                <a:moveTo>
                  <a:pt x="58982" y="146837"/>
                </a:moveTo>
                <a:cubicBezTo>
                  <a:pt x="58982" y="146837"/>
                  <a:pt x="58982" y="146837"/>
                  <a:pt x="130176" y="146837"/>
                </a:cubicBezTo>
                <a:cubicBezTo>
                  <a:pt x="130176" y="148186"/>
                  <a:pt x="130176" y="148186"/>
                  <a:pt x="130176" y="148186"/>
                </a:cubicBezTo>
                <a:lnTo>
                  <a:pt x="122409" y="173825"/>
                </a:lnTo>
                <a:cubicBezTo>
                  <a:pt x="122409" y="173825"/>
                  <a:pt x="122409" y="173825"/>
                  <a:pt x="58982" y="173825"/>
                </a:cubicBezTo>
                <a:cubicBezTo>
                  <a:pt x="51216" y="173825"/>
                  <a:pt x="46038" y="167078"/>
                  <a:pt x="46038" y="160331"/>
                </a:cubicBezTo>
                <a:cubicBezTo>
                  <a:pt x="46038" y="153584"/>
                  <a:pt x="51216" y="146837"/>
                  <a:pt x="58982" y="146837"/>
                </a:cubicBezTo>
                <a:close/>
                <a:moveTo>
                  <a:pt x="59011" y="105562"/>
                </a:moveTo>
                <a:lnTo>
                  <a:pt x="166688" y="105562"/>
                </a:lnTo>
                <a:cubicBezTo>
                  <a:pt x="166688" y="105562"/>
                  <a:pt x="166688" y="105562"/>
                  <a:pt x="144634" y="130962"/>
                </a:cubicBezTo>
                <a:cubicBezTo>
                  <a:pt x="144634" y="130962"/>
                  <a:pt x="144634" y="130962"/>
                  <a:pt x="59011" y="130962"/>
                </a:cubicBezTo>
                <a:cubicBezTo>
                  <a:pt x="51227" y="130962"/>
                  <a:pt x="46038" y="125615"/>
                  <a:pt x="46038" y="118930"/>
                </a:cubicBezTo>
                <a:cubicBezTo>
                  <a:pt x="46038" y="110909"/>
                  <a:pt x="51227" y="105562"/>
                  <a:pt x="59011" y="105562"/>
                </a:cubicBezTo>
                <a:close/>
                <a:moveTo>
                  <a:pt x="226883" y="81749"/>
                </a:moveTo>
                <a:cubicBezTo>
                  <a:pt x="225587" y="81749"/>
                  <a:pt x="224292" y="83037"/>
                  <a:pt x="224292" y="83037"/>
                </a:cubicBezTo>
                <a:cubicBezTo>
                  <a:pt x="224292" y="83037"/>
                  <a:pt x="224292" y="83037"/>
                  <a:pt x="171159" y="140996"/>
                </a:cubicBezTo>
                <a:cubicBezTo>
                  <a:pt x="169863" y="142284"/>
                  <a:pt x="169863" y="144860"/>
                  <a:pt x="172455" y="146148"/>
                </a:cubicBezTo>
                <a:cubicBezTo>
                  <a:pt x="172455" y="146148"/>
                  <a:pt x="172455" y="146148"/>
                  <a:pt x="175047" y="148724"/>
                </a:cubicBezTo>
                <a:cubicBezTo>
                  <a:pt x="175047" y="148724"/>
                  <a:pt x="176343" y="150012"/>
                  <a:pt x="177639" y="150012"/>
                </a:cubicBezTo>
                <a:cubicBezTo>
                  <a:pt x="177639" y="150012"/>
                  <a:pt x="178934" y="148724"/>
                  <a:pt x="180230" y="148724"/>
                </a:cubicBezTo>
                <a:cubicBezTo>
                  <a:pt x="180230" y="148724"/>
                  <a:pt x="180230" y="148724"/>
                  <a:pt x="232067" y="90765"/>
                </a:cubicBezTo>
                <a:cubicBezTo>
                  <a:pt x="233363" y="89477"/>
                  <a:pt x="233363" y="86901"/>
                  <a:pt x="232067" y="85613"/>
                </a:cubicBezTo>
                <a:cubicBezTo>
                  <a:pt x="232067" y="85613"/>
                  <a:pt x="232067" y="85613"/>
                  <a:pt x="229475" y="83037"/>
                </a:cubicBezTo>
                <a:cubicBezTo>
                  <a:pt x="228179" y="81749"/>
                  <a:pt x="226883" y="81749"/>
                  <a:pt x="226883" y="81749"/>
                </a:cubicBezTo>
                <a:close/>
                <a:moveTo>
                  <a:pt x="247254" y="62303"/>
                </a:moveTo>
                <a:cubicBezTo>
                  <a:pt x="244873" y="61112"/>
                  <a:pt x="243682" y="62303"/>
                  <a:pt x="242491" y="63493"/>
                </a:cubicBezTo>
                <a:cubicBezTo>
                  <a:pt x="242491" y="63493"/>
                  <a:pt x="242491" y="63493"/>
                  <a:pt x="237729" y="68256"/>
                </a:cubicBezTo>
                <a:cubicBezTo>
                  <a:pt x="237729" y="68256"/>
                  <a:pt x="236538" y="69447"/>
                  <a:pt x="236538" y="70637"/>
                </a:cubicBezTo>
                <a:cubicBezTo>
                  <a:pt x="236538" y="70637"/>
                  <a:pt x="237729" y="71828"/>
                  <a:pt x="237729" y="73019"/>
                </a:cubicBezTo>
                <a:cubicBezTo>
                  <a:pt x="237729" y="73019"/>
                  <a:pt x="237729" y="73019"/>
                  <a:pt x="240110" y="74209"/>
                </a:cubicBezTo>
                <a:cubicBezTo>
                  <a:pt x="241301" y="75400"/>
                  <a:pt x="242491" y="75400"/>
                  <a:pt x="242491" y="75400"/>
                </a:cubicBezTo>
                <a:cubicBezTo>
                  <a:pt x="243682" y="75400"/>
                  <a:pt x="243682" y="75400"/>
                  <a:pt x="244873" y="75400"/>
                </a:cubicBezTo>
                <a:cubicBezTo>
                  <a:pt x="244873" y="74209"/>
                  <a:pt x="244873" y="74209"/>
                  <a:pt x="244873" y="74209"/>
                </a:cubicBezTo>
                <a:cubicBezTo>
                  <a:pt x="244873" y="74209"/>
                  <a:pt x="244873" y="74209"/>
                  <a:pt x="249635" y="69447"/>
                </a:cubicBezTo>
                <a:cubicBezTo>
                  <a:pt x="250826" y="68256"/>
                  <a:pt x="250826" y="65875"/>
                  <a:pt x="249635" y="64684"/>
                </a:cubicBezTo>
                <a:cubicBezTo>
                  <a:pt x="249635" y="64684"/>
                  <a:pt x="249635" y="64684"/>
                  <a:pt x="247254" y="62303"/>
                </a:cubicBezTo>
                <a:close/>
                <a:moveTo>
                  <a:pt x="24647" y="48412"/>
                </a:moveTo>
                <a:cubicBezTo>
                  <a:pt x="24647" y="48412"/>
                  <a:pt x="24647" y="48412"/>
                  <a:pt x="201069" y="48412"/>
                </a:cubicBezTo>
                <a:cubicBezTo>
                  <a:pt x="206258" y="48412"/>
                  <a:pt x="210149" y="49705"/>
                  <a:pt x="214041" y="52292"/>
                </a:cubicBezTo>
                <a:cubicBezTo>
                  <a:pt x="214041" y="52292"/>
                  <a:pt x="214041" y="52292"/>
                  <a:pt x="193285" y="76863"/>
                </a:cubicBezTo>
                <a:cubicBezTo>
                  <a:pt x="189394" y="74277"/>
                  <a:pt x="185502" y="72983"/>
                  <a:pt x="181610" y="72983"/>
                </a:cubicBezTo>
                <a:cubicBezTo>
                  <a:pt x="181610" y="72983"/>
                  <a:pt x="181610" y="72983"/>
                  <a:pt x="45403" y="72983"/>
                </a:cubicBezTo>
                <a:cubicBezTo>
                  <a:pt x="33728" y="72983"/>
                  <a:pt x="24647" y="82036"/>
                  <a:pt x="24647" y="93675"/>
                </a:cubicBezTo>
                <a:cubicBezTo>
                  <a:pt x="24647" y="93675"/>
                  <a:pt x="24647" y="93675"/>
                  <a:pt x="24647" y="268262"/>
                </a:cubicBezTo>
                <a:cubicBezTo>
                  <a:pt x="24647" y="278608"/>
                  <a:pt x="33728" y="287660"/>
                  <a:pt x="45403" y="287660"/>
                </a:cubicBezTo>
                <a:cubicBezTo>
                  <a:pt x="45403" y="287660"/>
                  <a:pt x="45403" y="287660"/>
                  <a:pt x="181610" y="287660"/>
                </a:cubicBezTo>
                <a:cubicBezTo>
                  <a:pt x="193285" y="287660"/>
                  <a:pt x="202366" y="278608"/>
                  <a:pt x="202366" y="268262"/>
                </a:cubicBezTo>
                <a:cubicBezTo>
                  <a:pt x="202366" y="268262"/>
                  <a:pt x="202366" y="268262"/>
                  <a:pt x="202366" y="202307"/>
                </a:cubicBezTo>
                <a:cubicBezTo>
                  <a:pt x="202366" y="202307"/>
                  <a:pt x="202366" y="201014"/>
                  <a:pt x="203663" y="201014"/>
                </a:cubicBezTo>
                <a:cubicBezTo>
                  <a:pt x="203663" y="199720"/>
                  <a:pt x="204960" y="199720"/>
                  <a:pt x="206258" y="198427"/>
                </a:cubicBezTo>
                <a:cubicBezTo>
                  <a:pt x="206258" y="198427"/>
                  <a:pt x="206258" y="198427"/>
                  <a:pt x="227013" y="175149"/>
                </a:cubicBezTo>
                <a:cubicBezTo>
                  <a:pt x="227013" y="175149"/>
                  <a:pt x="227013" y="175149"/>
                  <a:pt x="227013" y="287660"/>
                </a:cubicBezTo>
                <a:cubicBezTo>
                  <a:pt x="227013" y="301886"/>
                  <a:pt x="215338" y="313525"/>
                  <a:pt x="201069" y="313525"/>
                </a:cubicBezTo>
                <a:cubicBezTo>
                  <a:pt x="201069" y="313525"/>
                  <a:pt x="201069" y="313525"/>
                  <a:pt x="25944" y="313525"/>
                </a:cubicBezTo>
                <a:cubicBezTo>
                  <a:pt x="11675" y="313525"/>
                  <a:pt x="0" y="301886"/>
                  <a:pt x="0" y="287660"/>
                </a:cubicBezTo>
                <a:cubicBezTo>
                  <a:pt x="0" y="287660"/>
                  <a:pt x="0" y="287660"/>
                  <a:pt x="0" y="72983"/>
                </a:cubicBezTo>
                <a:cubicBezTo>
                  <a:pt x="0" y="60051"/>
                  <a:pt x="10378" y="48412"/>
                  <a:pt x="24647" y="48412"/>
                </a:cubicBezTo>
                <a:close/>
                <a:moveTo>
                  <a:pt x="242888" y="42062"/>
                </a:moveTo>
                <a:lnTo>
                  <a:pt x="285751" y="81750"/>
                </a:lnTo>
                <a:lnTo>
                  <a:pt x="279401" y="89687"/>
                </a:lnTo>
                <a:lnTo>
                  <a:pt x="200026" y="178587"/>
                </a:lnTo>
                <a:lnTo>
                  <a:pt x="193676" y="184937"/>
                </a:lnTo>
                <a:lnTo>
                  <a:pt x="150813" y="146837"/>
                </a:lnTo>
                <a:lnTo>
                  <a:pt x="155576" y="138899"/>
                </a:lnTo>
                <a:lnTo>
                  <a:pt x="236538" y="48412"/>
                </a:lnTo>
                <a:close/>
                <a:moveTo>
                  <a:pt x="257175" y="26187"/>
                </a:moveTo>
                <a:lnTo>
                  <a:pt x="301625" y="64287"/>
                </a:lnTo>
                <a:lnTo>
                  <a:pt x="295275" y="72225"/>
                </a:lnTo>
                <a:lnTo>
                  <a:pt x="290513" y="75400"/>
                </a:lnTo>
                <a:lnTo>
                  <a:pt x="247650" y="37300"/>
                </a:lnTo>
                <a:lnTo>
                  <a:pt x="250825" y="34125"/>
                </a:lnTo>
                <a:close/>
                <a:moveTo>
                  <a:pt x="285750" y="11899"/>
                </a:moveTo>
                <a:lnTo>
                  <a:pt x="279400" y="19837"/>
                </a:lnTo>
                <a:lnTo>
                  <a:pt x="304800" y="43649"/>
                </a:lnTo>
                <a:lnTo>
                  <a:pt x="312738" y="35712"/>
                </a:lnTo>
                <a:close/>
                <a:moveTo>
                  <a:pt x="285265" y="516"/>
                </a:moveTo>
                <a:cubicBezTo>
                  <a:pt x="289152" y="-801"/>
                  <a:pt x="291744" y="516"/>
                  <a:pt x="294336" y="3151"/>
                </a:cubicBezTo>
                <a:cubicBezTo>
                  <a:pt x="294336" y="3151"/>
                  <a:pt x="294336" y="3151"/>
                  <a:pt x="318958" y="25545"/>
                </a:cubicBezTo>
                <a:cubicBezTo>
                  <a:pt x="324142" y="30814"/>
                  <a:pt x="325438" y="38718"/>
                  <a:pt x="320254" y="43987"/>
                </a:cubicBezTo>
                <a:cubicBezTo>
                  <a:pt x="320254" y="43987"/>
                  <a:pt x="320254" y="43987"/>
                  <a:pt x="305999" y="61112"/>
                </a:cubicBezTo>
                <a:cubicBezTo>
                  <a:pt x="305999" y="61112"/>
                  <a:pt x="305999" y="61112"/>
                  <a:pt x="261938" y="20276"/>
                </a:cubicBezTo>
                <a:cubicBezTo>
                  <a:pt x="261938" y="20276"/>
                  <a:pt x="261938" y="20276"/>
                  <a:pt x="276193" y="4468"/>
                </a:cubicBezTo>
                <a:cubicBezTo>
                  <a:pt x="278785" y="1834"/>
                  <a:pt x="281377" y="516"/>
                  <a:pt x="285265" y="5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xmlns="" id="{F477F8A2-363F-4D0C-B44E-27425FE8B1BC}"/>
              </a:ext>
            </a:extLst>
          </p:cNvPr>
          <p:cNvSpPr txBox="1">
            <a:spLocks/>
          </p:cNvSpPr>
          <p:nvPr/>
        </p:nvSpPr>
        <p:spPr>
          <a:xfrm>
            <a:off x="323528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487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4" grpId="0" animBg="1"/>
      <p:bldP spid="55" grpId="0" animBg="1"/>
      <p:bldP spid="52" grpId="0" animBg="1"/>
      <p:bldP spid="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-9081"/>
            <a:ext cx="9144000" cy="515337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147" b="-141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0" y="-11462"/>
            <a:ext cx="9144000" cy="515337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123728" y="1184434"/>
            <a:ext cx="7020272" cy="1747356"/>
          </a:xfrm>
          <a:prstGeom prst="rect">
            <a:avLst/>
          </a:prstGeom>
          <a:solidFill>
            <a:srgbClr val="9B162C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6FB19C4F-E766-4BEA-97BA-74D65DCD5A28}"/>
              </a:ext>
            </a:extLst>
          </p:cNvPr>
          <p:cNvSpPr/>
          <p:nvPr/>
        </p:nvSpPr>
        <p:spPr>
          <a:xfrm>
            <a:off x="2401977" y="1668745"/>
            <a:ext cx="8002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4800" b="1" dirty="0">
                <a:solidFill>
                  <a:schemeClr val="bg1"/>
                </a:solidFill>
                <a:ea typeface="微软雅黑" panose="020B0503020204020204" pitchFamily="34" charset="-122"/>
              </a:rPr>
              <a:t>POWERPOINT</a:t>
            </a:r>
            <a:r>
              <a:rPr kumimoji="1" lang="zh-CN" altLang="en-US" sz="4800" b="1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kumimoji="1" lang="en-US" altLang="zh-CN" sz="4800" b="1" dirty="0">
                <a:solidFill>
                  <a:schemeClr val="bg1"/>
                </a:solidFill>
                <a:ea typeface="微软雅黑" panose="020B0503020204020204" pitchFamily="34" charset="-122"/>
              </a:rPr>
              <a:t>TEMPLATE</a:t>
            </a:r>
            <a:endParaRPr kumimoji="1" lang="zh-CN" altLang="en-US" sz="4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78E00E62-5838-4310-AFC3-C7C067309E4F}"/>
              </a:ext>
            </a:extLst>
          </p:cNvPr>
          <p:cNvSpPr txBox="1"/>
          <p:nvPr/>
        </p:nvSpPr>
        <p:spPr>
          <a:xfrm>
            <a:off x="2416728" y="1328450"/>
            <a:ext cx="4419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年终汇报工作总结模板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E09EA810-73CA-45FA-8A03-493A93658B6D}"/>
              </a:ext>
            </a:extLst>
          </p:cNvPr>
          <p:cNvSpPr txBox="1"/>
          <p:nvPr/>
        </p:nvSpPr>
        <p:spPr>
          <a:xfrm>
            <a:off x="2416728" y="2307832"/>
            <a:ext cx="4823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适用于 创业计划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策划方案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商业规划</a:t>
            </a:r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市场分析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7260CB58-338C-4054-9C93-99CDB9746C28}"/>
              </a:ext>
            </a:extLst>
          </p:cNvPr>
          <p:cNvSpPr/>
          <p:nvPr/>
        </p:nvSpPr>
        <p:spPr>
          <a:xfrm>
            <a:off x="2488736" y="2646386"/>
            <a:ext cx="129614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7650DCDC-9706-49B6-8DBD-D5C71ABDDDD4}"/>
              </a:ext>
            </a:extLst>
          </p:cNvPr>
          <p:cNvSpPr/>
          <p:nvPr/>
        </p:nvSpPr>
        <p:spPr>
          <a:xfrm>
            <a:off x="3766500" y="2646386"/>
            <a:ext cx="666452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271E7CCC-BAAA-49CB-B2E8-E8AB823CAECD}"/>
              </a:ext>
            </a:extLst>
          </p:cNvPr>
          <p:cNvSpPr/>
          <p:nvPr/>
        </p:nvSpPr>
        <p:spPr>
          <a:xfrm>
            <a:off x="4437615" y="2646386"/>
            <a:ext cx="66645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8750B02C-F7FD-48A9-9615-862C04D7A274}"/>
              </a:ext>
            </a:extLst>
          </p:cNvPr>
          <p:cNvSpPr/>
          <p:nvPr/>
        </p:nvSpPr>
        <p:spPr>
          <a:xfrm>
            <a:off x="5108730" y="2646386"/>
            <a:ext cx="666452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6428222" y="2499742"/>
            <a:ext cx="1672170" cy="830997"/>
            <a:chOff x="6428222" y="2499742"/>
            <a:chExt cx="1672170" cy="830997"/>
          </a:xfrm>
        </p:grpSpPr>
        <p:sp>
          <p:nvSpPr>
            <p:cNvPr id="35" name="矩形 34"/>
            <p:cNvSpPr/>
            <p:nvPr/>
          </p:nvSpPr>
          <p:spPr>
            <a:xfrm>
              <a:off x="6428222" y="2685143"/>
              <a:ext cx="1672170" cy="453687"/>
            </a:xfrm>
            <a:prstGeom prst="rect">
              <a:avLst/>
            </a:prstGeom>
            <a:solidFill>
              <a:srgbClr val="F5F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6FB19C4F-E766-4BEA-97BA-74D65DCD5A28}"/>
                </a:ext>
              </a:extLst>
            </p:cNvPr>
            <p:cNvSpPr/>
            <p:nvPr/>
          </p:nvSpPr>
          <p:spPr>
            <a:xfrm>
              <a:off x="6571520" y="2499742"/>
              <a:ext cx="152887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sz="4800" b="1" dirty="0" smtClean="0">
                  <a:solidFill>
                    <a:srgbClr val="95192E"/>
                  </a:solidFill>
                  <a:ea typeface="微软雅黑" panose="020B0503020204020204" pitchFamily="34" charset="-122"/>
                </a:rPr>
                <a:t>201X</a:t>
              </a:r>
              <a:endParaRPr kumimoji="1" lang="zh-CN" altLang="en-US" sz="4800" b="1" dirty="0">
                <a:solidFill>
                  <a:srgbClr val="95192E"/>
                </a:solidFill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d69b3fe-8861-4848-b75d-f1da4c85bc7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e6f8d34-1c21-4112-badb-aa7f35049e0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075cba4-d063-4bbf-a636-446e1a0b9b7f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e5420e5-6686-4266-b588-b5e3cb0cf82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a99b382-ad21-4017-b4e0-7365acaa2f3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71c827c-5ca4-42d6-b883-f0d17034249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027321b-e93e-4907-a2ef-b9e91ff8205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dbb6025-9dd1-4e94-a4d0-2be18eb2e86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116f723-e283-4113-8a08-19af2c3d42b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d64cc5d-ec45-4fc4-ac94-f11d01d9380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a154d56-973d-4ed7-9a33-cd5e8bcf2ea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8e89ca9-f2ca-4911-a1f7-c1b5636fcb71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34425B"/>
      </a:dk2>
      <a:lt2>
        <a:srgbClr val="EEECE1"/>
      </a:lt2>
      <a:accent1>
        <a:srgbClr val="91152A"/>
      </a:accent1>
      <a:accent2>
        <a:srgbClr val="4B4B4B"/>
      </a:accent2>
      <a:accent3>
        <a:srgbClr val="91152A"/>
      </a:accent3>
      <a:accent4>
        <a:srgbClr val="4B4B4B"/>
      </a:accent4>
      <a:accent5>
        <a:srgbClr val="91152A"/>
      </a:accent5>
      <a:accent6>
        <a:srgbClr val="4B4B4B"/>
      </a:accent6>
      <a:hlink>
        <a:srgbClr val="1A6D8C"/>
      </a:hlink>
      <a:folHlink>
        <a:srgbClr val="1F8E8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ppt/theme/themeOverride2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34425B"/>
    </a:dk2>
    <a:lt2>
      <a:srgbClr val="EEECE1"/>
    </a:lt2>
    <a:accent1>
      <a:srgbClr val="91152A"/>
    </a:accent1>
    <a:accent2>
      <a:srgbClr val="4B4B4B"/>
    </a:accent2>
    <a:accent3>
      <a:srgbClr val="91152A"/>
    </a:accent3>
    <a:accent4>
      <a:srgbClr val="4B4B4B"/>
    </a:accent4>
    <a:accent5>
      <a:srgbClr val="91152A"/>
    </a:accent5>
    <a:accent6>
      <a:srgbClr val="4B4B4B"/>
    </a:accent6>
    <a:hlink>
      <a:srgbClr val="1A6D8C"/>
    </a:hlink>
    <a:folHlink>
      <a:srgbClr val="1F8E8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2525</TotalTime>
  <Words>1160</Words>
  <Application>Microsoft Office PowerPoint</Application>
  <PresentationFormat>全屏显示(16:9)</PresentationFormat>
  <Paragraphs>229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Abraham Lincoln</vt:lpstr>
      <vt:lpstr>宋体</vt:lpstr>
      <vt:lpstr>Microsoft YaHei</vt:lpstr>
      <vt:lpstr>Microsoft YaHei</vt:lpstr>
      <vt:lpstr>Arial</vt:lpstr>
      <vt:lpstr>Calibri</vt:lpstr>
      <vt:lpstr>Impact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user</cp:lastModifiedBy>
  <cp:revision>186</cp:revision>
  <dcterms:created xsi:type="dcterms:W3CDTF">2015-12-11T17:46:17Z</dcterms:created>
  <dcterms:modified xsi:type="dcterms:W3CDTF">2017-12-18T06:17:42Z</dcterms:modified>
</cp:coreProperties>
</file>