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</p:sldMasterIdLst>
  <p:notesMasterIdLst>
    <p:notesMasterId r:id="rId17"/>
  </p:notesMasterIdLst>
  <p:sldIdLst>
    <p:sldId id="306" r:id="rId4"/>
    <p:sldId id="258" r:id="rId5"/>
    <p:sldId id="259" r:id="rId6"/>
    <p:sldId id="291" r:id="rId7"/>
    <p:sldId id="287" r:id="rId8"/>
    <p:sldId id="294" r:id="rId9"/>
    <p:sldId id="336" r:id="rId10"/>
    <p:sldId id="286" r:id="rId11"/>
    <p:sldId id="301" r:id="rId12"/>
    <p:sldId id="304" r:id="rId13"/>
    <p:sldId id="337" r:id="rId14"/>
    <p:sldId id="283" r:id="rId15"/>
    <p:sldId id="282" r:id="rId16"/>
    <p:sldId id="303" r:id="rId18"/>
    <p:sldId id="338" r:id="rId19"/>
    <p:sldId id="285" r:id="rId20"/>
    <p:sldId id="290" r:id="rId21"/>
    <p:sldId id="299" r:id="rId22"/>
    <p:sldId id="339" r:id="rId23"/>
    <p:sldId id="257" r:id="rId24"/>
  </p:sldIdLst>
  <p:sldSz cx="12192000" cy="6858000"/>
  <p:notesSz cx="6858000" cy="9144000"/>
  <p:defaultTextStyle>
    <a:defPPr>
      <a:defRPr lang="zh-CN"/>
    </a:defPPr>
    <a:lvl1pPr marL="0" lvl="0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EAB4E"/>
    <a:srgbClr val="F7AA98"/>
    <a:srgbClr val="F05F3E"/>
    <a:srgbClr val="E9A9B5"/>
    <a:srgbClr val="5F5560"/>
    <a:srgbClr val="F2CDD4"/>
    <a:srgbClr val="D7B6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544"/>
    <p:restoredTop sz="94660"/>
  </p:normalViewPr>
  <p:slideViewPr>
    <p:cSldViewPr snapToGrid="0">
      <p:cViewPr>
        <p:scale>
          <a:sx n="33" d="100"/>
          <a:sy n="33" d="100"/>
        </p:scale>
        <p:origin x="2076" y="9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 showFormatting="0">
    <p:cViewPr>
      <p:scale>
        <a:sx n="75" d="100"/>
        <a:sy n="7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7" Type="http://schemas.openxmlformats.org/officeDocument/2006/relationships/tableStyles" Target="tableStyles.xml"/><Relationship Id="rId26" Type="http://schemas.openxmlformats.org/officeDocument/2006/relationships/viewProps" Target="viewProps.xml"/><Relationship Id="rId25" Type="http://schemas.openxmlformats.org/officeDocument/2006/relationships/presProps" Target="presProps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notesMaster" Target="notesMasters/notesMaster1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429F2FD0-E0FF-4173-8EFF-2D7DF6C48C2C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A82E341-AB7E-4678-A5A9-BB3050CCC0E3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429F2FD0-E0FF-4173-8EFF-2D7DF6C48C2C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A82E341-AB7E-4678-A5A9-BB3050CCC0E3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429F2FD0-E0FF-4173-8EFF-2D7DF6C48C2C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A82E341-AB7E-4678-A5A9-BB3050CCC0E3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429F2FD0-E0FF-4173-8EFF-2D7DF6C48C2C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A82E341-AB7E-4678-A5A9-BB3050CCC0E3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429F2FD0-E0FF-4173-8EFF-2D7DF6C48C2C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A82E341-AB7E-4678-A5A9-BB3050CCC0E3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429F2FD0-E0FF-4173-8EFF-2D7DF6C48C2C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A82E341-AB7E-4678-A5A9-BB3050CCC0E3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429F2FD0-E0FF-4173-8EFF-2D7DF6C48C2C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A82E341-AB7E-4678-A5A9-BB3050CCC0E3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429F2FD0-E0FF-4173-8EFF-2D7DF6C48C2C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A82E341-AB7E-4678-A5A9-BB3050CCC0E3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vert="horz" wrap="square" lIns="91440" tIns="45720" rIns="91440" bIns="45720" numCol="1" rtlCol="0" anchor="t" anchorCtr="0" compatLnSpc="1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3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429F2FD0-E0FF-4173-8EFF-2D7DF6C48C2C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A82E341-AB7E-4678-A5A9-BB3050CCC0E3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429F2FD0-E0FF-4173-8EFF-2D7DF6C48C2C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A82E341-AB7E-4678-A5A9-BB3050CCC0E3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429F2FD0-E0FF-4173-8EFF-2D7DF6C48C2C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A82E341-AB7E-4678-A5A9-BB3050CCC0E3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429F2FD0-E0FF-4173-8EFF-2D7DF6C48C2C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A82E341-AB7E-4678-A5A9-BB3050CCC0E3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429F2FD0-E0FF-4173-8EFF-2D7DF6C48C2C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A82E341-AB7E-4678-A5A9-BB3050CCC0E3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429F2FD0-E0FF-4173-8EFF-2D7DF6C48C2C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A82E341-AB7E-4678-A5A9-BB3050CCC0E3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429F2FD0-E0FF-4173-8EFF-2D7DF6C48C2C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A82E341-AB7E-4678-A5A9-BB3050CCC0E3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429F2FD0-E0FF-4173-8EFF-2D7DF6C48C2C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A82E341-AB7E-4678-A5A9-BB3050CCC0E3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429F2FD0-E0FF-4173-8EFF-2D7DF6C48C2C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A82E341-AB7E-4678-A5A9-BB3050CCC0E3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429F2FD0-E0FF-4173-8EFF-2D7DF6C48C2C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A82E341-AB7E-4678-A5A9-BB3050CCC0E3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429F2FD0-E0FF-4173-8EFF-2D7DF6C48C2C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A82E341-AB7E-4678-A5A9-BB3050CCC0E3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vert="horz" wrap="square" lIns="91440" tIns="45720" rIns="91440" bIns="45720" numCol="1" rtlCol="0" anchor="t" anchorCtr="0" compatLnSpc="1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3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429F2FD0-E0FF-4173-8EFF-2D7DF6C48C2C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A82E341-AB7E-4678-A5A9-BB3050CCC0E3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429F2FD0-E0FF-4173-8EFF-2D7DF6C48C2C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A82E341-AB7E-4678-A5A9-BB3050CCC0E3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429F2FD0-E0FF-4173-8EFF-2D7DF6C48C2C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A82E341-AB7E-4678-A5A9-BB3050CCC0E3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2" Type="http://schemas.openxmlformats.org/officeDocument/2006/relationships/theme" Target="../theme/theme2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/>
      <p:sp>
        <p:nvSpPr>
          <p:cNvPr id="1026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429F2FD0-E0FF-4173-8EFF-2D7DF6C48C2C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A82E341-AB7E-4678-A5A9-BB3050CCC0E3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/>
      <p:sp>
        <p:nvSpPr>
          <p:cNvPr id="1026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429F2FD0-E0FF-4173-8EFF-2D7DF6C48C2C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A82E341-AB7E-4678-A5A9-BB3050CCC0E3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C:/Users/ADMINI~1/AppData/Local/Temp/picturescale_20200615100627/output_20200615100628.jpgoutput_20200615100628"/>
          <p:cNvPicPr>
            <a:picLocks noChangeAspect="1"/>
          </p:cNvPicPr>
          <p:nvPr/>
        </p:nvPicPr>
        <p:blipFill>
          <a:blip r:embed="rId1"/>
          <a:srcRect b="57723"/>
          <a:stretch>
            <a:fillRect/>
          </a:stretch>
        </p:blipFill>
        <p:spPr>
          <a:xfrm>
            <a:off x="-635" y="-12700"/>
            <a:ext cx="12192635" cy="6870700"/>
          </a:xfrm>
          <a:prstGeom prst="rect">
            <a:avLst/>
          </a:prstGeom>
        </p:spPr>
      </p:pic>
      <p:cxnSp>
        <p:nvCxnSpPr>
          <p:cNvPr id="10" name="直接连接符 9"/>
          <p:cNvCxnSpPr/>
          <p:nvPr/>
        </p:nvCxnSpPr>
        <p:spPr>
          <a:xfrm>
            <a:off x="1029970" y="0"/>
            <a:ext cx="0" cy="3379788"/>
          </a:xfrm>
          <a:prstGeom prst="line">
            <a:avLst/>
          </a:prstGeom>
          <a:ln w="25400">
            <a:solidFill>
              <a:srgbClr val="5F55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11629390" y="4910138"/>
            <a:ext cx="0" cy="1962150"/>
          </a:xfrm>
          <a:prstGeom prst="line">
            <a:avLst/>
          </a:prstGeom>
          <a:ln w="25400">
            <a:solidFill>
              <a:srgbClr val="5F55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文本框 40"/>
          <p:cNvSpPr txBox="1"/>
          <p:nvPr/>
        </p:nvSpPr>
        <p:spPr>
          <a:xfrm>
            <a:off x="2925127" y="1848369"/>
            <a:ext cx="650049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8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汉仪雅酷黑 55W" panose="020B0504020202020204" pitchFamily="34" charset="-122"/>
                <a:ea typeface="汉仪雅酷黑 55W" panose="020B0504020202020204" pitchFamily="34" charset="-122"/>
              </a:rPr>
              <a:t>营销策划</a:t>
            </a:r>
            <a:r>
              <a:rPr lang="en-US" altLang="zh-CN" sz="8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汉仪雅酷黑 55W" panose="020B0504020202020204" pitchFamily="34" charset="-122"/>
                <a:ea typeface="汉仪雅酷黑 55W" panose="020B0504020202020204" pitchFamily="34" charset="-122"/>
              </a:rPr>
              <a:t>PPT </a:t>
            </a:r>
            <a:endParaRPr lang="zh-CN" altLang="en-US" sz="8000" dirty="0">
              <a:solidFill>
                <a:schemeClr val="tx1">
                  <a:lumMod val="75000"/>
                  <a:lumOff val="25000"/>
                </a:schemeClr>
              </a:solidFill>
              <a:latin typeface="汉仪雅酷黑 55W" panose="020B0504020202020204" pitchFamily="34" charset="-122"/>
              <a:ea typeface="汉仪雅酷黑 55W" panose="020B0504020202020204" pitchFamily="34" charset="-122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3596670" y="3289245"/>
            <a:ext cx="48526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粉紫渐变色营销策划方案模板</a:t>
            </a:r>
            <a:endParaRPr lang="zh-CN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cxnSp>
        <p:nvCxnSpPr>
          <p:cNvPr id="45" name="直接箭头连接符 44"/>
          <p:cNvCxnSpPr/>
          <p:nvPr/>
        </p:nvCxnSpPr>
        <p:spPr>
          <a:xfrm>
            <a:off x="8502940" y="3580188"/>
            <a:ext cx="886691" cy="0"/>
          </a:xfrm>
          <a:prstGeom prst="straightConnector1">
            <a:avLst/>
          </a:prstGeom>
          <a:ln>
            <a:solidFill>
              <a:srgbClr val="B178B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接箭头连接符 46"/>
          <p:cNvCxnSpPr/>
          <p:nvPr/>
        </p:nvCxnSpPr>
        <p:spPr>
          <a:xfrm flipH="1">
            <a:off x="2573191" y="3580187"/>
            <a:ext cx="886691" cy="0"/>
          </a:xfrm>
          <a:prstGeom prst="straightConnector1">
            <a:avLst/>
          </a:prstGeom>
          <a:ln>
            <a:solidFill>
              <a:srgbClr val="B178B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矩形 47"/>
          <p:cNvSpPr/>
          <p:nvPr/>
        </p:nvSpPr>
        <p:spPr>
          <a:xfrm>
            <a:off x="2012084" y="4095223"/>
            <a:ext cx="8326582" cy="369332"/>
          </a:xfrm>
          <a:prstGeom prst="rect">
            <a:avLst/>
          </a:prstGeom>
        </p:spPr>
        <p:txBody>
          <a:bodyPr wrap="square">
            <a:spAutoFit/>
          </a:bodyPr>
          <a:p>
            <a:pPr algn="ctr"/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汉仪雅酷黑 55W" panose="020B0504020202020204" pitchFamily="34" charset="-122"/>
                <a:ea typeface="汉仪雅酷黑 55W" panose="020B0504020202020204" pitchFamily="34" charset="-122"/>
              </a:rPr>
              <a:t>Do not，for one repulse ，forgo the purpose that you resolved to effort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汉仪雅酷黑 55W" panose="020B0504020202020204" pitchFamily="34" charset="-122"/>
              <a:ea typeface="汉仪雅酷黑 55W" panose="020B0504020202020204" pitchFamily="34" charset="-122"/>
            </a:endParaRPr>
          </a:p>
        </p:txBody>
      </p:sp>
      <p:sp>
        <p:nvSpPr>
          <p:cNvPr id="50" name="圆角矩形 49"/>
          <p:cNvSpPr/>
          <p:nvPr/>
        </p:nvSpPr>
        <p:spPr>
          <a:xfrm>
            <a:off x="6300065" y="4896370"/>
            <a:ext cx="2008909" cy="429491"/>
          </a:xfrm>
          <a:prstGeom prst="roundRect">
            <a:avLst/>
          </a:prstGeom>
          <a:solidFill>
            <a:srgbClr val="FDB3B3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1" name="圆角矩形 50"/>
          <p:cNvSpPr/>
          <p:nvPr/>
        </p:nvSpPr>
        <p:spPr>
          <a:xfrm>
            <a:off x="3446029" y="4910225"/>
            <a:ext cx="2008909" cy="429491"/>
          </a:xfrm>
          <a:prstGeom prst="roundRect">
            <a:avLst/>
          </a:prstGeom>
          <a:solidFill>
            <a:srgbClr val="FDB3B3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2" name="文本框 51"/>
          <p:cNvSpPr txBox="1"/>
          <p:nvPr/>
        </p:nvSpPr>
        <p:spPr>
          <a:xfrm>
            <a:off x="3598431" y="4951789"/>
            <a:ext cx="141351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dirty="0" smtClean="0">
                <a:solidFill>
                  <a:schemeClr val="bg1"/>
                </a:solidFill>
                <a:latin typeface="汉仪雅酷黑 55W" panose="020B0504020202020204" pitchFamily="34" charset="-122"/>
                <a:ea typeface="汉仪雅酷黑 55W" panose="020B0504020202020204" pitchFamily="34" charset="-122"/>
              </a:rPr>
              <a:t>汇报人：</a:t>
            </a:r>
            <a:r>
              <a:rPr lang="en-US" altLang="zh-CN" dirty="0" smtClean="0">
                <a:solidFill>
                  <a:schemeClr val="bg1"/>
                </a:solidFill>
                <a:latin typeface="汉仪雅酷黑 55W" panose="020B0504020202020204" pitchFamily="34" charset="-122"/>
                <a:ea typeface="汉仪雅酷黑 55W" panose="020B0504020202020204" pitchFamily="34" charset="-122"/>
              </a:rPr>
              <a:t>CN</a:t>
            </a:r>
            <a:endParaRPr lang="en-US" altLang="zh-CN" dirty="0" smtClean="0">
              <a:solidFill>
                <a:schemeClr val="bg1"/>
              </a:solidFill>
              <a:latin typeface="汉仪雅酷黑 55W" panose="020B0504020202020204" pitchFamily="34" charset="-122"/>
              <a:ea typeface="汉仪雅酷黑 55W" panose="020B0504020202020204" pitchFamily="34" charset="-122"/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6549449" y="4951789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dirty="0" smtClean="0">
                <a:solidFill>
                  <a:schemeClr val="bg1"/>
                </a:solidFill>
                <a:latin typeface="汉仪雅酷黑 55W" panose="020B0504020202020204" pitchFamily="34" charset="-122"/>
                <a:ea typeface="汉仪雅酷黑 55W" panose="020B0504020202020204" pitchFamily="34" charset="-122"/>
              </a:rPr>
              <a:t>部门：市场部</a:t>
            </a:r>
            <a:endParaRPr lang="zh-CN" altLang="en-US" dirty="0">
              <a:solidFill>
                <a:schemeClr val="bg1"/>
              </a:solidFill>
              <a:latin typeface="汉仪雅酷黑 55W" panose="020B0504020202020204" pitchFamily="34" charset="-122"/>
              <a:ea typeface="汉仪雅酷黑 55W" panose="020B0504020202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C:/Users/ADMINI~1/AppData/Local/Temp/picturescale_20200615100627/output_20200615100628.jpgoutput_20200615100628"/>
          <p:cNvPicPr>
            <a:picLocks noChangeAspect="1"/>
          </p:cNvPicPr>
          <p:nvPr/>
        </p:nvPicPr>
        <p:blipFill>
          <a:blip r:embed="rId1"/>
          <a:srcRect r="18868" b="66562"/>
          <a:stretch>
            <a:fillRect/>
          </a:stretch>
        </p:blipFill>
        <p:spPr>
          <a:xfrm>
            <a:off x="-635" y="-12700"/>
            <a:ext cx="12192635" cy="6871335"/>
          </a:xfrm>
          <a:prstGeom prst="rect">
            <a:avLst/>
          </a:prstGeom>
        </p:spPr>
      </p:pic>
      <p:sp>
        <p:nvSpPr>
          <p:cNvPr id="6148" name="文本框 16"/>
          <p:cNvSpPr/>
          <p:nvPr/>
        </p:nvSpPr>
        <p:spPr>
          <a:xfrm>
            <a:off x="1011238" y="2411413"/>
            <a:ext cx="4314825" cy="522287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b="1" dirty="0">
                <a:solidFill>
                  <a:srgbClr val="5F55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b="1" dirty="0">
              <a:solidFill>
                <a:srgbClr val="5F55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149" name="文本框 16"/>
          <p:cNvSpPr/>
          <p:nvPr/>
        </p:nvSpPr>
        <p:spPr>
          <a:xfrm>
            <a:off x="6580188" y="2462213"/>
            <a:ext cx="4314825" cy="522287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b="1" dirty="0">
                <a:solidFill>
                  <a:srgbClr val="5F55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b="1" dirty="0">
              <a:solidFill>
                <a:srgbClr val="5F55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150" name="文本框 16"/>
          <p:cNvSpPr/>
          <p:nvPr/>
        </p:nvSpPr>
        <p:spPr>
          <a:xfrm>
            <a:off x="1011238" y="3649663"/>
            <a:ext cx="4314825" cy="522287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b="1" dirty="0">
                <a:solidFill>
                  <a:srgbClr val="5F55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b="1" dirty="0">
              <a:solidFill>
                <a:srgbClr val="5F55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151" name="文本框 16"/>
          <p:cNvSpPr/>
          <p:nvPr/>
        </p:nvSpPr>
        <p:spPr>
          <a:xfrm>
            <a:off x="6686550" y="3649663"/>
            <a:ext cx="4316413" cy="522287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b="1" dirty="0">
                <a:solidFill>
                  <a:srgbClr val="5F55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b="1" dirty="0">
              <a:solidFill>
                <a:srgbClr val="5F55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0" y="431800"/>
            <a:ext cx="4629150" cy="922338"/>
          </a:xfrm>
          <a:prstGeom prst="rect">
            <a:avLst/>
          </a:prstGeom>
          <a:solidFill>
            <a:srgbClr val="F05F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153" name="矩形 19"/>
          <p:cNvSpPr/>
          <p:nvPr/>
        </p:nvSpPr>
        <p:spPr>
          <a:xfrm>
            <a:off x="174625" y="568325"/>
            <a:ext cx="4454525" cy="7080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4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CONTENTS</a:t>
            </a:r>
            <a:endParaRPr lang="en-US" altLang="zh-CN" sz="4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C:/Users/ADMINI~1/AppData/Local/Temp/picturescale_20200615100627/output_20200615100628.jpgoutput_20200615100628"/>
          <p:cNvPicPr>
            <a:picLocks noChangeAspect="1"/>
          </p:cNvPicPr>
          <p:nvPr/>
        </p:nvPicPr>
        <p:blipFill>
          <a:blip r:embed="rId1"/>
          <a:srcRect b="57723"/>
          <a:stretch>
            <a:fillRect/>
          </a:stretch>
        </p:blipFill>
        <p:spPr>
          <a:xfrm>
            <a:off x="-635" y="-12700"/>
            <a:ext cx="12192635" cy="6870700"/>
          </a:xfrm>
          <a:prstGeom prst="rect">
            <a:avLst/>
          </a:prstGeom>
        </p:spPr>
      </p:pic>
      <p:sp>
        <p:nvSpPr>
          <p:cNvPr id="7173" name="文本框 16"/>
          <p:cNvSpPr/>
          <p:nvPr/>
        </p:nvSpPr>
        <p:spPr>
          <a:xfrm>
            <a:off x="1123633" y="3954463"/>
            <a:ext cx="5445760" cy="64516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en-US" altLang="zh-CN" sz="36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174" name="文本框 1"/>
          <p:cNvSpPr txBox="1"/>
          <p:nvPr/>
        </p:nvSpPr>
        <p:spPr>
          <a:xfrm>
            <a:off x="1236663" y="2909888"/>
            <a:ext cx="5219700" cy="8318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4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 ONE</a:t>
            </a:r>
            <a:endParaRPr lang="en-US" altLang="zh-CN" sz="4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175" name="组合 1"/>
          <p:cNvGrpSpPr/>
          <p:nvPr/>
        </p:nvGrpSpPr>
        <p:grpSpPr>
          <a:xfrm>
            <a:off x="1828800" y="0"/>
            <a:ext cx="152400" cy="2838450"/>
            <a:chOff x="1828800" y="0"/>
            <a:chExt cx="152400" cy="2838450"/>
          </a:xfrm>
        </p:grpSpPr>
        <p:cxnSp>
          <p:nvCxnSpPr>
            <p:cNvPr id="4" name="直接连接符 3"/>
            <p:cNvCxnSpPr/>
            <p:nvPr/>
          </p:nvCxnSpPr>
          <p:spPr>
            <a:xfrm>
              <a:off x="1828800" y="0"/>
              <a:ext cx="0" cy="2686050"/>
            </a:xfrm>
            <a:prstGeom prst="line">
              <a:avLst/>
            </a:prstGeom>
            <a:ln w="12700">
              <a:solidFill>
                <a:srgbClr val="5F55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1"/>
            <p:cNvCxnSpPr/>
            <p:nvPr/>
          </p:nvCxnSpPr>
          <p:spPr>
            <a:xfrm>
              <a:off x="1981200" y="152400"/>
              <a:ext cx="0" cy="2686050"/>
            </a:xfrm>
            <a:prstGeom prst="line">
              <a:avLst/>
            </a:prstGeom>
            <a:ln w="12700">
              <a:solidFill>
                <a:srgbClr val="5F55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35" name="组合 34"/>
          <p:cNvGrpSpPr/>
          <p:nvPr/>
        </p:nvGrpSpPr>
        <p:grpSpPr>
          <a:xfrm>
            <a:off x="0" y="0"/>
            <a:ext cx="12204700" cy="1301115"/>
            <a:chOff x="0" y="0"/>
            <a:chExt cx="19220" cy="2049"/>
          </a:xfrm>
        </p:grpSpPr>
        <p:pic>
          <p:nvPicPr>
            <p:cNvPr id="2" name="图片 1" descr="C:/Users/ADMINI~1/AppData/Local/Temp/picturescale_20200615100627/output_20200615100628.jpgoutput_20200615100628"/>
            <p:cNvPicPr>
              <a:picLocks noChangeAspect="1"/>
            </p:cNvPicPr>
            <p:nvPr/>
          </p:nvPicPr>
          <p:blipFill>
            <a:blip r:embed="rId1"/>
            <a:srcRect l="208" t="36650" r="309" b="57567"/>
            <a:stretch>
              <a:fillRect/>
            </a:stretch>
          </p:blipFill>
          <p:spPr>
            <a:xfrm>
              <a:off x="0" y="0"/>
              <a:ext cx="19221" cy="1480"/>
            </a:xfrm>
            <a:prstGeom prst="rect">
              <a:avLst/>
            </a:prstGeom>
          </p:spPr>
        </p:pic>
        <p:sp>
          <p:nvSpPr>
            <p:cNvPr id="8" name="矩形 7"/>
            <p:cNvSpPr/>
            <p:nvPr/>
          </p:nvSpPr>
          <p:spPr>
            <a:xfrm>
              <a:off x="0" y="595"/>
              <a:ext cx="10395" cy="1455"/>
            </a:xfrm>
            <a:prstGeom prst="rect">
              <a:avLst/>
            </a:prstGeom>
            <a:solidFill>
              <a:srgbClr val="F05F3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8198" name="文本框 16"/>
            <p:cNvSpPr/>
            <p:nvPr/>
          </p:nvSpPr>
          <p:spPr>
            <a:xfrm>
              <a:off x="863" y="813"/>
              <a:ext cx="8670" cy="101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3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TITLE HERE</a:t>
              </a:r>
              <a:endParaRPr lang="zh-CN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cxnSp>
        <p:nvCxnSpPr>
          <p:cNvPr id="30" name="Straight Connector 29"/>
          <p:cNvCxnSpPr/>
          <p:nvPr/>
        </p:nvCxnSpPr>
        <p:spPr>
          <a:xfrm flipH="1">
            <a:off x="1278816" y="3054003"/>
            <a:ext cx="9634368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prstDash val="sysDot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Group 65"/>
          <p:cNvGrpSpPr/>
          <p:nvPr/>
        </p:nvGrpSpPr>
        <p:grpSpPr>
          <a:xfrm>
            <a:off x="1596773" y="2308767"/>
            <a:ext cx="1458927" cy="1612995"/>
            <a:chOff x="3419864" y="1304397"/>
            <a:chExt cx="1094533" cy="1209746"/>
          </a:xfrm>
        </p:grpSpPr>
        <p:sp>
          <p:nvSpPr>
            <p:cNvPr id="45" name="Freeform 44"/>
            <p:cNvSpPr/>
            <p:nvPr/>
          </p:nvSpPr>
          <p:spPr>
            <a:xfrm rot="16200000">
              <a:off x="3362258" y="1362003"/>
              <a:ext cx="1209746" cy="1094533"/>
            </a:xfrm>
            <a:custGeom>
              <a:avLst/>
              <a:gdLst>
                <a:gd name="connsiteX0" fmla="*/ 0 w 1324961"/>
                <a:gd name="connsiteY0" fmla="*/ 0 h 1468980"/>
                <a:gd name="connsiteX1" fmla="*/ 769166 w 1324961"/>
                <a:gd name="connsiteY1" fmla="*/ 0 h 1468980"/>
                <a:gd name="connsiteX2" fmla="*/ 769166 w 1324961"/>
                <a:gd name="connsiteY2" fmla="*/ 0 h 1468980"/>
                <a:gd name="connsiteX3" fmla="*/ 1324961 w 1324961"/>
                <a:gd name="connsiteY3" fmla="*/ 734490 h 1468980"/>
                <a:gd name="connsiteX4" fmla="*/ 769166 w 1324961"/>
                <a:gd name="connsiteY4" fmla="*/ 1468980 h 1468980"/>
                <a:gd name="connsiteX5" fmla="*/ 769166 w 1324961"/>
                <a:gd name="connsiteY5" fmla="*/ 1468980 h 1468980"/>
                <a:gd name="connsiteX6" fmla="*/ 0 w 1324961"/>
                <a:gd name="connsiteY6" fmla="*/ 1468980 h 1468980"/>
                <a:gd name="connsiteX7" fmla="*/ 555795 w 1324961"/>
                <a:gd name="connsiteY7" fmla="*/ 734490 h 1468980"/>
                <a:gd name="connsiteX8" fmla="*/ 0 w 1324961"/>
                <a:gd name="connsiteY8" fmla="*/ 0 h 1468980"/>
                <a:gd name="connsiteX0-1" fmla="*/ 0 w 1324961"/>
                <a:gd name="connsiteY0-2" fmla="*/ 0 h 1468980"/>
                <a:gd name="connsiteX1-3" fmla="*/ 769166 w 1324961"/>
                <a:gd name="connsiteY1-4" fmla="*/ 0 h 1468980"/>
                <a:gd name="connsiteX2-5" fmla="*/ 1324961 w 1324961"/>
                <a:gd name="connsiteY2-6" fmla="*/ 2 h 1468980"/>
                <a:gd name="connsiteX3-7" fmla="*/ 1324961 w 1324961"/>
                <a:gd name="connsiteY3-8" fmla="*/ 734490 h 1468980"/>
                <a:gd name="connsiteX4-9" fmla="*/ 769166 w 1324961"/>
                <a:gd name="connsiteY4-10" fmla="*/ 1468980 h 1468980"/>
                <a:gd name="connsiteX5-11" fmla="*/ 769166 w 1324961"/>
                <a:gd name="connsiteY5-12" fmla="*/ 1468980 h 1468980"/>
                <a:gd name="connsiteX6-13" fmla="*/ 0 w 1324961"/>
                <a:gd name="connsiteY6-14" fmla="*/ 1468980 h 1468980"/>
                <a:gd name="connsiteX7-15" fmla="*/ 555795 w 1324961"/>
                <a:gd name="connsiteY7-16" fmla="*/ 734490 h 1468980"/>
                <a:gd name="connsiteX8-17" fmla="*/ 0 w 1324961"/>
                <a:gd name="connsiteY8-18" fmla="*/ 0 h 1468980"/>
                <a:gd name="connsiteX0-19" fmla="*/ 0 w 1324963"/>
                <a:gd name="connsiteY0-20" fmla="*/ 0 h 1468983"/>
                <a:gd name="connsiteX1-21" fmla="*/ 769166 w 1324963"/>
                <a:gd name="connsiteY1-22" fmla="*/ 0 h 1468983"/>
                <a:gd name="connsiteX2-23" fmla="*/ 1324961 w 1324963"/>
                <a:gd name="connsiteY2-24" fmla="*/ 2 h 1468983"/>
                <a:gd name="connsiteX3-25" fmla="*/ 1324961 w 1324963"/>
                <a:gd name="connsiteY3-26" fmla="*/ 734490 h 1468983"/>
                <a:gd name="connsiteX4-27" fmla="*/ 769166 w 1324963"/>
                <a:gd name="connsiteY4-28" fmla="*/ 1468980 h 1468983"/>
                <a:gd name="connsiteX5-29" fmla="*/ 1324963 w 1324963"/>
                <a:gd name="connsiteY5-30" fmla="*/ 1468983 h 1468983"/>
                <a:gd name="connsiteX6-31" fmla="*/ 0 w 1324963"/>
                <a:gd name="connsiteY6-32" fmla="*/ 1468980 h 1468983"/>
                <a:gd name="connsiteX7-33" fmla="*/ 555795 w 1324963"/>
                <a:gd name="connsiteY7-34" fmla="*/ 734490 h 1468983"/>
                <a:gd name="connsiteX8-35" fmla="*/ 0 w 1324963"/>
                <a:gd name="connsiteY8-36" fmla="*/ 0 h 1468983"/>
                <a:gd name="connsiteX0-37" fmla="*/ 0 w 1324964"/>
                <a:gd name="connsiteY0-38" fmla="*/ 0 h 1468983"/>
                <a:gd name="connsiteX1-39" fmla="*/ 769166 w 1324964"/>
                <a:gd name="connsiteY1-40" fmla="*/ 0 h 1468983"/>
                <a:gd name="connsiteX2-41" fmla="*/ 1324961 w 1324964"/>
                <a:gd name="connsiteY2-42" fmla="*/ 2 h 1468983"/>
                <a:gd name="connsiteX3-43" fmla="*/ 1324961 w 1324964"/>
                <a:gd name="connsiteY3-44" fmla="*/ 734490 h 1468983"/>
                <a:gd name="connsiteX4-45" fmla="*/ 1324964 w 1324964"/>
                <a:gd name="connsiteY4-46" fmla="*/ 1324961 h 1468983"/>
                <a:gd name="connsiteX5-47" fmla="*/ 1324963 w 1324964"/>
                <a:gd name="connsiteY5-48" fmla="*/ 1468983 h 1468983"/>
                <a:gd name="connsiteX6-49" fmla="*/ 0 w 1324964"/>
                <a:gd name="connsiteY6-50" fmla="*/ 1468980 h 1468983"/>
                <a:gd name="connsiteX7-51" fmla="*/ 555795 w 1324964"/>
                <a:gd name="connsiteY7-52" fmla="*/ 734490 h 1468983"/>
                <a:gd name="connsiteX8-53" fmla="*/ 0 w 1324964"/>
                <a:gd name="connsiteY8-54" fmla="*/ 0 h 1468983"/>
                <a:gd name="connsiteX0-55" fmla="*/ 0 w 1324964"/>
                <a:gd name="connsiteY0-56" fmla="*/ 0 h 1468983"/>
                <a:gd name="connsiteX1-57" fmla="*/ 769166 w 1324964"/>
                <a:gd name="connsiteY1-58" fmla="*/ 0 h 1468983"/>
                <a:gd name="connsiteX2-59" fmla="*/ 1324961 w 1324964"/>
                <a:gd name="connsiteY2-60" fmla="*/ 2 h 1468983"/>
                <a:gd name="connsiteX3-61" fmla="*/ 1324961 w 1324964"/>
                <a:gd name="connsiteY3-62" fmla="*/ 734490 h 1468983"/>
                <a:gd name="connsiteX4-63" fmla="*/ 1324964 w 1324964"/>
                <a:gd name="connsiteY4-64" fmla="*/ 1324961 h 1468983"/>
                <a:gd name="connsiteX5-65" fmla="*/ 1324963 w 1324964"/>
                <a:gd name="connsiteY5-66" fmla="*/ 1468983 h 1468983"/>
                <a:gd name="connsiteX6-67" fmla="*/ 0 w 1324964"/>
                <a:gd name="connsiteY6-68" fmla="*/ 1468980 h 1468983"/>
                <a:gd name="connsiteX7-69" fmla="*/ 403253 w 1324964"/>
                <a:gd name="connsiteY7-70" fmla="*/ 734492 h 1468983"/>
                <a:gd name="connsiteX8-71" fmla="*/ 0 w 1324964"/>
                <a:gd name="connsiteY8-72" fmla="*/ 0 h 146898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</a:cxnLst>
              <a:rect l="l" t="t" r="r" b="b"/>
              <a:pathLst>
                <a:path w="1324964" h="1468983">
                  <a:moveTo>
                    <a:pt x="0" y="0"/>
                  </a:moveTo>
                  <a:lnTo>
                    <a:pt x="769166" y="0"/>
                  </a:lnTo>
                  <a:lnTo>
                    <a:pt x="1324961" y="2"/>
                  </a:lnTo>
                  <a:lnTo>
                    <a:pt x="1324961" y="734490"/>
                  </a:lnTo>
                  <a:cubicBezTo>
                    <a:pt x="1324962" y="931314"/>
                    <a:pt x="1324963" y="1128137"/>
                    <a:pt x="1324964" y="1324961"/>
                  </a:cubicBezTo>
                  <a:cubicBezTo>
                    <a:pt x="1324964" y="1372968"/>
                    <a:pt x="1324963" y="1420976"/>
                    <a:pt x="1324963" y="1468983"/>
                  </a:cubicBezTo>
                  <a:lnTo>
                    <a:pt x="0" y="1468980"/>
                  </a:lnTo>
                  <a:lnTo>
                    <a:pt x="403253" y="73449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7AA9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375410"/>
              <a:endParaRPr lang="en-US" sz="266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8" name="Rectangle 47"/>
            <p:cNvSpPr/>
            <p:nvPr/>
          </p:nvSpPr>
          <p:spPr>
            <a:xfrm>
              <a:off x="3681384" y="1468512"/>
              <a:ext cx="571487" cy="5614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1375410"/>
              <a:r>
                <a:rPr lang="en-US" sz="4265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  <a:endParaRPr lang="en-US" sz="426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" name="Group 66"/>
          <p:cNvGrpSpPr/>
          <p:nvPr/>
        </p:nvGrpSpPr>
        <p:grpSpPr>
          <a:xfrm>
            <a:off x="4156293" y="2308767"/>
            <a:ext cx="1458927" cy="1612995"/>
            <a:chOff x="4740719" y="1304398"/>
            <a:chExt cx="1094533" cy="1209746"/>
          </a:xfrm>
        </p:grpSpPr>
        <p:sp>
          <p:nvSpPr>
            <p:cNvPr id="54" name="Freeform 53"/>
            <p:cNvSpPr/>
            <p:nvPr/>
          </p:nvSpPr>
          <p:spPr>
            <a:xfrm rot="16200000">
              <a:off x="4683113" y="1362004"/>
              <a:ext cx="1209746" cy="1094533"/>
            </a:xfrm>
            <a:custGeom>
              <a:avLst/>
              <a:gdLst>
                <a:gd name="connsiteX0" fmla="*/ 0 w 1324961"/>
                <a:gd name="connsiteY0" fmla="*/ 0 h 1468980"/>
                <a:gd name="connsiteX1" fmla="*/ 769166 w 1324961"/>
                <a:gd name="connsiteY1" fmla="*/ 0 h 1468980"/>
                <a:gd name="connsiteX2" fmla="*/ 769166 w 1324961"/>
                <a:gd name="connsiteY2" fmla="*/ 0 h 1468980"/>
                <a:gd name="connsiteX3" fmla="*/ 1324961 w 1324961"/>
                <a:gd name="connsiteY3" fmla="*/ 734490 h 1468980"/>
                <a:gd name="connsiteX4" fmla="*/ 769166 w 1324961"/>
                <a:gd name="connsiteY4" fmla="*/ 1468980 h 1468980"/>
                <a:gd name="connsiteX5" fmla="*/ 769166 w 1324961"/>
                <a:gd name="connsiteY5" fmla="*/ 1468980 h 1468980"/>
                <a:gd name="connsiteX6" fmla="*/ 0 w 1324961"/>
                <a:gd name="connsiteY6" fmla="*/ 1468980 h 1468980"/>
                <a:gd name="connsiteX7" fmla="*/ 555795 w 1324961"/>
                <a:gd name="connsiteY7" fmla="*/ 734490 h 1468980"/>
                <a:gd name="connsiteX8" fmla="*/ 0 w 1324961"/>
                <a:gd name="connsiteY8" fmla="*/ 0 h 1468980"/>
                <a:gd name="connsiteX0-1" fmla="*/ 0 w 1324961"/>
                <a:gd name="connsiteY0-2" fmla="*/ 0 h 1468980"/>
                <a:gd name="connsiteX1-3" fmla="*/ 769166 w 1324961"/>
                <a:gd name="connsiteY1-4" fmla="*/ 0 h 1468980"/>
                <a:gd name="connsiteX2-5" fmla="*/ 1324961 w 1324961"/>
                <a:gd name="connsiteY2-6" fmla="*/ 2 h 1468980"/>
                <a:gd name="connsiteX3-7" fmla="*/ 1324961 w 1324961"/>
                <a:gd name="connsiteY3-8" fmla="*/ 734490 h 1468980"/>
                <a:gd name="connsiteX4-9" fmla="*/ 769166 w 1324961"/>
                <a:gd name="connsiteY4-10" fmla="*/ 1468980 h 1468980"/>
                <a:gd name="connsiteX5-11" fmla="*/ 769166 w 1324961"/>
                <a:gd name="connsiteY5-12" fmla="*/ 1468980 h 1468980"/>
                <a:gd name="connsiteX6-13" fmla="*/ 0 w 1324961"/>
                <a:gd name="connsiteY6-14" fmla="*/ 1468980 h 1468980"/>
                <a:gd name="connsiteX7-15" fmla="*/ 555795 w 1324961"/>
                <a:gd name="connsiteY7-16" fmla="*/ 734490 h 1468980"/>
                <a:gd name="connsiteX8-17" fmla="*/ 0 w 1324961"/>
                <a:gd name="connsiteY8-18" fmla="*/ 0 h 1468980"/>
                <a:gd name="connsiteX0-19" fmla="*/ 0 w 1324963"/>
                <a:gd name="connsiteY0-20" fmla="*/ 0 h 1468983"/>
                <a:gd name="connsiteX1-21" fmla="*/ 769166 w 1324963"/>
                <a:gd name="connsiteY1-22" fmla="*/ 0 h 1468983"/>
                <a:gd name="connsiteX2-23" fmla="*/ 1324961 w 1324963"/>
                <a:gd name="connsiteY2-24" fmla="*/ 2 h 1468983"/>
                <a:gd name="connsiteX3-25" fmla="*/ 1324961 w 1324963"/>
                <a:gd name="connsiteY3-26" fmla="*/ 734490 h 1468983"/>
                <a:gd name="connsiteX4-27" fmla="*/ 769166 w 1324963"/>
                <a:gd name="connsiteY4-28" fmla="*/ 1468980 h 1468983"/>
                <a:gd name="connsiteX5-29" fmla="*/ 1324963 w 1324963"/>
                <a:gd name="connsiteY5-30" fmla="*/ 1468983 h 1468983"/>
                <a:gd name="connsiteX6-31" fmla="*/ 0 w 1324963"/>
                <a:gd name="connsiteY6-32" fmla="*/ 1468980 h 1468983"/>
                <a:gd name="connsiteX7-33" fmla="*/ 555795 w 1324963"/>
                <a:gd name="connsiteY7-34" fmla="*/ 734490 h 1468983"/>
                <a:gd name="connsiteX8-35" fmla="*/ 0 w 1324963"/>
                <a:gd name="connsiteY8-36" fmla="*/ 0 h 1468983"/>
                <a:gd name="connsiteX0-37" fmla="*/ 0 w 1324964"/>
                <a:gd name="connsiteY0-38" fmla="*/ 0 h 1468983"/>
                <a:gd name="connsiteX1-39" fmla="*/ 769166 w 1324964"/>
                <a:gd name="connsiteY1-40" fmla="*/ 0 h 1468983"/>
                <a:gd name="connsiteX2-41" fmla="*/ 1324961 w 1324964"/>
                <a:gd name="connsiteY2-42" fmla="*/ 2 h 1468983"/>
                <a:gd name="connsiteX3-43" fmla="*/ 1324961 w 1324964"/>
                <a:gd name="connsiteY3-44" fmla="*/ 734490 h 1468983"/>
                <a:gd name="connsiteX4-45" fmla="*/ 1324964 w 1324964"/>
                <a:gd name="connsiteY4-46" fmla="*/ 1324961 h 1468983"/>
                <a:gd name="connsiteX5-47" fmla="*/ 1324963 w 1324964"/>
                <a:gd name="connsiteY5-48" fmla="*/ 1468983 h 1468983"/>
                <a:gd name="connsiteX6-49" fmla="*/ 0 w 1324964"/>
                <a:gd name="connsiteY6-50" fmla="*/ 1468980 h 1468983"/>
                <a:gd name="connsiteX7-51" fmla="*/ 555795 w 1324964"/>
                <a:gd name="connsiteY7-52" fmla="*/ 734490 h 1468983"/>
                <a:gd name="connsiteX8-53" fmla="*/ 0 w 1324964"/>
                <a:gd name="connsiteY8-54" fmla="*/ 0 h 1468983"/>
                <a:gd name="connsiteX0-55" fmla="*/ 0 w 1324964"/>
                <a:gd name="connsiteY0-56" fmla="*/ 0 h 1468983"/>
                <a:gd name="connsiteX1-57" fmla="*/ 769166 w 1324964"/>
                <a:gd name="connsiteY1-58" fmla="*/ 0 h 1468983"/>
                <a:gd name="connsiteX2-59" fmla="*/ 1324961 w 1324964"/>
                <a:gd name="connsiteY2-60" fmla="*/ 2 h 1468983"/>
                <a:gd name="connsiteX3-61" fmla="*/ 1324961 w 1324964"/>
                <a:gd name="connsiteY3-62" fmla="*/ 734490 h 1468983"/>
                <a:gd name="connsiteX4-63" fmla="*/ 1324964 w 1324964"/>
                <a:gd name="connsiteY4-64" fmla="*/ 1324961 h 1468983"/>
                <a:gd name="connsiteX5-65" fmla="*/ 1324963 w 1324964"/>
                <a:gd name="connsiteY5-66" fmla="*/ 1468983 h 1468983"/>
                <a:gd name="connsiteX6-67" fmla="*/ 0 w 1324964"/>
                <a:gd name="connsiteY6-68" fmla="*/ 1468980 h 1468983"/>
                <a:gd name="connsiteX7-69" fmla="*/ 403253 w 1324964"/>
                <a:gd name="connsiteY7-70" fmla="*/ 734492 h 1468983"/>
                <a:gd name="connsiteX8-71" fmla="*/ 0 w 1324964"/>
                <a:gd name="connsiteY8-72" fmla="*/ 0 h 146898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</a:cxnLst>
              <a:rect l="l" t="t" r="r" b="b"/>
              <a:pathLst>
                <a:path w="1324964" h="1468983">
                  <a:moveTo>
                    <a:pt x="0" y="0"/>
                  </a:moveTo>
                  <a:lnTo>
                    <a:pt x="769166" y="0"/>
                  </a:lnTo>
                  <a:lnTo>
                    <a:pt x="1324961" y="2"/>
                  </a:lnTo>
                  <a:lnTo>
                    <a:pt x="1324961" y="734490"/>
                  </a:lnTo>
                  <a:cubicBezTo>
                    <a:pt x="1324962" y="931314"/>
                    <a:pt x="1324963" y="1128137"/>
                    <a:pt x="1324964" y="1324961"/>
                  </a:cubicBezTo>
                  <a:cubicBezTo>
                    <a:pt x="1324964" y="1372968"/>
                    <a:pt x="1324963" y="1420976"/>
                    <a:pt x="1324963" y="1468983"/>
                  </a:cubicBezTo>
                  <a:lnTo>
                    <a:pt x="0" y="1468980"/>
                  </a:lnTo>
                  <a:lnTo>
                    <a:pt x="403253" y="73449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EAB4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375410"/>
              <a:endParaRPr lang="en-US" sz="266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5" name="Rectangle 54"/>
            <p:cNvSpPr/>
            <p:nvPr/>
          </p:nvSpPr>
          <p:spPr>
            <a:xfrm>
              <a:off x="5002238" y="1468513"/>
              <a:ext cx="571487" cy="5614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1375410"/>
              <a:r>
                <a:rPr lang="en-US" sz="4265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02</a:t>
              </a:r>
              <a:endParaRPr lang="en-US" sz="426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" name="Group 69"/>
          <p:cNvGrpSpPr/>
          <p:nvPr/>
        </p:nvGrpSpPr>
        <p:grpSpPr>
          <a:xfrm>
            <a:off x="3715646" y="4172192"/>
            <a:ext cx="2340215" cy="897800"/>
            <a:chOff x="5699664" y="1649017"/>
            <a:chExt cx="1755702" cy="673349"/>
          </a:xfrm>
        </p:grpSpPr>
        <p:sp>
          <p:nvSpPr>
            <p:cNvPr id="60" name="Text Placeholder 3"/>
            <p:cNvSpPr txBox="1"/>
            <p:nvPr/>
          </p:nvSpPr>
          <p:spPr>
            <a:xfrm>
              <a:off x="6192676" y="1649017"/>
              <a:ext cx="769679" cy="184569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218565">
                <a:spcBef>
                  <a:spcPct val="20000"/>
                </a:spcBef>
                <a:defRPr/>
              </a:pPr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添加副标题</a:t>
              </a: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1" name="Text Placeholder 3"/>
            <p:cNvSpPr txBox="1"/>
            <p:nvPr/>
          </p:nvSpPr>
          <p:spPr>
            <a:xfrm>
              <a:off x="5699664" y="1906868"/>
              <a:ext cx="1755702" cy="415498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218565">
                <a:spcBef>
                  <a:spcPct val="20000"/>
                </a:spcBef>
                <a:defRPr/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此处添加详细文本描述，建议与标题相关并符合整体语言风格，语言描述尽量简洁生动。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1" name="Group 72"/>
          <p:cNvGrpSpPr/>
          <p:nvPr/>
        </p:nvGrpSpPr>
        <p:grpSpPr>
          <a:xfrm>
            <a:off x="1167175" y="4170887"/>
            <a:ext cx="2318115" cy="900415"/>
            <a:chOff x="5707954" y="1647057"/>
            <a:chExt cx="1739122" cy="675310"/>
          </a:xfrm>
        </p:grpSpPr>
        <p:sp>
          <p:nvSpPr>
            <p:cNvPr id="64" name="Text Placeholder 3"/>
            <p:cNvSpPr txBox="1"/>
            <p:nvPr/>
          </p:nvSpPr>
          <p:spPr>
            <a:xfrm>
              <a:off x="6192677" y="1647057"/>
              <a:ext cx="769679" cy="184569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218565">
                <a:spcBef>
                  <a:spcPct val="20000"/>
                </a:spcBef>
                <a:defRPr/>
              </a:pPr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添加副标题</a:t>
              </a: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5" name="Text Placeholder 3"/>
            <p:cNvSpPr txBox="1"/>
            <p:nvPr/>
          </p:nvSpPr>
          <p:spPr>
            <a:xfrm>
              <a:off x="5707954" y="1906869"/>
              <a:ext cx="1739122" cy="415498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218565">
                <a:spcBef>
                  <a:spcPct val="20000"/>
                </a:spcBef>
                <a:defRPr/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此处添加详细文本描述，建议与标题相关并符合整体语言风格，语言描述尽量简洁生动。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6" name="Group 67"/>
          <p:cNvGrpSpPr/>
          <p:nvPr/>
        </p:nvGrpSpPr>
        <p:grpSpPr>
          <a:xfrm>
            <a:off x="6715813" y="2308767"/>
            <a:ext cx="1458927" cy="1612995"/>
            <a:chOff x="3419864" y="1304397"/>
            <a:chExt cx="1094533" cy="1209746"/>
          </a:xfrm>
          <a:solidFill>
            <a:srgbClr val="F7AA98"/>
          </a:solidFill>
        </p:grpSpPr>
        <p:sp>
          <p:nvSpPr>
            <p:cNvPr id="69" name="Freeform 68"/>
            <p:cNvSpPr/>
            <p:nvPr/>
          </p:nvSpPr>
          <p:spPr>
            <a:xfrm rot="16200000">
              <a:off x="3362258" y="1362003"/>
              <a:ext cx="1209746" cy="1094533"/>
            </a:xfrm>
            <a:custGeom>
              <a:avLst/>
              <a:gdLst>
                <a:gd name="connsiteX0" fmla="*/ 0 w 1324961"/>
                <a:gd name="connsiteY0" fmla="*/ 0 h 1468980"/>
                <a:gd name="connsiteX1" fmla="*/ 769166 w 1324961"/>
                <a:gd name="connsiteY1" fmla="*/ 0 h 1468980"/>
                <a:gd name="connsiteX2" fmla="*/ 769166 w 1324961"/>
                <a:gd name="connsiteY2" fmla="*/ 0 h 1468980"/>
                <a:gd name="connsiteX3" fmla="*/ 1324961 w 1324961"/>
                <a:gd name="connsiteY3" fmla="*/ 734490 h 1468980"/>
                <a:gd name="connsiteX4" fmla="*/ 769166 w 1324961"/>
                <a:gd name="connsiteY4" fmla="*/ 1468980 h 1468980"/>
                <a:gd name="connsiteX5" fmla="*/ 769166 w 1324961"/>
                <a:gd name="connsiteY5" fmla="*/ 1468980 h 1468980"/>
                <a:gd name="connsiteX6" fmla="*/ 0 w 1324961"/>
                <a:gd name="connsiteY6" fmla="*/ 1468980 h 1468980"/>
                <a:gd name="connsiteX7" fmla="*/ 555795 w 1324961"/>
                <a:gd name="connsiteY7" fmla="*/ 734490 h 1468980"/>
                <a:gd name="connsiteX8" fmla="*/ 0 w 1324961"/>
                <a:gd name="connsiteY8" fmla="*/ 0 h 1468980"/>
                <a:gd name="connsiteX0-1" fmla="*/ 0 w 1324961"/>
                <a:gd name="connsiteY0-2" fmla="*/ 0 h 1468980"/>
                <a:gd name="connsiteX1-3" fmla="*/ 769166 w 1324961"/>
                <a:gd name="connsiteY1-4" fmla="*/ 0 h 1468980"/>
                <a:gd name="connsiteX2-5" fmla="*/ 1324961 w 1324961"/>
                <a:gd name="connsiteY2-6" fmla="*/ 2 h 1468980"/>
                <a:gd name="connsiteX3-7" fmla="*/ 1324961 w 1324961"/>
                <a:gd name="connsiteY3-8" fmla="*/ 734490 h 1468980"/>
                <a:gd name="connsiteX4-9" fmla="*/ 769166 w 1324961"/>
                <a:gd name="connsiteY4-10" fmla="*/ 1468980 h 1468980"/>
                <a:gd name="connsiteX5-11" fmla="*/ 769166 w 1324961"/>
                <a:gd name="connsiteY5-12" fmla="*/ 1468980 h 1468980"/>
                <a:gd name="connsiteX6-13" fmla="*/ 0 w 1324961"/>
                <a:gd name="connsiteY6-14" fmla="*/ 1468980 h 1468980"/>
                <a:gd name="connsiteX7-15" fmla="*/ 555795 w 1324961"/>
                <a:gd name="connsiteY7-16" fmla="*/ 734490 h 1468980"/>
                <a:gd name="connsiteX8-17" fmla="*/ 0 w 1324961"/>
                <a:gd name="connsiteY8-18" fmla="*/ 0 h 1468980"/>
                <a:gd name="connsiteX0-19" fmla="*/ 0 w 1324963"/>
                <a:gd name="connsiteY0-20" fmla="*/ 0 h 1468983"/>
                <a:gd name="connsiteX1-21" fmla="*/ 769166 w 1324963"/>
                <a:gd name="connsiteY1-22" fmla="*/ 0 h 1468983"/>
                <a:gd name="connsiteX2-23" fmla="*/ 1324961 w 1324963"/>
                <a:gd name="connsiteY2-24" fmla="*/ 2 h 1468983"/>
                <a:gd name="connsiteX3-25" fmla="*/ 1324961 w 1324963"/>
                <a:gd name="connsiteY3-26" fmla="*/ 734490 h 1468983"/>
                <a:gd name="connsiteX4-27" fmla="*/ 769166 w 1324963"/>
                <a:gd name="connsiteY4-28" fmla="*/ 1468980 h 1468983"/>
                <a:gd name="connsiteX5-29" fmla="*/ 1324963 w 1324963"/>
                <a:gd name="connsiteY5-30" fmla="*/ 1468983 h 1468983"/>
                <a:gd name="connsiteX6-31" fmla="*/ 0 w 1324963"/>
                <a:gd name="connsiteY6-32" fmla="*/ 1468980 h 1468983"/>
                <a:gd name="connsiteX7-33" fmla="*/ 555795 w 1324963"/>
                <a:gd name="connsiteY7-34" fmla="*/ 734490 h 1468983"/>
                <a:gd name="connsiteX8-35" fmla="*/ 0 w 1324963"/>
                <a:gd name="connsiteY8-36" fmla="*/ 0 h 1468983"/>
                <a:gd name="connsiteX0-37" fmla="*/ 0 w 1324964"/>
                <a:gd name="connsiteY0-38" fmla="*/ 0 h 1468983"/>
                <a:gd name="connsiteX1-39" fmla="*/ 769166 w 1324964"/>
                <a:gd name="connsiteY1-40" fmla="*/ 0 h 1468983"/>
                <a:gd name="connsiteX2-41" fmla="*/ 1324961 w 1324964"/>
                <a:gd name="connsiteY2-42" fmla="*/ 2 h 1468983"/>
                <a:gd name="connsiteX3-43" fmla="*/ 1324961 w 1324964"/>
                <a:gd name="connsiteY3-44" fmla="*/ 734490 h 1468983"/>
                <a:gd name="connsiteX4-45" fmla="*/ 1324964 w 1324964"/>
                <a:gd name="connsiteY4-46" fmla="*/ 1324961 h 1468983"/>
                <a:gd name="connsiteX5-47" fmla="*/ 1324963 w 1324964"/>
                <a:gd name="connsiteY5-48" fmla="*/ 1468983 h 1468983"/>
                <a:gd name="connsiteX6-49" fmla="*/ 0 w 1324964"/>
                <a:gd name="connsiteY6-50" fmla="*/ 1468980 h 1468983"/>
                <a:gd name="connsiteX7-51" fmla="*/ 555795 w 1324964"/>
                <a:gd name="connsiteY7-52" fmla="*/ 734490 h 1468983"/>
                <a:gd name="connsiteX8-53" fmla="*/ 0 w 1324964"/>
                <a:gd name="connsiteY8-54" fmla="*/ 0 h 1468983"/>
                <a:gd name="connsiteX0-55" fmla="*/ 0 w 1324964"/>
                <a:gd name="connsiteY0-56" fmla="*/ 0 h 1468983"/>
                <a:gd name="connsiteX1-57" fmla="*/ 769166 w 1324964"/>
                <a:gd name="connsiteY1-58" fmla="*/ 0 h 1468983"/>
                <a:gd name="connsiteX2-59" fmla="*/ 1324961 w 1324964"/>
                <a:gd name="connsiteY2-60" fmla="*/ 2 h 1468983"/>
                <a:gd name="connsiteX3-61" fmla="*/ 1324961 w 1324964"/>
                <a:gd name="connsiteY3-62" fmla="*/ 734490 h 1468983"/>
                <a:gd name="connsiteX4-63" fmla="*/ 1324964 w 1324964"/>
                <a:gd name="connsiteY4-64" fmla="*/ 1324961 h 1468983"/>
                <a:gd name="connsiteX5-65" fmla="*/ 1324963 w 1324964"/>
                <a:gd name="connsiteY5-66" fmla="*/ 1468983 h 1468983"/>
                <a:gd name="connsiteX6-67" fmla="*/ 0 w 1324964"/>
                <a:gd name="connsiteY6-68" fmla="*/ 1468980 h 1468983"/>
                <a:gd name="connsiteX7-69" fmla="*/ 403253 w 1324964"/>
                <a:gd name="connsiteY7-70" fmla="*/ 734492 h 1468983"/>
                <a:gd name="connsiteX8-71" fmla="*/ 0 w 1324964"/>
                <a:gd name="connsiteY8-72" fmla="*/ 0 h 146898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</a:cxnLst>
              <a:rect l="l" t="t" r="r" b="b"/>
              <a:pathLst>
                <a:path w="1324964" h="1468983">
                  <a:moveTo>
                    <a:pt x="0" y="0"/>
                  </a:moveTo>
                  <a:lnTo>
                    <a:pt x="769166" y="0"/>
                  </a:lnTo>
                  <a:lnTo>
                    <a:pt x="1324961" y="2"/>
                  </a:lnTo>
                  <a:lnTo>
                    <a:pt x="1324961" y="734490"/>
                  </a:lnTo>
                  <a:cubicBezTo>
                    <a:pt x="1324962" y="931314"/>
                    <a:pt x="1324963" y="1128137"/>
                    <a:pt x="1324964" y="1324961"/>
                  </a:cubicBezTo>
                  <a:cubicBezTo>
                    <a:pt x="1324964" y="1372968"/>
                    <a:pt x="1324963" y="1420976"/>
                    <a:pt x="1324963" y="1468983"/>
                  </a:cubicBezTo>
                  <a:lnTo>
                    <a:pt x="0" y="1468980"/>
                  </a:lnTo>
                  <a:lnTo>
                    <a:pt x="403253" y="734492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375410"/>
              <a:endParaRPr lang="en-US" sz="266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0" name="Rectangle 69"/>
            <p:cNvSpPr/>
            <p:nvPr/>
          </p:nvSpPr>
          <p:spPr>
            <a:xfrm>
              <a:off x="3681384" y="1468512"/>
              <a:ext cx="571487" cy="561499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pPr algn="ctr" defTabSz="1375410"/>
              <a:r>
                <a:rPr lang="en-US" sz="4265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03</a:t>
              </a:r>
              <a:endParaRPr lang="en-US" sz="426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8" name="Group 70"/>
          <p:cNvGrpSpPr/>
          <p:nvPr/>
        </p:nvGrpSpPr>
        <p:grpSpPr>
          <a:xfrm>
            <a:off x="9275335" y="2308764"/>
            <a:ext cx="1458927" cy="1612995"/>
            <a:chOff x="4740719" y="1304398"/>
            <a:chExt cx="1094533" cy="1209746"/>
          </a:xfrm>
          <a:solidFill>
            <a:srgbClr val="5EAB4E"/>
          </a:solidFill>
        </p:grpSpPr>
        <p:sp>
          <p:nvSpPr>
            <p:cNvPr id="72" name="Freeform 71"/>
            <p:cNvSpPr/>
            <p:nvPr/>
          </p:nvSpPr>
          <p:spPr>
            <a:xfrm rot="16200000">
              <a:off x="4683113" y="1362004"/>
              <a:ext cx="1209746" cy="1094533"/>
            </a:xfrm>
            <a:custGeom>
              <a:avLst/>
              <a:gdLst>
                <a:gd name="connsiteX0" fmla="*/ 0 w 1324961"/>
                <a:gd name="connsiteY0" fmla="*/ 0 h 1468980"/>
                <a:gd name="connsiteX1" fmla="*/ 769166 w 1324961"/>
                <a:gd name="connsiteY1" fmla="*/ 0 h 1468980"/>
                <a:gd name="connsiteX2" fmla="*/ 769166 w 1324961"/>
                <a:gd name="connsiteY2" fmla="*/ 0 h 1468980"/>
                <a:gd name="connsiteX3" fmla="*/ 1324961 w 1324961"/>
                <a:gd name="connsiteY3" fmla="*/ 734490 h 1468980"/>
                <a:gd name="connsiteX4" fmla="*/ 769166 w 1324961"/>
                <a:gd name="connsiteY4" fmla="*/ 1468980 h 1468980"/>
                <a:gd name="connsiteX5" fmla="*/ 769166 w 1324961"/>
                <a:gd name="connsiteY5" fmla="*/ 1468980 h 1468980"/>
                <a:gd name="connsiteX6" fmla="*/ 0 w 1324961"/>
                <a:gd name="connsiteY6" fmla="*/ 1468980 h 1468980"/>
                <a:gd name="connsiteX7" fmla="*/ 555795 w 1324961"/>
                <a:gd name="connsiteY7" fmla="*/ 734490 h 1468980"/>
                <a:gd name="connsiteX8" fmla="*/ 0 w 1324961"/>
                <a:gd name="connsiteY8" fmla="*/ 0 h 1468980"/>
                <a:gd name="connsiteX0-1" fmla="*/ 0 w 1324961"/>
                <a:gd name="connsiteY0-2" fmla="*/ 0 h 1468980"/>
                <a:gd name="connsiteX1-3" fmla="*/ 769166 w 1324961"/>
                <a:gd name="connsiteY1-4" fmla="*/ 0 h 1468980"/>
                <a:gd name="connsiteX2-5" fmla="*/ 1324961 w 1324961"/>
                <a:gd name="connsiteY2-6" fmla="*/ 2 h 1468980"/>
                <a:gd name="connsiteX3-7" fmla="*/ 1324961 w 1324961"/>
                <a:gd name="connsiteY3-8" fmla="*/ 734490 h 1468980"/>
                <a:gd name="connsiteX4-9" fmla="*/ 769166 w 1324961"/>
                <a:gd name="connsiteY4-10" fmla="*/ 1468980 h 1468980"/>
                <a:gd name="connsiteX5-11" fmla="*/ 769166 w 1324961"/>
                <a:gd name="connsiteY5-12" fmla="*/ 1468980 h 1468980"/>
                <a:gd name="connsiteX6-13" fmla="*/ 0 w 1324961"/>
                <a:gd name="connsiteY6-14" fmla="*/ 1468980 h 1468980"/>
                <a:gd name="connsiteX7-15" fmla="*/ 555795 w 1324961"/>
                <a:gd name="connsiteY7-16" fmla="*/ 734490 h 1468980"/>
                <a:gd name="connsiteX8-17" fmla="*/ 0 w 1324961"/>
                <a:gd name="connsiteY8-18" fmla="*/ 0 h 1468980"/>
                <a:gd name="connsiteX0-19" fmla="*/ 0 w 1324963"/>
                <a:gd name="connsiteY0-20" fmla="*/ 0 h 1468983"/>
                <a:gd name="connsiteX1-21" fmla="*/ 769166 w 1324963"/>
                <a:gd name="connsiteY1-22" fmla="*/ 0 h 1468983"/>
                <a:gd name="connsiteX2-23" fmla="*/ 1324961 w 1324963"/>
                <a:gd name="connsiteY2-24" fmla="*/ 2 h 1468983"/>
                <a:gd name="connsiteX3-25" fmla="*/ 1324961 w 1324963"/>
                <a:gd name="connsiteY3-26" fmla="*/ 734490 h 1468983"/>
                <a:gd name="connsiteX4-27" fmla="*/ 769166 w 1324963"/>
                <a:gd name="connsiteY4-28" fmla="*/ 1468980 h 1468983"/>
                <a:gd name="connsiteX5-29" fmla="*/ 1324963 w 1324963"/>
                <a:gd name="connsiteY5-30" fmla="*/ 1468983 h 1468983"/>
                <a:gd name="connsiteX6-31" fmla="*/ 0 w 1324963"/>
                <a:gd name="connsiteY6-32" fmla="*/ 1468980 h 1468983"/>
                <a:gd name="connsiteX7-33" fmla="*/ 555795 w 1324963"/>
                <a:gd name="connsiteY7-34" fmla="*/ 734490 h 1468983"/>
                <a:gd name="connsiteX8-35" fmla="*/ 0 w 1324963"/>
                <a:gd name="connsiteY8-36" fmla="*/ 0 h 1468983"/>
                <a:gd name="connsiteX0-37" fmla="*/ 0 w 1324964"/>
                <a:gd name="connsiteY0-38" fmla="*/ 0 h 1468983"/>
                <a:gd name="connsiteX1-39" fmla="*/ 769166 w 1324964"/>
                <a:gd name="connsiteY1-40" fmla="*/ 0 h 1468983"/>
                <a:gd name="connsiteX2-41" fmla="*/ 1324961 w 1324964"/>
                <a:gd name="connsiteY2-42" fmla="*/ 2 h 1468983"/>
                <a:gd name="connsiteX3-43" fmla="*/ 1324961 w 1324964"/>
                <a:gd name="connsiteY3-44" fmla="*/ 734490 h 1468983"/>
                <a:gd name="connsiteX4-45" fmla="*/ 1324964 w 1324964"/>
                <a:gd name="connsiteY4-46" fmla="*/ 1324961 h 1468983"/>
                <a:gd name="connsiteX5-47" fmla="*/ 1324963 w 1324964"/>
                <a:gd name="connsiteY5-48" fmla="*/ 1468983 h 1468983"/>
                <a:gd name="connsiteX6-49" fmla="*/ 0 w 1324964"/>
                <a:gd name="connsiteY6-50" fmla="*/ 1468980 h 1468983"/>
                <a:gd name="connsiteX7-51" fmla="*/ 555795 w 1324964"/>
                <a:gd name="connsiteY7-52" fmla="*/ 734490 h 1468983"/>
                <a:gd name="connsiteX8-53" fmla="*/ 0 w 1324964"/>
                <a:gd name="connsiteY8-54" fmla="*/ 0 h 1468983"/>
                <a:gd name="connsiteX0-55" fmla="*/ 0 w 1324964"/>
                <a:gd name="connsiteY0-56" fmla="*/ 0 h 1468983"/>
                <a:gd name="connsiteX1-57" fmla="*/ 769166 w 1324964"/>
                <a:gd name="connsiteY1-58" fmla="*/ 0 h 1468983"/>
                <a:gd name="connsiteX2-59" fmla="*/ 1324961 w 1324964"/>
                <a:gd name="connsiteY2-60" fmla="*/ 2 h 1468983"/>
                <a:gd name="connsiteX3-61" fmla="*/ 1324961 w 1324964"/>
                <a:gd name="connsiteY3-62" fmla="*/ 734490 h 1468983"/>
                <a:gd name="connsiteX4-63" fmla="*/ 1324964 w 1324964"/>
                <a:gd name="connsiteY4-64" fmla="*/ 1324961 h 1468983"/>
                <a:gd name="connsiteX5-65" fmla="*/ 1324963 w 1324964"/>
                <a:gd name="connsiteY5-66" fmla="*/ 1468983 h 1468983"/>
                <a:gd name="connsiteX6-67" fmla="*/ 0 w 1324964"/>
                <a:gd name="connsiteY6-68" fmla="*/ 1468980 h 1468983"/>
                <a:gd name="connsiteX7-69" fmla="*/ 403253 w 1324964"/>
                <a:gd name="connsiteY7-70" fmla="*/ 734492 h 1468983"/>
                <a:gd name="connsiteX8-71" fmla="*/ 0 w 1324964"/>
                <a:gd name="connsiteY8-72" fmla="*/ 0 h 146898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</a:cxnLst>
              <a:rect l="l" t="t" r="r" b="b"/>
              <a:pathLst>
                <a:path w="1324964" h="1468983">
                  <a:moveTo>
                    <a:pt x="0" y="0"/>
                  </a:moveTo>
                  <a:lnTo>
                    <a:pt x="769166" y="0"/>
                  </a:lnTo>
                  <a:lnTo>
                    <a:pt x="1324961" y="2"/>
                  </a:lnTo>
                  <a:lnTo>
                    <a:pt x="1324961" y="734490"/>
                  </a:lnTo>
                  <a:cubicBezTo>
                    <a:pt x="1324962" y="931314"/>
                    <a:pt x="1324963" y="1128137"/>
                    <a:pt x="1324964" y="1324961"/>
                  </a:cubicBezTo>
                  <a:cubicBezTo>
                    <a:pt x="1324964" y="1372968"/>
                    <a:pt x="1324963" y="1420976"/>
                    <a:pt x="1324963" y="1468983"/>
                  </a:cubicBezTo>
                  <a:lnTo>
                    <a:pt x="0" y="1468980"/>
                  </a:lnTo>
                  <a:lnTo>
                    <a:pt x="403253" y="734492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375410"/>
              <a:endParaRPr lang="en-US" sz="266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4" name="Rectangle 73"/>
            <p:cNvSpPr/>
            <p:nvPr/>
          </p:nvSpPr>
          <p:spPr>
            <a:xfrm>
              <a:off x="5002239" y="1468513"/>
              <a:ext cx="571487" cy="561499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pPr algn="ctr" defTabSz="1375410"/>
              <a:r>
                <a:rPr lang="en-US" sz="4265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04</a:t>
              </a:r>
              <a:endParaRPr lang="en-US" sz="426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9" name="Group 69"/>
          <p:cNvGrpSpPr/>
          <p:nvPr/>
        </p:nvGrpSpPr>
        <p:grpSpPr>
          <a:xfrm>
            <a:off x="8856788" y="4172192"/>
            <a:ext cx="2296017" cy="897800"/>
            <a:chOff x="5716243" y="1649017"/>
            <a:chExt cx="1722544" cy="673349"/>
          </a:xfrm>
        </p:grpSpPr>
        <p:sp>
          <p:nvSpPr>
            <p:cNvPr id="77" name="Text Placeholder 3"/>
            <p:cNvSpPr txBox="1"/>
            <p:nvPr/>
          </p:nvSpPr>
          <p:spPr>
            <a:xfrm>
              <a:off x="6192675" y="1649017"/>
              <a:ext cx="769679" cy="184569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218565">
                <a:spcBef>
                  <a:spcPct val="20000"/>
                </a:spcBef>
                <a:defRPr/>
              </a:pPr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添加副标题</a:t>
              </a: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8" name="Text Placeholder 3"/>
            <p:cNvSpPr txBox="1"/>
            <p:nvPr/>
          </p:nvSpPr>
          <p:spPr>
            <a:xfrm>
              <a:off x="5716243" y="1906868"/>
              <a:ext cx="1722544" cy="415498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218565">
                <a:spcBef>
                  <a:spcPct val="20000"/>
                </a:spcBef>
                <a:defRPr/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此处添加详细文本描述，建议与标题相关并符合整体语言风格，语言描述尽量简洁生动。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8" name="Group 72"/>
          <p:cNvGrpSpPr/>
          <p:nvPr/>
        </p:nvGrpSpPr>
        <p:grpSpPr>
          <a:xfrm>
            <a:off x="6286216" y="4170887"/>
            <a:ext cx="2318115" cy="900415"/>
            <a:chOff x="5707954" y="1647057"/>
            <a:chExt cx="1739122" cy="675310"/>
          </a:xfrm>
        </p:grpSpPr>
        <p:sp>
          <p:nvSpPr>
            <p:cNvPr id="80" name="Text Placeholder 3"/>
            <p:cNvSpPr txBox="1"/>
            <p:nvPr/>
          </p:nvSpPr>
          <p:spPr>
            <a:xfrm>
              <a:off x="6192677" y="1647057"/>
              <a:ext cx="769679" cy="184569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218565">
                <a:spcBef>
                  <a:spcPct val="20000"/>
                </a:spcBef>
                <a:defRPr/>
              </a:pPr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添加副标题</a:t>
              </a: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1" name="Text Placeholder 3"/>
            <p:cNvSpPr txBox="1"/>
            <p:nvPr/>
          </p:nvSpPr>
          <p:spPr>
            <a:xfrm>
              <a:off x="5707954" y="1906869"/>
              <a:ext cx="1739122" cy="415498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218565">
                <a:spcBef>
                  <a:spcPct val="20000"/>
                </a:spcBef>
                <a:defRPr/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此处添加详细文本描述，建议与标题相关并符合整体语言风格，语言描述尽量简洁生动。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82" name="TextBox 81"/>
          <p:cNvSpPr txBox="1"/>
          <p:nvPr/>
        </p:nvSpPr>
        <p:spPr>
          <a:xfrm>
            <a:off x="1036345" y="5689690"/>
            <a:ext cx="1011931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1375410"/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200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字以内，据统计每页幻灯片的最好控制在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5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200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字以内，据统计每页幻灯片的最好控制在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5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分钟之内。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83" name="Straight Connector 82"/>
          <p:cNvCxnSpPr/>
          <p:nvPr/>
        </p:nvCxnSpPr>
        <p:spPr>
          <a:xfrm>
            <a:off x="1044535" y="5511903"/>
            <a:ext cx="10102932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prstDash val="sysDot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Arc 30"/>
          <p:cNvSpPr/>
          <p:nvPr/>
        </p:nvSpPr>
        <p:spPr>
          <a:xfrm rot="19051047">
            <a:off x="2725100" y="1814572"/>
            <a:ext cx="2181097" cy="2181771"/>
          </a:xfrm>
          <a:prstGeom prst="arc">
            <a:avLst/>
          </a:prstGeom>
          <a:ln w="28575">
            <a:solidFill>
              <a:schemeClr val="bg1">
                <a:lumMod val="65000"/>
              </a:schemeClr>
            </a:solidFill>
            <a:prstDash val="sysDot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121889" tIns="60945" rIns="121889" bIns="60945" rtlCol="0" anchor="ctr"/>
          <a:lstStyle/>
          <a:p>
            <a:pPr algn="ctr" defTabSz="1375410"/>
            <a:endParaRPr lang="en-US" sz="2665" dirty="0">
              <a:solidFill>
                <a:prstClr val="black"/>
              </a:solidFill>
            </a:endParaRPr>
          </a:p>
        </p:txBody>
      </p:sp>
      <p:sp>
        <p:nvSpPr>
          <p:cNvPr id="33" name="Arc 31"/>
          <p:cNvSpPr/>
          <p:nvPr/>
        </p:nvSpPr>
        <p:spPr>
          <a:xfrm rot="19051047">
            <a:off x="5188953" y="1814572"/>
            <a:ext cx="2181097" cy="2181771"/>
          </a:xfrm>
          <a:prstGeom prst="arc">
            <a:avLst/>
          </a:prstGeom>
          <a:ln w="28575">
            <a:solidFill>
              <a:schemeClr val="bg1">
                <a:lumMod val="65000"/>
              </a:schemeClr>
            </a:solidFill>
            <a:prstDash val="sysDot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121889" tIns="60945" rIns="121889" bIns="60945" rtlCol="0" anchor="ctr"/>
          <a:lstStyle/>
          <a:p>
            <a:pPr algn="ctr" defTabSz="1375410"/>
            <a:endParaRPr lang="en-US" sz="2665" dirty="0">
              <a:solidFill>
                <a:prstClr val="black"/>
              </a:solidFill>
            </a:endParaRPr>
          </a:p>
        </p:txBody>
      </p:sp>
      <p:sp>
        <p:nvSpPr>
          <p:cNvPr id="34" name="Arc 32"/>
          <p:cNvSpPr/>
          <p:nvPr/>
        </p:nvSpPr>
        <p:spPr>
          <a:xfrm rot="19051047">
            <a:off x="7652810" y="1814572"/>
            <a:ext cx="2181097" cy="2181771"/>
          </a:xfrm>
          <a:prstGeom prst="arc">
            <a:avLst/>
          </a:prstGeom>
          <a:ln w="28575">
            <a:solidFill>
              <a:schemeClr val="bg1">
                <a:lumMod val="65000"/>
              </a:schemeClr>
            </a:solidFill>
            <a:prstDash val="sysDot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121889" tIns="60945" rIns="121889" bIns="60945" rtlCol="0" anchor="ctr"/>
          <a:lstStyle/>
          <a:p>
            <a:pPr algn="ctr" defTabSz="1375410"/>
            <a:endParaRPr lang="en-US" sz="2665" dirty="0">
              <a:solidFill>
                <a:prstClr val="black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35" name="组合 34"/>
          <p:cNvGrpSpPr/>
          <p:nvPr/>
        </p:nvGrpSpPr>
        <p:grpSpPr>
          <a:xfrm>
            <a:off x="0" y="0"/>
            <a:ext cx="12204700" cy="1301115"/>
            <a:chOff x="0" y="0"/>
            <a:chExt cx="19220" cy="2049"/>
          </a:xfrm>
        </p:grpSpPr>
        <p:pic>
          <p:nvPicPr>
            <p:cNvPr id="2" name="图片 1" descr="C:/Users/ADMINI~1/AppData/Local/Temp/picturescale_20200615100627/output_20200615100628.jpgoutput_20200615100628"/>
            <p:cNvPicPr>
              <a:picLocks noChangeAspect="1"/>
            </p:cNvPicPr>
            <p:nvPr/>
          </p:nvPicPr>
          <p:blipFill>
            <a:blip r:embed="rId1"/>
            <a:srcRect l="208" t="36650" r="309" b="57567"/>
            <a:stretch>
              <a:fillRect/>
            </a:stretch>
          </p:blipFill>
          <p:spPr>
            <a:xfrm>
              <a:off x="0" y="0"/>
              <a:ext cx="19221" cy="1480"/>
            </a:xfrm>
            <a:prstGeom prst="rect">
              <a:avLst/>
            </a:prstGeom>
          </p:spPr>
        </p:pic>
        <p:sp>
          <p:nvSpPr>
            <p:cNvPr id="3" name="矩形 2"/>
            <p:cNvSpPr/>
            <p:nvPr/>
          </p:nvSpPr>
          <p:spPr>
            <a:xfrm>
              <a:off x="0" y="595"/>
              <a:ext cx="10395" cy="1455"/>
            </a:xfrm>
            <a:prstGeom prst="rect">
              <a:avLst/>
            </a:prstGeom>
            <a:solidFill>
              <a:srgbClr val="F05F3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8198" name="文本框 16"/>
            <p:cNvSpPr/>
            <p:nvPr/>
          </p:nvSpPr>
          <p:spPr>
            <a:xfrm>
              <a:off x="863" y="813"/>
              <a:ext cx="8670" cy="101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3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TITLE HERE</a:t>
              </a:r>
              <a:endParaRPr lang="zh-CN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4" name="任意多边形 33"/>
          <p:cNvSpPr/>
          <p:nvPr/>
        </p:nvSpPr>
        <p:spPr>
          <a:xfrm>
            <a:off x="6733309" y="2078182"/>
            <a:ext cx="4294909" cy="1648691"/>
          </a:xfrm>
          <a:custGeom>
            <a:avLst/>
            <a:gdLst>
              <a:gd name="connsiteX0" fmla="*/ 274787 w 4294909"/>
              <a:gd name="connsiteY0" fmla="*/ 0 h 1648691"/>
              <a:gd name="connsiteX1" fmla="*/ 4020122 w 4294909"/>
              <a:gd name="connsiteY1" fmla="*/ 0 h 1648691"/>
              <a:gd name="connsiteX2" fmla="*/ 4294909 w 4294909"/>
              <a:gd name="connsiteY2" fmla="*/ 274787 h 1648691"/>
              <a:gd name="connsiteX3" fmla="*/ 4294909 w 4294909"/>
              <a:gd name="connsiteY3" fmla="*/ 1373904 h 1648691"/>
              <a:gd name="connsiteX4" fmla="*/ 4020122 w 4294909"/>
              <a:gd name="connsiteY4" fmla="*/ 1648691 h 1648691"/>
              <a:gd name="connsiteX5" fmla="*/ 811823 w 4294909"/>
              <a:gd name="connsiteY5" fmla="*/ 1648691 h 1648691"/>
              <a:gd name="connsiteX6" fmla="*/ 810338 w 4294909"/>
              <a:gd name="connsiteY6" fmla="*/ 1619289 h 1648691"/>
              <a:gd name="connsiteX7" fmla="*/ 99605 w 4294909"/>
              <a:gd name="connsiteY7" fmla="*/ 553472 h 1648691"/>
              <a:gd name="connsiteX8" fmla="*/ 0 w 4294909"/>
              <a:gd name="connsiteY8" fmla="*/ 505489 h 1648691"/>
              <a:gd name="connsiteX9" fmla="*/ 0 w 4294909"/>
              <a:gd name="connsiteY9" fmla="*/ 274787 h 1648691"/>
              <a:gd name="connsiteX10" fmla="*/ 274787 w 4294909"/>
              <a:gd name="connsiteY10" fmla="*/ 0 h 16486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294909" h="1648691">
                <a:moveTo>
                  <a:pt x="274787" y="0"/>
                </a:moveTo>
                <a:lnTo>
                  <a:pt x="4020122" y="0"/>
                </a:lnTo>
                <a:cubicBezTo>
                  <a:pt x="4171883" y="0"/>
                  <a:pt x="4294909" y="123026"/>
                  <a:pt x="4294909" y="274787"/>
                </a:cubicBezTo>
                <a:lnTo>
                  <a:pt x="4294909" y="1373904"/>
                </a:lnTo>
                <a:cubicBezTo>
                  <a:pt x="4294909" y="1525665"/>
                  <a:pt x="4171883" y="1648691"/>
                  <a:pt x="4020122" y="1648691"/>
                </a:cubicBezTo>
                <a:lnTo>
                  <a:pt x="811823" y="1648691"/>
                </a:lnTo>
                <a:lnTo>
                  <a:pt x="810338" y="1619289"/>
                </a:lnTo>
                <a:cubicBezTo>
                  <a:pt x="763511" y="1158197"/>
                  <a:pt x="488298" y="764622"/>
                  <a:pt x="99605" y="553472"/>
                </a:cubicBezTo>
                <a:lnTo>
                  <a:pt x="0" y="505489"/>
                </a:lnTo>
                <a:lnTo>
                  <a:pt x="0" y="274787"/>
                </a:lnTo>
                <a:cubicBezTo>
                  <a:pt x="0" y="123026"/>
                  <a:pt x="123026" y="0"/>
                  <a:pt x="274787" y="0"/>
                </a:cubicBezTo>
                <a:close/>
              </a:path>
            </a:pathLst>
          </a:custGeom>
          <a:solidFill>
            <a:srgbClr val="F7AA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任意多边形 35"/>
          <p:cNvSpPr/>
          <p:nvPr/>
        </p:nvSpPr>
        <p:spPr>
          <a:xfrm>
            <a:off x="1330036" y="2092036"/>
            <a:ext cx="4294909" cy="1648691"/>
          </a:xfrm>
          <a:custGeom>
            <a:avLst/>
            <a:gdLst>
              <a:gd name="connsiteX0" fmla="*/ 274787 w 4294909"/>
              <a:gd name="connsiteY0" fmla="*/ 0 h 1648691"/>
              <a:gd name="connsiteX1" fmla="*/ 4020122 w 4294909"/>
              <a:gd name="connsiteY1" fmla="*/ 0 h 1648691"/>
              <a:gd name="connsiteX2" fmla="*/ 4294909 w 4294909"/>
              <a:gd name="connsiteY2" fmla="*/ 274787 h 1648691"/>
              <a:gd name="connsiteX3" fmla="*/ 4294909 w 4294909"/>
              <a:gd name="connsiteY3" fmla="*/ 491636 h 1648691"/>
              <a:gd name="connsiteX4" fmla="*/ 4195306 w 4294909"/>
              <a:gd name="connsiteY4" fmla="*/ 539618 h 1648691"/>
              <a:gd name="connsiteX5" fmla="*/ 3484573 w 4294909"/>
              <a:gd name="connsiteY5" fmla="*/ 1605435 h 1648691"/>
              <a:gd name="connsiteX6" fmla="*/ 3482389 w 4294909"/>
              <a:gd name="connsiteY6" fmla="*/ 1648691 h 1648691"/>
              <a:gd name="connsiteX7" fmla="*/ 274787 w 4294909"/>
              <a:gd name="connsiteY7" fmla="*/ 1648691 h 1648691"/>
              <a:gd name="connsiteX8" fmla="*/ 0 w 4294909"/>
              <a:gd name="connsiteY8" fmla="*/ 1373904 h 1648691"/>
              <a:gd name="connsiteX9" fmla="*/ 0 w 4294909"/>
              <a:gd name="connsiteY9" fmla="*/ 274787 h 1648691"/>
              <a:gd name="connsiteX10" fmla="*/ 274787 w 4294909"/>
              <a:gd name="connsiteY10" fmla="*/ 0 h 16486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294909" h="1648691">
                <a:moveTo>
                  <a:pt x="274787" y="0"/>
                </a:moveTo>
                <a:lnTo>
                  <a:pt x="4020122" y="0"/>
                </a:lnTo>
                <a:cubicBezTo>
                  <a:pt x="4171883" y="0"/>
                  <a:pt x="4294909" y="123026"/>
                  <a:pt x="4294909" y="274787"/>
                </a:cubicBezTo>
                <a:lnTo>
                  <a:pt x="4294909" y="491636"/>
                </a:lnTo>
                <a:lnTo>
                  <a:pt x="4195306" y="539618"/>
                </a:lnTo>
                <a:cubicBezTo>
                  <a:pt x="3806613" y="750768"/>
                  <a:pt x="3531400" y="1144343"/>
                  <a:pt x="3484573" y="1605435"/>
                </a:cubicBezTo>
                <a:lnTo>
                  <a:pt x="3482389" y="1648691"/>
                </a:lnTo>
                <a:lnTo>
                  <a:pt x="274787" y="1648691"/>
                </a:lnTo>
                <a:cubicBezTo>
                  <a:pt x="123026" y="1648691"/>
                  <a:pt x="0" y="1525665"/>
                  <a:pt x="0" y="1373904"/>
                </a:cubicBezTo>
                <a:lnTo>
                  <a:pt x="0" y="274787"/>
                </a:lnTo>
                <a:cubicBezTo>
                  <a:pt x="0" y="123026"/>
                  <a:pt x="123026" y="0"/>
                  <a:pt x="274787" y="0"/>
                </a:cubicBezTo>
                <a:close/>
              </a:path>
            </a:pathLst>
          </a:custGeom>
          <a:solidFill>
            <a:srgbClr val="5EAB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任意多边形 36"/>
          <p:cNvSpPr/>
          <p:nvPr/>
        </p:nvSpPr>
        <p:spPr>
          <a:xfrm>
            <a:off x="6719454" y="4087091"/>
            <a:ext cx="4294909" cy="1648691"/>
          </a:xfrm>
          <a:custGeom>
            <a:avLst/>
            <a:gdLst>
              <a:gd name="connsiteX0" fmla="*/ 807536 w 4294909"/>
              <a:gd name="connsiteY0" fmla="*/ 0 h 1648691"/>
              <a:gd name="connsiteX1" fmla="*/ 4020122 w 4294909"/>
              <a:gd name="connsiteY1" fmla="*/ 0 h 1648691"/>
              <a:gd name="connsiteX2" fmla="*/ 4294909 w 4294909"/>
              <a:gd name="connsiteY2" fmla="*/ 274787 h 1648691"/>
              <a:gd name="connsiteX3" fmla="*/ 4294909 w 4294909"/>
              <a:gd name="connsiteY3" fmla="*/ 1373904 h 1648691"/>
              <a:gd name="connsiteX4" fmla="*/ 4020122 w 4294909"/>
              <a:gd name="connsiteY4" fmla="*/ 1648691 h 1648691"/>
              <a:gd name="connsiteX5" fmla="*/ 274787 w 4294909"/>
              <a:gd name="connsiteY5" fmla="*/ 1648691 h 1648691"/>
              <a:gd name="connsiteX6" fmla="*/ 0 w 4294909"/>
              <a:gd name="connsiteY6" fmla="*/ 1373904 h 1648691"/>
              <a:gd name="connsiteX7" fmla="*/ 0 w 4294909"/>
              <a:gd name="connsiteY7" fmla="*/ 1011330 h 1648691"/>
              <a:gd name="connsiteX8" fmla="*/ 113460 w 4294909"/>
              <a:gd name="connsiteY8" fmla="*/ 956673 h 1648691"/>
              <a:gd name="connsiteX9" fmla="*/ 803408 w 4294909"/>
              <a:gd name="connsiteY9" fmla="*/ 27043 h 1648691"/>
              <a:gd name="connsiteX10" fmla="*/ 807536 w 4294909"/>
              <a:gd name="connsiteY10" fmla="*/ 0 h 16486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294909" h="1648691">
                <a:moveTo>
                  <a:pt x="807536" y="0"/>
                </a:moveTo>
                <a:lnTo>
                  <a:pt x="4020122" y="0"/>
                </a:lnTo>
                <a:cubicBezTo>
                  <a:pt x="4171883" y="0"/>
                  <a:pt x="4294909" y="123026"/>
                  <a:pt x="4294909" y="274787"/>
                </a:cubicBezTo>
                <a:lnTo>
                  <a:pt x="4294909" y="1373904"/>
                </a:lnTo>
                <a:cubicBezTo>
                  <a:pt x="4294909" y="1525665"/>
                  <a:pt x="4171883" y="1648691"/>
                  <a:pt x="4020122" y="1648691"/>
                </a:cubicBezTo>
                <a:lnTo>
                  <a:pt x="274787" y="1648691"/>
                </a:lnTo>
                <a:cubicBezTo>
                  <a:pt x="123026" y="1648691"/>
                  <a:pt x="0" y="1525665"/>
                  <a:pt x="0" y="1373904"/>
                </a:cubicBezTo>
                <a:lnTo>
                  <a:pt x="0" y="1011330"/>
                </a:lnTo>
                <a:lnTo>
                  <a:pt x="113460" y="956673"/>
                </a:lnTo>
                <a:cubicBezTo>
                  <a:pt x="463284" y="766638"/>
                  <a:pt x="721189" y="428839"/>
                  <a:pt x="803408" y="27043"/>
                </a:cubicBezTo>
                <a:lnTo>
                  <a:pt x="807536" y="0"/>
                </a:lnTo>
                <a:close/>
              </a:path>
            </a:pathLst>
          </a:custGeom>
          <a:solidFill>
            <a:srgbClr val="F7AA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任意多边形 37"/>
          <p:cNvSpPr/>
          <p:nvPr/>
        </p:nvSpPr>
        <p:spPr>
          <a:xfrm>
            <a:off x="1316181" y="4100945"/>
            <a:ext cx="4294909" cy="1648691"/>
          </a:xfrm>
          <a:custGeom>
            <a:avLst/>
            <a:gdLst>
              <a:gd name="connsiteX0" fmla="*/ 274787 w 4294909"/>
              <a:gd name="connsiteY0" fmla="*/ 0 h 1648691"/>
              <a:gd name="connsiteX1" fmla="*/ 3517200 w 4294909"/>
              <a:gd name="connsiteY1" fmla="*/ 0 h 1648691"/>
              <a:gd name="connsiteX2" fmla="*/ 3519213 w 4294909"/>
              <a:gd name="connsiteY2" fmla="*/ 13189 h 1648691"/>
              <a:gd name="connsiteX3" fmla="*/ 4209161 w 4294909"/>
              <a:gd name="connsiteY3" fmla="*/ 942819 h 1648691"/>
              <a:gd name="connsiteX4" fmla="*/ 4294909 w 4294909"/>
              <a:gd name="connsiteY4" fmla="*/ 984127 h 1648691"/>
              <a:gd name="connsiteX5" fmla="*/ 4294909 w 4294909"/>
              <a:gd name="connsiteY5" fmla="*/ 1373904 h 1648691"/>
              <a:gd name="connsiteX6" fmla="*/ 4020122 w 4294909"/>
              <a:gd name="connsiteY6" fmla="*/ 1648691 h 1648691"/>
              <a:gd name="connsiteX7" fmla="*/ 274787 w 4294909"/>
              <a:gd name="connsiteY7" fmla="*/ 1648691 h 1648691"/>
              <a:gd name="connsiteX8" fmla="*/ 0 w 4294909"/>
              <a:gd name="connsiteY8" fmla="*/ 1373904 h 1648691"/>
              <a:gd name="connsiteX9" fmla="*/ 0 w 4294909"/>
              <a:gd name="connsiteY9" fmla="*/ 274787 h 1648691"/>
              <a:gd name="connsiteX10" fmla="*/ 274787 w 4294909"/>
              <a:gd name="connsiteY10" fmla="*/ 0 h 16486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294909" h="1648691">
                <a:moveTo>
                  <a:pt x="274787" y="0"/>
                </a:moveTo>
                <a:lnTo>
                  <a:pt x="3517200" y="0"/>
                </a:lnTo>
                <a:lnTo>
                  <a:pt x="3519213" y="13189"/>
                </a:lnTo>
                <a:cubicBezTo>
                  <a:pt x="3601432" y="414985"/>
                  <a:pt x="3859337" y="752784"/>
                  <a:pt x="4209161" y="942819"/>
                </a:cubicBezTo>
                <a:lnTo>
                  <a:pt x="4294909" y="984127"/>
                </a:lnTo>
                <a:lnTo>
                  <a:pt x="4294909" y="1373904"/>
                </a:lnTo>
                <a:cubicBezTo>
                  <a:pt x="4294909" y="1525665"/>
                  <a:pt x="4171883" y="1648691"/>
                  <a:pt x="4020122" y="1648691"/>
                </a:cubicBezTo>
                <a:lnTo>
                  <a:pt x="274787" y="1648691"/>
                </a:lnTo>
                <a:cubicBezTo>
                  <a:pt x="123026" y="1648691"/>
                  <a:pt x="0" y="1525665"/>
                  <a:pt x="0" y="1373904"/>
                </a:cubicBezTo>
                <a:lnTo>
                  <a:pt x="0" y="274787"/>
                </a:lnTo>
                <a:cubicBezTo>
                  <a:pt x="0" y="123026"/>
                  <a:pt x="123026" y="0"/>
                  <a:pt x="274787" y="0"/>
                </a:cubicBezTo>
                <a:close/>
              </a:path>
            </a:pathLst>
          </a:custGeom>
          <a:solidFill>
            <a:srgbClr val="F7AA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4987637" y="3269672"/>
            <a:ext cx="249299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添加关键词</a:t>
            </a:r>
            <a:endParaRPr lang="zh-CN" altLang="en-US" sz="36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7523019" y="2770910"/>
            <a:ext cx="342207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请输入文本信息请输入文本信息请输入文本信息请输入文本信息</a:t>
            </a:r>
            <a:endParaRPr lang="zh-CN" altLang="en-US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7509165" y="4890653"/>
            <a:ext cx="342207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请输入文本信息请输入文本信息请输入文本信息请输入文本信息</a:t>
            </a:r>
            <a:endParaRPr lang="zh-CN" altLang="en-US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1523999" y="2840182"/>
            <a:ext cx="342207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请输入文本信息请输入文本信息请输入文本信息请输入文本信息</a:t>
            </a:r>
            <a:endParaRPr lang="zh-CN" altLang="en-US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1593273" y="4918364"/>
            <a:ext cx="342207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请输入文本信息请输入文本信息请输入文本信息请输入文本信息</a:t>
            </a:r>
            <a:endParaRPr lang="zh-CN" altLang="en-US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7218219" y="2202872"/>
            <a:ext cx="198002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添加小标题</a:t>
            </a:r>
            <a:endParaRPr lang="zh-CN" altLang="en-US" sz="28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7329055" y="4336472"/>
            <a:ext cx="198002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添加小标题</a:t>
            </a:r>
            <a:endParaRPr lang="zh-CN" altLang="en-US" sz="28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2923310" y="4364181"/>
            <a:ext cx="198002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添加小标题</a:t>
            </a:r>
            <a:endParaRPr lang="zh-CN" altLang="en-US" sz="28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3048000" y="2216726"/>
            <a:ext cx="198002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添加小标题</a:t>
            </a:r>
            <a:endParaRPr lang="zh-CN" altLang="en-US" sz="28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8" name="Group 238"/>
          <p:cNvGrpSpPr/>
          <p:nvPr/>
        </p:nvGrpSpPr>
        <p:grpSpPr>
          <a:xfrm>
            <a:off x="6011574" y="4124181"/>
            <a:ext cx="390525" cy="549275"/>
            <a:chOff x="3686175" y="3886200"/>
            <a:chExt cx="390525" cy="549275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49" name="Freeform 64"/>
            <p:cNvSpPr>
              <a:spLocks noEditPoints="1"/>
            </p:cNvSpPr>
            <p:nvPr/>
          </p:nvSpPr>
          <p:spPr bwMode="auto">
            <a:xfrm>
              <a:off x="3686175" y="3886200"/>
              <a:ext cx="390525" cy="549275"/>
            </a:xfrm>
            <a:custGeom>
              <a:avLst/>
              <a:gdLst>
                <a:gd name="T0" fmla="*/ 52 w 104"/>
                <a:gd name="T1" fmla="*/ 146 h 146"/>
                <a:gd name="T2" fmla="*/ 49 w 104"/>
                <a:gd name="T3" fmla="*/ 142 h 146"/>
                <a:gd name="T4" fmla="*/ 0 w 104"/>
                <a:gd name="T5" fmla="*/ 52 h 146"/>
                <a:gd name="T6" fmla="*/ 52 w 104"/>
                <a:gd name="T7" fmla="*/ 0 h 146"/>
                <a:gd name="T8" fmla="*/ 104 w 104"/>
                <a:gd name="T9" fmla="*/ 52 h 146"/>
                <a:gd name="T10" fmla="*/ 55 w 104"/>
                <a:gd name="T11" fmla="*/ 142 h 146"/>
                <a:gd name="T12" fmla="*/ 52 w 104"/>
                <a:gd name="T13" fmla="*/ 146 h 146"/>
                <a:gd name="T14" fmla="*/ 52 w 104"/>
                <a:gd name="T15" fmla="*/ 8 h 146"/>
                <a:gd name="T16" fmla="*/ 8 w 104"/>
                <a:gd name="T17" fmla="*/ 52 h 146"/>
                <a:gd name="T18" fmla="*/ 52 w 104"/>
                <a:gd name="T19" fmla="*/ 134 h 146"/>
                <a:gd name="T20" fmla="*/ 96 w 104"/>
                <a:gd name="T21" fmla="*/ 52 h 146"/>
                <a:gd name="T22" fmla="*/ 52 w 104"/>
                <a:gd name="T23" fmla="*/ 8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4" h="146">
                  <a:moveTo>
                    <a:pt x="52" y="146"/>
                  </a:moveTo>
                  <a:cubicBezTo>
                    <a:pt x="49" y="142"/>
                    <a:pt x="49" y="142"/>
                    <a:pt x="49" y="142"/>
                  </a:cubicBezTo>
                  <a:cubicBezTo>
                    <a:pt x="47" y="140"/>
                    <a:pt x="0" y="85"/>
                    <a:pt x="0" y="52"/>
                  </a:cubicBezTo>
                  <a:cubicBezTo>
                    <a:pt x="0" y="23"/>
                    <a:pt x="23" y="0"/>
                    <a:pt x="52" y="0"/>
                  </a:cubicBezTo>
                  <a:cubicBezTo>
                    <a:pt x="81" y="0"/>
                    <a:pt x="104" y="23"/>
                    <a:pt x="104" y="52"/>
                  </a:cubicBezTo>
                  <a:cubicBezTo>
                    <a:pt x="104" y="85"/>
                    <a:pt x="57" y="140"/>
                    <a:pt x="55" y="142"/>
                  </a:cubicBezTo>
                  <a:lnTo>
                    <a:pt x="52" y="146"/>
                  </a:lnTo>
                  <a:close/>
                  <a:moveTo>
                    <a:pt x="52" y="8"/>
                  </a:moveTo>
                  <a:cubicBezTo>
                    <a:pt x="28" y="8"/>
                    <a:pt x="8" y="28"/>
                    <a:pt x="8" y="52"/>
                  </a:cubicBezTo>
                  <a:cubicBezTo>
                    <a:pt x="8" y="78"/>
                    <a:pt x="42" y="122"/>
                    <a:pt x="52" y="134"/>
                  </a:cubicBezTo>
                  <a:cubicBezTo>
                    <a:pt x="62" y="122"/>
                    <a:pt x="96" y="78"/>
                    <a:pt x="96" y="52"/>
                  </a:cubicBezTo>
                  <a:cubicBezTo>
                    <a:pt x="96" y="28"/>
                    <a:pt x="76" y="8"/>
                    <a:pt x="52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I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0" name="Freeform 65"/>
            <p:cNvSpPr>
              <a:spLocks noEditPoints="1"/>
            </p:cNvSpPr>
            <p:nvPr/>
          </p:nvSpPr>
          <p:spPr bwMode="auto">
            <a:xfrm>
              <a:off x="3805238" y="4006850"/>
              <a:ext cx="150812" cy="150813"/>
            </a:xfrm>
            <a:custGeom>
              <a:avLst/>
              <a:gdLst>
                <a:gd name="T0" fmla="*/ 20 w 40"/>
                <a:gd name="T1" fmla="*/ 40 h 40"/>
                <a:gd name="T2" fmla="*/ 0 w 40"/>
                <a:gd name="T3" fmla="*/ 20 h 40"/>
                <a:gd name="T4" fmla="*/ 20 w 40"/>
                <a:gd name="T5" fmla="*/ 0 h 40"/>
                <a:gd name="T6" fmla="*/ 40 w 40"/>
                <a:gd name="T7" fmla="*/ 20 h 40"/>
                <a:gd name="T8" fmla="*/ 20 w 40"/>
                <a:gd name="T9" fmla="*/ 40 h 40"/>
                <a:gd name="T10" fmla="*/ 20 w 40"/>
                <a:gd name="T11" fmla="*/ 8 h 40"/>
                <a:gd name="T12" fmla="*/ 8 w 40"/>
                <a:gd name="T13" fmla="*/ 20 h 40"/>
                <a:gd name="T14" fmla="*/ 20 w 40"/>
                <a:gd name="T15" fmla="*/ 32 h 40"/>
                <a:gd name="T16" fmla="*/ 32 w 40"/>
                <a:gd name="T17" fmla="*/ 20 h 40"/>
                <a:gd name="T18" fmla="*/ 20 w 40"/>
                <a:gd name="T19" fmla="*/ 8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8"/>
                  </a:moveTo>
                  <a:cubicBezTo>
                    <a:pt x="13" y="8"/>
                    <a:pt x="8" y="13"/>
                    <a:pt x="8" y="20"/>
                  </a:cubicBezTo>
                  <a:cubicBezTo>
                    <a:pt x="8" y="27"/>
                    <a:pt x="13" y="32"/>
                    <a:pt x="20" y="32"/>
                  </a:cubicBezTo>
                  <a:cubicBezTo>
                    <a:pt x="27" y="32"/>
                    <a:pt x="32" y="27"/>
                    <a:pt x="32" y="20"/>
                  </a:cubicBezTo>
                  <a:cubicBezTo>
                    <a:pt x="32" y="13"/>
                    <a:pt x="27" y="8"/>
                    <a:pt x="20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I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10242" name="组合 15"/>
          <p:cNvGrpSpPr/>
          <p:nvPr/>
        </p:nvGrpSpPr>
        <p:grpSpPr>
          <a:xfrm>
            <a:off x="909003" y="1823720"/>
            <a:ext cx="4071937" cy="4071938"/>
            <a:chOff x="766763" y="2120504"/>
            <a:chExt cx="3223022" cy="3223022"/>
          </a:xfrm>
        </p:grpSpPr>
        <p:sp>
          <p:nvSpPr>
            <p:cNvPr id="4" name="Freeform 6"/>
            <p:cNvSpPr/>
            <p:nvPr/>
          </p:nvSpPr>
          <p:spPr bwMode="auto">
            <a:xfrm>
              <a:off x="766763" y="2120504"/>
              <a:ext cx="1878525" cy="1592035"/>
            </a:xfrm>
            <a:custGeom>
              <a:avLst/>
              <a:gdLst>
                <a:gd name="T0" fmla="*/ 0 w 859"/>
                <a:gd name="T1" fmla="*/ 728 h 728"/>
                <a:gd name="T2" fmla="*/ 230 w 859"/>
                <a:gd name="T3" fmla="*/ 728 h 728"/>
                <a:gd name="T4" fmla="*/ 229 w 859"/>
                <a:gd name="T5" fmla="*/ 710 h 728"/>
                <a:gd name="T6" fmla="*/ 340 w 859"/>
                <a:gd name="T7" fmla="*/ 598 h 728"/>
                <a:gd name="T8" fmla="*/ 452 w 859"/>
                <a:gd name="T9" fmla="*/ 711 h 728"/>
                <a:gd name="T10" fmla="*/ 450 w 859"/>
                <a:gd name="T11" fmla="*/ 728 h 728"/>
                <a:gd name="T12" fmla="*/ 728 w 859"/>
                <a:gd name="T13" fmla="*/ 728 h 728"/>
                <a:gd name="T14" fmla="*/ 728 w 859"/>
                <a:gd name="T15" fmla="*/ 428 h 728"/>
                <a:gd name="T16" fmla="*/ 740 w 859"/>
                <a:gd name="T17" fmla="*/ 431 h 728"/>
                <a:gd name="T18" fmla="*/ 766 w 859"/>
                <a:gd name="T19" fmla="*/ 434 h 728"/>
                <a:gd name="T20" fmla="*/ 859 w 859"/>
                <a:gd name="T21" fmla="*/ 342 h 728"/>
                <a:gd name="T22" fmla="*/ 766 w 859"/>
                <a:gd name="T23" fmla="*/ 251 h 728"/>
                <a:gd name="T24" fmla="*/ 740 w 859"/>
                <a:gd name="T25" fmla="*/ 254 h 728"/>
                <a:gd name="T26" fmla="*/ 728 w 859"/>
                <a:gd name="T27" fmla="*/ 256 h 728"/>
                <a:gd name="T28" fmla="*/ 728 w 859"/>
                <a:gd name="T29" fmla="*/ 0 h 728"/>
                <a:gd name="T30" fmla="*/ 460 w 859"/>
                <a:gd name="T31" fmla="*/ 269 h 728"/>
                <a:gd name="T32" fmla="*/ 378 w 859"/>
                <a:gd name="T33" fmla="*/ 236 h 728"/>
                <a:gd name="T34" fmla="*/ 260 w 859"/>
                <a:gd name="T35" fmla="*/ 354 h 728"/>
                <a:gd name="T36" fmla="*/ 293 w 859"/>
                <a:gd name="T37" fmla="*/ 436 h 728"/>
                <a:gd name="T38" fmla="*/ 0 w 859"/>
                <a:gd name="T39" fmla="*/ 728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59" h="728">
                  <a:moveTo>
                    <a:pt x="0" y="728"/>
                  </a:moveTo>
                  <a:cubicBezTo>
                    <a:pt x="230" y="728"/>
                    <a:pt x="230" y="728"/>
                    <a:pt x="230" y="728"/>
                  </a:cubicBezTo>
                  <a:cubicBezTo>
                    <a:pt x="229" y="722"/>
                    <a:pt x="229" y="717"/>
                    <a:pt x="229" y="710"/>
                  </a:cubicBezTo>
                  <a:cubicBezTo>
                    <a:pt x="229" y="648"/>
                    <a:pt x="279" y="598"/>
                    <a:pt x="340" y="598"/>
                  </a:cubicBezTo>
                  <a:cubicBezTo>
                    <a:pt x="402" y="598"/>
                    <a:pt x="452" y="649"/>
                    <a:pt x="452" y="711"/>
                  </a:cubicBezTo>
                  <a:cubicBezTo>
                    <a:pt x="452" y="717"/>
                    <a:pt x="451" y="722"/>
                    <a:pt x="450" y="728"/>
                  </a:cubicBezTo>
                  <a:cubicBezTo>
                    <a:pt x="728" y="728"/>
                    <a:pt x="728" y="728"/>
                    <a:pt x="728" y="728"/>
                  </a:cubicBezTo>
                  <a:cubicBezTo>
                    <a:pt x="728" y="428"/>
                    <a:pt x="728" y="428"/>
                    <a:pt x="728" y="428"/>
                  </a:cubicBezTo>
                  <a:cubicBezTo>
                    <a:pt x="740" y="431"/>
                    <a:pt x="740" y="431"/>
                    <a:pt x="740" y="431"/>
                  </a:cubicBezTo>
                  <a:cubicBezTo>
                    <a:pt x="752" y="433"/>
                    <a:pt x="758" y="434"/>
                    <a:pt x="766" y="434"/>
                  </a:cubicBezTo>
                  <a:cubicBezTo>
                    <a:pt x="817" y="434"/>
                    <a:pt x="859" y="393"/>
                    <a:pt x="859" y="342"/>
                  </a:cubicBezTo>
                  <a:cubicBezTo>
                    <a:pt x="859" y="292"/>
                    <a:pt x="817" y="251"/>
                    <a:pt x="766" y="251"/>
                  </a:cubicBezTo>
                  <a:cubicBezTo>
                    <a:pt x="758" y="251"/>
                    <a:pt x="752" y="252"/>
                    <a:pt x="740" y="254"/>
                  </a:cubicBezTo>
                  <a:cubicBezTo>
                    <a:pt x="728" y="256"/>
                    <a:pt x="728" y="256"/>
                    <a:pt x="728" y="256"/>
                  </a:cubicBezTo>
                  <a:cubicBezTo>
                    <a:pt x="728" y="0"/>
                    <a:pt x="728" y="0"/>
                    <a:pt x="728" y="0"/>
                  </a:cubicBezTo>
                  <a:cubicBezTo>
                    <a:pt x="460" y="269"/>
                    <a:pt x="460" y="269"/>
                    <a:pt x="460" y="269"/>
                  </a:cubicBezTo>
                  <a:cubicBezTo>
                    <a:pt x="438" y="248"/>
                    <a:pt x="410" y="236"/>
                    <a:pt x="378" y="236"/>
                  </a:cubicBezTo>
                  <a:cubicBezTo>
                    <a:pt x="313" y="236"/>
                    <a:pt x="260" y="289"/>
                    <a:pt x="260" y="354"/>
                  </a:cubicBezTo>
                  <a:cubicBezTo>
                    <a:pt x="260" y="386"/>
                    <a:pt x="272" y="414"/>
                    <a:pt x="293" y="436"/>
                  </a:cubicBezTo>
                  <a:lnTo>
                    <a:pt x="0" y="728"/>
                  </a:lnTo>
                  <a:close/>
                </a:path>
              </a:pathLst>
            </a:custGeom>
            <a:solidFill>
              <a:srgbClr val="5EAB4E"/>
            </a:solidFill>
            <a:ln>
              <a:noFill/>
            </a:ln>
          </p:spPr>
          <p:txBody>
            <a:bodyPr lIns="68580" tIns="34290" rIns="68580" bIns="3429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35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5" name="Freeform 7"/>
            <p:cNvSpPr/>
            <p:nvPr/>
          </p:nvSpPr>
          <p:spPr bwMode="auto">
            <a:xfrm>
              <a:off x="2402777" y="2131813"/>
              <a:ext cx="1580726" cy="1867216"/>
            </a:xfrm>
            <a:custGeom>
              <a:avLst/>
              <a:gdLst>
                <a:gd name="T0" fmla="*/ 0 w 723"/>
                <a:gd name="T1" fmla="*/ 227 h 854"/>
                <a:gd name="T2" fmla="*/ 18 w 723"/>
                <a:gd name="T3" fmla="*/ 226 h 854"/>
                <a:gd name="T4" fmla="*/ 131 w 723"/>
                <a:gd name="T5" fmla="*/ 337 h 854"/>
                <a:gd name="T6" fmla="*/ 18 w 723"/>
                <a:gd name="T7" fmla="*/ 449 h 854"/>
                <a:gd name="T8" fmla="*/ 0 w 723"/>
                <a:gd name="T9" fmla="*/ 447 h 854"/>
                <a:gd name="T10" fmla="*/ 0 w 723"/>
                <a:gd name="T11" fmla="*/ 723 h 854"/>
                <a:gd name="T12" fmla="*/ 300 w 723"/>
                <a:gd name="T13" fmla="*/ 723 h 854"/>
                <a:gd name="T14" fmla="*/ 298 w 723"/>
                <a:gd name="T15" fmla="*/ 735 h 854"/>
                <a:gd name="T16" fmla="*/ 295 w 723"/>
                <a:gd name="T17" fmla="*/ 761 h 854"/>
                <a:gd name="T18" fmla="*/ 386 w 723"/>
                <a:gd name="T19" fmla="*/ 854 h 854"/>
                <a:gd name="T20" fmla="*/ 478 w 723"/>
                <a:gd name="T21" fmla="*/ 761 h 854"/>
                <a:gd name="T22" fmla="*/ 474 w 723"/>
                <a:gd name="T23" fmla="*/ 735 h 854"/>
                <a:gd name="T24" fmla="*/ 472 w 723"/>
                <a:gd name="T25" fmla="*/ 723 h 854"/>
                <a:gd name="T26" fmla="*/ 723 w 723"/>
                <a:gd name="T27" fmla="*/ 723 h 854"/>
                <a:gd name="T28" fmla="*/ 433 w 723"/>
                <a:gd name="T29" fmla="*/ 433 h 854"/>
                <a:gd name="T30" fmla="*/ 468 w 723"/>
                <a:gd name="T31" fmla="*/ 349 h 854"/>
                <a:gd name="T32" fmla="*/ 350 w 723"/>
                <a:gd name="T33" fmla="*/ 231 h 854"/>
                <a:gd name="T34" fmla="*/ 266 w 723"/>
                <a:gd name="T35" fmla="*/ 266 h 854"/>
                <a:gd name="T36" fmla="*/ 0 w 723"/>
                <a:gd name="T37" fmla="*/ 0 h 854"/>
                <a:gd name="T38" fmla="*/ 0 w 723"/>
                <a:gd name="T39" fmla="*/ 227 h 8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723" h="854">
                  <a:moveTo>
                    <a:pt x="0" y="227"/>
                  </a:moveTo>
                  <a:cubicBezTo>
                    <a:pt x="6" y="226"/>
                    <a:pt x="12" y="226"/>
                    <a:pt x="18" y="226"/>
                  </a:cubicBezTo>
                  <a:cubicBezTo>
                    <a:pt x="80" y="226"/>
                    <a:pt x="131" y="276"/>
                    <a:pt x="131" y="337"/>
                  </a:cubicBezTo>
                  <a:cubicBezTo>
                    <a:pt x="131" y="399"/>
                    <a:pt x="81" y="449"/>
                    <a:pt x="18" y="449"/>
                  </a:cubicBezTo>
                  <a:cubicBezTo>
                    <a:pt x="12" y="449"/>
                    <a:pt x="6" y="448"/>
                    <a:pt x="0" y="447"/>
                  </a:cubicBezTo>
                  <a:cubicBezTo>
                    <a:pt x="0" y="723"/>
                    <a:pt x="0" y="723"/>
                    <a:pt x="0" y="723"/>
                  </a:cubicBezTo>
                  <a:cubicBezTo>
                    <a:pt x="300" y="723"/>
                    <a:pt x="300" y="723"/>
                    <a:pt x="300" y="723"/>
                  </a:cubicBezTo>
                  <a:cubicBezTo>
                    <a:pt x="298" y="735"/>
                    <a:pt x="298" y="735"/>
                    <a:pt x="298" y="735"/>
                  </a:cubicBezTo>
                  <a:cubicBezTo>
                    <a:pt x="296" y="746"/>
                    <a:pt x="295" y="753"/>
                    <a:pt x="295" y="761"/>
                  </a:cubicBezTo>
                  <a:cubicBezTo>
                    <a:pt x="295" y="812"/>
                    <a:pt x="336" y="854"/>
                    <a:pt x="386" y="854"/>
                  </a:cubicBezTo>
                  <a:cubicBezTo>
                    <a:pt x="437" y="854"/>
                    <a:pt x="478" y="812"/>
                    <a:pt x="478" y="761"/>
                  </a:cubicBezTo>
                  <a:cubicBezTo>
                    <a:pt x="478" y="752"/>
                    <a:pt x="477" y="746"/>
                    <a:pt x="474" y="735"/>
                  </a:cubicBezTo>
                  <a:cubicBezTo>
                    <a:pt x="472" y="723"/>
                    <a:pt x="472" y="723"/>
                    <a:pt x="472" y="723"/>
                  </a:cubicBezTo>
                  <a:cubicBezTo>
                    <a:pt x="723" y="723"/>
                    <a:pt x="723" y="723"/>
                    <a:pt x="723" y="723"/>
                  </a:cubicBezTo>
                  <a:cubicBezTo>
                    <a:pt x="433" y="433"/>
                    <a:pt x="433" y="433"/>
                    <a:pt x="433" y="433"/>
                  </a:cubicBezTo>
                  <a:cubicBezTo>
                    <a:pt x="455" y="412"/>
                    <a:pt x="468" y="382"/>
                    <a:pt x="468" y="349"/>
                  </a:cubicBezTo>
                  <a:cubicBezTo>
                    <a:pt x="468" y="284"/>
                    <a:pt x="415" y="231"/>
                    <a:pt x="350" y="231"/>
                  </a:cubicBezTo>
                  <a:cubicBezTo>
                    <a:pt x="317" y="231"/>
                    <a:pt x="287" y="244"/>
                    <a:pt x="266" y="266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227"/>
                  </a:lnTo>
                  <a:close/>
                </a:path>
              </a:pathLst>
            </a:custGeom>
            <a:solidFill>
              <a:srgbClr val="F7AA98"/>
            </a:solidFill>
            <a:ln>
              <a:noFill/>
            </a:ln>
          </p:spPr>
          <p:txBody>
            <a:bodyPr lIns="68580" tIns="34290" rIns="68580" bIns="3429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35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6" name="Freeform 8"/>
            <p:cNvSpPr/>
            <p:nvPr/>
          </p:nvSpPr>
          <p:spPr bwMode="auto">
            <a:xfrm>
              <a:off x="773045" y="3471283"/>
              <a:ext cx="1585752" cy="1869729"/>
            </a:xfrm>
            <a:custGeom>
              <a:avLst/>
              <a:gdLst>
                <a:gd name="T0" fmla="*/ 725 w 725"/>
                <a:gd name="T1" fmla="*/ 628 h 855"/>
                <a:gd name="T2" fmla="*/ 708 w 725"/>
                <a:gd name="T3" fmla="*/ 630 h 855"/>
                <a:gd name="T4" fmla="*/ 595 w 725"/>
                <a:gd name="T5" fmla="*/ 518 h 855"/>
                <a:gd name="T6" fmla="*/ 708 w 725"/>
                <a:gd name="T7" fmla="*/ 407 h 855"/>
                <a:gd name="T8" fmla="*/ 725 w 725"/>
                <a:gd name="T9" fmla="*/ 408 h 855"/>
                <a:gd name="T10" fmla="*/ 725 w 725"/>
                <a:gd name="T11" fmla="*/ 130 h 855"/>
                <a:gd name="T12" fmla="*/ 423 w 725"/>
                <a:gd name="T13" fmla="*/ 130 h 855"/>
                <a:gd name="T14" fmla="*/ 426 w 725"/>
                <a:gd name="T15" fmla="*/ 117 h 855"/>
                <a:gd name="T16" fmla="*/ 429 w 725"/>
                <a:gd name="T17" fmla="*/ 93 h 855"/>
                <a:gd name="T18" fmla="*/ 337 w 725"/>
                <a:gd name="T19" fmla="*/ 0 h 855"/>
                <a:gd name="T20" fmla="*/ 246 w 725"/>
                <a:gd name="T21" fmla="*/ 92 h 855"/>
                <a:gd name="T22" fmla="*/ 249 w 725"/>
                <a:gd name="T23" fmla="*/ 118 h 855"/>
                <a:gd name="T24" fmla="*/ 251 w 725"/>
                <a:gd name="T25" fmla="*/ 130 h 855"/>
                <a:gd name="T26" fmla="*/ 0 w 725"/>
                <a:gd name="T27" fmla="*/ 130 h 855"/>
                <a:gd name="T28" fmla="*/ 291 w 725"/>
                <a:gd name="T29" fmla="*/ 421 h 855"/>
                <a:gd name="T30" fmla="*/ 257 w 725"/>
                <a:gd name="T31" fmla="*/ 504 h 855"/>
                <a:gd name="T32" fmla="*/ 375 w 725"/>
                <a:gd name="T33" fmla="*/ 622 h 855"/>
                <a:gd name="T34" fmla="*/ 458 w 725"/>
                <a:gd name="T35" fmla="*/ 588 h 855"/>
                <a:gd name="T36" fmla="*/ 725 w 725"/>
                <a:gd name="T37" fmla="*/ 855 h 855"/>
                <a:gd name="T38" fmla="*/ 725 w 725"/>
                <a:gd name="T39" fmla="*/ 628 h 8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725" h="855">
                  <a:moveTo>
                    <a:pt x="725" y="628"/>
                  </a:moveTo>
                  <a:cubicBezTo>
                    <a:pt x="719" y="629"/>
                    <a:pt x="714" y="630"/>
                    <a:pt x="708" y="630"/>
                  </a:cubicBezTo>
                  <a:cubicBezTo>
                    <a:pt x="646" y="630"/>
                    <a:pt x="595" y="580"/>
                    <a:pt x="595" y="518"/>
                  </a:cubicBezTo>
                  <a:cubicBezTo>
                    <a:pt x="595" y="457"/>
                    <a:pt x="646" y="407"/>
                    <a:pt x="708" y="407"/>
                  </a:cubicBezTo>
                  <a:cubicBezTo>
                    <a:pt x="714" y="407"/>
                    <a:pt x="719" y="407"/>
                    <a:pt x="725" y="408"/>
                  </a:cubicBezTo>
                  <a:cubicBezTo>
                    <a:pt x="725" y="130"/>
                    <a:pt x="725" y="130"/>
                    <a:pt x="725" y="130"/>
                  </a:cubicBezTo>
                  <a:cubicBezTo>
                    <a:pt x="423" y="130"/>
                    <a:pt x="423" y="130"/>
                    <a:pt x="423" y="130"/>
                  </a:cubicBezTo>
                  <a:cubicBezTo>
                    <a:pt x="426" y="117"/>
                    <a:pt x="426" y="117"/>
                    <a:pt x="426" y="117"/>
                  </a:cubicBezTo>
                  <a:cubicBezTo>
                    <a:pt x="428" y="106"/>
                    <a:pt x="429" y="101"/>
                    <a:pt x="429" y="93"/>
                  </a:cubicBezTo>
                  <a:cubicBezTo>
                    <a:pt x="429" y="42"/>
                    <a:pt x="388" y="0"/>
                    <a:pt x="337" y="0"/>
                  </a:cubicBezTo>
                  <a:cubicBezTo>
                    <a:pt x="287" y="0"/>
                    <a:pt x="246" y="41"/>
                    <a:pt x="246" y="92"/>
                  </a:cubicBezTo>
                  <a:cubicBezTo>
                    <a:pt x="246" y="101"/>
                    <a:pt x="247" y="106"/>
                    <a:pt x="249" y="118"/>
                  </a:cubicBezTo>
                  <a:cubicBezTo>
                    <a:pt x="251" y="130"/>
                    <a:pt x="251" y="130"/>
                    <a:pt x="251" y="130"/>
                  </a:cubicBezTo>
                  <a:cubicBezTo>
                    <a:pt x="0" y="130"/>
                    <a:pt x="0" y="130"/>
                    <a:pt x="0" y="130"/>
                  </a:cubicBezTo>
                  <a:cubicBezTo>
                    <a:pt x="291" y="421"/>
                    <a:pt x="291" y="421"/>
                    <a:pt x="291" y="421"/>
                  </a:cubicBezTo>
                  <a:cubicBezTo>
                    <a:pt x="270" y="442"/>
                    <a:pt x="257" y="472"/>
                    <a:pt x="257" y="504"/>
                  </a:cubicBezTo>
                  <a:cubicBezTo>
                    <a:pt x="257" y="569"/>
                    <a:pt x="310" y="622"/>
                    <a:pt x="375" y="622"/>
                  </a:cubicBezTo>
                  <a:cubicBezTo>
                    <a:pt x="407" y="622"/>
                    <a:pt x="437" y="609"/>
                    <a:pt x="458" y="588"/>
                  </a:cubicBezTo>
                  <a:cubicBezTo>
                    <a:pt x="725" y="855"/>
                    <a:pt x="725" y="855"/>
                    <a:pt x="725" y="855"/>
                  </a:cubicBezTo>
                  <a:lnTo>
                    <a:pt x="725" y="628"/>
                  </a:lnTo>
                  <a:close/>
                </a:path>
              </a:pathLst>
            </a:custGeom>
            <a:solidFill>
              <a:srgbClr val="F7AA98"/>
            </a:solidFill>
            <a:ln>
              <a:noFill/>
            </a:ln>
          </p:spPr>
          <p:txBody>
            <a:bodyPr lIns="68580" tIns="34290" rIns="68580" bIns="3429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35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7" name="Freeform 5"/>
            <p:cNvSpPr/>
            <p:nvPr/>
          </p:nvSpPr>
          <p:spPr bwMode="auto">
            <a:xfrm>
              <a:off x="2117542" y="3756517"/>
              <a:ext cx="1872243" cy="1587009"/>
            </a:xfrm>
            <a:custGeom>
              <a:avLst/>
              <a:gdLst>
                <a:gd name="T0" fmla="*/ 856 w 856"/>
                <a:gd name="T1" fmla="*/ 0 h 726"/>
                <a:gd name="T2" fmla="*/ 626 w 856"/>
                <a:gd name="T3" fmla="*/ 0 h 726"/>
                <a:gd name="T4" fmla="*/ 628 w 856"/>
                <a:gd name="T5" fmla="*/ 18 h 726"/>
                <a:gd name="T6" fmla="*/ 516 w 856"/>
                <a:gd name="T7" fmla="*/ 131 h 726"/>
                <a:gd name="T8" fmla="*/ 405 w 856"/>
                <a:gd name="T9" fmla="*/ 18 h 726"/>
                <a:gd name="T10" fmla="*/ 406 w 856"/>
                <a:gd name="T11" fmla="*/ 0 h 726"/>
                <a:gd name="T12" fmla="*/ 130 w 856"/>
                <a:gd name="T13" fmla="*/ 0 h 726"/>
                <a:gd name="T14" fmla="*/ 130 w 856"/>
                <a:gd name="T15" fmla="*/ 302 h 726"/>
                <a:gd name="T16" fmla="*/ 117 w 856"/>
                <a:gd name="T17" fmla="*/ 300 h 726"/>
                <a:gd name="T18" fmla="*/ 93 w 856"/>
                <a:gd name="T19" fmla="*/ 297 h 726"/>
                <a:gd name="T20" fmla="*/ 0 w 856"/>
                <a:gd name="T21" fmla="*/ 388 h 726"/>
                <a:gd name="T22" fmla="*/ 93 w 856"/>
                <a:gd name="T23" fmla="*/ 480 h 726"/>
                <a:gd name="T24" fmla="*/ 117 w 856"/>
                <a:gd name="T25" fmla="*/ 477 h 726"/>
                <a:gd name="T26" fmla="*/ 130 w 856"/>
                <a:gd name="T27" fmla="*/ 474 h 726"/>
                <a:gd name="T28" fmla="*/ 130 w 856"/>
                <a:gd name="T29" fmla="*/ 726 h 726"/>
                <a:gd name="T30" fmla="*/ 397 w 856"/>
                <a:gd name="T31" fmla="*/ 458 h 726"/>
                <a:gd name="T32" fmla="*/ 480 w 856"/>
                <a:gd name="T33" fmla="*/ 492 h 726"/>
                <a:gd name="T34" fmla="*/ 598 w 856"/>
                <a:gd name="T35" fmla="*/ 374 h 726"/>
                <a:gd name="T36" fmla="*/ 564 w 856"/>
                <a:gd name="T37" fmla="*/ 291 h 726"/>
                <a:gd name="T38" fmla="*/ 856 w 856"/>
                <a:gd name="T39" fmla="*/ 0 h 7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56" h="726">
                  <a:moveTo>
                    <a:pt x="856" y="0"/>
                  </a:moveTo>
                  <a:cubicBezTo>
                    <a:pt x="626" y="0"/>
                    <a:pt x="626" y="0"/>
                    <a:pt x="626" y="0"/>
                  </a:cubicBezTo>
                  <a:cubicBezTo>
                    <a:pt x="627" y="6"/>
                    <a:pt x="628" y="11"/>
                    <a:pt x="628" y="18"/>
                  </a:cubicBezTo>
                  <a:cubicBezTo>
                    <a:pt x="628" y="80"/>
                    <a:pt x="578" y="131"/>
                    <a:pt x="516" y="131"/>
                  </a:cubicBezTo>
                  <a:cubicBezTo>
                    <a:pt x="455" y="131"/>
                    <a:pt x="405" y="80"/>
                    <a:pt x="405" y="18"/>
                  </a:cubicBezTo>
                  <a:cubicBezTo>
                    <a:pt x="405" y="12"/>
                    <a:pt x="405" y="6"/>
                    <a:pt x="406" y="0"/>
                  </a:cubicBezTo>
                  <a:cubicBezTo>
                    <a:pt x="130" y="0"/>
                    <a:pt x="130" y="0"/>
                    <a:pt x="130" y="0"/>
                  </a:cubicBezTo>
                  <a:cubicBezTo>
                    <a:pt x="130" y="302"/>
                    <a:pt x="130" y="302"/>
                    <a:pt x="130" y="302"/>
                  </a:cubicBezTo>
                  <a:cubicBezTo>
                    <a:pt x="117" y="300"/>
                    <a:pt x="117" y="300"/>
                    <a:pt x="117" y="300"/>
                  </a:cubicBezTo>
                  <a:cubicBezTo>
                    <a:pt x="106" y="298"/>
                    <a:pt x="101" y="297"/>
                    <a:pt x="93" y="297"/>
                  </a:cubicBezTo>
                  <a:cubicBezTo>
                    <a:pt x="42" y="297"/>
                    <a:pt x="0" y="338"/>
                    <a:pt x="0" y="388"/>
                  </a:cubicBezTo>
                  <a:cubicBezTo>
                    <a:pt x="0" y="439"/>
                    <a:pt x="42" y="480"/>
                    <a:pt x="93" y="480"/>
                  </a:cubicBezTo>
                  <a:cubicBezTo>
                    <a:pt x="101" y="480"/>
                    <a:pt x="106" y="479"/>
                    <a:pt x="117" y="477"/>
                  </a:cubicBezTo>
                  <a:cubicBezTo>
                    <a:pt x="130" y="474"/>
                    <a:pt x="130" y="474"/>
                    <a:pt x="130" y="474"/>
                  </a:cubicBezTo>
                  <a:cubicBezTo>
                    <a:pt x="130" y="726"/>
                    <a:pt x="130" y="726"/>
                    <a:pt x="130" y="726"/>
                  </a:cubicBezTo>
                  <a:cubicBezTo>
                    <a:pt x="397" y="458"/>
                    <a:pt x="397" y="458"/>
                    <a:pt x="397" y="458"/>
                  </a:cubicBezTo>
                  <a:cubicBezTo>
                    <a:pt x="419" y="479"/>
                    <a:pt x="448" y="492"/>
                    <a:pt x="480" y="492"/>
                  </a:cubicBezTo>
                  <a:cubicBezTo>
                    <a:pt x="545" y="492"/>
                    <a:pt x="598" y="439"/>
                    <a:pt x="598" y="374"/>
                  </a:cubicBezTo>
                  <a:cubicBezTo>
                    <a:pt x="598" y="342"/>
                    <a:pt x="585" y="313"/>
                    <a:pt x="564" y="291"/>
                  </a:cubicBezTo>
                  <a:lnTo>
                    <a:pt x="856" y="0"/>
                  </a:lnTo>
                  <a:close/>
                </a:path>
              </a:pathLst>
            </a:custGeom>
            <a:solidFill>
              <a:srgbClr val="5EAB4E"/>
            </a:solidFill>
            <a:ln>
              <a:noFill/>
            </a:ln>
          </p:spPr>
          <p:txBody>
            <a:bodyPr lIns="68580" tIns="34290" rIns="68580" bIns="3429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35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8" name="TextBox 14"/>
            <p:cNvSpPr txBox="1"/>
            <p:nvPr/>
          </p:nvSpPr>
          <p:spPr>
            <a:xfrm>
              <a:off x="2299741" y="2702282"/>
              <a:ext cx="331726" cy="292773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marR="0" algn="ctr" defTabSz="914400" eaLnBrk="1" fontAlgn="auto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defRPr/>
              </a:pPr>
              <a:r>
                <a:rPr kumimoji="0" lang="en-US" b="1" kern="1200" cap="none" spc="0" normalizeH="0" baseline="0" noProof="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01</a:t>
              </a:r>
              <a:endParaRPr kumimoji="0" lang="en-US" sz="1050" b="1" kern="1200" cap="none" spc="0" normalizeH="0" baseline="0" noProof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9" name="TextBox 15"/>
            <p:cNvSpPr txBox="1"/>
            <p:nvPr/>
          </p:nvSpPr>
          <p:spPr>
            <a:xfrm>
              <a:off x="1342258" y="3503953"/>
              <a:ext cx="331726" cy="292773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marR="0" algn="ctr" defTabSz="914400" eaLnBrk="1" fontAlgn="auto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defRPr/>
              </a:pPr>
              <a:r>
                <a:rPr kumimoji="0" lang="en-US" b="1" kern="1200" cap="none" spc="0" normalizeH="0" baseline="0" noProof="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04</a:t>
              </a:r>
              <a:endParaRPr kumimoji="0" lang="en-US" sz="1050" b="1" kern="1200" cap="none" spc="0" normalizeH="0" baseline="0" noProof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0" name="TextBox 16"/>
            <p:cNvSpPr txBox="1"/>
            <p:nvPr/>
          </p:nvSpPr>
          <p:spPr>
            <a:xfrm>
              <a:off x="2151469" y="4424996"/>
              <a:ext cx="331726" cy="29277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marR="0" algn="ctr" defTabSz="914400" eaLnBrk="1" fontAlgn="auto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defRPr/>
              </a:pPr>
              <a:r>
                <a:rPr kumimoji="0" lang="en-US" b="1" kern="1200" cap="none" spc="0" normalizeH="0" baseline="0" noProof="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03</a:t>
              </a:r>
              <a:endParaRPr kumimoji="0" lang="en-US" sz="1050" b="1" kern="1200" cap="none" spc="0" normalizeH="0" baseline="0" noProof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1" name="TextBox 17"/>
            <p:cNvSpPr txBox="1"/>
            <p:nvPr/>
          </p:nvSpPr>
          <p:spPr>
            <a:xfrm>
              <a:off x="3082564" y="3644686"/>
              <a:ext cx="331726" cy="29151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marR="0" algn="ctr" defTabSz="914400" eaLnBrk="1" fontAlgn="auto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defRPr/>
              </a:pPr>
              <a:r>
                <a:rPr kumimoji="0" lang="en-US" b="1" kern="1200" cap="none" spc="0" normalizeH="0" baseline="0" noProof="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02</a:t>
              </a:r>
              <a:endParaRPr kumimoji="0" lang="en-US" sz="1050" b="1" kern="1200" cap="none" spc="0" normalizeH="0" baseline="0" noProof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2" name="Rectangle 18"/>
            <p:cNvSpPr/>
            <p:nvPr/>
          </p:nvSpPr>
          <p:spPr>
            <a:xfrm rot="18900000">
              <a:off x="1797753" y="2674010"/>
              <a:ext cx="237486" cy="939891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id-ID" sz="135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Step 01</a:t>
              </a:r>
              <a:endParaRPr kumimoji="0" lang="id-ID" sz="135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3" name="Rectangle 19"/>
            <p:cNvSpPr/>
            <p:nvPr/>
          </p:nvSpPr>
          <p:spPr>
            <a:xfrm rot="2700000">
              <a:off x="2532200" y="3152124"/>
              <a:ext cx="913504" cy="237485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id-ID" sz="135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Step 02</a:t>
              </a:r>
              <a:endParaRPr kumimoji="0" lang="id-ID" sz="135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4" name="Rectangle 20"/>
            <p:cNvSpPr/>
            <p:nvPr/>
          </p:nvSpPr>
          <p:spPr>
            <a:xfrm rot="2700000">
              <a:off x="1332834" y="4066254"/>
              <a:ext cx="889629" cy="237485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id-ID" sz="135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Step 04</a:t>
              </a:r>
              <a:endParaRPr kumimoji="0" lang="id-ID" sz="135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5" name="Rectangle 21"/>
            <p:cNvSpPr/>
            <p:nvPr/>
          </p:nvSpPr>
          <p:spPr>
            <a:xfrm rot="18900000">
              <a:off x="2640892" y="3856413"/>
              <a:ext cx="237485" cy="914760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id-ID" sz="135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Step 03</a:t>
              </a:r>
              <a:endParaRPr kumimoji="0" lang="id-ID" sz="135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10243" name="组合 1"/>
          <p:cNvGrpSpPr/>
          <p:nvPr/>
        </p:nvGrpSpPr>
        <p:grpSpPr>
          <a:xfrm>
            <a:off x="7517765" y="2598420"/>
            <a:ext cx="3636963" cy="973138"/>
            <a:chOff x="7547620" y="2323705"/>
            <a:chExt cx="3636120" cy="973765"/>
          </a:xfrm>
        </p:grpSpPr>
        <p:sp>
          <p:nvSpPr>
            <p:cNvPr id="17" name="文本框 16"/>
            <p:cNvSpPr txBox="1"/>
            <p:nvPr/>
          </p:nvSpPr>
          <p:spPr>
            <a:xfrm>
              <a:off x="7587299" y="2323705"/>
              <a:ext cx="2869535" cy="40030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marR="0" defTabSz="914400" eaLnBrk="1" fontAlgn="auto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defRPr/>
              </a:pPr>
              <a:r>
                <a:rPr kumimoji="0" lang="zh-CN" altLang="en-US" sz="2000" b="1" kern="1200" cap="none" spc="0" normalizeH="0" baseline="0" noProof="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编辑文字</a:t>
              </a:r>
              <a:endParaRPr kumimoji="0" lang="zh-CN" altLang="en-US" sz="2000" b="1" kern="1200" cap="none" spc="0" normalizeH="0" baseline="0" noProof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0261" name="文本框 17"/>
            <p:cNvSpPr txBox="1"/>
            <p:nvPr/>
          </p:nvSpPr>
          <p:spPr>
            <a:xfrm>
              <a:off x="7547620" y="2712695"/>
              <a:ext cx="3636120" cy="58477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单击此处添加您的编辑文字标题，您的团队名称，您的公司名称</a:t>
              </a: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0244" name="文本框 18"/>
          <p:cNvSpPr txBox="1"/>
          <p:nvPr/>
        </p:nvSpPr>
        <p:spPr>
          <a:xfrm>
            <a:off x="7559040" y="3798570"/>
            <a:ext cx="2868613" cy="4000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编辑文字</a:t>
            </a:r>
            <a:endParaRPr lang="zh-CN" altLang="en-US" sz="20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245" name="文本框 19"/>
          <p:cNvSpPr txBox="1"/>
          <p:nvPr/>
        </p:nvSpPr>
        <p:spPr>
          <a:xfrm>
            <a:off x="7517765" y="4187508"/>
            <a:ext cx="3636963" cy="584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单击此处添加您的编辑文字标题，您的团队名称，您的公司名称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246" name="文本框 20"/>
          <p:cNvSpPr txBox="1"/>
          <p:nvPr/>
        </p:nvSpPr>
        <p:spPr>
          <a:xfrm>
            <a:off x="7559040" y="5017770"/>
            <a:ext cx="2868613" cy="4000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编辑文字</a:t>
            </a:r>
            <a:endParaRPr lang="zh-CN" altLang="en-US" sz="20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247" name="文本框 21"/>
          <p:cNvSpPr txBox="1"/>
          <p:nvPr/>
        </p:nvSpPr>
        <p:spPr>
          <a:xfrm>
            <a:off x="7517765" y="5406708"/>
            <a:ext cx="3636963" cy="584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单击此处添加您的编辑文字标题，您的团队名称，您的公司名称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248" name="文本框 22"/>
          <p:cNvSpPr txBox="1"/>
          <p:nvPr/>
        </p:nvSpPr>
        <p:spPr>
          <a:xfrm>
            <a:off x="6379528" y="1623695"/>
            <a:ext cx="2868612" cy="4000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编辑文字</a:t>
            </a:r>
            <a:endParaRPr lang="zh-CN" altLang="en-US" sz="20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249" name="文本框 23"/>
          <p:cNvSpPr txBox="1"/>
          <p:nvPr/>
        </p:nvSpPr>
        <p:spPr>
          <a:xfrm>
            <a:off x="6339840" y="2012633"/>
            <a:ext cx="4811713" cy="58578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单击此处添加您的编辑文字标题，您的团队名称，您的公司名称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椭圆 24"/>
          <p:cNvSpPr/>
          <p:nvPr/>
        </p:nvSpPr>
        <p:spPr>
          <a:xfrm>
            <a:off x="6404928" y="2638108"/>
            <a:ext cx="985838" cy="985838"/>
          </a:xfrm>
          <a:prstGeom prst="ellipse">
            <a:avLst/>
          </a:prstGeom>
          <a:solidFill>
            <a:srgbClr val="F7AA98"/>
          </a:solidFill>
          <a:ln>
            <a:solidFill>
              <a:srgbClr val="F2CDD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6" name="椭圆 25"/>
          <p:cNvSpPr/>
          <p:nvPr/>
        </p:nvSpPr>
        <p:spPr>
          <a:xfrm>
            <a:off x="6404928" y="3866833"/>
            <a:ext cx="985838" cy="985838"/>
          </a:xfrm>
          <a:prstGeom prst="ellipse">
            <a:avLst/>
          </a:prstGeom>
          <a:solidFill>
            <a:srgbClr val="5EAB4E"/>
          </a:solidFill>
          <a:ln>
            <a:solidFill>
              <a:srgbClr val="F2CDD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7" name="椭圆 26"/>
          <p:cNvSpPr/>
          <p:nvPr/>
        </p:nvSpPr>
        <p:spPr>
          <a:xfrm>
            <a:off x="6404928" y="5035233"/>
            <a:ext cx="985838" cy="985838"/>
          </a:xfrm>
          <a:prstGeom prst="ellipse">
            <a:avLst/>
          </a:prstGeom>
          <a:solidFill>
            <a:srgbClr val="F7AA98"/>
          </a:solidFill>
          <a:ln>
            <a:solidFill>
              <a:srgbClr val="F2CDD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28" name="Group 2"/>
          <p:cNvGrpSpPr/>
          <p:nvPr/>
        </p:nvGrpSpPr>
        <p:grpSpPr bwMode="auto">
          <a:xfrm>
            <a:off x="6618122" y="2829203"/>
            <a:ext cx="550463" cy="545175"/>
            <a:chOff x="1569458" y="688424"/>
            <a:chExt cx="334962" cy="331788"/>
          </a:xfrm>
          <a:solidFill>
            <a:schemeClr val="bg1"/>
          </a:solidFill>
        </p:grpSpPr>
        <p:sp>
          <p:nvSpPr>
            <p:cNvPr id="29" name="Freeform 11"/>
            <p:cNvSpPr>
              <a:spLocks noChangeArrowheads="1"/>
            </p:cNvSpPr>
            <p:nvPr/>
          </p:nvSpPr>
          <p:spPr bwMode="auto">
            <a:xfrm>
              <a:off x="1587500" y="901699"/>
              <a:ext cx="42863" cy="77788"/>
            </a:xfrm>
            <a:custGeom>
              <a:avLst/>
              <a:gdLst>
                <a:gd name="T0" fmla="*/ 0 w 118"/>
                <a:gd name="T1" fmla="*/ 183 h 218"/>
                <a:gd name="T2" fmla="*/ 25 w 118"/>
                <a:gd name="T3" fmla="*/ 217 h 218"/>
                <a:gd name="T4" fmla="*/ 84 w 118"/>
                <a:gd name="T5" fmla="*/ 217 h 218"/>
                <a:gd name="T6" fmla="*/ 117 w 118"/>
                <a:gd name="T7" fmla="*/ 183 h 218"/>
                <a:gd name="T8" fmla="*/ 117 w 118"/>
                <a:gd name="T9" fmla="*/ 0 h 218"/>
                <a:gd name="T10" fmla="*/ 17 w 118"/>
                <a:gd name="T11" fmla="*/ 91 h 218"/>
                <a:gd name="T12" fmla="*/ 0 w 118"/>
                <a:gd name="T13" fmla="*/ 75 h 218"/>
                <a:gd name="T14" fmla="*/ 0 w 118"/>
                <a:gd name="T15" fmla="*/ 183 h 218"/>
                <a:gd name="T16" fmla="*/ 0 w 118"/>
                <a:gd name="T17" fmla="*/ 183 h 218"/>
                <a:gd name="T18" fmla="*/ 0 w 118"/>
                <a:gd name="T19" fmla="*/ 183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8" h="218">
                  <a:moveTo>
                    <a:pt x="0" y="183"/>
                  </a:moveTo>
                  <a:cubicBezTo>
                    <a:pt x="0" y="200"/>
                    <a:pt x="8" y="217"/>
                    <a:pt x="25" y="217"/>
                  </a:cubicBezTo>
                  <a:cubicBezTo>
                    <a:pt x="84" y="217"/>
                    <a:pt x="84" y="217"/>
                    <a:pt x="84" y="217"/>
                  </a:cubicBezTo>
                  <a:cubicBezTo>
                    <a:pt x="100" y="217"/>
                    <a:pt x="117" y="200"/>
                    <a:pt x="117" y="183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17" y="91"/>
                    <a:pt x="17" y="91"/>
                    <a:pt x="17" y="91"/>
                  </a:cubicBezTo>
                  <a:cubicBezTo>
                    <a:pt x="0" y="75"/>
                    <a:pt x="0" y="75"/>
                    <a:pt x="0" y="75"/>
                  </a:cubicBezTo>
                  <a:lnTo>
                    <a:pt x="0" y="183"/>
                  </a:lnTo>
                  <a:close/>
                  <a:moveTo>
                    <a:pt x="0" y="183"/>
                  </a:moveTo>
                  <a:lnTo>
                    <a:pt x="0" y="183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Open Sans Light"/>
              </a:endParaRPr>
            </a:p>
          </p:txBody>
        </p:sp>
        <p:sp>
          <p:nvSpPr>
            <p:cNvPr id="30" name="Freeform 12"/>
            <p:cNvSpPr>
              <a:spLocks noChangeArrowheads="1"/>
            </p:cNvSpPr>
            <p:nvPr/>
          </p:nvSpPr>
          <p:spPr bwMode="auto">
            <a:xfrm>
              <a:off x="1657350" y="858837"/>
              <a:ext cx="42863" cy="120650"/>
            </a:xfrm>
            <a:custGeom>
              <a:avLst/>
              <a:gdLst>
                <a:gd name="T0" fmla="*/ 0 w 118"/>
                <a:gd name="T1" fmla="*/ 301 h 336"/>
                <a:gd name="T2" fmla="*/ 34 w 118"/>
                <a:gd name="T3" fmla="*/ 335 h 336"/>
                <a:gd name="T4" fmla="*/ 84 w 118"/>
                <a:gd name="T5" fmla="*/ 335 h 336"/>
                <a:gd name="T6" fmla="*/ 117 w 118"/>
                <a:gd name="T7" fmla="*/ 301 h 336"/>
                <a:gd name="T8" fmla="*/ 117 w 118"/>
                <a:gd name="T9" fmla="*/ 76 h 336"/>
                <a:gd name="T10" fmla="*/ 42 w 118"/>
                <a:gd name="T11" fmla="*/ 0 h 336"/>
                <a:gd name="T12" fmla="*/ 0 w 118"/>
                <a:gd name="T13" fmla="*/ 42 h 336"/>
                <a:gd name="T14" fmla="*/ 0 w 118"/>
                <a:gd name="T15" fmla="*/ 301 h 336"/>
                <a:gd name="T16" fmla="*/ 0 w 118"/>
                <a:gd name="T17" fmla="*/ 301 h 336"/>
                <a:gd name="T18" fmla="*/ 0 w 118"/>
                <a:gd name="T19" fmla="*/ 301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8" h="336">
                  <a:moveTo>
                    <a:pt x="0" y="301"/>
                  </a:moveTo>
                  <a:cubicBezTo>
                    <a:pt x="0" y="318"/>
                    <a:pt x="17" y="335"/>
                    <a:pt x="34" y="335"/>
                  </a:cubicBezTo>
                  <a:cubicBezTo>
                    <a:pt x="84" y="335"/>
                    <a:pt x="84" y="335"/>
                    <a:pt x="84" y="335"/>
                  </a:cubicBezTo>
                  <a:cubicBezTo>
                    <a:pt x="101" y="335"/>
                    <a:pt x="117" y="318"/>
                    <a:pt x="117" y="301"/>
                  </a:cubicBezTo>
                  <a:cubicBezTo>
                    <a:pt x="117" y="76"/>
                    <a:pt x="117" y="76"/>
                    <a:pt x="117" y="76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0" y="42"/>
                    <a:pt x="0" y="42"/>
                    <a:pt x="0" y="42"/>
                  </a:cubicBezTo>
                  <a:lnTo>
                    <a:pt x="0" y="301"/>
                  </a:lnTo>
                  <a:close/>
                  <a:moveTo>
                    <a:pt x="0" y="301"/>
                  </a:moveTo>
                  <a:lnTo>
                    <a:pt x="0" y="301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Open Sans Light"/>
              </a:endParaRPr>
            </a:p>
          </p:txBody>
        </p:sp>
        <p:sp>
          <p:nvSpPr>
            <p:cNvPr id="31" name="Freeform 13"/>
            <p:cNvSpPr>
              <a:spLocks noChangeArrowheads="1"/>
            </p:cNvSpPr>
            <p:nvPr/>
          </p:nvSpPr>
          <p:spPr bwMode="auto">
            <a:xfrm>
              <a:off x="1727200" y="858837"/>
              <a:ext cx="42863" cy="120650"/>
            </a:xfrm>
            <a:custGeom>
              <a:avLst/>
              <a:gdLst>
                <a:gd name="T0" fmla="*/ 92 w 118"/>
                <a:gd name="T1" fmla="*/ 335 h 336"/>
                <a:gd name="T2" fmla="*/ 117 w 118"/>
                <a:gd name="T3" fmla="*/ 301 h 336"/>
                <a:gd name="T4" fmla="*/ 117 w 118"/>
                <a:gd name="T5" fmla="*/ 0 h 336"/>
                <a:gd name="T6" fmla="*/ 0 w 118"/>
                <a:gd name="T7" fmla="*/ 118 h 336"/>
                <a:gd name="T8" fmla="*/ 0 w 118"/>
                <a:gd name="T9" fmla="*/ 301 h 336"/>
                <a:gd name="T10" fmla="*/ 33 w 118"/>
                <a:gd name="T11" fmla="*/ 335 h 336"/>
                <a:gd name="T12" fmla="*/ 92 w 118"/>
                <a:gd name="T13" fmla="*/ 335 h 336"/>
                <a:gd name="T14" fmla="*/ 92 w 118"/>
                <a:gd name="T15" fmla="*/ 335 h 336"/>
                <a:gd name="T16" fmla="*/ 92 w 118"/>
                <a:gd name="T17" fmla="*/ 335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8" h="336">
                  <a:moveTo>
                    <a:pt x="92" y="335"/>
                  </a:moveTo>
                  <a:cubicBezTo>
                    <a:pt x="108" y="335"/>
                    <a:pt x="117" y="318"/>
                    <a:pt x="117" y="301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301"/>
                    <a:pt x="0" y="301"/>
                    <a:pt x="0" y="301"/>
                  </a:cubicBezTo>
                  <a:cubicBezTo>
                    <a:pt x="0" y="318"/>
                    <a:pt x="16" y="335"/>
                    <a:pt x="33" y="335"/>
                  </a:cubicBezTo>
                  <a:lnTo>
                    <a:pt x="92" y="335"/>
                  </a:lnTo>
                  <a:close/>
                  <a:moveTo>
                    <a:pt x="92" y="335"/>
                  </a:moveTo>
                  <a:lnTo>
                    <a:pt x="92" y="335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Open Sans Light"/>
              </a:endParaRPr>
            </a:p>
          </p:txBody>
        </p:sp>
        <p:sp>
          <p:nvSpPr>
            <p:cNvPr id="32" name="Freeform 14"/>
            <p:cNvSpPr>
              <a:spLocks noChangeArrowheads="1"/>
            </p:cNvSpPr>
            <p:nvPr/>
          </p:nvSpPr>
          <p:spPr bwMode="auto">
            <a:xfrm>
              <a:off x="1795463" y="817562"/>
              <a:ext cx="46037" cy="163512"/>
            </a:xfrm>
            <a:custGeom>
              <a:avLst/>
              <a:gdLst>
                <a:gd name="T0" fmla="*/ 0 w 126"/>
                <a:gd name="T1" fmla="*/ 41 h 452"/>
                <a:gd name="T2" fmla="*/ 0 w 126"/>
                <a:gd name="T3" fmla="*/ 417 h 452"/>
                <a:gd name="T4" fmla="*/ 33 w 126"/>
                <a:gd name="T5" fmla="*/ 451 h 452"/>
                <a:gd name="T6" fmla="*/ 92 w 126"/>
                <a:gd name="T7" fmla="*/ 451 h 452"/>
                <a:gd name="T8" fmla="*/ 125 w 126"/>
                <a:gd name="T9" fmla="*/ 417 h 452"/>
                <a:gd name="T10" fmla="*/ 125 w 126"/>
                <a:gd name="T11" fmla="*/ 66 h 452"/>
                <a:gd name="T12" fmla="*/ 50 w 126"/>
                <a:gd name="T13" fmla="*/ 0 h 452"/>
                <a:gd name="T14" fmla="*/ 0 w 126"/>
                <a:gd name="T15" fmla="*/ 41 h 452"/>
                <a:gd name="T16" fmla="*/ 0 w 126"/>
                <a:gd name="T17" fmla="*/ 41 h 452"/>
                <a:gd name="T18" fmla="*/ 0 w 126"/>
                <a:gd name="T19" fmla="*/ 41 h 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6" h="452">
                  <a:moveTo>
                    <a:pt x="0" y="41"/>
                  </a:moveTo>
                  <a:cubicBezTo>
                    <a:pt x="0" y="417"/>
                    <a:pt x="0" y="417"/>
                    <a:pt x="0" y="417"/>
                  </a:cubicBezTo>
                  <a:cubicBezTo>
                    <a:pt x="0" y="434"/>
                    <a:pt x="17" y="451"/>
                    <a:pt x="33" y="451"/>
                  </a:cubicBezTo>
                  <a:cubicBezTo>
                    <a:pt x="92" y="451"/>
                    <a:pt x="92" y="451"/>
                    <a:pt x="92" y="451"/>
                  </a:cubicBezTo>
                  <a:cubicBezTo>
                    <a:pt x="109" y="451"/>
                    <a:pt x="125" y="434"/>
                    <a:pt x="125" y="417"/>
                  </a:cubicBezTo>
                  <a:cubicBezTo>
                    <a:pt x="125" y="66"/>
                    <a:pt x="125" y="66"/>
                    <a:pt x="125" y="66"/>
                  </a:cubicBezTo>
                  <a:cubicBezTo>
                    <a:pt x="50" y="0"/>
                    <a:pt x="50" y="0"/>
                    <a:pt x="50" y="0"/>
                  </a:cubicBezTo>
                  <a:lnTo>
                    <a:pt x="0" y="41"/>
                  </a:lnTo>
                  <a:close/>
                  <a:moveTo>
                    <a:pt x="0" y="41"/>
                  </a:moveTo>
                  <a:lnTo>
                    <a:pt x="0" y="41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Open Sans Light"/>
              </a:endParaRPr>
            </a:p>
          </p:txBody>
        </p:sp>
        <p:sp>
          <p:nvSpPr>
            <p:cNvPr id="33" name="Freeform 15"/>
            <p:cNvSpPr>
              <a:spLocks noChangeArrowheads="1"/>
            </p:cNvSpPr>
            <p:nvPr/>
          </p:nvSpPr>
          <p:spPr bwMode="auto">
            <a:xfrm>
              <a:off x="1576388" y="744537"/>
              <a:ext cx="261937" cy="163512"/>
            </a:xfrm>
            <a:custGeom>
              <a:avLst/>
              <a:gdLst>
                <a:gd name="T0" fmla="*/ 234 w 728"/>
                <a:gd name="T1" fmla="*/ 284 h 452"/>
                <a:gd name="T2" fmla="*/ 292 w 728"/>
                <a:gd name="T3" fmla="*/ 284 h 452"/>
                <a:gd name="T4" fmla="*/ 359 w 728"/>
                <a:gd name="T5" fmla="*/ 351 h 452"/>
                <a:gd name="T6" fmla="*/ 401 w 728"/>
                <a:gd name="T7" fmla="*/ 368 h 452"/>
                <a:gd name="T8" fmla="*/ 434 w 728"/>
                <a:gd name="T9" fmla="*/ 351 h 452"/>
                <a:gd name="T10" fmla="*/ 660 w 728"/>
                <a:gd name="T11" fmla="*/ 134 h 452"/>
                <a:gd name="T12" fmla="*/ 694 w 728"/>
                <a:gd name="T13" fmla="*/ 167 h 452"/>
                <a:gd name="T14" fmla="*/ 710 w 728"/>
                <a:gd name="T15" fmla="*/ 175 h 452"/>
                <a:gd name="T16" fmla="*/ 727 w 728"/>
                <a:gd name="T17" fmla="*/ 159 h 452"/>
                <a:gd name="T18" fmla="*/ 727 w 728"/>
                <a:gd name="T19" fmla="*/ 33 h 452"/>
                <a:gd name="T20" fmla="*/ 719 w 728"/>
                <a:gd name="T21" fmla="*/ 8 h 452"/>
                <a:gd name="T22" fmla="*/ 694 w 728"/>
                <a:gd name="T23" fmla="*/ 0 h 452"/>
                <a:gd name="T24" fmla="*/ 568 w 728"/>
                <a:gd name="T25" fmla="*/ 0 h 452"/>
                <a:gd name="T26" fmla="*/ 551 w 728"/>
                <a:gd name="T27" fmla="*/ 8 h 452"/>
                <a:gd name="T28" fmla="*/ 551 w 728"/>
                <a:gd name="T29" fmla="*/ 33 h 452"/>
                <a:gd name="T30" fmla="*/ 585 w 728"/>
                <a:gd name="T31" fmla="*/ 58 h 452"/>
                <a:gd name="T32" fmla="*/ 426 w 728"/>
                <a:gd name="T33" fmla="*/ 217 h 452"/>
                <a:gd name="T34" fmla="*/ 401 w 728"/>
                <a:gd name="T35" fmla="*/ 225 h 452"/>
                <a:gd name="T36" fmla="*/ 368 w 728"/>
                <a:gd name="T37" fmla="*/ 217 h 452"/>
                <a:gd name="T38" fmla="*/ 292 w 728"/>
                <a:gd name="T39" fmla="*/ 142 h 452"/>
                <a:gd name="T40" fmla="*/ 234 w 728"/>
                <a:gd name="T41" fmla="*/ 142 h 452"/>
                <a:gd name="T42" fmla="*/ 8 w 728"/>
                <a:gd name="T43" fmla="*/ 359 h 452"/>
                <a:gd name="T44" fmla="*/ 0 w 728"/>
                <a:gd name="T45" fmla="*/ 393 h 452"/>
                <a:gd name="T46" fmla="*/ 8 w 728"/>
                <a:gd name="T47" fmla="*/ 426 h 452"/>
                <a:gd name="T48" fmla="*/ 25 w 728"/>
                <a:gd name="T49" fmla="*/ 435 h 452"/>
                <a:gd name="T50" fmla="*/ 83 w 728"/>
                <a:gd name="T51" fmla="*/ 435 h 452"/>
                <a:gd name="T52" fmla="*/ 234 w 728"/>
                <a:gd name="T53" fmla="*/ 284 h 452"/>
                <a:gd name="T54" fmla="*/ 234 w 728"/>
                <a:gd name="T55" fmla="*/ 284 h 452"/>
                <a:gd name="T56" fmla="*/ 234 w 728"/>
                <a:gd name="T57" fmla="*/ 284 h 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728" h="452">
                  <a:moveTo>
                    <a:pt x="234" y="284"/>
                  </a:moveTo>
                  <a:cubicBezTo>
                    <a:pt x="250" y="267"/>
                    <a:pt x="276" y="267"/>
                    <a:pt x="292" y="284"/>
                  </a:cubicBezTo>
                  <a:cubicBezTo>
                    <a:pt x="359" y="351"/>
                    <a:pt x="359" y="351"/>
                    <a:pt x="359" y="351"/>
                  </a:cubicBezTo>
                  <a:cubicBezTo>
                    <a:pt x="376" y="368"/>
                    <a:pt x="384" y="368"/>
                    <a:pt x="401" y="368"/>
                  </a:cubicBezTo>
                  <a:cubicBezTo>
                    <a:pt x="418" y="368"/>
                    <a:pt x="426" y="368"/>
                    <a:pt x="434" y="351"/>
                  </a:cubicBezTo>
                  <a:cubicBezTo>
                    <a:pt x="660" y="134"/>
                    <a:pt x="660" y="134"/>
                    <a:pt x="660" y="134"/>
                  </a:cubicBezTo>
                  <a:cubicBezTo>
                    <a:pt x="694" y="167"/>
                    <a:pt x="694" y="167"/>
                    <a:pt x="694" y="167"/>
                  </a:cubicBezTo>
                  <a:cubicBezTo>
                    <a:pt x="702" y="175"/>
                    <a:pt x="710" y="175"/>
                    <a:pt x="710" y="175"/>
                  </a:cubicBezTo>
                  <a:cubicBezTo>
                    <a:pt x="719" y="175"/>
                    <a:pt x="727" y="167"/>
                    <a:pt x="727" y="159"/>
                  </a:cubicBezTo>
                  <a:cubicBezTo>
                    <a:pt x="727" y="33"/>
                    <a:pt x="727" y="33"/>
                    <a:pt x="727" y="33"/>
                  </a:cubicBezTo>
                  <a:cubicBezTo>
                    <a:pt x="727" y="25"/>
                    <a:pt x="727" y="16"/>
                    <a:pt x="719" y="8"/>
                  </a:cubicBezTo>
                  <a:cubicBezTo>
                    <a:pt x="710" y="0"/>
                    <a:pt x="702" y="0"/>
                    <a:pt x="694" y="0"/>
                  </a:cubicBezTo>
                  <a:cubicBezTo>
                    <a:pt x="568" y="0"/>
                    <a:pt x="568" y="0"/>
                    <a:pt x="568" y="0"/>
                  </a:cubicBezTo>
                  <a:cubicBezTo>
                    <a:pt x="560" y="0"/>
                    <a:pt x="551" y="0"/>
                    <a:pt x="551" y="8"/>
                  </a:cubicBezTo>
                  <a:cubicBezTo>
                    <a:pt x="543" y="16"/>
                    <a:pt x="551" y="25"/>
                    <a:pt x="551" y="33"/>
                  </a:cubicBezTo>
                  <a:cubicBezTo>
                    <a:pt x="585" y="58"/>
                    <a:pt x="585" y="58"/>
                    <a:pt x="585" y="58"/>
                  </a:cubicBezTo>
                  <a:cubicBezTo>
                    <a:pt x="426" y="217"/>
                    <a:pt x="426" y="217"/>
                    <a:pt x="426" y="217"/>
                  </a:cubicBezTo>
                  <a:cubicBezTo>
                    <a:pt x="426" y="225"/>
                    <a:pt x="409" y="225"/>
                    <a:pt x="401" y="225"/>
                  </a:cubicBezTo>
                  <a:cubicBezTo>
                    <a:pt x="393" y="225"/>
                    <a:pt x="376" y="225"/>
                    <a:pt x="368" y="217"/>
                  </a:cubicBezTo>
                  <a:cubicBezTo>
                    <a:pt x="292" y="142"/>
                    <a:pt x="292" y="142"/>
                    <a:pt x="292" y="142"/>
                  </a:cubicBezTo>
                  <a:cubicBezTo>
                    <a:pt x="276" y="125"/>
                    <a:pt x="250" y="125"/>
                    <a:pt x="234" y="142"/>
                  </a:cubicBezTo>
                  <a:cubicBezTo>
                    <a:pt x="8" y="359"/>
                    <a:pt x="8" y="359"/>
                    <a:pt x="8" y="359"/>
                  </a:cubicBezTo>
                  <a:cubicBezTo>
                    <a:pt x="0" y="368"/>
                    <a:pt x="0" y="384"/>
                    <a:pt x="0" y="393"/>
                  </a:cubicBezTo>
                  <a:cubicBezTo>
                    <a:pt x="0" y="410"/>
                    <a:pt x="0" y="418"/>
                    <a:pt x="8" y="426"/>
                  </a:cubicBezTo>
                  <a:cubicBezTo>
                    <a:pt x="25" y="435"/>
                    <a:pt x="25" y="435"/>
                    <a:pt x="25" y="435"/>
                  </a:cubicBezTo>
                  <a:cubicBezTo>
                    <a:pt x="41" y="451"/>
                    <a:pt x="67" y="451"/>
                    <a:pt x="83" y="435"/>
                  </a:cubicBezTo>
                  <a:lnTo>
                    <a:pt x="234" y="284"/>
                  </a:lnTo>
                  <a:close/>
                  <a:moveTo>
                    <a:pt x="234" y="284"/>
                  </a:moveTo>
                  <a:lnTo>
                    <a:pt x="234" y="284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Open Sans Light"/>
              </a:endParaRPr>
            </a:p>
          </p:txBody>
        </p:sp>
        <p:sp>
          <p:nvSpPr>
            <p:cNvPr id="34" name="Freeform 16"/>
            <p:cNvSpPr>
              <a:spLocks noChangeArrowheads="1"/>
            </p:cNvSpPr>
            <p:nvPr/>
          </p:nvSpPr>
          <p:spPr bwMode="auto">
            <a:xfrm>
              <a:off x="1569458" y="688424"/>
              <a:ext cx="334962" cy="331788"/>
            </a:xfrm>
            <a:custGeom>
              <a:avLst/>
              <a:gdLst>
                <a:gd name="T0" fmla="*/ 887 w 929"/>
                <a:gd name="T1" fmla="*/ 0 h 921"/>
                <a:gd name="T2" fmla="*/ 836 w 929"/>
                <a:gd name="T3" fmla="*/ 50 h 921"/>
                <a:gd name="T4" fmla="*/ 836 w 929"/>
                <a:gd name="T5" fmla="*/ 837 h 921"/>
                <a:gd name="T6" fmla="*/ 51 w 929"/>
                <a:gd name="T7" fmla="*/ 837 h 921"/>
                <a:gd name="T8" fmla="*/ 0 w 929"/>
                <a:gd name="T9" fmla="*/ 878 h 921"/>
                <a:gd name="T10" fmla="*/ 51 w 929"/>
                <a:gd name="T11" fmla="*/ 920 h 921"/>
                <a:gd name="T12" fmla="*/ 887 w 929"/>
                <a:gd name="T13" fmla="*/ 920 h 921"/>
                <a:gd name="T14" fmla="*/ 928 w 929"/>
                <a:gd name="T15" fmla="*/ 878 h 921"/>
                <a:gd name="T16" fmla="*/ 928 w 929"/>
                <a:gd name="T17" fmla="*/ 50 h 921"/>
                <a:gd name="T18" fmla="*/ 887 w 929"/>
                <a:gd name="T19" fmla="*/ 0 h 921"/>
                <a:gd name="T20" fmla="*/ 887 w 929"/>
                <a:gd name="T21" fmla="*/ 0 h 921"/>
                <a:gd name="T22" fmla="*/ 887 w 929"/>
                <a:gd name="T23" fmla="*/ 0 h 9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29" h="921">
                  <a:moveTo>
                    <a:pt x="887" y="0"/>
                  </a:moveTo>
                  <a:cubicBezTo>
                    <a:pt x="862" y="0"/>
                    <a:pt x="836" y="26"/>
                    <a:pt x="836" y="50"/>
                  </a:cubicBezTo>
                  <a:cubicBezTo>
                    <a:pt x="836" y="837"/>
                    <a:pt x="836" y="837"/>
                    <a:pt x="836" y="837"/>
                  </a:cubicBezTo>
                  <a:cubicBezTo>
                    <a:pt x="51" y="837"/>
                    <a:pt x="51" y="837"/>
                    <a:pt x="51" y="837"/>
                  </a:cubicBezTo>
                  <a:cubicBezTo>
                    <a:pt x="26" y="837"/>
                    <a:pt x="0" y="853"/>
                    <a:pt x="0" y="878"/>
                  </a:cubicBezTo>
                  <a:cubicBezTo>
                    <a:pt x="0" y="903"/>
                    <a:pt x="26" y="920"/>
                    <a:pt x="51" y="920"/>
                  </a:cubicBezTo>
                  <a:cubicBezTo>
                    <a:pt x="887" y="920"/>
                    <a:pt x="887" y="920"/>
                    <a:pt x="887" y="920"/>
                  </a:cubicBezTo>
                  <a:cubicBezTo>
                    <a:pt x="912" y="920"/>
                    <a:pt x="928" y="903"/>
                    <a:pt x="928" y="878"/>
                  </a:cubicBezTo>
                  <a:cubicBezTo>
                    <a:pt x="928" y="50"/>
                    <a:pt x="928" y="50"/>
                    <a:pt x="928" y="50"/>
                  </a:cubicBezTo>
                  <a:cubicBezTo>
                    <a:pt x="928" y="26"/>
                    <a:pt x="903" y="0"/>
                    <a:pt x="887" y="0"/>
                  </a:cubicBezTo>
                  <a:close/>
                  <a:moveTo>
                    <a:pt x="887" y="0"/>
                  </a:moveTo>
                  <a:lnTo>
                    <a:pt x="887" y="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Open Sans Light"/>
              </a:endParaRPr>
            </a:p>
          </p:txBody>
        </p:sp>
      </p:grpSp>
      <p:sp>
        <p:nvSpPr>
          <p:cNvPr id="10254" name="Freeform 237"/>
          <p:cNvSpPr/>
          <p:nvPr/>
        </p:nvSpPr>
        <p:spPr>
          <a:xfrm>
            <a:off x="6657340" y="4187508"/>
            <a:ext cx="519113" cy="381000"/>
          </a:xfrm>
          <a:custGeom>
            <a:avLst/>
            <a:gdLst/>
            <a:ahLst/>
            <a:cxnLst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974299566" y="1901517729"/>
              </a:cxn>
              <a:cxn ang="0">
                <a:pos x="2147483646" y="0"/>
              </a:cxn>
              <a:cxn ang="0">
                <a:pos x="2147483646" y="0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0" y="2147483646"/>
              </a:cxn>
              <a:cxn ang="0">
                <a:pos x="0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</a:cxnLst>
            <a:pathLst>
              <a:path w="1347" h="987">
                <a:moveTo>
                  <a:pt x="586" y="602"/>
                </a:moveTo>
                <a:cubicBezTo>
                  <a:pt x="561" y="585"/>
                  <a:pt x="519" y="560"/>
                  <a:pt x="502" y="535"/>
                </a:cubicBezTo>
                <a:cubicBezTo>
                  <a:pt x="42" y="117"/>
                  <a:pt x="42" y="117"/>
                  <a:pt x="42" y="117"/>
                </a:cubicBezTo>
                <a:cubicBezTo>
                  <a:pt x="26" y="100"/>
                  <a:pt x="9" y="58"/>
                  <a:pt x="17" y="33"/>
                </a:cubicBezTo>
                <a:cubicBezTo>
                  <a:pt x="34" y="17"/>
                  <a:pt x="51" y="0"/>
                  <a:pt x="92" y="0"/>
                </a:cubicBezTo>
                <a:cubicBezTo>
                  <a:pt x="1255" y="0"/>
                  <a:pt x="1255" y="0"/>
                  <a:pt x="1255" y="0"/>
                </a:cubicBezTo>
                <a:cubicBezTo>
                  <a:pt x="1255" y="0"/>
                  <a:pt x="1305" y="0"/>
                  <a:pt x="1330" y="41"/>
                </a:cubicBezTo>
                <a:cubicBezTo>
                  <a:pt x="1346" y="67"/>
                  <a:pt x="1330" y="108"/>
                  <a:pt x="1305" y="125"/>
                </a:cubicBezTo>
                <a:cubicBezTo>
                  <a:pt x="803" y="576"/>
                  <a:pt x="803" y="576"/>
                  <a:pt x="803" y="576"/>
                </a:cubicBezTo>
                <a:cubicBezTo>
                  <a:pt x="803" y="576"/>
                  <a:pt x="711" y="652"/>
                  <a:pt x="586" y="602"/>
                </a:cubicBezTo>
                <a:close/>
                <a:moveTo>
                  <a:pt x="92" y="986"/>
                </a:moveTo>
                <a:cubicBezTo>
                  <a:pt x="92" y="986"/>
                  <a:pt x="0" y="978"/>
                  <a:pt x="0" y="894"/>
                </a:cubicBezTo>
                <a:cubicBezTo>
                  <a:pt x="0" y="225"/>
                  <a:pt x="0" y="225"/>
                  <a:pt x="0" y="225"/>
                </a:cubicBezTo>
                <a:cubicBezTo>
                  <a:pt x="0" y="200"/>
                  <a:pt x="17" y="192"/>
                  <a:pt x="42" y="217"/>
                </a:cubicBezTo>
                <a:cubicBezTo>
                  <a:pt x="234" y="409"/>
                  <a:pt x="234" y="409"/>
                  <a:pt x="234" y="409"/>
                </a:cubicBezTo>
                <a:cubicBezTo>
                  <a:pt x="260" y="426"/>
                  <a:pt x="268" y="468"/>
                  <a:pt x="251" y="493"/>
                </a:cubicBezTo>
                <a:cubicBezTo>
                  <a:pt x="109" y="827"/>
                  <a:pt x="109" y="827"/>
                  <a:pt x="109" y="827"/>
                </a:cubicBezTo>
                <a:cubicBezTo>
                  <a:pt x="101" y="853"/>
                  <a:pt x="109" y="853"/>
                  <a:pt x="126" y="827"/>
                </a:cubicBezTo>
                <a:cubicBezTo>
                  <a:pt x="318" y="576"/>
                  <a:pt x="318" y="576"/>
                  <a:pt x="318" y="576"/>
                </a:cubicBezTo>
                <a:cubicBezTo>
                  <a:pt x="343" y="552"/>
                  <a:pt x="368" y="552"/>
                  <a:pt x="393" y="568"/>
                </a:cubicBezTo>
                <a:cubicBezTo>
                  <a:pt x="477" y="643"/>
                  <a:pt x="477" y="643"/>
                  <a:pt x="477" y="643"/>
                </a:cubicBezTo>
                <a:cubicBezTo>
                  <a:pt x="502" y="660"/>
                  <a:pt x="544" y="685"/>
                  <a:pt x="569" y="694"/>
                </a:cubicBezTo>
                <a:cubicBezTo>
                  <a:pt x="636" y="710"/>
                  <a:pt x="744" y="735"/>
                  <a:pt x="820" y="677"/>
                </a:cubicBezTo>
                <a:cubicBezTo>
                  <a:pt x="945" y="568"/>
                  <a:pt x="945" y="568"/>
                  <a:pt x="945" y="568"/>
                </a:cubicBezTo>
                <a:cubicBezTo>
                  <a:pt x="970" y="552"/>
                  <a:pt x="1004" y="552"/>
                  <a:pt x="1020" y="576"/>
                </a:cubicBezTo>
                <a:cubicBezTo>
                  <a:pt x="1229" y="853"/>
                  <a:pt x="1229" y="853"/>
                  <a:pt x="1229" y="853"/>
                </a:cubicBezTo>
                <a:cubicBezTo>
                  <a:pt x="1246" y="877"/>
                  <a:pt x="1246" y="869"/>
                  <a:pt x="1238" y="844"/>
                </a:cubicBezTo>
                <a:cubicBezTo>
                  <a:pt x="1096" y="493"/>
                  <a:pt x="1096" y="493"/>
                  <a:pt x="1096" y="493"/>
                </a:cubicBezTo>
                <a:cubicBezTo>
                  <a:pt x="1079" y="468"/>
                  <a:pt x="1087" y="434"/>
                  <a:pt x="1112" y="409"/>
                </a:cubicBezTo>
                <a:cubicBezTo>
                  <a:pt x="1313" y="217"/>
                  <a:pt x="1313" y="217"/>
                  <a:pt x="1313" y="217"/>
                </a:cubicBezTo>
                <a:cubicBezTo>
                  <a:pt x="1330" y="192"/>
                  <a:pt x="1346" y="200"/>
                  <a:pt x="1346" y="225"/>
                </a:cubicBezTo>
                <a:cubicBezTo>
                  <a:pt x="1346" y="903"/>
                  <a:pt x="1346" y="903"/>
                  <a:pt x="1346" y="903"/>
                </a:cubicBezTo>
                <a:cubicBezTo>
                  <a:pt x="1346" y="903"/>
                  <a:pt x="1338" y="986"/>
                  <a:pt x="1246" y="986"/>
                </a:cubicBezTo>
                <a:cubicBezTo>
                  <a:pt x="92" y="986"/>
                  <a:pt x="92" y="986"/>
                  <a:pt x="92" y="986"/>
                </a:cubicBezTo>
                <a:close/>
                <a:moveTo>
                  <a:pt x="92" y="986"/>
                </a:moveTo>
                <a:lnTo>
                  <a:pt x="92" y="986"/>
                </a:lnTo>
                <a:close/>
              </a:path>
            </a:pathLst>
          </a:custGeom>
          <a:solidFill>
            <a:schemeClr val="bg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255" name="Freeform 328"/>
          <p:cNvSpPr/>
          <p:nvPr/>
        </p:nvSpPr>
        <p:spPr>
          <a:xfrm>
            <a:off x="6604953" y="5355908"/>
            <a:ext cx="615950" cy="344487"/>
          </a:xfrm>
          <a:custGeom>
            <a:avLst/>
            <a:gdLst/>
            <a:ahLst/>
            <a:cxnLst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0"/>
              </a:cxn>
              <a:cxn ang="0">
                <a:pos x="2147483646" y="0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488416056" y="2147483646"/>
              </a:cxn>
              <a:cxn ang="0">
                <a:pos x="2147483646" y="2147483646"/>
              </a:cxn>
              <a:cxn ang="0">
                <a:pos x="0" y="2147483646"/>
              </a:cxn>
              <a:cxn ang="0">
                <a:pos x="2147483646" y="2147483646"/>
              </a:cxn>
              <a:cxn ang="0">
                <a:pos x="0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</a:cxnLst>
            <a:pathLst>
              <a:path w="1564" h="871">
                <a:moveTo>
                  <a:pt x="585" y="610"/>
                </a:moveTo>
                <a:cubicBezTo>
                  <a:pt x="510" y="610"/>
                  <a:pt x="451" y="669"/>
                  <a:pt x="451" y="744"/>
                </a:cubicBezTo>
                <a:cubicBezTo>
                  <a:pt x="451" y="820"/>
                  <a:pt x="510" y="870"/>
                  <a:pt x="585" y="870"/>
                </a:cubicBezTo>
                <a:cubicBezTo>
                  <a:pt x="652" y="870"/>
                  <a:pt x="710" y="820"/>
                  <a:pt x="710" y="744"/>
                </a:cubicBezTo>
                <a:cubicBezTo>
                  <a:pt x="710" y="669"/>
                  <a:pt x="652" y="610"/>
                  <a:pt x="585" y="610"/>
                </a:cubicBezTo>
                <a:close/>
                <a:moveTo>
                  <a:pt x="585" y="811"/>
                </a:moveTo>
                <a:cubicBezTo>
                  <a:pt x="543" y="811"/>
                  <a:pt x="518" y="778"/>
                  <a:pt x="518" y="744"/>
                </a:cubicBezTo>
                <a:cubicBezTo>
                  <a:pt x="518" y="711"/>
                  <a:pt x="543" y="677"/>
                  <a:pt x="585" y="677"/>
                </a:cubicBezTo>
                <a:cubicBezTo>
                  <a:pt x="618" y="677"/>
                  <a:pt x="643" y="711"/>
                  <a:pt x="643" y="744"/>
                </a:cubicBezTo>
                <a:cubicBezTo>
                  <a:pt x="643" y="778"/>
                  <a:pt x="618" y="811"/>
                  <a:pt x="585" y="811"/>
                </a:cubicBezTo>
                <a:close/>
                <a:moveTo>
                  <a:pt x="1563" y="519"/>
                </a:moveTo>
                <a:cubicBezTo>
                  <a:pt x="1563" y="652"/>
                  <a:pt x="1563" y="652"/>
                  <a:pt x="1563" y="652"/>
                </a:cubicBezTo>
                <a:cubicBezTo>
                  <a:pt x="1563" y="694"/>
                  <a:pt x="1538" y="719"/>
                  <a:pt x="1505" y="719"/>
                </a:cubicBezTo>
                <a:cubicBezTo>
                  <a:pt x="1429" y="719"/>
                  <a:pt x="1429" y="719"/>
                  <a:pt x="1429" y="719"/>
                </a:cubicBezTo>
                <a:cubicBezTo>
                  <a:pt x="1421" y="636"/>
                  <a:pt x="1346" y="569"/>
                  <a:pt x="1262" y="569"/>
                </a:cubicBezTo>
                <a:cubicBezTo>
                  <a:pt x="1178" y="569"/>
                  <a:pt x="1103" y="636"/>
                  <a:pt x="1095" y="719"/>
                </a:cubicBezTo>
                <a:cubicBezTo>
                  <a:pt x="752" y="719"/>
                  <a:pt x="752" y="719"/>
                  <a:pt x="752" y="719"/>
                </a:cubicBezTo>
                <a:cubicBezTo>
                  <a:pt x="735" y="636"/>
                  <a:pt x="669" y="569"/>
                  <a:pt x="585" y="569"/>
                </a:cubicBezTo>
                <a:cubicBezTo>
                  <a:pt x="493" y="569"/>
                  <a:pt x="426" y="636"/>
                  <a:pt x="409" y="719"/>
                </a:cubicBezTo>
                <a:cubicBezTo>
                  <a:pt x="326" y="719"/>
                  <a:pt x="326" y="719"/>
                  <a:pt x="326" y="719"/>
                </a:cubicBezTo>
                <a:cubicBezTo>
                  <a:pt x="292" y="719"/>
                  <a:pt x="267" y="694"/>
                  <a:pt x="267" y="652"/>
                </a:cubicBezTo>
                <a:cubicBezTo>
                  <a:pt x="267" y="519"/>
                  <a:pt x="267" y="519"/>
                  <a:pt x="267" y="519"/>
                </a:cubicBezTo>
                <a:lnTo>
                  <a:pt x="1563" y="519"/>
                </a:lnTo>
                <a:close/>
                <a:moveTo>
                  <a:pt x="1262" y="610"/>
                </a:moveTo>
                <a:cubicBezTo>
                  <a:pt x="1187" y="610"/>
                  <a:pt x="1128" y="669"/>
                  <a:pt x="1128" y="744"/>
                </a:cubicBezTo>
                <a:cubicBezTo>
                  <a:pt x="1128" y="820"/>
                  <a:pt x="1187" y="870"/>
                  <a:pt x="1262" y="870"/>
                </a:cubicBezTo>
                <a:cubicBezTo>
                  <a:pt x="1337" y="870"/>
                  <a:pt x="1396" y="820"/>
                  <a:pt x="1396" y="744"/>
                </a:cubicBezTo>
                <a:cubicBezTo>
                  <a:pt x="1396" y="669"/>
                  <a:pt x="1337" y="610"/>
                  <a:pt x="1262" y="610"/>
                </a:cubicBezTo>
                <a:close/>
                <a:moveTo>
                  <a:pt x="1262" y="811"/>
                </a:moveTo>
                <a:cubicBezTo>
                  <a:pt x="1229" y="811"/>
                  <a:pt x="1195" y="778"/>
                  <a:pt x="1195" y="744"/>
                </a:cubicBezTo>
                <a:cubicBezTo>
                  <a:pt x="1195" y="711"/>
                  <a:pt x="1229" y="677"/>
                  <a:pt x="1262" y="677"/>
                </a:cubicBezTo>
                <a:cubicBezTo>
                  <a:pt x="1295" y="677"/>
                  <a:pt x="1329" y="711"/>
                  <a:pt x="1329" y="744"/>
                </a:cubicBezTo>
                <a:cubicBezTo>
                  <a:pt x="1329" y="778"/>
                  <a:pt x="1295" y="811"/>
                  <a:pt x="1262" y="811"/>
                </a:cubicBezTo>
                <a:close/>
                <a:moveTo>
                  <a:pt x="1538" y="376"/>
                </a:moveTo>
                <a:cubicBezTo>
                  <a:pt x="1295" y="134"/>
                  <a:pt x="1295" y="134"/>
                  <a:pt x="1295" y="134"/>
                </a:cubicBezTo>
                <a:cubicBezTo>
                  <a:pt x="1279" y="117"/>
                  <a:pt x="1254" y="109"/>
                  <a:pt x="1229" y="109"/>
                </a:cubicBezTo>
                <a:cubicBezTo>
                  <a:pt x="1112" y="109"/>
                  <a:pt x="1112" y="109"/>
                  <a:pt x="1112" y="109"/>
                </a:cubicBezTo>
                <a:cubicBezTo>
                  <a:pt x="1112" y="59"/>
                  <a:pt x="1112" y="59"/>
                  <a:pt x="1112" y="59"/>
                </a:cubicBezTo>
                <a:cubicBezTo>
                  <a:pt x="1112" y="25"/>
                  <a:pt x="1078" y="0"/>
                  <a:pt x="1045" y="0"/>
                </a:cubicBezTo>
                <a:cubicBezTo>
                  <a:pt x="326" y="0"/>
                  <a:pt x="326" y="0"/>
                  <a:pt x="326" y="0"/>
                </a:cubicBezTo>
                <a:cubicBezTo>
                  <a:pt x="292" y="0"/>
                  <a:pt x="267" y="25"/>
                  <a:pt x="267" y="59"/>
                </a:cubicBezTo>
                <a:cubicBezTo>
                  <a:pt x="267" y="75"/>
                  <a:pt x="267" y="75"/>
                  <a:pt x="267" y="75"/>
                </a:cubicBezTo>
                <a:cubicBezTo>
                  <a:pt x="8" y="101"/>
                  <a:pt x="8" y="101"/>
                  <a:pt x="8" y="101"/>
                </a:cubicBezTo>
                <a:cubicBezTo>
                  <a:pt x="459" y="159"/>
                  <a:pt x="459" y="159"/>
                  <a:pt x="459" y="159"/>
                </a:cubicBezTo>
                <a:cubicBezTo>
                  <a:pt x="0" y="209"/>
                  <a:pt x="0" y="209"/>
                  <a:pt x="0" y="209"/>
                </a:cubicBezTo>
                <a:cubicBezTo>
                  <a:pt x="459" y="268"/>
                  <a:pt x="459" y="268"/>
                  <a:pt x="459" y="268"/>
                </a:cubicBezTo>
                <a:cubicBezTo>
                  <a:pt x="0" y="309"/>
                  <a:pt x="0" y="309"/>
                  <a:pt x="0" y="309"/>
                </a:cubicBezTo>
                <a:cubicBezTo>
                  <a:pt x="267" y="360"/>
                  <a:pt x="267" y="360"/>
                  <a:pt x="267" y="360"/>
                </a:cubicBezTo>
                <a:cubicBezTo>
                  <a:pt x="267" y="485"/>
                  <a:pt x="267" y="485"/>
                  <a:pt x="267" y="485"/>
                </a:cubicBezTo>
                <a:cubicBezTo>
                  <a:pt x="1563" y="485"/>
                  <a:pt x="1563" y="485"/>
                  <a:pt x="1563" y="485"/>
                </a:cubicBezTo>
                <a:cubicBezTo>
                  <a:pt x="1563" y="435"/>
                  <a:pt x="1563" y="435"/>
                  <a:pt x="1563" y="435"/>
                </a:cubicBezTo>
                <a:cubicBezTo>
                  <a:pt x="1563" y="410"/>
                  <a:pt x="1555" y="393"/>
                  <a:pt x="1538" y="376"/>
                </a:cubicBezTo>
                <a:close/>
                <a:moveTo>
                  <a:pt x="1429" y="385"/>
                </a:moveTo>
                <a:cubicBezTo>
                  <a:pt x="1195" y="385"/>
                  <a:pt x="1195" y="385"/>
                  <a:pt x="1195" y="385"/>
                </a:cubicBezTo>
                <a:cubicBezTo>
                  <a:pt x="1187" y="385"/>
                  <a:pt x="1178" y="376"/>
                  <a:pt x="1178" y="376"/>
                </a:cubicBezTo>
                <a:cubicBezTo>
                  <a:pt x="1178" y="193"/>
                  <a:pt x="1178" y="193"/>
                  <a:pt x="1178" y="193"/>
                </a:cubicBezTo>
                <a:cubicBezTo>
                  <a:pt x="1178" y="184"/>
                  <a:pt x="1187" y="184"/>
                  <a:pt x="1195" y="184"/>
                </a:cubicBezTo>
                <a:cubicBezTo>
                  <a:pt x="1237" y="184"/>
                  <a:pt x="1237" y="184"/>
                  <a:pt x="1237" y="184"/>
                </a:cubicBezTo>
                <a:lnTo>
                  <a:pt x="1245" y="184"/>
                </a:lnTo>
                <a:cubicBezTo>
                  <a:pt x="1438" y="368"/>
                  <a:pt x="1438" y="368"/>
                  <a:pt x="1438" y="368"/>
                </a:cubicBezTo>
                <a:cubicBezTo>
                  <a:pt x="1446" y="376"/>
                  <a:pt x="1438" y="385"/>
                  <a:pt x="1429" y="385"/>
                </a:cubicBezTo>
                <a:close/>
                <a:moveTo>
                  <a:pt x="1429" y="385"/>
                </a:moveTo>
                <a:lnTo>
                  <a:pt x="1429" y="385"/>
                </a:lnTo>
                <a:close/>
              </a:path>
            </a:pathLst>
          </a:custGeom>
          <a:solidFill>
            <a:schemeClr val="bg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5" name="组合 34"/>
          <p:cNvGrpSpPr/>
          <p:nvPr/>
        </p:nvGrpSpPr>
        <p:grpSpPr>
          <a:xfrm>
            <a:off x="0" y="0"/>
            <a:ext cx="12204700" cy="1301115"/>
            <a:chOff x="0" y="0"/>
            <a:chExt cx="19220" cy="2049"/>
          </a:xfrm>
        </p:grpSpPr>
        <p:pic>
          <p:nvPicPr>
            <p:cNvPr id="2" name="图片 1" descr="C:/Users/ADMINI~1/AppData/Local/Temp/picturescale_20200615100627/output_20200615100628.jpgoutput_20200615100628"/>
            <p:cNvPicPr>
              <a:picLocks noChangeAspect="1"/>
            </p:cNvPicPr>
            <p:nvPr/>
          </p:nvPicPr>
          <p:blipFill>
            <a:blip r:embed="rId1"/>
            <a:srcRect l="208" t="36650" r="309" b="57567"/>
            <a:stretch>
              <a:fillRect/>
            </a:stretch>
          </p:blipFill>
          <p:spPr>
            <a:xfrm>
              <a:off x="0" y="0"/>
              <a:ext cx="19221" cy="1480"/>
            </a:xfrm>
            <a:prstGeom prst="rect">
              <a:avLst/>
            </a:prstGeom>
          </p:spPr>
        </p:pic>
        <p:sp>
          <p:nvSpPr>
            <p:cNvPr id="3" name="矩形 2"/>
            <p:cNvSpPr/>
            <p:nvPr/>
          </p:nvSpPr>
          <p:spPr>
            <a:xfrm>
              <a:off x="0" y="595"/>
              <a:ext cx="10395" cy="1455"/>
            </a:xfrm>
            <a:prstGeom prst="rect">
              <a:avLst/>
            </a:prstGeom>
            <a:solidFill>
              <a:srgbClr val="F05F3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8198" name="文本框 16"/>
            <p:cNvSpPr/>
            <p:nvPr/>
          </p:nvSpPr>
          <p:spPr>
            <a:xfrm>
              <a:off x="863" y="813"/>
              <a:ext cx="8670" cy="101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3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TITLE HERE</a:t>
              </a:r>
              <a:endParaRPr lang="zh-CN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C:/Users/ADMINI~1/AppData/Local/Temp/picturescale_20200615100627/output_20200615100628.jpgoutput_20200615100628"/>
          <p:cNvPicPr>
            <a:picLocks noChangeAspect="1"/>
          </p:cNvPicPr>
          <p:nvPr/>
        </p:nvPicPr>
        <p:blipFill>
          <a:blip r:embed="rId1"/>
          <a:srcRect b="57723"/>
          <a:stretch>
            <a:fillRect/>
          </a:stretch>
        </p:blipFill>
        <p:spPr>
          <a:xfrm>
            <a:off x="-635" y="-12700"/>
            <a:ext cx="12192635" cy="6870700"/>
          </a:xfrm>
          <a:prstGeom prst="rect">
            <a:avLst/>
          </a:prstGeom>
        </p:spPr>
      </p:pic>
      <p:sp>
        <p:nvSpPr>
          <p:cNvPr id="7173" name="文本框 16"/>
          <p:cNvSpPr/>
          <p:nvPr/>
        </p:nvSpPr>
        <p:spPr>
          <a:xfrm>
            <a:off x="1123633" y="3954463"/>
            <a:ext cx="5445760" cy="64516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en-US" altLang="zh-CN" sz="36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174" name="文本框 1"/>
          <p:cNvSpPr txBox="1"/>
          <p:nvPr/>
        </p:nvSpPr>
        <p:spPr>
          <a:xfrm>
            <a:off x="1236663" y="2909888"/>
            <a:ext cx="5219700" cy="82994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4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 </a:t>
            </a:r>
            <a:r>
              <a:rPr lang="en-US" altLang="zh-CN" sz="4800" dirty="0">
                <a:solidFill>
                  <a:srgbClr val="5F55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TWO</a:t>
            </a:r>
            <a:endParaRPr lang="en-US" altLang="zh-CN" sz="4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175" name="组合 1"/>
          <p:cNvGrpSpPr/>
          <p:nvPr/>
        </p:nvGrpSpPr>
        <p:grpSpPr>
          <a:xfrm>
            <a:off x="1828800" y="0"/>
            <a:ext cx="152400" cy="2838450"/>
            <a:chOff x="1828800" y="0"/>
            <a:chExt cx="152400" cy="2838450"/>
          </a:xfrm>
        </p:grpSpPr>
        <p:cxnSp>
          <p:nvCxnSpPr>
            <p:cNvPr id="4" name="直接连接符 3"/>
            <p:cNvCxnSpPr/>
            <p:nvPr/>
          </p:nvCxnSpPr>
          <p:spPr>
            <a:xfrm>
              <a:off x="1828800" y="0"/>
              <a:ext cx="0" cy="2686050"/>
            </a:xfrm>
            <a:prstGeom prst="line">
              <a:avLst/>
            </a:prstGeom>
            <a:ln w="12700">
              <a:solidFill>
                <a:srgbClr val="5F55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1"/>
            <p:cNvCxnSpPr/>
            <p:nvPr/>
          </p:nvCxnSpPr>
          <p:spPr>
            <a:xfrm>
              <a:off x="1981200" y="152400"/>
              <a:ext cx="0" cy="2686050"/>
            </a:xfrm>
            <a:prstGeom prst="line">
              <a:avLst/>
            </a:prstGeom>
            <a:ln w="12700">
              <a:solidFill>
                <a:srgbClr val="5F55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Rounded Rectangle 8"/>
          <p:cNvSpPr/>
          <p:nvPr/>
        </p:nvSpPr>
        <p:spPr>
          <a:xfrm>
            <a:off x="636905" y="2349818"/>
            <a:ext cx="2435225" cy="2435225"/>
          </a:xfrm>
          <a:prstGeom prst="roundRect">
            <a:avLst>
              <a:gd name="adj" fmla="val 3093"/>
            </a:avLst>
          </a:prstGeom>
          <a:solidFill>
            <a:srgbClr val="F7AA98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121920" tIns="60960" rIns="121920" bIns="6096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4265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grpSp>
        <p:nvGrpSpPr>
          <p:cNvPr id="7" name="Group 659"/>
          <p:cNvGrpSpPr/>
          <p:nvPr/>
        </p:nvGrpSpPr>
        <p:grpSpPr bwMode="auto">
          <a:xfrm>
            <a:off x="1601018" y="2844697"/>
            <a:ext cx="507871" cy="783808"/>
            <a:chOff x="0" y="0"/>
            <a:chExt cx="339" cy="573"/>
          </a:xfrm>
          <a:solidFill>
            <a:srgbClr val="5F5560"/>
          </a:solidFill>
        </p:grpSpPr>
        <p:sp>
          <p:nvSpPr>
            <p:cNvPr id="10" name="AutoShape 656"/>
            <p:cNvSpPr/>
            <p:nvPr/>
          </p:nvSpPr>
          <p:spPr bwMode="auto">
            <a:xfrm>
              <a:off x="0" y="0"/>
              <a:ext cx="339" cy="460"/>
            </a:xfrm>
            <a:custGeom>
              <a:avLst/>
              <a:gdLst>
                <a:gd name="T0" fmla="*/ 0 w 21599"/>
                <a:gd name="T1" fmla="*/ 0 h 21600"/>
                <a:gd name="T2" fmla="*/ 0 w 21599"/>
                <a:gd name="T3" fmla="*/ 0 h 21600"/>
                <a:gd name="T4" fmla="*/ 0 w 21599"/>
                <a:gd name="T5" fmla="*/ 0 h 21600"/>
                <a:gd name="T6" fmla="*/ 0 w 21599"/>
                <a:gd name="T7" fmla="*/ 0 h 21600"/>
                <a:gd name="T8" fmla="*/ 0 w 21599"/>
                <a:gd name="T9" fmla="*/ 0 h 21600"/>
                <a:gd name="T10" fmla="*/ 0 w 21599"/>
                <a:gd name="T11" fmla="*/ 0 h 21600"/>
                <a:gd name="T12" fmla="*/ 0 w 21599"/>
                <a:gd name="T13" fmla="*/ 0 h 21600"/>
                <a:gd name="T14" fmla="*/ 0 w 21599"/>
                <a:gd name="T15" fmla="*/ 0 h 21600"/>
                <a:gd name="T16" fmla="*/ 0 w 21599"/>
                <a:gd name="T17" fmla="*/ 0 h 21600"/>
                <a:gd name="T18" fmla="*/ 0 w 21599"/>
                <a:gd name="T19" fmla="*/ 0 h 21600"/>
                <a:gd name="T20" fmla="*/ 0 w 21599"/>
                <a:gd name="T21" fmla="*/ 0 h 21600"/>
                <a:gd name="T22" fmla="*/ 0 w 21599"/>
                <a:gd name="T23" fmla="*/ 0 h 21600"/>
                <a:gd name="T24" fmla="*/ 0 w 21599"/>
                <a:gd name="T25" fmla="*/ 0 h 21600"/>
                <a:gd name="T26" fmla="*/ 0 w 21599"/>
                <a:gd name="T27" fmla="*/ 0 h 21600"/>
                <a:gd name="T28" fmla="*/ 0 w 21599"/>
                <a:gd name="T29" fmla="*/ 0 h 21600"/>
                <a:gd name="T30" fmla="*/ 0 w 21599"/>
                <a:gd name="T31" fmla="*/ 0 h 21600"/>
                <a:gd name="T32" fmla="*/ 0 w 21599"/>
                <a:gd name="T33" fmla="*/ 0 h 21600"/>
                <a:gd name="T34" fmla="*/ 0 w 21599"/>
                <a:gd name="T35" fmla="*/ 0 h 21600"/>
                <a:gd name="T36" fmla="*/ 0 w 21599"/>
                <a:gd name="T37" fmla="*/ 0 h 21600"/>
                <a:gd name="T38" fmla="*/ 0 w 21599"/>
                <a:gd name="T39" fmla="*/ 0 h 21600"/>
                <a:gd name="T40" fmla="*/ 0 w 21599"/>
                <a:gd name="T41" fmla="*/ 0 h 21600"/>
                <a:gd name="T42" fmla="*/ 0 w 21599"/>
                <a:gd name="T43" fmla="*/ 0 h 21600"/>
                <a:gd name="T44" fmla="*/ 0 w 21599"/>
                <a:gd name="T45" fmla="*/ 0 h 21600"/>
                <a:gd name="T46" fmla="*/ 0 w 21599"/>
                <a:gd name="T47" fmla="*/ 0 h 21600"/>
                <a:gd name="T48" fmla="*/ 0 w 21599"/>
                <a:gd name="T49" fmla="*/ 0 h 21600"/>
                <a:gd name="T50" fmla="*/ 0 w 21599"/>
                <a:gd name="T51" fmla="*/ 0 h 21600"/>
                <a:gd name="T52" fmla="*/ 0 w 21599"/>
                <a:gd name="T53" fmla="*/ 0 h 21600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0" t="0" r="r" b="b"/>
              <a:pathLst>
                <a:path w="21599" h="21600">
                  <a:moveTo>
                    <a:pt x="10934" y="0"/>
                  </a:moveTo>
                  <a:cubicBezTo>
                    <a:pt x="10847" y="0"/>
                    <a:pt x="10801" y="2"/>
                    <a:pt x="10801" y="2"/>
                  </a:cubicBezTo>
                  <a:cubicBezTo>
                    <a:pt x="10801" y="2"/>
                    <a:pt x="10754" y="0"/>
                    <a:pt x="10668" y="0"/>
                  </a:cubicBezTo>
                  <a:cubicBezTo>
                    <a:pt x="9432" y="0"/>
                    <a:pt x="0" y="285"/>
                    <a:pt x="0" y="8964"/>
                  </a:cubicBezTo>
                  <a:cubicBezTo>
                    <a:pt x="0" y="12780"/>
                    <a:pt x="6319" y="19737"/>
                    <a:pt x="6319" y="21600"/>
                  </a:cubicBezTo>
                  <a:lnTo>
                    <a:pt x="15323" y="21600"/>
                  </a:lnTo>
                  <a:cubicBezTo>
                    <a:pt x="15323" y="19737"/>
                    <a:pt x="21599" y="12780"/>
                    <a:pt x="21599" y="8964"/>
                  </a:cubicBezTo>
                  <a:cubicBezTo>
                    <a:pt x="21600" y="284"/>
                    <a:pt x="12168" y="0"/>
                    <a:pt x="10934" y="0"/>
                  </a:cubicBezTo>
                  <a:close/>
                  <a:moveTo>
                    <a:pt x="13355" y="19728"/>
                  </a:moveTo>
                  <a:lnTo>
                    <a:pt x="12362" y="19728"/>
                  </a:lnTo>
                  <a:lnTo>
                    <a:pt x="12362" y="14897"/>
                  </a:lnTo>
                  <a:lnTo>
                    <a:pt x="9324" y="14897"/>
                  </a:lnTo>
                  <a:lnTo>
                    <a:pt x="9324" y="19728"/>
                  </a:lnTo>
                  <a:lnTo>
                    <a:pt x="8285" y="19728"/>
                  </a:lnTo>
                  <a:cubicBezTo>
                    <a:pt x="7853" y="18884"/>
                    <a:pt x="7181" y="17845"/>
                    <a:pt x="6279" y="16473"/>
                  </a:cubicBezTo>
                  <a:cubicBezTo>
                    <a:pt x="4701" y="14071"/>
                    <a:pt x="2542" y="10782"/>
                    <a:pt x="2542" y="8964"/>
                  </a:cubicBezTo>
                  <a:cubicBezTo>
                    <a:pt x="2542" y="6006"/>
                    <a:pt x="3778" y="3937"/>
                    <a:pt x="6217" y="2815"/>
                  </a:cubicBezTo>
                  <a:cubicBezTo>
                    <a:pt x="8209" y="1899"/>
                    <a:pt x="10422" y="1872"/>
                    <a:pt x="10668" y="1872"/>
                  </a:cubicBezTo>
                  <a:lnTo>
                    <a:pt x="10696" y="1872"/>
                  </a:lnTo>
                  <a:lnTo>
                    <a:pt x="10783" y="1875"/>
                  </a:lnTo>
                  <a:lnTo>
                    <a:pt x="10888" y="1872"/>
                  </a:lnTo>
                  <a:lnTo>
                    <a:pt x="10934" y="1872"/>
                  </a:lnTo>
                  <a:cubicBezTo>
                    <a:pt x="11179" y="1872"/>
                    <a:pt x="13392" y="1898"/>
                    <a:pt x="15384" y="2815"/>
                  </a:cubicBezTo>
                  <a:cubicBezTo>
                    <a:pt x="17823" y="3937"/>
                    <a:pt x="19059" y="6006"/>
                    <a:pt x="19059" y="8964"/>
                  </a:cubicBezTo>
                  <a:cubicBezTo>
                    <a:pt x="19059" y="10784"/>
                    <a:pt x="16913" y="14074"/>
                    <a:pt x="15345" y="16478"/>
                  </a:cubicBezTo>
                  <a:cubicBezTo>
                    <a:pt x="14451" y="17847"/>
                    <a:pt x="13784" y="18886"/>
                    <a:pt x="13355" y="19728"/>
                  </a:cubicBezTo>
                  <a:close/>
                  <a:moveTo>
                    <a:pt x="13355" y="19728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4265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endParaRPr>
            </a:p>
          </p:txBody>
        </p:sp>
        <p:sp>
          <p:nvSpPr>
            <p:cNvPr id="12" name="Rectangle 657"/>
            <p:cNvSpPr/>
            <p:nvPr/>
          </p:nvSpPr>
          <p:spPr bwMode="auto">
            <a:xfrm>
              <a:off x="95" y="480"/>
              <a:ext cx="142" cy="37"/>
            </a:xfrm>
            <a:prstGeom prst="rect">
              <a:avLst/>
            </a:prstGeom>
            <a:grpFill/>
            <a:ln>
              <a:noFill/>
            </a:ln>
          </p:spPr>
          <p:txBody>
            <a:bodyPr lIns="0" tIns="0" rIns="0" bIns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4265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endParaRPr>
            </a:p>
          </p:txBody>
        </p:sp>
        <p:sp>
          <p:nvSpPr>
            <p:cNvPr id="13" name="Rectangle 658"/>
            <p:cNvSpPr/>
            <p:nvPr/>
          </p:nvSpPr>
          <p:spPr bwMode="auto">
            <a:xfrm>
              <a:off x="136" y="536"/>
              <a:ext cx="70" cy="37"/>
            </a:xfrm>
            <a:prstGeom prst="rect">
              <a:avLst/>
            </a:prstGeom>
            <a:grpFill/>
            <a:ln>
              <a:noFill/>
            </a:ln>
          </p:spPr>
          <p:txBody>
            <a:bodyPr lIns="0" tIns="0" rIns="0" bIns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4265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endParaRPr>
            </a:p>
          </p:txBody>
        </p:sp>
      </p:grpSp>
      <p:sp>
        <p:nvSpPr>
          <p:cNvPr id="11272" name="Text Placeholder 2"/>
          <p:cNvSpPr txBox="1"/>
          <p:nvPr/>
        </p:nvSpPr>
        <p:spPr>
          <a:xfrm>
            <a:off x="660718" y="4081780"/>
            <a:ext cx="2411412" cy="49530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defTabSz="457200" eaLnBrk="1" hangingPunct="1">
              <a:lnSpc>
                <a:spcPct val="130000"/>
              </a:lnSpc>
              <a:spcBef>
                <a:spcPct val="20000"/>
              </a:spcBef>
              <a:buNone/>
            </a:pPr>
            <a:r>
              <a:rPr lang="zh-CN" altLang="en-US" sz="2400" b="1" dirty="0">
                <a:solidFill>
                  <a:srgbClr val="5F55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Segoe UI" panose="020B0502040204020203" pitchFamily="34" charset="0"/>
              </a:rPr>
              <a:t>添加标题</a:t>
            </a:r>
            <a:endParaRPr lang="zh-CN" altLang="en-US" sz="2000" dirty="0">
              <a:solidFill>
                <a:srgbClr val="5F55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Rounded Rectangle 9"/>
          <p:cNvSpPr/>
          <p:nvPr/>
        </p:nvSpPr>
        <p:spPr>
          <a:xfrm>
            <a:off x="3481705" y="2349818"/>
            <a:ext cx="2435225" cy="2435225"/>
          </a:xfrm>
          <a:prstGeom prst="roundRect">
            <a:avLst>
              <a:gd name="adj" fmla="val 3093"/>
            </a:avLst>
          </a:prstGeom>
          <a:solidFill>
            <a:srgbClr val="5EAB4E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121920" tIns="60960" rIns="121920" bIns="6096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4265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grpSp>
        <p:nvGrpSpPr>
          <p:cNvPr id="16" name="Group 116"/>
          <p:cNvGrpSpPr/>
          <p:nvPr/>
        </p:nvGrpSpPr>
        <p:grpSpPr bwMode="auto">
          <a:xfrm>
            <a:off x="4422057" y="2918084"/>
            <a:ext cx="545725" cy="647776"/>
            <a:chOff x="0" y="0"/>
            <a:chExt cx="483" cy="574"/>
          </a:xfrm>
          <a:solidFill>
            <a:srgbClr val="5F5560"/>
          </a:solidFill>
        </p:grpSpPr>
        <p:sp>
          <p:nvSpPr>
            <p:cNvPr id="17" name="AutoShape 114"/>
            <p:cNvSpPr/>
            <p:nvPr/>
          </p:nvSpPr>
          <p:spPr bwMode="auto">
            <a:xfrm>
              <a:off x="0" y="0"/>
              <a:ext cx="483" cy="57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w 21600"/>
                <a:gd name="T13" fmla="*/ 0 h 21600"/>
                <a:gd name="T14" fmla="*/ 0 w 21600"/>
                <a:gd name="T15" fmla="*/ 0 h 21600"/>
                <a:gd name="T16" fmla="*/ 0 w 21600"/>
                <a:gd name="T17" fmla="*/ 0 h 21600"/>
                <a:gd name="T18" fmla="*/ 0 w 21600"/>
                <a:gd name="T19" fmla="*/ 0 h 21600"/>
                <a:gd name="T20" fmla="*/ 0 w 21600"/>
                <a:gd name="T21" fmla="*/ 0 h 21600"/>
                <a:gd name="T22" fmla="*/ 0 w 21600"/>
                <a:gd name="T23" fmla="*/ 0 h 21600"/>
                <a:gd name="T24" fmla="*/ 0 w 21600"/>
                <a:gd name="T25" fmla="*/ 0 h 21600"/>
                <a:gd name="T26" fmla="*/ 0 w 21600"/>
                <a:gd name="T27" fmla="*/ 0 h 21600"/>
                <a:gd name="T28" fmla="*/ 0 w 21600"/>
                <a:gd name="T29" fmla="*/ 0 h 21600"/>
                <a:gd name="T30" fmla="*/ 0 w 21600"/>
                <a:gd name="T31" fmla="*/ 0 h 21600"/>
                <a:gd name="T32" fmla="*/ 0 w 21600"/>
                <a:gd name="T33" fmla="*/ 0 h 21600"/>
                <a:gd name="T34" fmla="*/ 0 w 21600"/>
                <a:gd name="T35" fmla="*/ 0 h 21600"/>
                <a:gd name="T36" fmla="*/ 0 w 21600"/>
                <a:gd name="T37" fmla="*/ 0 h 21600"/>
                <a:gd name="T38" fmla="*/ 0 w 21600"/>
                <a:gd name="T39" fmla="*/ 0 h 21600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21600" h="21600">
                  <a:moveTo>
                    <a:pt x="12410" y="3528"/>
                  </a:moveTo>
                  <a:lnTo>
                    <a:pt x="12410" y="1767"/>
                  </a:lnTo>
                  <a:lnTo>
                    <a:pt x="13534" y="1767"/>
                  </a:lnTo>
                  <a:cubicBezTo>
                    <a:pt x="14114" y="1767"/>
                    <a:pt x="14584" y="1371"/>
                    <a:pt x="14584" y="883"/>
                  </a:cubicBezTo>
                  <a:cubicBezTo>
                    <a:pt x="14584" y="395"/>
                    <a:pt x="14114" y="0"/>
                    <a:pt x="13534" y="0"/>
                  </a:cubicBezTo>
                  <a:lnTo>
                    <a:pt x="8085" y="0"/>
                  </a:lnTo>
                  <a:cubicBezTo>
                    <a:pt x="7505" y="0"/>
                    <a:pt x="7035" y="395"/>
                    <a:pt x="7035" y="883"/>
                  </a:cubicBezTo>
                  <a:cubicBezTo>
                    <a:pt x="7035" y="1371"/>
                    <a:pt x="7504" y="1767"/>
                    <a:pt x="8085" y="1767"/>
                  </a:cubicBezTo>
                  <a:lnTo>
                    <a:pt x="9185" y="1767"/>
                  </a:lnTo>
                  <a:lnTo>
                    <a:pt x="9185" y="3528"/>
                  </a:lnTo>
                  <a:cubicBezTo>
                    <a:pt x="3986" y="4184"/>
                    <a:pt x="0" y="7957"/>
                    <a:pt x="0" y="12513"/>
                  </a:cubicBezTo>
                  <a:cubicBezTo>
                    <a:pt x="0" y="17532"/>
                    <a:pt x="4835" y="21600"/>
                    <a:pt x="10800" y="21600"/>
                  </a:cubicBezTo>
                  <a:cubicBezTo>
                    <a:pt x="16765" y="21600"/>
                    <a:pt x="21600" y="17532"/>
                    <a:pt x="21600" y="12513"/>
                  </a:cubicBezTo>
                  <a:cubicBezTo>
                    <a:pt x="21600" y="7955"/>
                    <a:pt x="17611" y="4182"/>
                    <a:pt x="12410" y="3528"/>
                  </a:cubicBezTo>
                  <a:close/>
                  <a:moveTo>
                    <a:pt x="10800" y="19328"/>
                  </a:moveTo>
                  <a:cubicBezTo>
                    <a:pt x="6334" y="19328"/>
                    <a:pt x="2700" y="16271"/>
                    <a:pt x="2700" y="12513"/>
                  </a:cubicBezTo>
                  <a:cubicBezTo>
                    <a:pt x="2700" y="8755"/>
                    <a:pt x="6334" y="5698"/>
                    <a:pt x="10800" y="5698"/>
                  </a:cubicBezTo>
                  <a:cubicBezTo>
                    <a:pt x="15266" y="5698"/>
                    <a:pt x="18900" y="8755"/>
                    <a:pt x="18900" y="12513"/>
                  </a:cubicBezTo>
                  <a:cubicBezTo>
                    <a:pt x="18900" y="16271"/>
                    <a:pt x="15266" y="19328"/>
                    <a:pt x="10800" y="19328"/>
                  </a:cubicBezTo>
                  <a:close/>
                  <a:moveTo>
                    <a:pt x="10800" y="19328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4265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endParaRPr>
            </a:p>
          </p:txBody>
        </p:sp>
        <p:sp>
          <p:nvSpPr>
            <p:cNvPr id="18" name="AutoShape 115"/>
            <p:cNvSpPr/>
            <p:nvPr/>
          </p:nvSpPr>
          <p:spPr bwMode="auto">
            <a:xfrm>
              <a:off x="216" y="200"/>
              <a:ext cx="146" cy="226"/>
            </a:xfrm>
            <a:custGeom>
              <a:avLst/>
              <a:gdLst>
                <a:gd name="T0" fmla="*/ 0 w 21403"/>
                <a:gd name="T1" fmla="*/ 0 h 21600"/>
                <a:gd name="T2" fmla="*/ 0 w 21403"/>
                <a:gd name="T3" fmla="*/ 0 h 21600"/>
                <a:gd name="T4" fmla="*/ 0 w 21403"/>
                <a:gd name="T5" fmla="*/ 0 h 21600"/>
                <a:gd name="T6" fmla="*/ 0 w 21403"/>
                <a:gd name="T7" fmla="*/ 0 h 21600"/>
                <a:gd name="T8" fmla="*/ 0 w 21403"/>
                <a:gd name="T9" fmla="*/ 0 h 21600"/>
                <a:gd name="T10" fmla="*/ 0 w 21403"/>
                <a:gd name="T11" fmla="*/ 0 h 21600"/>
                <a:gd name="T12" fmla="*/ 0 w 21403"/>
                <a:gd name="T13" fmla="*/ 0 h 21600"/>
                <a:gd name="T14" fmla="*/ 0 w 21403"/>
                <a:gd name="T15" fmla="*/ 0 h 21600"/>
                <a:gd name="T16" fmla="*/ 0 w 21403"/>
                <a:gd name="T17" fmla="*/ 0 h 21600"/>
                <a:gd name="T18" fmla="*/ 0 w 21403"/>
                <a:gd name="T19" fmla="*/ 0 h 21600"/>
                <a:gd name="T20" fmla="*/ 0 w 21403"/>
                <a:gd name="T21" fmla="*/ 0 h 21600"/>
                <a:gd name="T22" fmla="*/ 0 w 21403"/>
                <a:gd name="T23" fmla="*/ 0 h 21600"/>
                <a:gd name="T24" fmla="*/ 0 w 21403"/>
                <a:gd name="T25" fmla="*/ 0 h 21600"/>
                <a:gd name="T26" fmla="*/ 0 w 21403"/>
                <a:gd name="T27" fmla="*/ 0 h 21600"/>
                <a:gd name="T28" fmla="*/ 0 w 21403"/>
                <a:gd name="T29" fmla="*/ 0 h 21600"/>
                <a:gd name="T30" fmla="*/ 0 w 21403"/>
                <a:gd name="T31" fmla="*/ 0 h 21600"/>
                <a:gd name="T32" fmla="*/ 0 w 21403"/>
                <a:gd name="T33" fmla="*/ 0 h 21600"/>
                <a:gd name="T34" fmla="*/ 0 w 21403"/>
                <a:gd name="T35" fmla="*/ 0 h 21600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1403" h="21600">
                  <a:moveTo>
                    <a:pt x="20755" y="17708"/>
                  </a:moveTo>
                  <a:lnTo>
                    <a:pt x="6801" y="11554"/>
                  </a:lnTo>
                  <a:lnTo>
                    <a:pt x="6801" y="961"/>
                  </a:lnTo>
                  <a:cubicBezTo>
                    <a:pt x="6801" y="708"/>
                    <a:pt x="6643" y="460"/>
                    <a:pt x="6370" y="281"/>
                  </a:cubicBezTo>
                  <a:cubicBezTo>
                    <a:pt x="6097" y="103"/>
                    <a:pt x="5717" y="0"/>
                    <a:pt x="5330" y="0"/>
                  </a:cubicBezTo>
                  <a:lnTo>
                    <a:pt x="1470" y="0"/>
                  </a:lnTo>
                  <a:cubicBezTo>
                    <a:pt x="1081" y="0"/>
                    <a:pt x="705" y="102"/>
                    <a:pt x="431" y="281"/>
                  </a:cubicBezTo>
                  <a:cubicBezTo>
                    <a:pt x="158" y="460"/>
                    <a:pt x="0" y="708"/>
                    <a:pt x="0" y="961"/>
                  </a:cubicBezTo>
                  <a:lnTo>
                    <a:pt x="0" y="13470"/>
                  </a:lnTo>
                  <a:cubicBezTo>
                    <a:pt x="0" y="13723"/>
                    <a:pt x="158" y="13970"/>
                    <a:pt x="431" y="14149"/>
                  </a:cubicBezTo>
                  <a:cubicBezTo>
                    <a:pt x="542" y="14221"/>
                    <a:pt x="670" y="14282"/>
                    <a:pt x="809" y="14327"/>
                  </a:cubicBezTo>
                  <a:lnTo>
                    <a:pt x="17068" y="21438"/>
                  </a:lnTo>
                  <a:cubicBezTo>
                    <a:pt x="17313" y="21544"/>
                    <a:pt x="17597" y="21600"/>
                    <a:pt x="17883" y="21600"/>
                  </a:cubicBezTo>
                  <a:cubicBezTo>
                    <a:pt x="17987" y="21600"/>
                    <a:pt x="18092" y="21592"/>
                    <a:pt x="18196" y="21579"/>
                  </a:cubicBezTo>
                  <a:cubicBezTo>
                    <a:pt x="18584" y="21525"/>
                    <a:pt x="18921" y="21370"/>
                    <a:pt x="19134" y="21149"/>
                  </a:cubicBezTo>
                  <a:lnTo>
                    <a:pt x="21180" y="19012"/>
                  </a:lnTo>
                  <a:cubicBezTo>
                    <a:pt x="21600" y="18574"/>
                    <a:pt x="21411" y="17997"/>
                    <a:pt x="20755" y="17708"/>
                  </a:cubicBezTo>
                  <a:close/>
                  <a:moveTo>
                    <a:pt x="20755" y="17708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4265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endParaRPr>
            </a:p>
          </p:txBody>
        </p:sp>
      </p:grpSp>
      <p:sp>
        <p:nvSpPr>
          <p:cNvPr id="11275" name="Text Placeholder 2"/>
          <p:cNvSpPr txBox="1"/>
          <p:nvPr/>
        </p:nvSpPr>
        <p:spPr>
          <a:xfrm>
            <a:off x="3481705" y="4081780"/>
            <a:ext cx="2413000" cy="49530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defTabSz="457200" eaLnBrk="1" hangingPunct="1">
              <a:lnSpc>
                <a:spcPct val="130000"/>
              </a:lnSpc>
              <a:spcBef>
                <a:spcPct val="20000"/>
              </a:spcBef>
              <a:buNone/>
            </a:pPr>
            <a:r>
              <a:rPr lang="zh-CN" altLang="en-US" sz="2400" b="1" dirty="0">
                <a:solidFill>
                  <a:srgbClr val="5F55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Segoe UI" panose="020B0502040204020203" pitchFamily="34" charset="0"/>
              </a:rPr>
              <a:t>添加标题</a:t>
            </a:r>
            <a:endParaRPr lang="zh-CN" altLang="en-US" sz="2000" dirty="0">
              <a:solidFill>
                <a:srgbClr val="5F55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Rounded Rectangle 10"/>
          <p:cNvSpPr/>
          <p:nvPr/>
        </p:nvSpPr>
        <p:spPr>
          <a:xfrm>
            <a:off x="6312218" y="2349818"/>
            <a:ext cx="2435225" cy="2435225"/>
          </a:xfrm>
          <a:prstGeom prst="roundRect">
            <a:avLst>
              <a:gd name="adj" fmla="val 3093"/>
            </a:avLst>
          </a:prstGeom>
          <a:solidFill>
            <a:srgbClr val="F7AA98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121920" tIns="60960" rIns="121920" bIns="6096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4265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1" name="AutoShape 399"/>
          <p:cNvSpPr/>
          <p:nvPr/>
        </p:nvSpPr>
        <p:spPr bwMode="auto">
          <a:xfrm>
            <a:off x="7205980" y="2948305"/>
            <a:ext cx="650875" cy="647700"/>
          </a:xfrm>
          <a:custGeom>
            <a:avLst/>
            <a:gdLst>
              <a:gd name="T0" fmla="*/ 147153432 w 21600"/>
              <a:gd name="T1" fmla="*/ 0 h 21600"/>
              <a:gd name="T2" fmla="*/ 0 w 21600"/>
              <a:gd name="T3" fmla="*/ 39533154 h 21600"/>
              <a:gd name="T4" fmla="*/ 0 w 21600"/>
              <a:gd name="T5" fmla="*/ 39546738 h 21600"/>
              <a:gd name="T6" fmla="*/ 0 w 21600"/>
              <a:gd name="T7" fmla="*/ 246662734 h 21600"/>
              <a:gd name="T8" fmla="*/ 147153432 w 21600"/>
              <a:gd name="T9" fmla="*/ 286355233 h 21600"/>
              <a:gd name="T10" fmla="*/ 294279076 w 21600"/>
              <a:gd name="T11" fmla="*/ 246662734 h 21600"/>
              <a:gd name="T12" fmla="*/ 294279076 w 21600"/>
              <a:gd name="T13" fmla="*/ 39572652 h 21600"/>
              <a:gd name="T14" fmla="*/ 147153432 w 21600"/>
              <a:gd name="T15" fmla="*/ 0 h 21600"/>
              <a:gd name="T16" fmla="*/ 134810310 w 21600"/>
              <a:gd name="T17" fmla="*/ 258262719 h 21600"/>
              <a:gd name="T18" fmla="*/ 24523408 w 21600"/>
              <a:gd name="T19" fmla="*/ 228501028 h 21600"/>
              <a:gd name="T20" fmla="*/ 24523408 w 21600"/>
              <a:gd name="T21" fmla="*/ 74452997 h 21600"/>
              <a:gd name="T22" fmla="*/ 134810310 w 21600"/>
              <a:gd name="T23" fmla="*/ 104307270 h 21600"/>
              <a:gd name="T24" fmla="*/ 134810310 w 21600"/>
              <a:gd name="T25" fmla="*/ 258262719 h 21600"/>
              <a:gd name="T26" fmla="*/ 147071377 w 21600"/>
              <a:gd name="T27" fmla="*/ 82870304 h 21600"/>
              <a:gd name="T28" fmla="*/ 39387379 w 21600"/>
              <a:gd name="T29" fmla="*/ 53705369 h 21600"/>
              <a:gd name="T30" fmla="*/ 147153432 w 21600"/>
              <a:gd name="T31" fmla="*/ 24764161 h 21600"/>
              <a:gd name="T32" fmla="*/ 254891697 w 21600"/>
              <a:gd name="T33" fmla="*/ 53731390 h 21600"/>
              <a:gd name="T34" fmla="*/ 147071377 w 21600"/>
              <a:gd name="T35" fmla="*/ 82870304 h 21600"/>
              <a:gd name="T36" fmla="*/ 269755549 w 21600"/>
              <a:gd name="T37" fmla="*/ 228514612 h 21600"/>
              <a:gd name="T38" fmla="*/ 159332551 w 21600"/>
              <a:gd name="T39" fmla="*/ 258303484 h 21600"/>
              <a:gd name="T40" fmla="*/ 159332551 w 21600"/>
              <a:gd name="T41" fmla="*/ 104320854 h 21600"/>
              <a:gd name="T42" fmla="*/ 269755549 w 21600"/>
              <a:gd name="T43" fmla="*/ 74478911 h 21600"/>
              <a:gd name="T44" fmla="*/ 269755549 w 21600"/>
              <a:gd name="T45" fmla="*/ 228514612 h 21600"/>
              <a:gd name="T46" fmla="*/ 269755549 w 21600"/>
              <a:gd name="T47" fmla="*/ 228514612 h 21600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0" t="0" r="r" b="b"/>
            <a:pathLst>
              <a:path w="21600" h="21600">
                <a:moveTo>
                  <a:pt x="10801" y="0"/>
                </a:moveTo>
                <a:lnTo>
                  <a:pt x="0" y="2982"/>
                </a:lnTo>
                <a:lnTo>
                  <a:pt x="0" y="2983"/>
                </a:lnTo>
                <a:lnTo>
                  <a:pt x="0" y="18606"/>
                </a:lnTo>
                <a:lnTo>
                  <a:pt x="10801" y="21600"/>
                </a:lnTo>
                <a:lnTo>
                  <a:pt x="21600" y="18606"/>
                </a:lnTo>
                <a:lnTo>
                  <a:pt x="21600" y="2985"/>
                </a:lnTo>
                <a:lnTo>
                  <a:pt x="10801" y="0"/>
                </a:lnTo>
                <a:close/>
                <a:moveTo>
                  <a:pt x="9895" y="19481"/>
                </a:moveTo>
                <a:lnTo>
                  <a:pt x="1800" y="17236"/>
                </a:lnTo>
                <a:lnTo>
                  <a:pt x="1800" y="5616"/>
                </a:lnTo>
                <a:lnTo>
                  <a:pt x="9895" y="7868"/>
                </a:lnTo>
                <a:lnTo>
                  <a:pt x="9895" y="19481"/>
                </a:lnTo>
                <a:close/>
                <a:moveTo>
                  <a:pt x="10795" y="6251"/>
                </a:moveTo>
                <a:lnTo>
                  <a:pt x="2891" y="4051"/>
                </a:lnTo>
                <a:lnTo>
                  <a:pt x="10801" y="1868"/>
                </a:lnTo>
                <a:lnTo>
                  <a:pt x="18709" y="4053"/>
                </a:lnTo>
                <a:lnTo>
                  <a:pt x="10795" y="6251"/>
                </a:lnTo>
                <a:close/>
                <a:moveTo>
                  <a:pt x="19800" y="17237"/>
                </a:moveTo>
                <a:lnTo>
                  <a:pt x="11695" y="19484"/>
                </a:lnTo>
                <a:lnTo>
                  <a:pt x="11695" y="7869"/>
                </a:lnTo>
                <a:lnTo>
                  <a:pt x="19800" y="5618"/>
                </a:lnTo>
                <a:lnTo>
                  <a:pt x="19800" y="17237"/>
                </a:lnTo>
                <a:close/>
                <a:moveTo>
                  <a:pt x="19800" y="17237"/>
                </a:moveTo>
              </a:path>
            </a:pathLst>
          </a:custGeom>
          <a:solidFill>
            <a:srgbClr val="5F5560"/>
          </a:solidFill>
          <a:ln>
            <a:noFill/>
          </a:ln>
        </p:spPr>
        <p:txBody>
          <a:bodyPr lIns="0" tIns="0" rIns="0" bIns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4265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11278" name="Text Placeholder 2"/>
          <p:cNvSpPr txBox="1"/>
          <p:nvPr/>
        </p:nvSpPr>
        <p:spPr>
          <a:xfrm>
            <a:off x="6312218" y="4081780"/>
            <a:ext cx="2413000" cy="49530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defTabSz="457200" eaLnBrk="1" hangingPunct="1">
              <a:lnSpc>
                <a:spcPct val="130000"/>
              </a:lnSpc>
              <a:spcBef>
                <a:spcPct val="20000"/>
              </a:spcBef>
              <a:buNone/>
            </a:pPr>
            <a:r>
              <a:rPr lang="zh-CN" altLang="en-US" sz="2400" b="1" dirty="0">
                <a:solidFill>
                  <a:srgbClr val="5F55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Segoe UI" panose="020B0502040204020203" pitchFamily="34" charset="0"/>
              </a:rPr>
              <a:t>添加标题</a:t>
            </a:r>
            <a:endParaRPr lang="zh-CN" altLang="en-US" sz="2000" dirty="0">
              <a:solidFill>
                <a:srgbClr val="5F55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Rounded Rectangle 11"/>
          <p:cNvSpPr/>
          <p:nvPr/>
        </p:nvSpPr>
        <p:spPr>
          <a:xfrm>
            <a:off x="9150668" y="2349818"/>
            <a:ext cx="2435225" cy="2435225"/>
          </a:xfrm>
          <a:prstGeom prst="roundRect">
            <a:avLst>
              <a:gd name="adj" fmla="val 3093"/>
            </a:avLst>
          </a:prstGeom>
          <a:solidFill>
            <a:srgbClr val="5EAB4E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121920" tIns="60960" rIns="121920" bIns="6096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4265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4" name="AutoShape 113"/>
          <p:cNvSpPr/>
          <p:nvPr/>
        </p:nvSpPr>
        <p:spPr bwMode="auto">
          <a:xfrm>
            <a:off x="10049193" y="2949893"/>
            <a:ext cx="647700" cy="554038"/>
          </a:xfrm>
          <a:custGeom>
            <a:avLst/>
            <a:gdLst>
              <a:gd name="T0" fmla="*/ 259046022 w 21600"/>
              <a:gd name="T1" fmla="*/ 121588502 h 21600"/>
              <a:gd name="T2" fmla="*/ 259046022 w 21600"/>
              <a:gd name="T3" fmla="*/ 105226481 h 21600"/>
              <a:gd name="T4" fmla="*/ 239823076 w 21600"/>
              <a:gd name="T5" fmla="*/ 77110490 h 21600"/>
              <a:gd name="T6" fmla="*/ 186223862 w 21600"/>
              <a:gd name="T7" fmla="*/ 43829736 h 21600"/>
              <a:gd name="T8" fmla="*/ 166165689 w 21600"/>
              <a:gd name="T9" fmla="*/ 29170478 h 21600"/>
              <a:gd name="T10" fmla="*/ 159655912 w 21600"/>
              <a:gd name="T11" fmla="*/ 18378005 h 21600"/>
              <a:gd name="T12" fmla="*/ 159655912 w 21600"/>
              <a:gd name="T13" fmla="*/ 18306686 h 21600"/>
              <a:gd name="T14" fmla="*/ 159655912 w 21600"/>
              <a:gd name="T15" fmla="*/ 0 h 21600"/>
              <a:gd name="T16" fmla="*/ 126685736 w 21600"/>
              <a:gd name="T17" fmla="*/ 0 h 21600"/>
              <a:gd name="T18" fmla="*/ 126685736 w 21600"/>
              <a:gd name="T19" fmla="*/ 7010 h 21600"/>
              <a:gd name="T20" fmla="*/ 126685736 w 21600"/>
              <a:gd name="T21" fmla="*/ 18314449 h 21600"/>
              <a:gd name="T22" fmla="*/ 126685736 w 21600"/>
              <a:gd name="T23" fmla="*/ 18385768 h 21600"/>
              <a:gd name="T24" fmla="*/ 120175960 w 21600"/>
              <a:gd name="T25" fmla="*/ 29184405 h 21600"/>
              <a:gd name="T26" fmla="*/ 100117787 w 21600"/>
              <a:gd name="T27" fmla="*/ 43844509 h 21600"/>
              <a:gd name="T28" fmla="*/ 46519839 w 21600"/>
              <a:gd name="T29" fmla="*/ 77117499 h 21600"/>
              <a:gd name="T30" fmla="*/ 27296893 w 21600"/>
              <a:gd name="T31" fmla="*/ 105240491 h 21600"/>
              <a:gd name="T32" fmla="*/ 27296893 w 21600"/>
              <a:gd name="T33" fmla="*/ 121595512 h 21600"/>
              <a:gd name="T34" fmla="*/ 0 w 21600"/>
              <a:gd name="T35" fmla="*/ 121595512 h 21600"/>
              <a:gd name="T36" fmla="*/ 43483029 w 21600"/>
              <a:gd name="T37" fmla="*/ 153864397 h 21600"/>
              <a:gd name="T38" fmla="*/ 86847348 w 21600"/>
              <a:gd name="T39" fmla="*/ 121595512 h 21600"/>
              <a:gd name="T40" fmla="*/ 60280664 w 21600"/>
              <a:gd name="T41" fmla="*/ 121595512 h 21600"/>
              <a:gd name="T42" fmla="*/ 60280664 w 21600"/>
              <a:gd name="T43" fmla="*/ 105240491 h 21600"/>
              <a:gd name="T44" fmla="*/ 60280664 w 21600"/>
              <a:gd name="T45" fmla="*/ 105147400 h 21600"/>
              <a:gd name="T46" fmla="*/ 66723773 w 21600"/>
              <a:gd name="T47" fmla="*/ 94712354 h 21600"/>
              <a:gd name="T48" fmla="*/ 86835030 w 21600"/>
              <a:gd name="T49" fmla="*/ 80194969 h 21600"/>
              <a:gd name="T50" fmla="*/ 126526262 w 21600"/>
              <a:gd name="T51" fmla="*/ 56480866 h 21600"/>
              <a:gd name="T52" fmla="*/ 126526262 w 21600"/>
              <a:gd name="T53" fmla="*/ 121588502 h 21600"/>
              <a:gd name="T54" fmla="*/ 99693960 w 21600"/>
              <a:gd name="T55" fmla="*/ 121588502 h 21600"/>
              <a:gd name="T56" fmla="*/ 143217743 w 21600"/>
              <a:gd name="T57" fmla="*/ 153864397 h 21600"/>
              <a:gd name="T58" fmla="*/ 186661273 w 21600"/>
              <a:gd name="T59" fmla="*/ 121588502 h 21600"/>
              <a:gd name="T60" fmla="*/ 159510152 w 21600"/>
              <a:gd name="T61" fmla="*/ 121588502 h 21600"/>
              <a:gd name="T62" fmla="*/ 159510152 w 21600"/>
              <a:gd name="T63" fmla="*/ 56274591 h 21600"/>
              <a:gd name="T64" fmla="*/ 199520215 w 21600"/>
              <a:gd name="T65" fmla="*/ 80180289 h 21600"/>
              <a:gd name="T66" fmla="*/ 219631460 w 21600"/>
              <a:gd name="T67" fmla="*/ 94704591 h 21600"/>
              <a:gd name="T68" fmla="*/ 226074569 w 21600"/>
              <a:gd name="T69" fmla="*/ 105140390 h 21600"/>
              <a:gd name="T70" fmla="*/ 226074569 w 21600"/>
              <a:gd name="T71" fmla="*/ 105233481 h 21600"/>
              <a:gd name="T72" fmla="*/ 226074569 w 21600"/>
              <a:gd name="T73" fmla="*/ 121588502 h 21600"/>
              <a:gd name="T74" fmla="*/ 199507778 w 21600"/>
              <a:gd name="T75" fmla="*/ 121588502 h 21600"/>
              <a:gd name="T76" fmla="*/ 242872215 w 21600"/>
              <a:gd name="T77" fmla="*/ 153850470 h 21600"/>
              <a:gd name="T78" fmla="*/ 286355233 w 21600"/>
              <a:gd name="T79" fmla="*/ 121588502 h 21600"/>
              <a:gd name="T80" fmla="*/ 259046022 w 21600"/>
              <a:gd name="T81" fmla="*/ 121588502 h 21600"/>
              <a:gd name="T82" fmla="*/ 259046022 w 21600"/>
              <a:gd name="T83" fmla="*/ 121588502 h 21600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0" t="0" r="r" b="b"/>
            <a:pathLst>
              <a:path w="21600" h="21600">
                <a:moveTo>
                  <a:pt x="19540" y="17069"/>
                </a:moveTo>
                <a:cubicBezTo>
                  <a:pt x="19540" y="16473"/>
                  <a:pt x="19540" y="15944"/>
                  <a:pt x="19540" y="14772"/>
                </a:cubicBezTo>
                <a:cubicBezTo>
                  <a:pt x="19526" y="13214"/>
                  <a:pt x="18865" y="11949"/>
                  <a:pt x="18090" y="10825"/>
                </a:cubicBezTo>
                <a:cubicBezTo>
                  <a:pt x="16910" y="9139"/>
                  <a:pt x="15307" y="7618"/>
                  <a:pt x="14047" y="6153"/>
                </a:cubicBezTo>
                <a:cubicBezTo>
                  <a:pt x="13419" y="5427"/>
                  <a:pt x="12881" y="4722"/>
                  <a:pt x="12534" y="4095"/>
                </a:cubicBezTo>
                <a:cubicBezTo>
                  <a:pt x="12185" y="3471"/>
                  <a:pt x="12043" y="2962"/>
                  <a:pt x="12043" y="2580"/>
                </a:cubicBezTo>
                <a:cubicBezTo>
                  <a:pt x="12043" y="2577"/>
                  <a:pt x="12043" y="2573"/>
                  <a:pt x="12043" y="2570"/>
                </a:cubicBezTo>
                <a:cubicBezTo>
                  <a:pt x="12043" y="1413"/>
                  <a:pt x="12043" y="589"/>
                  <a:pt x="12043" y="0"/>
                </a:cubicBezTo>
                <a:lnTo>
                  <a:pt x="9556" y="0"/>
                </a:lnTo>
                <a:cubicBezTo>
                  <a:pt x="9556" y="0"/>
                  <a:pt x="9556" y="1"/>
                  <a:pt x="9556" y="1"/>
                </a:cubicBezTo>
                <a:cubicBezTo>
                  <a:pt x="9556" y="591"/>
                  <a:pt x="9556" y="1415"/>
                  <a:pt x="9556" y="2571"/>
                </a:cubicBezTo>
                <a:cubicBezTo>
                  <a:pt x="9556" y="2574"/>
                  <a:pt x="9556" y="2578"/>
                  <a:pt x="9556" y="2581"/>
                </a:cubicBezTo>
                <a:cubicBezTo>
                  <a:pt x="9556" y="2963"/>
                  <a:pt x="9414" y="3472"/>
                  <a:pt x="9065" y="4097"/>
                </a:cubicBezTo>
                <a:cubicBezTo>
                  <a:pt x="8718" y="4723"/>
                  <a:pt x="8180" y="5428"/>
                  <a:pt x="7552" y="6155"/>
                </a:cubicBezTo>
                <a:cubicBezTo>
                  <a:pt x="6292" y="7619"/>
                  <a:pt x="4689" y="9140"/>
                  <a:pt x="3509" y="10826"/>
                </a:cubicBezTo>
                <a:cubicBezTo>
                  <a:pt x="2734" y="11950"/>
                  <a:pt x="2073" y="13215"/>
                  <a:pt x="2059" y="14774"/>
                </a:cubicBezTo>
                <a:cubicBezTo>
                  <a:pt x="2059" y="15946"/>
                  <a:pt x="2059" y="16475"/>
                  <a:pt x="2059" y="17070"/>
                </a:cubicBezTo>
                <a:lnTo>
                  <a:pt x="0" y="17070"/>
                </a:lnTo>
                <a:lnTo>
                  <a:pt x="3280" y="21600"/>
                </a:lnTo>
                <a:lnTo>
                  <a:pt x="6551" y="17070"/>
                </a:lnTo>
                <a:lnTo>
                  <a:pt x="4547" y="17070"/>
                </a:lnTo>
                <a:cubicBezTo>
                  <a:pt x="4547" y="16475"/>
                  <a:pt x="4547" y="15946"/>
                  <a:pt x="4547" y="14774"/>
                </a:cubicBezTo>
                <a:cubicBezTo>
                  <a:pt x="4547" y="14769"/>
                  <a:pt x="4547" y="14765"/>
                  <a:pt x="4547" y="14761"/>
                </a:cubicBezTo>
                <a:cubicBezTo>
                  <a:pt x="4547" y="14404"/>
                  <a:pt x="4685" y="13910"/>
                  <a:pt x="5033" y="13296"/>
                </a:cubicBezTo>
                <a:cubicBezTo>
                  <a:pt x="5381" y="12679"/>
                  <a:pt x="5919" y="11980"/>
                  <a:pt x="6550" y="11258"/>
                </a:cubicBezTo>
                <a:cubicBezTo>
                  <a:pt x="7464" y="10197"/>
                  <a:pt x="8559" y="9102"/>
                  <a:pt x="9544" y="7929"/>
                </a:cubicBezTo>
                <a:lnTo>
                  <a:pt x="9544" y="17069"/>
                </a:lnTo>
                <a:lnTo>
                  <a:pt x="7520" y="17069"/>
                </a:lnTo>
                <a:lnTo>
                  <a:pt x="10803" y="21600"/>
                </a:lnTo>
                <a:lnTo>
                  <a:pt x="14080" y="17069"/>
                </a:lnTo>
                <a:lnTo>
                  <a:pt x="12032" y="17069"/>
                </a:lnTo>
                <a:lnTo>
                  <a:pt x="12032" y="7900"/>
                </a:lnTo>
                <a:cubicBezTo>
                  <a:pt x="13023" y="9084"/>
                  <a:pt x="14128" y="10188"/>
                  <a:pt x="15050" y="11256"/>
                </a:cubicBezTo>
                <a:cubicBezTo>
                  <a:pt x="15681" y="11979"/>
                  <a:pt x="16219" y="12678"/>
                  <a:pt x="16567" y="13295"/>
                </a:cubicBezTo>
                <a:cubicBezTo>
                  <a:pt x="16915" y="13908"/>
                  <a:pt x="17053" y="14403"/>
                  <a:pt x="17053" y="14760"/>
                </a:cubicBezTo>
                <a:cubicBezTo>
                  <a:pt x="17053" y="14764"/>
                  <a:pt x="17053" y="14768"/>
                  <a:pt x="17053" y="14773"/>
                </a:cubicBezTo>
                <a:cubicBezTo>
                  <a:pt x="17053" y="15945"/>
                  <a:pt x="17053" y="16473"/>
                  <a:pt x="17053" y="17069"/>
                </a:cubicBezTo>
                <a:lnTo>
                  <a:pt x="15049" y="17069"/>
                </a:lnTo>
                <a:lnTo>
                  <a:pt x="18320" y="21598"/>
                </a:lnTo>
                <a:lnTo>
                  <a:pt x="21600" y="17069"/>
                </a:lnTo>
                <a:lnTo>
                  <a:pt x="19540" y="17069"/>
                </a:lnTo>
                <a:close/>
                <a:moveTo>
                  <a:pt x="19540" y="17069"/>
                </a:moveTo>
              </a:path>
            </a:pathLst>
          </a:custGeom>
          <a:solidFill>
            <a:srgbClr val="5F5560"/>
          </a:solidFill>
          <a:ln>
            <a:noFill/>
          </a:ln>
        </p:spPr>
        <p:txBody>
          <a:bodyPr lIns="0" tIns="0" rIns="0" bIns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4265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11281" name="Text Placeholder 2"/>
          <p:cNvSpPr txBox="1"/>
          <p:nvPr/>
        </p:nvSpPr>
        <p:spPr>
          <a:xfrm>
            <a:off x="9172893" y="4081780"/>
            <a:ext cx="2413000" cy="49530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defTabSz="457200" eaLnBrk="1" hangingPunct="1">
              <a:lnSpc>
                <a:spcPct val="130000"/>
              </a:lnSpc>
              <a:spcBef>
                <a:spcPct val="20000"/>
              </a:spcBef>
              <a:buNone/>
            </a:pPr>
            <a:r>
              <a:rPr lang="zh-CN" altLang="en-US" sz="2400" b="1" dirty="0">
                <a:solidFill>
                  <a:srgbClr val="5F55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Segoe UI" panose="020B0502040204020203" pitchFamily="34" charset="0"/>
              </a:rPr>
              <a:t>添加标题</a:t>
            </a:r>
            <a:endParaRPr lang="zh-CN" altLang="en-US" sz="2000" dirty="0">
              <a:solidFill>
                <a:srgbClr val="5F55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矩形 31"/>
          <p:cNvSpPr>
            <a:spLocks noChangeArrowheads="1"/>
          </p:cNvSpPr>
          <p:nvPr/>
        </p:nvSpPr>
        <p:spPr bwMode="auto">
          <a:xfrm>
            <a:off x="3575368" y="4973955"/>
            <a:ext cx="2181225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单击此处添加您的内容</a:t>
            </a:r>
            <a:r>
              <a:rPr lang="zh-CN" altLang="en-US" sz="160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单击此处添加您的内容</a:t>
            </a:r>
            <a:endParaRPr kumimoji="0" lang="zh-CN" altLang="en-US" sz="16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6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7" name="矩形 32"/>
          <p:cNvSpPr>
            <a:spLocks noChangeArrowheads="1"/>
          </p:cNvSpPr>
          <p:nvPr/>
        </p:nvSpPr>
        <p:spPr bwMode="auto">
          <a:xfrm>
            <a:off x="6439218" y="4973955"/>
            <a:ext cx="2181225" cy="829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单击此处添加您的内容</a:t>
            </a:r>
            <a:r>
              <a:rPr lang="zh-CN" altLang="en-US" sz="160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单击此处添加您的内容</a:t>
            </a:r>
            <a:endParaRPr kumimoji="0" lang="zh-CN" altLang="en-US" sz="16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8" name="矩形 33"/>
          <p:cNvSpPr>
            <a:spLocks noChangeArrowheads="1"/>
          </p:cNvSpPr>
          <p:nvPr/>
        </p:nvSpPr>
        <p:spPr bwMode="auto">
          <a:xfrm>
            <a:off x="9276080" y="4973955"/>
            <a:ext cx="2181225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单击此处添加您的内容</a:t>
            </a:r>
            <a:r>
              <a:rPr lang="zh-CN" altLang="en-US" sz="160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单击此处添加您的内容</a:t>
            </a:r>
            <a:endParaRPr kumimoji="0" lang="zh-CN" altLang="en-US" sz="16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6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9" name="矩形 34"/>
          <p:cNvSpPr>
            <a:spLocks noChangeArrowheads="1"/>
          </p:cNvSpPr>
          <p:nvPr/>
        </p:nvSpPr>
        <p:spPr bwMode="auto">
          <a:xfrm>
            <a:off x="819468" y="4973955"/>
            <a:ext cx="2181225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单击此处添加您的内容</a:t>
            </a:r>
            <a:r>
              <a:rPr lang="zh-CN" altLang="en-US" sz="160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单击此处添加您的内容</a:t>
            </a:r>
            <a:endParaRPr kumimoji="0" lang="zh-CN" altLang="en-US" sz="16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6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35" name="组合 34"/>
          <p:cNvGrpSpPr/>
          <p:nvPr/>
        </p:nvGrpSpPr>
        <p:grpSpPr>
          <a:xfrm>
            <a:off x="0" y="0"/>
            <a:ext cx="12204700" cy="1301115"/>
            <a:chOff x="0" y="0"/>
            <a:chExt cx="19220" cy="2049"/>
          </a:xfrm>
        </p:grpSpPr>
        <p:pic>
          <p:nvPicPr>
            <p:cNvPr id="2" name="图片 1" descr="C:/Users/ADMINI~1/AppData/Local/Temp/picturescale_20200615100627/output_20200615100628.jpgoutput_20200615100628"/>
            <p:cNvPicPr>
              <a:picLocks noChangeAspect="1"/>
            </p:cNvPicPr>
            <p:nvPr/>
          </p:nvPicPr>
          <p:blipFill>
            <a:blip r:embed="rId1"/>
            <a:srcRect l="208" t="36650" r="309" b="57567"/>
            <a:stretch>
              <a:fillRect/>
            </a:stretch>
          </p:blipFill>
          <p:spPr>
            <a:xfrm>
              <a:off x="0" y="0"/>
              <a:ext cx="19221" cy="1480"/>
            </a:xfrm>
            <a:prstGeom prst="rect">
              <a:avLst/>
            </a:prstGeom>
          </p:spPr>
        </p:pic>
        <p:sp>
          <p:nvSpPr>
            <p:cNvPr id="3" name="矩形 2"/>
            <p:cNvSpPr/>
            <p:nvPr/>
          </p:nvSpPr>
          <p:spPr>
            <a:xfrm>
              <a:off x="0" y="595"/>
              <a:ext cx="10395" cy="1455"/>
            </a:xfrm>
            <a:prstGeom prst="rect">
              <a:avLst/>
            </a:prstGeom>
            <a:solidFill>
              <a:srgbClr val="F05F3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8198" name="文本框 16"/>
            <p:cNvSpPr/>
            <p:nvPr/>
          </p:nvSpPr>
          <p:spPr>
            <a:xfrm>
              <a:off x="863" y="813"/>
              <a:ext cx="8670" cy="101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3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TITLE HERE</a:t>
              </a:r>
              <a:endParaRPr lang="zh-CN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35" name="组合 34"/>
          <p:cNvGrpSpPr/>
          <p:nvPr/>
        </p:nvGrpSpPr>
        <p:grpSpPr>
          <a:xfrm>
            <a:off x="0" y="0"/>
            <a:ext cx="12204700" cy="1301115"/>
            <a:chOff x="0" y="0"/>
            <a:chExt cx="19220" cy="2049"/>
          </a:xfrm>
        </p:grpSpPr>
        <p:pic>
          <p:nvPicPr>
            <p:cNvPr id="2" name="图片 1" descr="C:/Users/ADMINI~1/AppData/Local/Temp/picturescale_20200615100627/output_20200615100628.jpgoutput_20200615100628"/>
            <p:cNvPicPr>
              <a:picLocks noChangeAspect="1"/>
            </p:cNvPicPr>
            <p:nvPr/>
          </p:nvPicPr>
          <p:blipFill>
            <a:blip r:embed="rId1"/>
            <a:srcRect l="208" t="36650" r="309" b="57567"/>
            <a:stretch>
              <a:fillRect/>
            </a:stretch>
          </p:blipFill>
          <p:spPr>
            <a:xfrm>
              <a:off x="0" y="0"/>
              <a:ext cx="19221" cy="1480"/>
            </a:xfrm>
            <a:prstGeom prst="rect">
              <a:avLst/>
            </a:prstGeom>
          </p:spPr>
        </p:pic>
        <p:sp>
          <p:nvSpPr>
            <p:cNvPr id="3" name="矩形 2"/>
            <p:cNvSpPr/>
            <p:nvPr/>
          </p:nvSpPr>
          <p:spPr>
            <a:xfrm>
              <a:off x="0" y="595"/>
              <a:ext cx="10395" cy="1455"/>
            </a:xfrm>
            <a:prstGeom prst="rect">
              <a:avLst/>
            </a:prstGeom>
            <a:solidFill>
              <a:srgbClr val="F05F3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8198" name="文本框 16"/>
            <p:cNvSpPr/>
            <p:nvPr/>
          </p:nvSpPr>
          <p:spPr>
            <a:xfrm>
              <a:off x="863" y="813"/>
              <a:ext cx="8670" cy="101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3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TITLE HERE</a:t>
              </a:r>
              <a:endParaRPr lang="zh-CN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cxnSp>
        <p:nvCxnSpPr>
          <p:cNvPr id="4" name="直接连接符 3"/>
          <p:cNvCxnSpPr/>
          <p:nvPr/>
        </p:nvCxnSpPr>
        <p:spPr>
          <a:xfrm>
            <a:off x="6026035" y="1346720"/>
            <a:ext cx="0" cy="5292436"/>
          </a:xfrm>
          <a:prstGeom prst="line">
            <a:avLst/>
          </a:prstGeom>
          <a:ln>
            <a:solidFill>
              <a:srgbClr val="B178B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10"/>
          <p:cNvSpPr/>
          <p:nvPr/>
        </p:nvSpPr>
        <p:spPr>
          <a:xfrm>
            <a:off x="6012180" y="2122575"/>
            <a:ext cx="734291" cy="762000"/>
          </a:xfrm>
          <a:prstGeom prst="rect">
            <a:avLst/>
          </a:prstGeom>
          <a:solidFill>
            <a:srgbClr val="5EAB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5319452" y="3272503"/>
            <a:ext cx="734291" cy="762000"/>
          </a:xfrm>
          <a:prstGeom prst="rect">
            <a:avLst/>
          </a:prstGeom>
          <a:solidFill>
            <a:srgbClr val="F7AA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6026035" y="4547120"/>
            <a:ext cx="734291" cy="762000"/>
          </a:xfrm>
          <a:prstGeom prst="rect">
            <a:avLst/>
          </a:prstGeom>
          <a:solidFill>
            <a:srgbClr val="5EAB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5291744" y="5613920"/>
            <a:ext cx="734291" cy="762000"/>
          </a:xfrm>
          <a:prstGeom prst="rect">
            <a:avLst/>
          </a:prstGeom>
          <a:solidFill>
            <a:srgbClr val="F7AA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6053742" y="2247264"/>
            <a:ext cx="72648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3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en-US" altLang="zh-CN" sz="32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5319450" y="3383338"/>
            <a:ext cx="72648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3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en-US" altLang="zh-CN" sz="32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6053741" y="4754937"/>
            <a:ext cx="72648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3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en-US" altLang="zh-CN" sz="32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5333304" y="5683191"/>
            <a:ext cx="72648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3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lang="en-US" altLang="zh-CN" sz="32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6982000" y="2219556"/>
            <a:ext cx="198002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添加小标题</a:t>
            </a:r>
            <a:endParaRPr lang="zh-CN" altLang="en-US" sz="28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2553883" y="2180364"/>
            <a:ext cx="2945679" cy="646331"/>
          </a:xfrm>
          <a:prstGeom prst="rect">
            <a:avLst/>
          </a:prstGeom>
        </p:spPr>
        <p:txBody>
          <a:bodyPr wrap="square">
            <a:spAutoFit/>
          </a:bodyPr>
          <a:p>
            <a:pPr algn="r"/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添加详细内容添加详细内容添加详细内容</a:t>
            </a:r>
            <a:endParaRPr lang="zh-CN" altLang="en-US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6732616" y="2150283"/>
            <a:ext cx="3034146" cy="706581"/>
          </a:xfrm>
          <a:prstGeom prst="rect">
            <a:avLst/>
          </a:prstGeom>
          <a:noFill/>
          <a:ln>
            <a:solidFill>
              <a:srgbClr val="B178B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等腰三角形 27"/>
          <p:cNvSpPr/>
          <p:nvPr/>
        </p:nvSpPr>
        <p:spPr>
          <a:xfrm rot="16200000">
            <a:off x="5596545" y="2371956"/>
            <a:ext cx="304800" cy="262759"/>
          </a:xfrm>
          <a:prstGeom prst="triangle">
            <a:avLst/>
          </a:prstGeom>
          <a:solidFill>
            <a:srgbClr val="5EAB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等腰三角形 28"/>
          <p:cNvSpPr/>
          <p:nvPr/>
        </p:nvSpPr>
        <p:spPr>
          <a:xfrm rot="16200000">
            <a:off x="5582691" y="4796502"/>
            <a:ext cx="304800" cy="262759"/>
          </a:xfrm>
          <a:prstGeom prst="triangle">
            <a:avLst/>
          </a:prstGeom>
          <a:solidFill>
            <a:srgbClr val="5EAB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7009709" y="4644101"/>
            <a:ext cx="198002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添加小标题</a:t>
            </a:r>
            <a:endParaRPr lang="zh-CN" altLang="en-US" sz="28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2581593" y="4604909"/>
            <a:ext cx="2945679" cy="646331"/>
          </a:xfrm>
          <a:prstGeom prst="rect">
            <a:avLst/>
          </a:prstGeom>
        </p:spPr>
        <p:txBody>
          <a:bodyPr wrap="square">
            <a:spAutoFit/>
          </a:bodyPr>
          <a:p>
            <a:pPr algn="r"/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添加详细内容添加详细内容添加详细内容</a:t>
            </a:r>
            <a:endParaRPr lang="zh-CN" altLang="en-US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6760325" y="4574828"/>
            <a:ext cx="3034146" cy="706581"/>
          </a:xfrm>
          <a:prstGeom prst="rect">
            <a:avLst/>
          </a:prstGeom>
          <a:noFill/>
          <a:ln>
            <a:solidFill>
              <a:srgbClr val="B178B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等腰三角形 32"/>
          <p:cNvSpPr/>
          <p:nvPr/>
        </p:nvSpPr>
        <p:spPr>
          <a:xfrm rot="5400000" flipH="1">
            <a:off x="6164580" y="3549592"/>
            <a:ext cx="304800" cy="262759"/>
          </a:xfrm>
          <a:prstGeom prst="triangle">
            <a:avLst/>
          </a:prstGeom>
          <a:solidFill>
            <a:srgbClr val="F7AA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等腰三角形 33"/>
          <p:cNvSpPr/>
          <p:nvPr/>
        </p:nvSpPr>
        <p:spPr>
          <a:xfrm rot="5400000" flipH="1">
            <a:off x="6178435" y="5849447"/>
            <a:ext cx="304800" cy="262759"/>
          </a:xfrm>
          <a:prstGeom prst="triangle">
            <a:avLst/>
          </a:prstGeom>
          <a:solidFill>
            <a:srgbClr val="F7AA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3033455" y="3355629"/>
            <a:ext cx="198002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添加小标题</a:t>
            </a:r>
            <a:endParaRPr lang="zh-CN" altLang="en-US" sz="28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2299162" y="3314065"/>
            <a:ext cx="3034146" cy="706581"/>
          </a:xfrm>
          <a:prstGeom prst="rect">
            <a:avLst/>
          </a:prstGeom>
          <a:noFill/>
          <a:ln>
            <a:solidFill>
              <a:srgbClr val="B178B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6613265" y="3413419"/>
            <a:ext cx="2945679" cy="646331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添加详细内容添加详细内容添加详细内容</a:t>
            </a:r>
            <a:endParaRPr lang="zh-CN" altLang="en-US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3019601" y="5710902"/>
            <a:ext cx="198002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添加小标题</a:t>
            </a:r>
            <a:endParaRPr lang="zh-CN" altLang="en-US" sz="28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2243744" y="5627774"/>
            <a:ext cx="3034146" cy="706581"/>
          </a:xfrm>
          <a:prstGeom prst="rect">
            <a:avLst/>
          </a:prstGeom>
          <a:noFill/>
          <a:ln>
            <a:solidFill>
              <a:srgbClr val="B178B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6668684" y="5685565"/>
            <a:ext cx="2945679" cy="646331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添加详细内容添加详细内容添加详细内容</a:t>
            </a:r>
            <a:endParaRPr lang="zh-CN" altLang="en-US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4" name="组合 3"/>
          <p:cNvGrpSpPr/>
          <p:nvPr/>
        </p:nvGrpSpPr>
        <p:grpSpPr>
          <a:xfrm>
            <a:off x="675957" y="3437324"/>
            <a:ext cx="10753724" cy="2512536"/>
            <a:chOff x="608717" y="2008441"/>
            <a:chExt cx="10972096" cy="2563559"/>
          </a:xfrm>
        </p:grpSpPr>
        <p:sp>
          <p:nvSpPr>
            <p:cNvPr id="11" name="矩形 10"/>
            <p:cNvSpPr/>
            <p:nvPr/>
          </p:nvSpPr>
          <p:spPr>
            <a:xfrm>
              <a:off x="608717" y="2008441"/>
              <a:ext cx="2197559" cy="386636"/>
            </a:xfrm>
            <a:prstGeom prst="rect">
              <a:avLst/>
            </a:prstGeom>
            <a:solidFill>
              <a:srgbClr val="F7AA9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6</a:t>
              </a:r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月</a:t>
              </a: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  <p:sp>
          <p:nvSpPr>
            <p:cNvPr id="2" name="矩形 1"/>
            <p:cNvSpPr/>
            <p:nvPr/>
          </p:nvSpPr>
          <p:spPr>
            <a:xfrm>
              <a:off x="2806275" y="2008441"/>
              <a:ext cx="2197559" cy="386636"/>
            </a:xfrm>
            <a:prstGeom prst="rect">
              <a:avLst/>
            </a:prstGeom>
            <a:solidFill>
              <a:srgbClr val="5EAB4E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en-US" sz="16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7</a:t>
              </a:r>
              <a:r>
                <a:rPr lang="zh-CN" altLang="en-US" sz="16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月</a:t>
              </a:r>
              <a:endPara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  <p:sp>
          <p:nvSpPr>
            <p:cNvPr id="3" name="矩形 2"/>
            <p:cNvSpPr/>
            <p:nvPr/>
          </p:nvSpPr>
          <p:spPr>
            <a:xfrm>
              <a:off x="4988137" y="2008441"/>
              <a:ext cx="2197559" cy="386636"/>
            </a:xfrm>
            <a:prstGeom prst="rect">
              <a:avLst/>
            </a:prstGeom>
            <a:solidFill>
              <a:srgbClr val="F7AA9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en-US" sz="16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8</a:t>
              </a:r>
              <a:r>
                <a:rPr lang="zh-CN" altLang="en-US" sz="16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月</a:t>
              </a:r>
              <a:endPara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7185695" y="2008441"/>
              <a:ext cx="2197559" cy="386636"/>
            </a:xfrm>
            <a:prstGeom prst="rect">
              <a:avLst/>
            </a:prstGeom>
            <a:solidFill>
              <a:srgbClr val="5EAB4E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en-US" sz="16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9</a:t>
              </a:r>
              <a:r>
                <a:rPr lang="zh-CN" altLang="en-US" sz="16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月</a:t>
              </a:r>
              <a:endPara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  <p:sp>
          <p:nvSpPr>
            <p:cNvPr id="19" name="箭头: 五边形 14"/>
            <p:cNvSpPr/>
            <p:nvPr/>
          </p:nvSpPr>
          <p:spPr>
            <a:xfrm>
              <a:off x="9383254" y="2008441"/>
              <a:ext cx="2197559" cy="386636"/>
            </a:xfrm>
            <a:prstGeom prst="homePlate">
              <a:avLst/>
            </a:prstGeom>
            <a:solidFill>
              <a:srgbClr val="F7AA9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en-US" sz="16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10</a:t>
              </a:r>
              <a:r>
                <a:rPr lang="zh-CN" altLang="en-US" sz="16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月</a:t>
              </a:r>
              <a:endPara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  <p:sp>
          <p:nvSpPr>
            <p:cNvPr id="20" name="椭圆 19"/>
            <p:cNvSpPr/>
            <p:nvPr/>
          </p:nvSpPr>
          <p:spPr bwMode="gray">
            <a:xfrm>
              <a:off x="1075560" y="2334326"/>
              <a:ext cx="109878" cy="107159"/>
            </a:xfrm>
            <a:prstGeom prst="ellipse">
              <a:avLst/>
            </a:prstGeom>
            <a:solidFill>
              <a:schemeClr val="accent1"/>
            </a:solidFill>
            <a:ln w="12700" algn="ctr">
              <a:solidFill>
                <a:schemeClr val="bg1"/>
              </a:solidFill>
              <a:round/>
            </a:ln>
            <a:effectLst/>
          </p:spPr>
          <p:txBody>
            <a:bodyPr anchor="ctr"/>
            <a:lstStyle/>
            <a:p>
              <a:pPr algn="ctr"/>
              <a:endParaRPr sz="1865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椭圆 20"/>
            <p:cNvSpPr/>
            <p:nvPr/>
          </p:nvSpPr>
          <p:spPr bwMode="gray">
            <a:xfrm>
              <a:off x="3059676" y="2334326"/>
              <a:ext cx="109878" cy="107159"/>
            </a:xfrm>
            <a:prstGeom prst="ellipse">
              <a:avLst/>
            </a:prstGeom>
            <a:solidFill>
              <a:schemeClr val="accent3"/>
            </a:solidFill>
            <a:ln w="12700" algn="ctr">
              <a:solidFill>
                <a:schemeClr val="bg1"/>
              </a:solidFill>
              <a:round/>
            </a:ln>
            <a:effectLst/>
          </p:spPr>
          <p:txBody>
            <a:bodyPr anchor="ctr"/>
            <a:lstStyle/>
            <a:p>
              <a:pPr algn="ctr"/>
              <a:endParaRPr sz="1865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椭圆 21"/>
            <p:cNvSpPr/>
            <p:nvPr/>
          </p:nvSpPr>
          <p:spPr bwMode="gray">
            <a:xfrm>
              <a:off x="5144965" y="2334326"/>
              <a:ext cx="109878" cy="107159"/>
            </a:xfrm>
            <a:prstGeom prst="ellipse">
              <a:avLst/>
            </a:prstGeom>
            <a:solidFill>
              <a:schemeClr val="accent1"/>
            </a:solidFill>
            <a:ln w="12700" algn="ctr">
              <a:solidFill>
                <a:schemeClr val="bg1"/>
              </a:solidFill>
              <a:round/>
            </a:ln>
            <a:effectLst/>
          </p:spPr>
          <p:txBody>
            <a:bodyPr anchor="ctr"/>
            <a:lstStyle/>
            <a:p>
              <a:pPr algn="ctr"/>
              <a:endParaRPr sz="1865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椭圆 22"/>
            <p:cNvSpPr/>
            <p:nvPr/>
          </p:nvSpPr>
          <p:spPr bwMode="gray">
            <a:xfrm>
              <a:off x="6350453" y="2334326"/>
              <a:ext cx="109878" cy="107159"/>
            </a:xfrm>
            <a:prstGeom prst="ellipse">
              <a:avLst/>
            </a:prstGeom>
            <a:solidFill>
              <a:schemeClr val="accent1"/>
            </a:solidFill>
            <a:ln w="12700" algn="ctr">
              <a:solidFill>
                <a:schemeClr val="bg1"/>
              </a:solidFill>
              <a:round/>
            </a:ln>
            <a:effectLst/>
          </p:spPr>
          <p:txBody>
            <a:bodyPr anchor="ctr"/>
            <a:lstStyle/>
            <a:p>
              <a:pPr algn="ctr"/>
              <a:endParaRPr sz="1865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椭圆 23"/>
            <p:cNvSpPr/>
            <p:nvPr/>
          </p:nvSpPr>
          <p:spPr bwMode="gray">
            <a:xfrm>
              <a:off x="6863069" y="2334326"/>
              <a:ext cx="109878" cy="107159"/>
            </a:xfrm>
            <a:prstGeom prst="ellipse">
              <a:avLst/>
            </a:prstGeom>
            <a:solidFill>
              <a:schemeClr val="accent1"/>
            </a:solidFill>
            <a:ln w="12700" algn="ctr">
              <a:solidFill>
                <a:schemeClr val="bg1"/>
              </a:solidFill>
              <a:round/>
            </a:ln>
            <a:effectLst/>
          </p:spPr>
          <p:txBody>
            <a:bodyPr anchor="ctr"/>
            <a:lstStyle/>
            <a:p>
              <a:pPr algn="ctr"/>
              <a:endParaRPr sz="1865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" name="椭圆 25"/>
            <p:cNvSpPr/>
            <p:nvPr/>
          </p:nvSpPr>
          <p:spPr bwMode="gray">
            <a:xfrm>
              <a:off x="4401391" y="2334326"/>
              <a:ext cx="109878" cy="107159"/>
            </a:xfrm>
            <a:prstGeom prst="ellipse">
              <a:avLst/>
            </a:prstGeom>
            <a:solidFill>
              <a:schemeClr val="accent3"/>
            </a:solidFill>
            <a:ln w="12700" algn="ctr">
              <a:solidFill>
                <a:schemeClr val="bg1"/>
              </a:solidFill>
              <a:round/>
            </a:ln>
            <a:effectLst/>
          </p:spPr>
          <p:txBody>
            <a:bodyPr anchor="ctr"/>
            <a:lstStyle/>
            <a:p>
              <a:pPr algn="ctr"/>
              <a:endParaRPr sz="1865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" name="椭圆 26"/>
            <p:cNvSpPr/>
            <p:nvPr/>
          </p:nvSpPr>
          <p:spPr bwMode="gray">
            <a:xfrm>
              <a:off x="8119255" y="2334326"/>
              <a:ext cx="109878" cy="107159"/>
            </a:xfrm>
            <a:prstGeom prst="ellipse">
              <a:avLst/>
            </a:prstGeom>
            <a:solidFill>
              <a:schemeClr val="accent3"/>
            </a:solidFill>
            <a:ln w="12700" algn="ctr">
              <a:solidFill>
                <a:schemeClr val="bg1"/>
              </a:solidFill>
              <a:round/>
            </a:ln>
            <a:effectLst/>
          </p:spPr>
          <p:txBody>
            <a:bodyPr anchor="ctr"/>
            <a:lstStyle/>
            <a:p>
              <a:pPr algn="ctr"/>
              <a:endParaRPr sz="1865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" name="椭圆 28"/>
            <p:cNvSpPr/>
            <p:nvPr/>
          </p:nvSpPr>
          <p:spPr bwMode="gray">
            <a:xfrm>
              <a:off x="8391523" y="2334326"/>
              <a:ext cx="109878" cy="107159"/>
            </a:xfrm>
            <a:prstGeom prst="ellipse">
              <a:avLst/>
            </a:prstGeom>
            <a:solidFill>
              <a:schemeClr val="accent3"/>
            </a:solidFill>
            <a:ln w="12700" algn="ctr">
              <a:solidFill>
                <a:schemeClr val="bg1"/>
              </a:solidFill>
              <a:round/>
            </a:ln>
            <a:effectLst/>
          </p:spPr>
          <p:txBody>
            <a:bodyPr anchor="ctr"/>
            <a:lstStyle/>
            <a:p>
              <a:pPr algn="ctr"/>
              <a:endParaRPr sz="1865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" name="椭圆 29"/>
            <p:cNvSpPr/>
            <p:nvPr/>
          </p:nvSpPr>
          <p:spPr bwMode="gray">
            <a:xfrm>
              <a:off x="8665669" y="2334326"/>
              <a:ext cx="109878" cy="107159"/>
            </a:xfrm>
            <a:prstGeom prst="ellipse">
              <a:avLst/>
            </a:prstGeom>
            <a:solidFill>
              <a:schemeClr val="accent3"/>
            </a:solidFill>
            <a:ln w="12700" algn="ctr">
              <a:solidFill>
                <a:schemeClr val="bg1"/>
              </a:solidFill>
              <a:round/>
            </a:ln>
            <a:effectLst/>
          </p:spPr>
          <p:txBody>
            <a:bodyPr anchor="ctr"/>
            <a:lstStyle/>
            <a:p>
              <a:pPr algn="ctr"/>
              <a:endParaRPr sz="1865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" name="直接连接符 31"/>
            <p:cNvSpPr/>
            <p:nvPr/>
          </p:nvSpPr>
          <p:spPr bwMode="gray">
            <a:xfrm flipV="1">
              <a:off x="8720608" y="2402131"/>
              <a:ext cx="0" cy="249326"/>
            </a:xfrm>
            <a:prstGeom prst="line">
              <a:avLst/>
            </a:prstGeom>
            <a:noFill/>
            <a:ln w="19050">
              <a:solidFill>
                <a:schemeClr val="accent3"/>
              </a:solidFill>
              <a:round/>
            </a:ln>
            <a:effectLst/>
          </p:spPr>
          <p:txBody>
            <a:bodyPr anchor="ctr"/>
            <a:lstStyle/>
            <a:p>
              <a:pPr algn="ctr"/>
              <a:endParaRPr sz="1865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" name="直接连接符 32"/>
            <p:cNvSpPr/>
            <p:nvPr/>
          </p:nvSpPr>
          <p:spPr bwMode="gray">
            <a:xfrm flipV="1">
              <a:off x="8446462" y="2402131"/>
              <a:ext cx="0" cy="847710"/>
            </a:xfrm>
            <a:prstGeom prst="line">
              <a:avLst/>
            </a:prstGeom>
            <a:noFill/>
            <a:ln w="19050">
              <a:solidFill>
                <a:schemeClr val="accent3"/>
              </a:solidFill>
              <a:round/>
            </a:ln>
            <a:effectLst/>
          </p:spPr>
          <p:txBody>
            <a:bodyPr anchor="ctr"/>
            <a:lstStyle/>
            <a:p>
              <a:pPr algn="ctr"/>
              <a:endParaRPr sz="1865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直接连接符 33"/>
            <p:cNvSpPr/>
            <p:nvPr/>
          </p:nvSpPr>
          <p:spPr bwMode="gray">
            <a:xfrm flipV="1">
              <a:off x="8174194" y="2402131"/>
              <a:ext cx="0" cy="1595689"/>
            </a:xfrm>
            <a:prstGeom prst="line">
              <a:avLst/>
            </a:prstGeom>
            <a:noFill/>
            <a:ln w="19050">
              <a:solidFill>
                <a:schemeClr val="accent3"/>
              </a:solidFill>
              <a:round/>
            </a:ln>
            <a:effectLst/>
          </p:spPr>
          <p:txBody>
            <a:bodyPr anchor="ctr"/>
            <a:lstStyle/>
            <a:p>
              <a:pPr algn="ctr"/>
              <a:endParaRPr sz="1865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直接连接符 34"/>
            <p:cNvSpPr/>
            <p:nvPr/>
          </p:nvSpPr>
          <p:spPr bwMode="gray">
            <a:xfrm flipV="1">
              <a:off x="4456330" y="2402131"/>
              <a:ext cx="0" cy="1595689"/>
            </a:xfrm>
            <a:prstGeom prst="line">
              <a:avLst/>
            </a:prstGeom>
            <a:noFill/>
            <a:ln w="19050">
              <a:solidFill>
                <a:schemeClr val="accent3"/>
              </a:solidFill>
              <a:round/>
            </a:ln>
            <a:effectLst/>
          </p:spPr>
          <p:txBody>
            <a:bodyPr anchor="ctr"/>
            <a:lstStyle/>
            <a:p>
              <a:pPr algn="ctr"/>
              <a:endParaRPr sz="1865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直接连接符 35"/>
            <p:cNvSpPr/>
            <p:nvPr/>
          </p:nvSpPr>
          <p:spPr bwMode="gray">
            <a:xfrm flipV="1">
              <a:off x="3114615" y="2402131"/>
              <a:ext cx="0" cy="249326"/>
            </a:xfrm>
            <a:prstGeom prst="line">
              <a:avLst/>
            </a:prstGeom>
            <a:noFill/>
            <a:ln w="19050">
              <a:solidFill>
                <a:schemeClr val="accent3"/>
              </a:solidFill>
              <a:round/>
            </a:ln>
            <a:effectLst/>
          </p:spPr>
          <p:txBody>
            <a:bodyPr anchor="ctr"/>
            <a:lstStyle/>
            <a:p>
              <a:pPr algn="ctr"/>
              <a:endParaRPr sz="1865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" name="直接连接符 36"/>
            <p:cNvSpPr/>
            <p:nvPr/>
          </p:nvSpPr>
          <p:spPr bwMode="gray">
            <a:xfrm flipV="1">
              <a:off x="6918008" y="2425693"/>
              <a:ext cx="0" cy="239468"/>
            </a:xfrm>
            <a:prstGeom prst="line">
              <a:avLst/>
            </a:prstGeom>
            <a:noFill/>
            <a:ln w="19050">
              <a:solidFill>
                <a:schemeClr val="accent1"/>
              </a:solidFill>
              <a:round/>
            </a:ln>
            <a:effectLst/>
          </p:spPr>
          <p:txBody>
            <a:bodyPr anchor="ctr"/>
            <a:lstStyle/>
            <a:p>
              <a:pPr algn="ctr"/>
              <a:endParaRPr sz="1865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" name="直接连接符 37"/>
            <p:cNvSpPr/>
            <p:nvPr/>
          </p:nvSpPr>
          <p:spPr bwMode="gray">
            <a:xfrm flipV="1">
              <a:off x="6405392" y="2425692"/>
              <a:ext cx="0" cy="1532595"/>
            </a:xfrm>
            <a:prstGeom prst="line">
              <a:avLst/>
            </a:prstGeom>
            <a:noFill/>
            <a:ln w="19050">
              <a:solidFill>
                <a:schemeClr val="accent1"/>
              </a:solidFill>
              <a:round/>
            </a:ln>
            <a:effectLst/>
          </p:spPr>
          <p:txBody>
            <a:bodyPr anchor="ctr"/>
            <a:lstStyle/>
            <a:p>
              <a:pPr algn="ctr"/>
              <a:endParaRPr sz="1865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9" name="直接连接符 38"/>
            <p:cNvSpPr/>
            <p:nvPr/>
          </p:nvSpPr>
          <p:spPr bwMode="gray">
            <a:xfrm flipV="1">
              <a:off x="5199904" y="2425693"/>
              <a:ext cx="0" cy="239468"/>
            </a:xfrm>
            <a:prstGeom prst="line">
              <a:avLst/>
            </a:prstGeom>
            <a:noFill/>
            <a:ln w="19050">
              <a:solidFill>
                <a:schemeClr val="accent1"/>
              </a:solidFill>
              <a:round/>
            </a:ln>
            <a:effectLst/>
          </p:spPr>
          <p:txBody>
            <a:bodyPr anchor="ctr"/>
            <a:lstStyle/>
            <a:p>
              <a:pPr algn="ctr"/>
              <a:endParaRPr sz="1865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0" name="直接连接符 39"/>
            <p:cNvSpPr/>
            <p:nvPr/>
          </p:nvSpPr>
          <p:spPr bwMode="gray">
            <a:xfrm flipV="1">
              <a:off x="1130499" y="2425693"/>
              <a:ext cx="0" cy="239468"/>
            </a:xfrm>
            <a:prstGeom prst="line">
              <a:avLst/>
            </a:prstGeom>
            <a:noFill/>
            <a:ln w="19050">
              <a:solidFill>
                <a:schemeClr val="accent1"/>
              </a:solidFill>
              <a:round/>
            </a:ln>
            <a:effectLst/>
          </p:spPr>
          <p:txBody>
            <a:bodyPr anchor="ctr"/>
            <a:lstStyle/>
            <a:p>
              <a:pPr algn="ctr"/>
              <a:endParaRPr sz="1865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1" name="文本框 24"/>
            <p:cNvSpPr txBox="1"/>
            <p:nvPr/>
          </p:nvSpPr>
          <p:spPr>
            <a:xfrm>
              <a:off x="1092282" y="2689715"/>
              <a:ext cx="1428413" cy="528079"/>
            </a:xfrm>
            <a:prstGeom prst="rect">
              <a:avLst/>
            </a:prstGeom>
            <a:noFill/>
          </p:spPr>
          <p:txBody>
            <a:bodyPr wrap="square" lIns="0" tIns="0" rIns="0" bIns="0">
              <a:noAutofit/>
            </a:bodyPr>
            <a:lstStyle/>
            <a:p>
              <a:pPr defTabSz="573405">
                <a:spcBef>
                  <a:spcPts val="800"/>
                </a:spcBef>
                <a:buSzPct val="100000"/>
              </a:pPr>
              <a:r>
                <a:rPr lang="zh-CN" altLang="en-US" sz="14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关键词</a:t>
              </a:r>
              <a:endParaRPr lang="zh-CN" altLang="en-US" sz="1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defTabSz="573405">
                <a:spcBef>
                  <a:spcPts val="800"/>
                </a:spcBef>
                <a:buSzPct val="100000"/>
              </a:pPr>
              <a:r>
                <a:rPr lang="zh-CN" altLang="en-US" sz="14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添加文本内容</a:t>
              </a:r>
              <a:endParaRPr lang="zh-CN" altLang="en-US" sz="1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2" name="文本框 25"/>
            <p:cNvSpPr txBox="1"/>
            <p:nvPr/>
          </p:nvSpPr>
          <p:spPr>
            <a:xfrm>
              <a:off x="3086414" y="2689715"/>
              <a:ext cx="1428413" cy="528079"/>
            </a:xfrm>
            <a:prstGeom prst="rect">
              <a:avLst/>
            </a:prstGeom>
            <a:noFill/>
          </p:spPr>
          <p:txBody>
            <a:bodyPr wrap="square" lIns="0" tIns="0" rIns="0" bIns="0">
              <a:noAutofit/>
            </a:bodyPr>
            <a:lstStyle/>
            <a:p>
              <a:pPr defTabSz="573405">
                <a:spcBef>
                  <a:spcPts val="800"/>
                </a:spcBef>
                <a:buSzPct val="100000"/>
              </a:pPr>
              <a:r>
                <a:rPr lang="zh-CN" altLang="en-US" sz="14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关键词</a:t>
              </a:r>
              <a:endParaRPr lang="zh-CN" altLang="en-US" sz="1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defTabSz="573405">
                <a:spcBef>
                  <a:spcPts val="800"/>
                </a:spcBef>
                <a:buSzPct val="100000"/>
              </a:pPr>
              <a:r>
                <a:rPr lang="zh-CN" altLang="en-US" sz="14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添加文本内容</a:t>
              </a:r>
              <a:endParaRPr lang="zh-CN" altLang="en-US" sz="1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3" name="文本框 26"/>
            <p:cNvSpPr txBox="1"/>
            <p:nvPr/>
          </p:nvSpPr>
          <p:spPr>
            <a:xfrm>
              <a:off x="5147381" y="2689715"/>
              <a:ext cx="1428413" cy="528079"/>
            </a:xfrm>
            <a:prstGeom prst="rect">
              <a:avLst/>
            </a:prstGeom>
            <a:noFill/>
          </p:spPr>
          <p:txBody>
            <a:bodyPr wrap="square" lIns="0" tIns="0" rIns="0" bIns="0">
              <a:noAutofit/>
            </a:bodyPr>
            <a:lstStyle/>
            <a:p>
              <a:pPr defTabSz="573405">
                <a:spcBef>
                  <a:spcPts val="800"/>
                </a:spcBef>
                <a:buSzPct val="100000"/>
              </a:pPr>
              <a:r>
                <a:rPr lang="zh-CN" altLang="en-US" sz="14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关键词</a:t>
              </a:r>
              <a:endParaRPr lang="zh-CN" altLang="en-US" sz="1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defTabSz="573405">
                <a:spcBef>
                  <a:spcPts val="800"/>
                </a:spcBef>
                <a:buSzPct val="100000"/>
              </a:pPr>
              <a:r>
                <a:rPr lang="zh-CN" altLang="en-US" sz="14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添加文本内容</a:t>
              </a:r>
              <a:endParaRPr lang="zh-CN" altLang="en-US" sz="1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4" name="文本框 27"/>
            <p:cNvSpPr txBox="1"/>
            <p:nvPr/>
          </p:nvSpPr>
          <p:spPr>
            <a:xfrm>
              <a:off x="6877935" y="2689715"/>
              <a:ext cx="1428413" cy="528079"/>
            </a:xfrm>
            <a:prstGeom prst="rect">
              <a:avLst/>
            </a:prstGeom>
            <a:noFill/>
          </p:spPr>
          <p:txBody>
            <a:bodyPr wrap="square" lIns="0" tIns="0" rIns="0" bIns="0">
              <a:noAutofit/>
            </a:bodyPr>
            <a:lstStyle/>
            <a:p>
              <a:pPr defTabSz="573405">
                <a:spcBef>
                  <a:spcPts val="800"/>
                </a:spcBef>
                <a:buSzPct val="100000"/>
              </a:pPr>
              <a:r>
                <a:rPr lang="zh-CN" altLang="en-US" sz="14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关键词</a:t>
              </a:r>
              <a:endParaRPr lang="zh-CN" altLang="en-US" sz="1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defTabSz="573405">
                <a:spcBef>
                  <a:spcPts val="800"/>
                </a:spcBef>
                <a:buSzPct val="100000"/>
              </a:pPr>
              <a:r>
                <a:rPr lang="zh-CN" altLang="en-US" sz="14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添加文本内容</a:t>
              </a:r>
              <a:endParaRPr lang="zh-CN" altLang="en-US" sz="1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5" name="文本框 28"/>
            <p:cNvSpPr txBox="1"/>
            <p:nvPr/>
          </p:nvSpPr>
          <p:spPr>
            <a:xfrm>
              <a:off x="8703058" y="2689715"/>
              <a:ext cx="1428413" cy="528079"/>
            </a:xfrm>
            <a:prstGeom prst="rect">
              <a:avLst/>
            </a:prstGeom>
            <a:noFill/>
          </p:spPr>
          <p:txBody>
            <a:bodyPr wrap="square" lIns="0" tIns="0" rIns="0" bIns="0">
              <a:noAutofit/>
            </a:bodyPr>
            <a:lstStyle/>
            <a:p>
              <a:pPr defTabSz="573405">
                <a:spcBef>
                  <a:spcPts val="800"/>
                </a:spcBef>
                <a:buSzPct val="100000"/>
              </a:pPr>
              <a:r>
                <a:rPr lang="zh-CN" altLang="en-US" sz="14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关键词</a:t>
              </a:r>
              <a:endParaRPr lang="zh-CN" altLang="en-US" sz="1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defTabSz="573405">
                <a:spcBef>
                  <a:spcPts val="800"/>
                </a:spcBef>
                <a:buSzPct val="100000"/>
              </a:pPr>
              <a:r>
                <a:rPr lang="zh-CN" altLang="en-US" sz="14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添加文本内容</a:t>
              </a:r>
              <a:endParaRPr lang="zh-CN" altLang="en-US" sz="1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6" name="文本框 29"/>
            <p:cNvSpPr txBox="1"/>
            <p:nvPr/>
          </p:nvSpPr>
          <p:spPr>
            <a:xfrm>
              <a:off x="4404948" y="4043921"/>
              <a:ext cx="1428413" cy="528079"/>
            </a:xfrm>
            <a:prstGeom prst="rect">
              <a:avLst/>
            </a:prstGeom>
            <a:noFill/>
          </p:spPr>
          <p:txBody>
            <a:bodyPr wrap="square" lIns="0" tIns="0" rIns="0" bIns="0">
              <a:noAutofit/>
            </a:bodyPr>
            <a:lstStyle/>
            <a:p>
              <a:pPr defTabSz="573405">
                <a:spcBef>
                  <a:spcPts val="800"/>
                </a:spcBef>
                <a:buSzPct val="100000"/>
              </a:pPr>
              <a:r>
                <a:rPr lang="zh-CN" altLang="en-US" sz="14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关键词</a:t>
              </a:r>
              <a:endParaRPr lang="zh-CN" altLang="en-US" sz="1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defTabSz="573405">
                <a:spcBef>
                  <a:spcPts val="800"/>
                </a:spcBef>
                <a:buSzPct val="100000"/>
              </a:pPr>
              <a:r>
                <a:rPr lang="zh-CN" altLang="en-US" sz="14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添加文本内容</a:t>
              </a:r>
              <a:endParaRPr lang="zh-CN" altLang="en-US" sz="1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7" name="文本框 30"/>
            <p:cNvSpPr txBox="1"/>
            <p:nvPr/>
          </p:nvSpPr>
          <p:spPr>
            <a:xfrm>
              <a:off x="6374465" y="4043921"/>
              <a:ext cx="1428413" cy="528079"/>
            </a:xfrm>
            <a:prstGeom prst="rect">
              <a:avLst/>
            </a:prstGeom>
            <a:noFill/>
          </p:spPr>
          <p:txBody>
            <a:bodyPr wrap="square" lIns="0" tIns="0" rIns="0" bIns="0">
              <a:noAutofit/>
            </a:bodyPr>
            <a:lstStyle/>
            <a:p>
              <a:pPr defTabSz="573405">
                <a:spcBef>
                  <a:spcPts val="800"/>
                </a:spcBef>
                <a:buSzPct val="100000"/>
              </a:pPr>
              <a:r>
                <a:rPr lang="zh-CN" altLang="en-US" sz="14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关键词</a:t>
              </a:r>
              <a:endParaRPr lang="zh-CN" altLang="en-US" sz="1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defTabSz="573405">
                <a:spcBef>
                  <a:spcPts val="800"/>
                </a:spcBef>
                <a:buSzPct val="100000"/>
              </a:pPr>
              <a:r>
                <a:rPr lang="zh-CN" altLang="en-US" sz="14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添加文本内容</a:t>
              </a:r>
              <a:endParaRPr lang="zh-CN" altLang="en-US" sz="1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8" name="文本框 31"/>
            <p:cNvSpPr txBox="1"/>
            <p:nvPr/>
          </p:nvSpPr>
          <p:spPr>
            <a:xfrm>
              <a:off x="8144456" y="4043921"/>
              <a:ext cx="1428413" cy="528079"/>
            </a:xfrm>
            <a:prstGeom prst="rect">
              <a:avLst/>
            </a:prstGeom>
            <a:noFill/>
          </p:spPr>
          <p:txBody>
            <a:bodyPr wrap="square" lIns="0" tIns="0" rIns="0" bIns="0">
              <a:noAutofit/>
            </a:bodyPr>
            <a:lstStyle/>
            <a:p>
              <a:pPr defTabSz="573405">
                <a:spcBef>
                  <a:spcPts val="800"/>
                </a:spcBef>
                <a:buSzPct val="100000"/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关键词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defTabSz="573405">
                <a:spcBef>
                  <a:spcPts val="800"/>
                </a:spcBef>
                <a:buSzPct val="100000"/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添加文本内容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9" name="文本框 32"/>
            <p:cNvSpPr txBox="1"/>
            <p:nvPr/>
          </p:nvSpPr>
          <p:spPr>
            <a:xfrm>
              <a:off x="8426998" y="3281428"/>
              <a:ext cx="1428413" cy="533359"/>
            </a:xfrm>
            <a:prstGeom prst="rect">
              <a:avLst/>
            </a:prstGeom>
            <a:noFill/>
          </p:spPr>
          <p:txBody>
            <a:bodyPr wrap="square" lIns="0" tIns="0" rIns="0" bIns="0">
              <a:noAutofit/>
            </a:bodyPr>
            <a:lstStyle/>
            <a:p>
              <a:pPr defTabSz="573405">
                <a:spcBef>
                  <a:spcPts val="800"/>
                </a:spcBef>
                <a:buSzPct val="100000"/>
              </a:pPr>
              <a:r>
                <a:rPr lang="zh-CN" altLang="en-US" sz="14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关键词</a:t>
              </a:r>
              <a:endParaRPr lang="zh-CN" altLang="en-US" sz="1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defTabSz="573405">
                <a:spcBef>
                  <a:spcPts val="800"/>
                </a:spcBef>
                <a:buSzPct val="100000"/>
              </a:pPr>
              <a:r>
                <a:rPr lang="zh-CN" altLang="en-US" sz="14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添加文本内容</a:t>
              </a:r>
              <a:endParaRPr lang="zh-CN" altLang="en-US" sz="1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0" name="任意多边形: 形状 4"/>
          <p:cNvSpPr/>
          <p:nvPr/>
        </p:nvSpPr>
        <p:spPr>
          <a:xfrm>
            <a:off x="1490929" y="2625938"/>
            <a:ext cx="523875" cy="521355"/>
          </a:xfrm>
          <a:custGeom>
            <a:avLst/>
            <a:gdLst>
              <a:gd name="connsiteX0" fmla="*/ 21907 w 330201"/>
              <a:gd name="connsiteY0" fmla="*/ 269875 h 328613"/>
              <a:gd name="connsiteX1" fmla="*/ 87630 w 330201"/>
              <a:gd name="connsiteY1" fmla="*/ 269875 h 328613"/>
              <a:gd name="connsiteX2" fmla="*/ 96651 w 330201"/>
              <a:gd name="connsiteY2" fmla="*/ 272486 h 328613"/>
              <a:gd name="connsiteX3" fmla="*/ 109538 w 330201"/>
              <a:gd name="connsiteY3" fmla="*/ 286844 h 328613"/>
              <a:gd name="connsiteX4" fmla="*/ 131445 w 330201"/>
              <a:gd name="connsiteY4" fmla="*/ 269875 h 328613"/>
              <a:gd name="connsiteX5" fmla="*/ 197168 w 330201"/>
              <a:gd name="connsiteY5" fmla="*/ 269875 h 328613"/>
              <a:gd name="connsiteX6" fmla="*/ 206188 w 330201"/>
              <a:gd name="connsiteY6" fmla="*/ 272486 h 328613"/>
              <a:gd name="connsiteX7" fmla="*/ 219075 w 330201"/>
              <a:gd name="connsiteY7" fmla="*/ 286844 h 328613"/>
              <a:gd name="connsiteX8" fmla="*/ 240983 w 330201"/>
              <a:gd name="connsiteY8" fmla="*/ 269875 h 328613"/>
              <a:gd name="connsiteX9" fmla="*/ 306706 w 330201"/>
              <a:gd name="connsiteY9" fmla="*/ 269875 h 328613"/>
              <a:gd name="connsiteX10" fmla="*/ 328613 w 330201"/>
              <a:gd name="connsiteY10" fmla="*/ 293370 h 328613"/>
              <a:gd name="connsiteX11" fmla="*/ 328613 w 330201"/>
              <a:gd name="connsiteY11" fmla="*/ 328613 h 328613"/>
              <a:gd name="connsiteX12" fmla="*/ 0 w 330201"/>
              <a:gd name="connsiteY12" fmla="*/ 328613 h 328613"/>
              <a:gd name="connsiteX13" fmla="*/ 0 w 330201"/>
              <a:gd name="connsiteY13" fmla="*/ 293370 h 328613"/>
              <a:gd name="connsiteX14" fmla="*/ 21907 w 330201"/>
              <a:gd name="connsiteY14" fmla="*/ 269875 h 328613"/>
              <a:gd name="connsiteX15" fmla="*/ 209550 w 330201"/>
              <a:gd name="connsiteY15" fmla="*/ 204788 h 328613"/>
              <a:gd name="connsiteX16" fmla="*/ 230188 w 330201"/>
              <a:gd name="connsiteY16" fmla="*/ 204788 h 328613"/>
              <a:gd name="connsiteX17" fmla="*/ 225028 w 330201"/>
              <a:gd name="connsiteY17" fmla="*/ 225706 h 328613"/>
              <a:gd name="connsiteX18" fmla="*/ 225028 w 330201"/>
              <a:gd name="connsiteY18" fmla="*/ 227013 h 328613"/>
              <a:gd name="connsiteX19" fmla="*/ 213420 w 330201"/>
              <a:gd name="connsiteY19" fmla="*/ 227013 h 328613"/>
              <a:gd name="connsiteX20" fmla="*/ 213420 w 330201"/>
              <a:gd name="connsiteY20" fmla="*/ 225706 h 328613"/>
              <a:gd name="connsiteX21" fmla="*/ 209550 w 330201"/>
              <a:gd name="connsiteY21" fmla="*/ 204788 h 328613"/>
              <a:gd name="connsiteX22" fmla="*/ 98425 w 330201"/>
              <a:gd name="connsiteY22" fmla="*/ 204788 h 328613"/>
              <a:gd name="connsiteX23" fmla="*/ 119063 w 330201"/>
              <a:gd name="connsiteY23" fmla="*/ 204788 h 328613"/>
              <a:gd name="connsiteX24" fmla="*/ 115193 w 330201"/>
              <a:gd name="connsiteY24" fmla="*/ 225706 h 328613"/>
              <a:gd name="connsiteX25" fmla="*/ 115193 w 330201"/>
              <a:gd name="connsiteY25" fmla="*/ 227013 h 328613"/>
              <a:gd name="connsiteX26" fmla="*/ 103584 w 330201"/>
              <a:gd name="connsiteY26" fmla="*/ 227013 h 328613"/>
              <a:gd name="connsiteX27" fmla="*/ 103584 w 330201"/>
              <a:gd name="connsiteY27" fmla="*/ 225706 h 328613"/>
              <a:gd name="connsiteX28" fmla="*/ 98425 w 330201"/>
              <a:gd name="connsiteY28" fmla="*/ 204788 h 328613"/>
              <a:gd name="connsiteX29" fmla="*/ 274638 w 330201"/>
              <a:gd name="connsiteY29" fmla="*/ 193675 h 328613"/>
              <a:gd name="connsiteX30" fmla="*/ 306388 w 330201"/>
              <a:gd name="connsiteY30" fmla="*/ 225425 h 328613"/>
              <a:gd name="connsiteX31" fmla="*/ 274638 w 330201"/>
              <a:gd name="connsiteY31" fmla="*/ 257175 h 328613"/>
              <a:gd name="connsiteX32" fmla="*/ 242888 w 330201"/>
              <a:gd name="connsiteY32" fmla="*/ 225425 h 328613"/>
              <a:gd name="connsiteX33" fmla="*/ 274638 w 330201"/>
              <a:gd name="connsiteY33" fmla="*/ 193675 h 328613"/>
              <a:gd name="connsiteX34" fmla="*/ 164307 w 330201"/>
              <a:gd name="connsiteY34" fmla="*/ 193675 h 328613"/>
              <a:gd name="connsiteX35" fmla="*/ 195264 w 330201"/>
              <a:gd name="connsiteY35" fmla="*/ 225425 h 328613"/>
              <a:gd name="connsiteX36" fmla="*/ 164307 w 330201"/>
              <a:gd name="connsiteY36" fmla="*/ 257175 h 328613"/>
              <a:gd name="connsiteX37" fmla="*/ 133350 w 330201"/>
              <a:gd name="connsiteY37" fmla="*/ 225425 h 328613"/>
              <a:gd name="connsiteX38" fmla="*/ 164307 w 330201"/>
              <a:gd name="connsiteY38" fmla="*/ 193675 h 328613"/>
              <a:gd name="connsiteX39" fmla="*/ 53975 w 330201"/>
              <a:gd name="connsiteY39" fmla="*/ 193675 h 328613"/>
              <a:gd name="connsiteX40" fmla="*/ 85725 w 330201"/>
              <a:gd name="connsiteY40" fmla="*/ 225425 h 328613"/>
              <a:gd name="connsiteX41" fmla="*/ 53975 w 330201"/>
              <a:gd name="connsiteY41" fmla="*/ 257175 h 328613"/>
              <a:gd name="connsiteX42" fmla="*/ 22225 w 330201"/>
              <a:gd name="connsiteY42" fmla="*/ 225425 h 328613"/>
              <a:gd name="connsiteX43" fmla="*/ 53975 w 330201"/>
              <a:gd name="connsiteY43" fmla="*/ 193675 h 328613"/>
              <a:gd name="connsiteX44" fmla="*/ 155575 w 330201"/>
              <a:gd name="connsiteY44" fmla="*/ 80963 h 328613"/>
              <a:gd name="connsiteX45" fmla="*/ 168275 w 330201"/>
              <a:gd name="connsiteY45" fmla="*/ 80963 h 328613"/>
              <a:gd name="connsiteX46" fmla="*/ 168275 w 330201"/>
              <a:gd name="connsiteY46" fmla="*/ 107950 h 328613"/>
              <a:gd name="connsiteX47" fmla="*/ 195263 w 330201"/>
              <a:gd name="connsiteY47" fmla="*/ 107950 h 328613"/>
              <a:gd name="connsiteX48" fmla="*/ 195263 w 330201"/>
              <a:gd name="connsiteY48" fmla="*/ 119063 h 328613"/>
              <a:gd name="connsiteX49" fmla="*/ 168275 w 330201"/>
              <a:gd name="connsiteY49" fmla="*/ 119063 h 328613"/>
              <a:gd name="connsiteX50" fmla="*/ 168275 w 330201"/>
              <a:gd name="connsiteY50" fmla="*/ 147638 h 328613"/>
              <a:gd name="connsiteX51" fmla="*/ 155575 w 330201"/>
              <a:gd name="connsiteY51" fmla="*/ 147638 h 328613"/>
              <a:gd name="connsiteX52" fmla="*/ 155575 w 330201"/>
              <a:gd name="connsiteY52" fmla="*/ 119063 h 328613"/>
              <a:gd name="connsiteX53" fmla="*/ 130175 w 330201"/>
              <a:gd name="connsiteY53" fmla="*/ 119063 h 328613"/>
              <a:gd name="connsiteX54" fmla="*/ 130175 w 330201"/>
              <a:gd name="connsiteY54" fmla="*/ 107950 h 328613"/>
              <a:gd name="connsiteX55" fmla="*/ 155575 w 330201"/>
              <a:gd name="connsiteY55" fmla="*/ 107950 h 328613"/>
              <a:gd name="connsiteX56" fmla="*/ 104775 w 330201"/>
              <a:gd name="connsiteY56" fmla="*/ 66675 h 328613"/>
              <a:gd name="connsiteX57" fmla="*/ 119063 w 330201"/>
              <a:gd name="connsiteY57" fmla="*/ 66675 h 328613"/>
              <a:gd name="connsiteX58" fmla="*/ 119063 w 330201"/>
              <a:gd name="connsiteY58" fmla="*/ 147638 h 328613"/>
              <a:gd name="connsiteX59" fmla="*/ 101600 w 330201"/>
              <a:gd name="connsiteY59" fmla="*/ 147638 h 328613"/>
              <a:gd name="connsiteX60" fmla="*/ 101600 w 330201"/>
              <a:gd name="connsiteY60" fmla="*/ 84137 h 328613"/>
              <a:gd name="connsiteX61" fmla="*/ 100013 w 330201"/>
              <a:gd name="connsiteY61" fmla="*/ 84137 h 328613"/>
              <a:gd name="connsiteX62" fmla="*/ 84137 w 330201"/>
              <a:gd name="connsiteY62" fmla="*/ 90487 h 328613"/>
              <a:gd name="connsiteX63" fmla="*/ 84137 w 330201"/>
              <a:gd name="connsiteY63" fmla="*/ 80962 h 328613"/>
              <a:gd name="connsiteX64" fmla="*/ 82550 w 330201"/>
              <a:gd name="connsiteY64" fmla="*/ 76200 h 328613"/>
              <a:gd name="connsiteX65" fmla="*/ 222539 w 330201"/>
              <a:gd name="connsiteY65" fmla="*/ 63500 h 328613"/>
              <a:gd name="connsiteX66" fmla="*/ 251114 w 330201"/>
              <a:gd name="connsiteY66" fmla="*/ 89793 h 328613"/>
              <a:gd name="connsiteX67" fmla="*/ 229033 w 330201"/>
              <a:gd name="connsiteY67" fmla="*/ 125289 h 328613"/>
              <a:gd name="connsiteX68" fmla="*/ 221240 w 330201"/>
              <a:gd name="connsiteY68" fmla="*/ 131862 h 328613"/>
              <a:gd name="connsiteX69" fmla="*/ 252413 w 330201"/>
              <a:gd name="connsiteY69" fmla="*/ 131862 h 328613"/>
              <a:gd name="connsiteX70" fmla="*/ 252413 w 330201"/>
              <a:gd name="connsiteY70" fmla="*/ 147638 h 328613"/>
              <a:gd name="connsiteX71" fmla="*/ 195263 w 330201"/>
              <a:gd name="connsiteY71" fmla="*/ 147638 h 328613"/>
              <a:gd name="connsiteX72" fmla="*/ 195263 w 330201"/>
              <a:gd name="connsiteY72" fmla="*/ 135806 h 328613"/>
              <a:gd name="connsiteX73" fmla="*/ 205654 w 330201"/>
              <a:gd name="connsiteY73" fmla="*/ 126603 h 328613"/>
              <a:gd name="connsiteX74" fmla="*/ 231631 w 330201"/>
              <a:gd name="connsiteY74" fmla="*/ 91108 h 328613"/>
              <a:gd name="connsiteX75" fmla="*/ 218642 w 330201"/>
              <a:gd name="connsiteY75" fmla="*/ 79276 h 328613"/>
              <a:gd name="connsiteX76" fmla="*/ 201757 w 330201"/>
              <a:gd name="connsiteY76" fmla="*/ 85849 h 328613"/>
              <a:gd name="connsiteX77" fmla="*/ 200458 w 330201"/>
              <a:gd name="connsiteY77" fmla="*/ 85849 h 328613"/>
              <a:gd name="connsiteX78" fmla="*/ 195263 w 330201"/>
              <a:gd name="connsiteY78" fmla="*/ 72702 h 328613"/>
              <a:gd name="connsiteX79" fmla="*/ 222539 w 330201"/>
              <a:gd name="connsiteY79" fmla="*/ 63500 h 328613"/>
              <a:gd name="connsiteX80" fmla="*/ 22740 w 330201"/>
              <a:gd name="connsiteY80" fmla="*/ 0 h 328613"/>
              <a:gd name="connsiteX81" fmla="*/ 318574 w 330201"/>
              <a:gd name="connsiteY81" fmla="*/ 0 h 328613"/>
              <a:gd name="connsiteX82" fmla="*/ 330201 w 330201"/>
              <a:gd name="connsiteY82" fmla="*/ 11608 h 328613"/>
              <a:gd name="connsiteX83" fmla="*/ 330201 w 330201"/>
              <a:gd name="connsiteY83" fmla="*/ 215405 h 328613"/>
              <a:gd name="connsiteX84" fmla="*/ 322450 w 330201"/>
              <a:gd name="connsiteY84" fmla="*/ 227013 h 328613"/>
              <a:gd name="connsiteX85" fmla="*/ 322450 w 330201"/>
              <a:gd name="connsiteY85" fmla="*/ 225723 h 328613"/>
              <a:gd name="connsiteX86" fmla="*/ 306948 w 330201"/>
              <a:gd name="connsiteY86" fmla="*/ 188317 h 328613"/>
              <a:gd name="connsiteX87" fmla="*/ 306948 w 330201"/>
              <a:gd name="connsiteY87" fmla="*/ 21927 h 328613"/>
              <a:gd name="connsiteX88" fmla="*/ 34366 w 330201"/>
              <a:gd name="connsiteY88" fmla="*/ 21927 h 328613"/>
              <a:gd name="connsiteX89" fmla="*/ 34366 w 330201"/>
              <a:gd name="connsiteY89" fmla="*/ 180578 h 328613"/>
              <a:gd name="connsiteX90" fmla="*/ 11113 w 330201"/>
              <a:gd name="connsiteY90" fmla="*/ 202506 h 328613"/>
              <a:gd name="connsiteX91" fmla="*/ 11113 w 330201"/>
              <a:gd name="connsiteY91" fmla="*/ 11608 h 328613"/>
              <a:gd name="connsiteX92" fmla="*/ 22740 w 330201"/>
              <a:gd name="connsiteY92" fmla="*/ 0 h 328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</a:cxnLst>
            <a:rect l="l" t="t" r="r" b="b"/>
            <a:pathLst>
              <a:path w="330201" h="328613">
                <a:moveTo>
                  <a:pt x="21907" y="269875"/>
                </a:moveTo>
                <a:cubicBezTo>
                  <a:pt x="21907" y="269875"/>
                  <a:pt x="21907" y="269875"/>
                  <a:pt x="87630" y="269875"/>
                </a:cubicBezTo>
                <a:cubicBezTo>
                  <a:pt x="91496" y="269875"/>
                  <a:pt x="94073" y="271181"/>
                  <a:pt x="96651" y="272486"/>
                </a:cubicBezTo>
                <a:cubicBezTo>
                  <a:pt x="103094" y="275096"/>
                  <a:pt x="108249" y="280318"/>
                  <a:pt x="109538" y="286844"/>
                </a:cubicBezTo>
                <a:cubicBezTo>
                  <a:pt x="112115" y="277707"/>
                  <a:pt x="121136" y="269875"/>
                  <a:pt x="131445" y="269875"/>
                </a:cubicBezTo>
                <a:cubicBezTo>
                  <a:pt x="131445" y="269875"/>
                  <a:pt x="131445" y="269875"/>
                  <a:pt x="197168" y="269875"/>
                </a:cubicBezTo>
                <a:cubicBezTo>
                  <a:pt x="201034" y="269875"/>
                  <a:pt x="203611" y="271181"/>
                  <a:pt x="206188" y="272486"/>
                </a:cubicBezTo>
                <a:cubicBezTo>
                  <a:pt x="212632" y="275096"/>
                  <a:pt x="216498" y="280318"/>
                  <a:pt x="219075" y="286844"/>
                </a:cubicBezTo>
                <a:cubicBezTo>
                  <a:pt x="221653" y="277707"/>
                  <a:pt x="230673" y="269875"/>
                  <a:pt x="240983" y="269875"/>
                </a:cubicBezTo>
                <a:cubicBezTo>
                  <a:pt x="240983" y="269875"/>
                  <a:pt x="240983" y="269875"/>
                  <a:pt x="306706" y="269875"/>
                </a:cubicBezTo>
                <a:cubicBezTo>
                  <a:pt x="319592" y="269875"/>
                  <a:pt x="328613" y="280318"/>
                  <a:pt x="328613" y="293370"/>
                </a:cubicBezTo>
                <a:cubicBezTo>
                  <a:pt x="328613" y="293370"/>
                  <a:pt x="328613" y="293370"/>
                  <a:pt x="328613" y="328613"/>
                </a:cubicBezTo>
                <a:cubicBezTo>
                  <a:pt x="328613" y="328613"/>
                  <a:pt x="328613" y="328613"/>
                  <a:pt x="0" y="328613"/>
                </a:cubicBezTo>
                <a:cubicBezTo>
                  <a:pt x="0" y="328613"/>
                  <a:pt x="0" y="328613"/>
                  <a:pt x="0" y="293370"/>
                </a:cubicBezTo>
                <a:cubicBezTo>
                  <a:pt x="0" y="280318"/>
                  <a:pt x="9021" y="269875"/>
                  <a:pt x="21907" y="269875"/>
                </a:cubicBezTo>
                <a:close/>
                <a:moveTo>
                  <a:pt x="209550" y="204788"/>
                </a:moveTo>
                <a:lnTo>
                  <a:pt x="230188" y="204788"/>
                </a:lnTo>
                <a:cubicBezTo>
                  <a:pt x="227608" y="211325"/>
                  <a:pt x="225028" y="217862"/>
                  <a:pt x="225028" y="225706"/>
                </a:cubicBezTo>
                <a:cubicBezTo>
                  <a:pt x="225028" y="225706"/>
                  <a:pt x="225028" y="227013"/>
                  <a:pt x="225028" y="227013"/>
                </a:cubicBezTo>
                <a:cubicBezTo>
                  <a:pt x="225028" y="227013"/>
                  <a:pt x="225028" y="227013"/>
                  <a:pt x="213420" y="227013"/>
                </a:cubicBezTo>
                <a:cubicBezTo>
                  <a:pt x="213420" y="227013"/>
                  <a:pt x="213420" y="225706"/>
                  <a:pt x="213420" y="225706"/>
                </a:cubicBezTo>
                <a:cubicBezTo>
                  <a:pt x="213420" y="217862"/>
                  <a:pt x="212130" y="211325"/>
                  <a:pt x="209550" y="204788"/>
                </a:cubicBezTo>
                <a:close/>
                <a:moveTo>
                  <a:pt x="98425" y="204788"/>
                </a:moveTo>
                <a:lnTo>
                  <a:pt x="119063" y="204788"/>
                </a:lnTo>
                <a:cubicBezTo>
                  <a:pt x="116483" y="211325"/>
                  <a:pt x="115193" y="217862"/>
                  <a:pt x="115193" y="225706"/>
                </a:cubicBezTo>
                <a:cubicBezTo>
                  <a:pt x="115193" y="225706"/>
                  <a:pt x="115193" y="227013"/>
                  <a:pt x="115193" y="227013"/>
                </a:cubicBezTo>
                <a:cubicBezTo>
                  <a:pt x="115193" y="227013"/>
                  <a:pt x="115193" y="227013"/>
                  <a:pt x="103584" y="227013"/>
                </a:cubicBezTo>
                <a:cubicBezTo>
                  <a:pt x="103584" y="227013"/>
                  <a:pt x="103584" y="225706"/>
                  <a:pt x="103584" y="225706"/>
                </a:cubicBezTo>
                <a:cubicBezTo>
                  <a:pt x="103584" y="217862"/>
                  <a:pt x="101005" y="211325"/>
                  <a:pt x="98425" y="204788"/>
                </a:cubicBezTo>
                <a:close/>
                <a:moveTo>
                  <a:pt x="274638" y="193675"/>
                </a:moveTo>
                <a:cubicBezTo>
                  <a:pt x="292173" y="193675"/>
                  <a:pt x="306388" y="207890"/>
                  <a:pt x="306388" y="225425"/>
                </a:cubicBezTo>
                <a:cubicBezTo>
                  <a:pt x="306388" y="242960"/>
                  <a:pt x="292173" y="257175"/>
                  <a:pt x="274638" y="257175"/>
                </a:cubicBezTo>
                <a:cubicBezTo>
                  <a:pt x="257103" y="257175"/>
                  <a:pt x="242888" y="242960"/>
                  <a:pt x="242888" y="225425"/>
                </a:cubicBezTo>
                <a:cubicBezTo>
                  <a:pt x="242888" y="207890"/>
                  <a:pt x="257103" y="193675"/>
                  <a:pt x="274638" y="193675"/>
                </a:cubicBezTo>
                <a:close/>
                <a:moveTo>
                  <a:pt x="164307" y="193675"/>
                </a:moveTo>
                <a:cubicBezTo>
                  <a:pt x="181404" y="193675"/>
                  <a:pt x="195264" y="207890"/>
                  <a:pt x="195264" y="225425"/>
                </a:cubicBezTo>
                <a:cubicBezTo>
                  <a:pt x="195264" y="242960"/>
                  <a:pt x="181404" y="257175"/>
                  <a:pt x="164307" y="257175"/>
                </a:cubicBezTo>
                <a:cubicBezTo>
                  <a:pt x="147210" y="257175"/>
                  <a:pt x="133350" y="242960"/>
                  <a:pt x="133350" y="225425"/>
                </a:cubicBezTo>
                <a:cubicBezTo>
                  <a:pt x="133350" y="207890"/>
                  <a:pt x="147210" y="193675"/>
                  <a:pt x="164307" y="193675"/>
                </a:cubicBezTo>
                <a:close/>
                <a:moveTo>
                  <a:pt x="53975" y="193675"/>
                </a:moveTo>
                <a:cubicBezTo>
                  <a:pt x="71510" y="193675"/>
                  <a:pt x="85725" y="207890"/>
                  <a:pt x="85725" y="225425"/>
                </a:cubicBezTo>
                <a:cubicBezTo>
                  <a:pt x="85725" y="242960"/>
                  <a:pt x="71510" y="257175"/>
                  <a:pt x="53975" y="257175"/>
                </a:cubicBezTo>
                <a:cubicBezTo>
                  <a:pt x="36440" y="257175"/>
                  <a:pt x="22225" y="242960"/>
                  <a:pt x="22225" y="225425"/>
                </a:cubicBezTo>
                <a:cubicBezTo>
                  <a:pt x="22225" y="207890"/>
                  <a:pt x="36440" y="193675"/>
                  <a:pt x="53975" y="193675"/>
                </a:cubicBezTo>
                <a:close/>
                <a:moveTo>
                  <a:pt x="155575" y="80963"/>
                </a:moveTo>
                <a:lnTo>
                  <a:pt x="168275" y="80963"/>
                </a:lnTo>
                <a:lnTo>
                  <a:pt x="168275" y="107950"/>
                </a:lnTo>
                <a:lnTo>
                  <a:pt x="195263" y="107950"/>
                </a:lnTo>
                <a:lnTo>
                  <a:pt x="195263" y="119063"/>
                </a:lnTo>
                <a:lnTo>
                  <a:pt x="168275" y="119063"/>
                </a:lnTo>
                <a:lnTo>
                  <a:pt x="168275" y="147638"/>
                </a:lnTo>
                <a:lnTo>
                  <a:pt x="155575" y="147638"/>
                </a:lnTo>
                <a:lnTo>
                  <a:pt x="155575" y="119063"/>
                </a:lnTo>
                <a:lnTo>
                  <a:pt x="130175" y="119063"/>
                </a:lnTo>
                <a:lnTo>
                  <a:pt x="130175" y="107950"/>
                </a:lnTo>
                <a:lnTo>
                  <a:pt x="155575" y="107950"/>
                </a:lnTo>
                <a:close/>
                <a:moveTo>
                  <a:pt x="104775" y="66675"/>
                </a:moveTo>
                <a:lnTo>
                  <a:pt x="119063" y="66675"/>
                </a:lnTo>
                <a:lnTo>
                  <a:pt x="119063" y="147638"/>
                </a:lnTo>
                <a:lnTo>
                  <a:pt x="101600" y="147638"/>
                </a:lnTo>
                <a:lnTo>
                  <a:pt x="101600" y="84137"/>
                </a:lnTo>
                <a:lnTo>
                  <a:pt x="100013" y="84137"/>
                </a:lnTo>
                <a:lnTo>
                  <a:pt x="84137" y="90487"/>
                </a:lnTo>
                <a:lnTo>
                  <a:pt x="84137" y="80962"/>
                </a:lnTo>
                <a:lnTo>
                  <a:pt x="82550" y="76200"/>
                </a:lnTo>
                <a:close/>
                <a:moveTo>
                  <a:pt x="222539" y="63500"/>
                </a:moveTo>
                <a:cubicBezTo>
                  <a:pt x="240723" y="63500"/>
                  <a:pt x="251114" y="75332"/>
                  <a:pt x="251114" y="89793"/>
                </a:cubicBezTo>
                <a:cubicBezTo>
                  <a:pt x="251114" y="102939"/>
                  <a:pt x="240723" y="114771"/>
                  <a:pt x="229033" y="125289"/>
                </a:cubicBezTo>
                <a:cubicBezTo>
                  <a:pt x="229033" y="125289"/>
                  <a:pt x="229033" y="125289"/>
                  <a:pt x="221240" y="131862"/>
                </a:cubicBezTo>
                <a:cubicBezTo>
                  <a:pt x="221240" y="131862"/>
                  <a:pt x="221240" y="131862"/>
                  <a:pt x="252413" y="131862"/>
                </a:cubicBezTo>
                <a:cubicBezTo>
                  <a:pt x="252413" y="131862"/>
                  <a:pt x="252413" y="131862"/>
                  <a:pt x="252413" y="147638"/>
                </a:cubicBezTo>
                <a:cubicBezTo>
                  <a:pt x="252413" y="147638"/>
                  <a:pt x="252413" y="147638"/>
                  <a:pt x="195263" y="147638"/>
                </a:cubicBezTo>
                <a:cubicBezTo>
                  <a:pt x="195263" y="147638"/>
                  <a:pt x="195263" y="147638"/>
                  <a:pt x="195263" y="135806"/>
                </a:cubicBezTo>
                <a:cubicBezTo>
                  <a:pt x="195263" y="135806"/>
                  <a:pt x="195263" y="135806"/>
                  <a:pt x="205654" y="126603"/>
                </a:cubicBezTo>
                <a:cubicBezTo>
                  <a:pt x="222539" y="110827"/>
                  <a:pt x="231631" y="101625"/>
                  <a:pt x="231631" y="91108"/>
                </a:cubicBezTo>
                <a:cubicBezTo>
                  <a:pt x="231631" y="84534"/>
                  <a:pt x="227735" y="79276"/>
                  <a:pt x="218642" y="79276"/>
                </a:cubicBezTo>
                <a:cubicBezTo>
                  <a:pt x="210849" y="79276"/>
                  <a:pt x="205654" y="83220"/>
                  <a:pt x="201757" y="85849"/>
                </a:cubicBezTo>
                <a:cubicBezTo>
                  <a:pt x="201757" y="85849"/>
                  <a:pt x="201757" y="85849"/>
                  <a:pt x="200458" y="85849"/>
                </a:cubicBezTo>
                <a:cubicBezTo>
                  <a:pt x="200458" y="85849"/>
                  <a:pt x="200458" y="85849"/>
                  <a:pt x="195263" y="72702"/>
                </a:cubicBezTo>
                <a:cubicBezTo>
                  <a:pt x="201757" y="67444"/>
                  <a:pt x="210849" y="63500"/>
                  <a:pt x="222539" y="63500"/>
                </a:cubicBezTo>
                <a:close/>
                <a:moveTo>
                  <a:pt x="22740" y="0"/>
                </a:moveTo>
                <a:cubicBezTo>
                  <a:pt x="22740" y="0"/>
                  <a:pt x="22740" y="0"/>
                  <a:pt x="318574" y="0"/>
                </a:cubicBezTo>
                <a:cubicBezTo>
                  <a:pt x="325034" y="0"/>
                  <a:pt x="330201" y="5159"/>
                  <a:pt x="330201" y="11608"/>
                </a:cubicBezTo>
                <a:cubicBezTo>
                  <a:pt x="330201" y="11608"/>
                  <a:pt x="330201" y="11608"/>
                  <a:pt x="330201" y="215405"/>
                </a:cubicBezTo>
                <a:cubicBezTo>
                  <a:pt x="330201" y="220564"/>
                  <a:pt x="327617" y="224434"/>
                  <a:pt x="322450" y="227013"/>
                </a:cubicBezTo>
                <a:cubicBezTo>
                  <a:pt x="322450" y="225723"/>
                  <a:pt x="322450" y="225723"/>
                  <a:pt x="322450" y="225723"/>
                </a:cubicBezTo>
                <a:cubicBezTo>
                  <a:pt x="322450" y="210245"/>
                  <a:pt x="315991" y="197347"/>
                  <a:pt x="306948" y="188317"/>
                </a:cubicBezTo>
                <a:cubicBezTo>
                  <a:pt x="306948" y="188317"/>
                  <a:pt x="306948" y="188317"/>
                  <a:pt x="306948" y="21927"/>
                </a:cubicBezTo>
                <a:cubicBezTo>
                  <a:pt x="306948" y="21927"/>
                  <a:pt x="306948" y="21927"/>
                  <a:pt x="34366" y="21927"/>
                </a:cubicBezTo>
                <a:cubicBezTo>
                  <a:pt x="34366" y="21927"/>
                  <a:pt x="34366" y="21927"/>
                  <a:pt x="34366" y="180578"/>
                </a:cubicBezTo>
                <a:cubicBezTo>
                  <a:pt x="24031" y="185738"/>
                  <a:pt x="16280" y="193477"/>
                  <a:pt x="11113" y="202506"/>
                </a:cubicBezTo>
                <a:cubicBezTo>
                  <a:pt x="11113" y="202506"/>
                  <a:pt x="11113" y="202506"/>
                  <a:pt x="11113" y="11608"/>
                </a:cubicBezTo>
                <a:cubicBezTo>
                  <a:pt x="11113" y="5159"/>
                  <a:pt x="16280" y="0"/>
                  <a:pt x="22740" y="0"/>
                </a:cubicBezTo>
                <a:close/>
              </a:path>
            </a:pathLst>
          </a:custGeom>
          <a:solidFill>
            <a:srgbClr val="F7AA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sz="24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任意多边形: 形状 43"/>
          <p:cNvSpPr/>
          <p:nvPr/>
        </p:nvSpPr>
        <p:spPr>
          <a:xfrm>
            <a:off x="3673170" y="2624678"/>
            <a:ext cx="467037" cy="523875"/>
          </a:xfrm>
          <a:custGeom>
            <a:avLst/>
            <a:gdLst>
              <a:gd name="connsiteX0" fmla="*/ 199932 w 300038"/>
              <a:gd name="connsiteY0" fmla="*/ 273051 h 336551"/>
              <a:gd name="connsiteX1" fmla="*/ 192088 w 300038"/>
              <a:gd name="connsiteY1" fmla="*/ 280989 h 336551"/>
              <a:gd name="connsiteX2" fmla="*/ 192088 w 300038"/>
              <a:gd name="connsiteY2" fmla="*/ 306124 h 336551"/>
              <a:gd name="connsiteX3" fmla="*/ 199932 w 300038"/>
              <a:gd name="connsiteY3" fmla="*/ 312739 h 336551"/>
              <a:gd name="connsiteX4" fmla="*/ 250919 w 300038"/>
              <a:gd name="connsiteY4" fmla="*/ 312739 h 336551"/>
              <a:gd name="connsiteX5" fmla="*/ 258763 w 300038"/>
              <a:gd name="connsiteY5" fmla="*/ 306124 h 336551"/>
              <a:gd name="connsiteX6" fmla="*/ 258763 w 300038"/>
              <a:gd name="connsiteY6" fmla="*/ 280989 h 336551"/>
              <a:gd name="connsiteX7" fmla="*/ 250919 w 300038"/>
              <a:gd name="connsiteY7" fmla="*/ 273051 h 336551"/>
              <a:gd name="connsiteX8" fmla="*/ 199932 w 300038"/>
              <a:gd name="connsiteY8" fmla="*/ 273051 h 336551"/>
              <a:gd name="connsiteX9" fmla="*/ 101328 w 300038"/>
              <a:gd name="connsiteY9" fmla="*/ 196851 h 336551"/>
              <a:gd name="connsiteX10" fmla="*/ 107908 w 300038"/>
              <a:gd name="connsiteY10" fmla="*/ 196851 h 336551"/>
              <a:gd name="connsiteX11" fmla="*/ 111856 w 300038"/>
              <a:gd name="connsiteY11" fmla="*/ 202123 h 336551"/>
              <a:gd name="connsiteX12" fmla="*/ 128964 w 300038"/>
              <a:gd name="connsiteY12" fmla="*/ 248250 h 336551"/>
              <a:gd name="connsiteX13" fmla="*/ 131595 w 300038"/>
              <a:gd name="connsiteY13" fmla="*/ 239025 h 336551"/>
              <a:gd name="connsiteX14" fmla="*/ 126332 w 300038"/>
              <a:gd name="connsiteY14" fmla="*/ 225845 h 336551"/>
              <a:gd name="connsiteX15" fmla="*/ 127648 w 300038"/>
              <a:gd name="connsiteY15" fmla="*/ 217938 h 336551"/>
              <a:gd name="connsiteX16" fmla="*/ 132911 w 300038"/>
              <a:gd name="connsiteY16" fmla="*/ 215302 h 336551"/>
              <a:gd name="connsiteX17" fmla="*/ 167126 w 300038"/>
              <a:gd name="connsiteY17" fmla="*/ 215302 h 336551"/>
              <a:gd name="connsiteX18" fmla="*/ 172390 w 300038"/>
              <a:gd name="connsiteY18" fmla="*/ 217938 h 336551"/>
              <a:gd name="connsiteX19" fmla="*/ 173706 w 300038"/>
              <a:gd name="connsiteY19" fmla="*/ 225845 h 336551"/>
              <a:gd name="connsiteX20" fmla="*/ 168442 w 300038"/>
              <a:gd name="connsiteY20" fmla="*/ 239025 h 336551"/>
              <a:gd name="connsiteX21" fmla="*/ 171074 w 300038"/>
              <a:gd name="connsiteY21" fmla="*/ 248250 h 336551"/>
              <a:gd name="connsiteX22" fmla="*/ 188182 w 300038"/>
              <a:gd name="connsiteY22" fmla="*/ 202123 h 336551"/>
              <a:gd name="connsiteX23" fmla="*/ 192130 w 300038"/>
              <a:gd name="connsiteY23" fmla="*/ 196851 h 336551"/>
              <a:gd name="connsiteX24" fmla="*/ 198710 w 300038"/>
              <a:gd name="connsiteY24" fmla="*/ 196851 h 336551"/>
              <a:gd name="connsiteX25" fmla="*/ 265823 w 300038"/>
              <a:gd name="connsiteY25" fmla="*/ 224527 h 336551"/>
              <a:gd name="connsiteX26" fmla="*/ 300038 w 300038"/>
              <a:gd name="connsiteY26" fmla="*/ 274609 h 336551"/>
              <a:gd name="connsiteX27" fmla="*/ 300038 w 300038"/>
              <a:gd name="connsiteY27" fmla="*/ 328643 h 336551"/>
              <a:gd name="connsiteX28" fmla="*/ 292142 w 300038"/>
              <a:gd name="connsiteY28" fmla="*/ 336551 h 336551"/>
              <a:gd name="connsiteX29" fmla="*/ 7896 w 300038"/>
              <a:gd name="connsiteY29" fmla="*/ 336551 h 336551"/>
              <a:gd name="connsiteX30" fmla="*/ 0 w 300038"/>
              <a:gd name="connsiteY30" fmla="*/ 328643 h 336551"/>
              <a:gd name="connsiteX31" fmla="*/ 0 w 300038"/>
              <a:gd name="connsiteY31" fmla="*/ 274609 h 336551"/>
              <a:gd name="connsiteX32" fmla="*/ 34215 w 300038"/>
              <a:gd name="connsiteY32" fmla="*/ 224527 h 336551"/>
              <a:gd name="connsiteX33" fmla="*/ 101328 w 300038"/>
              <a:gd name="connsiteY33" fmla="*/ 196851 h 336551"/>
              <a:gd name="connsiteX34" fmla="*/ 155328 w 300038"/>
              <a:gd name="connsiteY34" fmla="*/ 0 h 336551"/>
              <a:gd name="connsiteX35" fmla="*/ 201775 w 300038"/>
              <a:gd name="connsiteY35" fmla="*/ 15854 h 336551"/>
              <a:gd name="connsiteX36" fmla="*/ 223008 w 300038"/>
              <a:gd name="connsiteY36" fmla="*/ 79268 h 336551"/>
              <a:gd name="connsiteX37" fmla="*/ 224335 w 300038"/>
              <a:gd name="connsiteY37" fmla="*/ 93801 h 336551"/>
              <a:gd name="connsiteX38" fmla="*/ 229643 w 300038"/>
              <a:gd name="connsiteY38" fmla="*/ 100407 h 336551"/>
              <a:gd name="connsiteX39" fmla="*/ 232297 w 300038"/>
              <a:gd name="connsiteY39" fmla="*/ 125508 h 336551"/>
              <a:gd name="connsiteX40" fmla="*/ 208410 w 300038"/>
              <a:gd name="connsiteY40" fmla="*/ 151931 h 336551"/>
              <a:gd name="connsiteX41" fmla="*/ 185850 w 300038"/>
              <a:gd name="connsiteY41" fmla="*/ 183639 h 336551"/>
              <a:gd name="connsiteX42" fmla="*/ 172579 w 300038"/>
              <a:gd name="connsiteY42" fmla="*/ 192887 h 336551"/>
              <a:gd name="connsiteX43" fmla="*/ 150019 w 300038"/>
              <a:gd name="connsiteY43" fmla="*/ 196850 h 336551"/>
              <a:gd name="connsiteX44" fmla="*/ 127459 w 300038"/>
              <a:gd name="connsiteY44" fmla="*/ 192887 h 336551"/>
              <a:gd name="connsiteX45" fmla="*/ 114189 w 300038"/>
              <a:gd name="connsiteY45" fmla="*/ 183639 h 336551"/>
              <a:gd name="connsiteX46" fmla="*/ 91629 w 300038"/>
              <a:gd name="connsiteY46" fmla="*/ 151931 h 336551"/>
              <a:gd name="connsiteX47" fmla="*/ 67742 w 300038"/>
              <a:gd name="connsiteY47" fmla="*/ 125508 h 336551"/>
              <a:gd name="connsiteX48" fmla="*/ 70396 w 300038"/>
              <a:gd name="connsiteY48" fmla="*/ 100407 h 336551"/>
              <a:gd name="connsiteX49" fmla="*/ 75704 w 300038"/>
              <a:gd name="connsiteY49" fmla="*/ 93801 h 336551"/>
              <a:gd name="connsiteX50" fmla="*/ 77031 w 300038"/>
              <a:gd name="connsiteY50" fmla="*/ 85874 h 336551"/>
              <a:gd name="connsiteX51" fmla="*/ 74377 w 300038"/>
              <a:gd name="connsiteY51" fmla="*/ 50203 h 336551"/>
              <a:gd name="connsiteX52" fmla="*/ 103572 w 300038"/>
              <a:gd name="connsiteY52" fmla="*/ 27744 h 336551"/>
              <a:gd name="connsiteX53" fmla="*/ 119497 w 300038"/>
              <a:gd name="connsiteY53" fmla="*/ 10569 h 336551"/>
              <a:gd name="connsiteX54" fmla="*/ 155328 w 300038"/>
              <a:gd name="connsiteY54" fmla="*/ 0 h 3365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300038" h="336551">
                <a:moveTo>
                  <a:pt x="199932" y="273051"/>
                </a:moveTo>
                <a:cubicBezTo>
                  <a:pt x="194703" y="273051"/>
                  <a:pt x="192088" y="277020"/>
                  <a:pt x="192088" y="280989"/>
                </a:cubicBezTo>
                <a:cubicBezTo>
                  <a:pt x="192088" y="306124"/>
                  <a:pt x="192088" y="306124"/>
                  <a:pt x="192088" y="306124"/>
                </a:cubicBezTo>
                <a:cubicBezTo>
                  <a:pt x="192088" y="310093"/>
                  <a:pt x="194703" y="312739"/>
                  <a:pt x="199932" y="312739"/>
                </a:cubicBezTo>
                <a:cubicBezTo>
                  <a:pt x="250919" y="312739"/>
                  <a:pt x="250919" y="312739"/>
                  <a:pt x="250919" y="312739"/>
                </a:cubicBezTo>
                <a:cubicBezTo>
                  <a:pt x="254841" y="312739"/>
                  <a:pt x="258763" y="310093"/>
                  <a:pt x="258763" y="306124"/>
                </a:cubicBezTo>
                <a:lnTo>
                  <a:pt x="258763" y="280989"/>
                </a:lnTo>
                <a:cubicBezTo>
                  <a:pt x="258763" y="277020"/>
                  <a:pt x="254841" y="273051"/>
                  <a:pt x="250919" y="273051"/>
                </a:cubicBezTo>
                <a:cubicBezTo>
                  <a:pt x="199932" y="273051"/>
                  <a:pt x="199932" y="273051"/>
                  <a:pt x="199932" y="273051"/>
                </a:cubicBezTo>
                <a:close/>
                <a:moveTo>
                  <a:pt x="101328" y="196851"/>
                </a:moveTo>
                <a:cubicBezTo>
                  <a:pt x="103960" y="196851"/>
                  <a:pt x="105276" y="196851"/>
                  <a:pt x="107908" y="196851"/>
                </a:cubicBezTo>
                <a:cubicBezTo>
                  <a:pt x="109224" y="198169"/>
                  <a:pt x="110540" y="199487"/>
                  <a:pt x="111856" y="202123"/>
                </a:cubicBezTo>
                <a:cubicBezTo>
                  <a:pt x="128964" y="248250"/>
                  <a:pt x="128964" y="248250"/>
                  <a:pt x="128964" y="248250"/>
                </a:cubicBezTo>
                <a:cubicBezTo>
                  <a:pt x="131595" y="239025"/>
                  <a:pt x="131595" y="239025"/>
                  <a:pt x="131595" y="239025"/>
                </a:cubicBezTo>
                <a:cubicBezTo>
                  <a:pt x="126332" y="225845"/>
                  <a:pt x="126332" y="225845"/>
                  <a:pt x="126332" y="225845"/>
                </a:cubicBezTo>
                <a:cubicBezTo>
                  <a:pt x="125016" y="223209"/>
                  <a:pt x="126332" y="220574"/>
                  <a:pt x="127648" y="217938"/>
                </a:cubicBezTo>
                <a:cubicBezTo>
                  <a:pt x="128964" y="216620"/>
                  <a:pt x="131595" y="215302"/>
                  <a:pt x="132911" y="215302"/>
                </a:cubicBezTo>
                <a:cubicBezTo>
                  <a:pt x="167126" y="215302"/>
                  <a:pt x="167126" y="215302"/>
                  <a:pt x="167126" y="215302"/>
                </a:cubicBezTo>
                <a:cubicBezTo>
                  <a:pt x="168442" y="215302"/>
                  <a:pt x="171074" y="216620"/>
                  <a:pt x="172390" y="217938"/>
                </a:cubicBezTo>
                <a:cubicBezTo>
                  <a:pt x="173706" y="220574"/>
                  <a:pt x="175022" y="223209"/>
                  <a:pt x="173706" y="225845"/>
                </a:cubicBezTo>
                <a:cubicBezTo>
                  <a:pt x="168442" y="239025"/>
                  <a:pt x="168442" y="239025"/>
                  <a:pt x="168442" y="239025"/>
                </a:cubicBezTo>
                <a:cubicBezTo>
                  <a:pt x="171074" y="248250"/>
                  <a:pt x="171074" y="248250"/>
                  <a:pt x="171074" y="248250"/>
                </a:cubicBezTo>
                <a:cubicBezTo>
                  <a:pt x="188182" y="202123"/>
                  <a:pt x="188182" y="202123"/>
                  <a:pt x="188182" y="202123"/>
                </a:cubicBezTo>
                <a:cubicBezTo>
                  <a:pt x="189498" y="199487"/>
                  <a:pt x="190814" y="198169"/>
                  <a:pt x="192130" y="196851"/>
                </a:cubicBezTo>
                <a:cubicBezTo>
                  <a:pt x="194762" y="196851"/>
                  <a:pt x="196078" y="196851"/>
                  <a:pt x="198710" y="196851"/>
                </a:cubicBezTo>
                <a:cubicBezTo>
                  <a:pt x="265823" y="224527"/>
                  <a:pt x="265823" y="224527"/>
                  <a:pt x="265823" y="224527"/>
                </a:cubicBezTo>
                <a:cubicBezTo>
                  <a:pt x="286879" y="232435"/>
                  <a:pt x="300038" y="252204"/>
                  <a:pt x="300038" y="274609"/>
                </a:cubicBezTo>
                <a:cubicBezTo>
                  <a:pt x="300038" y="328643"/>
                  <a:pt x="300038" y="328643"/>
                  <a:pt x="300038" y="328643"/>
                </a:cubicBezTo>
                <a:cubicBezTo>
                  <a:pt x="300038" y="332597"/>
                  <a:pt x="296090" y="336551"/>
                  <a:pt x="292142" y="336551"/>
                </a:cubicBezTo>
                <a:cubicBezTo>
                  <a:pt x="7896" y="336551"/>
                  <a:pt x="7896" y="336551"/>
                  <a:pt x="7896" y="336551"/>
                </a:cubicBezTo>
                <a:cubicBezTo>
                  <a:pt x="3948" y="336551"/>
                  <a:pt x="0" y="332597"/>
                  <a:pt x="0" y="328643"/>
                </a:cubicBezTo>
                <a:cubicBezTo>
                  <a:pt x="0" y="274609"/>
                  <a:pt x="0" y="274609"/>
                  <a:pt x="0" y="274609"/>
                </a:cubicBezTo>
                <a:cubicBezTo>
                  <a:pt x="0" y="252204"/>
                  <a:pt x="13159" y="232435"/>
                  <a:pt x="34215" y="224527"/>
                </a:cubicBezTo>
                <a:cubicBezTo>
                  <a:pt x="101328" y="196851"/>
                  <a:pt x="101328" y="196851"/>
                  <a:pt x="101328" y="196851"/>
                </a:cubicBezTo>
                <a:close/>
                <a:moveTo>
                  <a:pt x="155328" y="0"/>
                </a:moveTo>
                <a:cubicBezTo>
                  <a:pt x="171252" y="0"/>
                  <a:pt x="187177" y="5285"/>
                  <a:pt x="201775" y="15854"/>
                </a:cubicBezTo>
                <a:cubicBezTo>
                  <a:pt x="225662" y="34350"/>
                  <a:pt x="223008" y="72663"/>
                  <a:pt x="223008" y="79268"/>
                </a:cubicBezTo>
                <a:cubicBezTo>
                  <a:pt x="223008" y="84553"/>
                  <a:pt x="224335" y="89838"/>
                  <a:pt x="224335" y="93801"/>
                </a:cubicBezTo>
                <a:cubicBezTo>
                  <a:pt x="225662" y="95122"/>
                  <a:pt x="228316" y="96443"/>
                  <a:pt x="229643" y="100407"/>
                </a:cubicBezTo>
                <a:cubicBezTo>
                  <a:pt x="234951" y="107012"/>
                  <a:pt x="234951" y="114939"/>
                  <a:pt x="232297" y="125508"/>
                </a:cubicBezTo>
                <a:cubicBezTo>
                  <a:pt x="226989" y="146647"/>
                  <a:pt x="215045" y="150610"/>
                  <a:pt x="208410" y="151931"/>
                </a:cubicBezTo>
                <a:cubicBezTo>
                  <a:pt x="204429" y="159858"/>
                  <a:pt x="195139" y="175712"/>
                  <a:pt x="185850" y="183639"/>
                </a:cubicBezTo>
                <a:cubicBezTo>
                  <a:pt x="183196" y="187602"/>
                  <a:pt x="177888" y="190244"/>
                  <a:pt x="172579" y="192887"/>
                </a:cubicBezTo>
                <a:cubicBezTo>
                  <a:pt x="164617" y="195529"/>
                  <a:pt x="157982" y="196850"/>
                  <a:pt x="150019" y="196850"/>
                </a:cubicBezTo>
                <a:cubicBezTo>
                  <a:pt x="142057" y="196850"/>
                  <a:pt x="135422" y="195529"/>
                  <a:pt x="127459" y="192887"/>
                </a:cubicBezTo>
                <a:cubicBezTo>
                  <a:pt x="122151" y="190244"/>
                  <a:pt x="116843" y="187602"/>
                  <a:pt x="114189" y="183639"/>
                </a:cubicBezTo>
                <a:cubicBezTo>
                  <a:pt x="104900" y="175712"/>
                  <a:pt x="95610" y="159858"/>
                  <a:pt x="91629" y="151931"/>
                </a:cubicBezTo>
                <a:cubicBezTo>
                  <a:pt x="84994" y="150610"/>
                  <a:pt x="73050" y="146647"/>
                  <a:pt x="67742" y="125508"/>
                </a:cubicBezTo>
                <a:cubicBezTo>
                  <a:pt x="65088" y="114939"/>
                  <a:pt x="65088" y="107012"/>
                  <a:pt x="70396" y="100407"/>
                </a:cubicBezTo>
                <a:cubicBezTo>
                  <a:pt x="71723" y="96443"/>
                  <a:pt x="74377" y="95122"/>
                  <a:pt x="75704" y="93801"/>
                </a:cubicBezTo>
                <a:cubicBezTo>
                  <a:pt x="75704" y="91159"/>
                  <a:pt x="75704" y="88516"/>
                  <a:pt x="77031" y="85874"/>
                </a:cubicBezTo>
                <a:cubicBezTo>
                  <a:pt x="73050" y="80590"/>
                  <a:pt x="67742" y="68699"/>
                  <a:pt x="74377" y="50203"/>
                </a:cubicBezTo>
                <a:cubicBezTo>
                  <a:pt x="81013" y="30386"/>
                  <a:pt x="95610" y="27744"/>
                  <a:pt x="103572" y="27744"/>
                </a:cubicBezTo>
                <a:cubicBezTo>
                  <a:pt x="106227" y="22459"/>
                  <a:pt x="111535" y="17175"/>
                  <a:pt x="119497" y="10569"/>
                </a:cubicBezTo>
                <a:cubicBezTo>
                  <a:pt x="128786" y="3963"/>
                  <a:pt x="142057" y="0"/>
                  <a:pt x="155328" y="0"/>
                </a:cubicBezTo>
                <a:close/>
              </a:path>
            </a:pathLst>
          </a:custGeom>
          <a:solidFill>
            <a:srgbClr val="5EAB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sz="24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2" name="任意多边形: 形状 44"/>
          <p:cNvSpPr/>
          <p:nvPr/>
        </p:nvSpPr>
        <p:spPr>
          <a:xfrm>
            <a:off x="5842662" y="2624678"/>
            <a:ext cx="435697" cy="523875"/>
          </a:xfrm>
          <a:custGeom>
            <a:avLst/>
            <a:gdLst>
              <a:gd name="connsiteX0" fmla="*/ 55289 w 268288"/>
              <a:gd name="connsiteY0" fmla="*/ 122559 h 322584"/>
              <a:gd name="connsiteX1" fmla="*/ 214313 w 268288"/>
              <a:gd name="connsiteY1" fmla="*/ 122559 h 322584"/>
              <a:gd name="connsiteX2" fmla="*/ 214313 w 268288"/>
              <a:gd name="connsiteY2" fmla="*/ 235731 h 322584"/>
              <a:gd name="connsiteX3" fmla="*/ 188028 w 268288"/>
              <a:gd name="connsiteY3" fmla="*/ 268630 h 322584"/>
              <a:gd name="connsiteX4" fmla="*/ 188028 w 268288"/>
              <a:gd name="connsiteY4" fmla="*/ 309425 h 322584"/>
              <a:gd name="connsiteX5" fmla="*/ 168314 w 268288"/>
              <a:gd name="connsiteY5" fmla="*/ 322584 h 322584"/>
              <a:gd name="connsiteX6" fmla="*/ 148601 w 268288"/>
              <a:gd name="connsiteY6" fmla="*/ 309425 h 322584"/>
              <a:gd name="connsiteX7" fmla="*/ 148601 w 268288"/>
              <a:gd name="connsiteY7" fmla="*/ 268630 h 322584"/>
              <a:gd name="connsiteX8" fmla="*/ 119687 w 268288"/>
              <a:gd name="connsiteY8" fmla="*/ 268630 h 322584"/>
              <a:gd name="connsiteX9" fmla="*/ 119687 w 268288"/>
              <a:gd name="connsiteY9" fmla="*/ 309425 h 322584"/>
              <a:gd name="connsiteX10" fmla="*/ 99974 w 268288"/>
              <a:gd name="connsiteY10" fmla="*/ 322584 h 322584"/>
              <a:gd name="connsiteX11" fmla="*/ 81574 w 268288"/>
              <a:gd name="connsiteY11" fmla="*/ 309425 h 322584"/>
              <a:gd name="connsiteX12" fmla="*/ 81574 w 268288"/>
              <a:gd name="connsiteY12" fmla="*/ 268630 h 322584"/>
              <a:gd name="connsiteX13" fmla="*/ 53975 w 268288"/>
              <a:gd name="connsiteY13" fmla="*/ 235731 h 322584"/>
              <a:gd name="connsiteX14" fmla="*/ 55289 w 268288"/>
              <a:gd name="connsiteY14" fmla="*/ 122559 h 322584"/>
              <a:gd name="connsiteX15" fmla="*/ 248444 w 268288"/>
              <a:gd name="connsiteY15" fmla="*/ 108272 h 322584"/>
              <a:gd name="connsiteX16" fmla="*/ 268288 w 268288"/>
              <a:gd name="connsiteY16" fmla="*/ 121403 h 322584"/>
              <a:gd name="connsiteX17" fmla="*/ 268288 w 268288"/>
              <a:gd name="connsiteY17" fmla="*/ 201504 h 322584"/>
              <a:gd name="connsiteX18" fmla="*/ 248444 w 268288"/>
              <a:gd name="connsiteY18" fmla="*/ 214635 h 322584"/>
              <a:gd name="connsiteX19" fmla="*/ 228600 w 268288"/>
              <a:gd name="connsiteY19" fmla="*/ 201504 h 322584"/>
              <a:gd name="connsiteX20" fmla="*/ 228600 w 268288"/>
              <a:gd name="connsiteY20" fmla="*/ 121403 h 322584"/>
              <a:gd name="connsiteX21" fmla="*/ 248444 w 268288"/>
              <a:gd name="connsiteY21" fmla="*/ 108272 h 322584"/>
              <a:gd name="connsiteX22" fmla="*/ 19844 w 268288"/>
              <a:gd name="connsiteY22" fmla="*/ 108272 h 322584"/>
              <a:gd name="connsiteX23" fmla="*/ 39688 w 268288"/>
              <a:gd name="connsiteY23" fmla="*/ 121437 h 322584"/>
              <a:gd name="connsiteX24" fmla="*/ 39688 w 268288"/>
              <a:gd name="connsiteY24" fmla="*/ 201741 h 322584"/>
              <a:gd name="connsiteX25" fmla="*/ 19844 w 268288"/>
              <a:gd name="connsiteY25" fmla="*/ 216222 h 322584"/>
              <a:gd name="connsiteX26" fmla="*/ 0 w 268288"/>
              <a:gd name="connsiteY26" fmla="*/ 201741 h 322584"/>
              <a:gd name="connsiteX27" fmla="*/ 0 w 268288"/>
              <a:gd name="connsiteY27" fmla="*/ 121437 h 322584"/>
              <a:gd name="connsiteX28" fmla="*/ 19844 w 268288"/>
              <a:gd name="connsiteY28" fmla="*/ 108272 h 322584"/>
              <a:gd name="connsiteX29" fmla="*/ 167482 w 268288"/>
              <a:gd name="connsiteY29" fmla="*/ 65409 h 322584"/>
              <a:gd name="connsiteX30" fmla="*/ 157163 w 268288"/>
              <a:gd name="connsiteY30" fmla="*/ 75728 h 322584"/>
              <a:gd name="connsiteX31" fmla="*/ 167482 w 268288"/>
              <a:gd name="connsiteY31" fmla="*/ 86047 h 322584"/>
              <a:gd name="connsiteX32" fmla="*/ 177801 w 268288"/>
              <a:gd name="connsiteY32" fmla="*/ 75728 h 322584"/>
              <a:gd name="connsiteX33" fmla="*/ 167482 w 268288"/>
              <a:gd name="connsiteY33" fmla="*/ 65409 h 322584"/>
              <a:gd name="connsiteX34" fmla="*/ 100807 w 268288"/>
              <a:gd name="connsiteY34" fmla="*/ 65409 h 322584"/>
              <a:gd name="connsiteX35" fmla="*/ 90488 w 268288"/>
              <a:gd name="connsiteY35" fmla="*/ 75728 h 322584"/>
              <a:gd name="connsiteX36" fmla="*/ 100807 w 268288"/>
              <a:gd name="connsiteY36" fmla="*/ 86047 h 322584"/>
              <a:gd name="connsiteX37" fmla="*/ 111126 w 268288"/>
              <a:gd name="connsiteY37" fmla="*/ 75728 h 322584"/>
              <a:gd name="connsiteX38" fmla="*/ 100807 w 268288"/>
              <a:gd name="connsiteY38" fmla="*/ 65409 h 322584"/>
              <a:gd name="connsiteX39" fmla="*/ 71089 w 268288"/>
              <a:gd name="connsiteY39" fmla="*/ 1373 h 322584"/>
              <a:gd name="connsiteX40" fmla="*/ 81621 w 268288"/>
              <a:gd name="connsiteY40" fmla="*/ 4013 h 322584"/>
              <a:gd name="connsiteX41" fmla="*/ 106633 w 268288"/>
              <a:gd name="connsiteY41" fmla="*/ 43605 h 322584"/>
              <a:gd name="connsiteX42" fmla="*/ 106633 w 268288"/>
              <a:gd name="connsiteY42" fmla="*/ 44924 h 322584"/>
              <a:gd name="connsiteX43" fmla="*/ 134279 w 268288"/>
              <a:gd name="connsiteY43" fmla="*/ 40965 h 322584"/>
              <a:gd name="connsiteX44" fmla="*/ 161925 w 268288"/>
              <a:gd name="connsiteY44" fmla="*/ 44924 h 322584"/>
              <a:gd name="connsiteX45" fmla="*/ 163242 w 268288"/>
              <a:gd name="connsiteY45" fmla="*/ 43605 h 322584"/>
              <a:gd name="connsiteX46" fmla="*/ 188254 w 268288"/>
              <a:gd name="connsiteY46" fmla="*/ 4013 h 322584"/>
              <a:gd name="connsiteX47" fmla="*/ 197470 w 268288"/>
              <a:gd name="connsiteY47" fmla="*/ 1373 h 322584"/>
              <a:gd name="connsiteX48" fmla="*/ 201419 w 268288"/>
              <a:gd name="connsiteY48" fmla="*/ 10611 h 322584"/>
              <a:gd name="connsiteX49" fmla="*/ 175090 w 268288"/>
              <a:gd name="connsiteY49" fmla="*/ 50203 h 322584"/>
              <a:gd name="connsiteX50" fmla="*/ 175090 w 268288"/>
              <a:gd name="connsiteY50" fmla="*/ 51523 h 322584"/>
              <a:gd name="connsiteX51" fmla="*/ 215900 w 268288"/>
              <a:gd name="connsiteY51" fmla="*/ 108272 h 322584"/>
              <a:gd name="connsiteX52" fmla="*/ 53975 w 268288"/>
              <a:gd name="connsiteY52" fmla="*/ 108272 h 322584"/>
              <a:gd name="connsiteX53" fmla="*/ 94785 w 268288"/>
              <a:gd name="connsiteY53" fmla="*/ 51523 h 322584"/>
              <a:gd name="connsiteX54" fmla="*/ 93469 w 268288"/>
              <a:gd name="connsiteY54" fmla="*/ 50203 h 322584"/>
              <a:gd name="connsiteX55" fmla="*/ 68456 w 268288"/>
              <a:gd name="connsiteY55" fmla="*/ 10611 h 322584"/>
              <a:gd name="connsiteX56" fmla="*/ 71089 w 268288"/>
              <a:gd name="connsiteY56" fmla="*/ 1373 h 322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268288" h="322584">
                <a:moveTo>
                  <a:pt x="55289" y="122559"/>
                </a:moveTo>
                <a:cubicBezTo>
                  <a:pt x="55289" y="122559"/>
                  <a:pt x="55289" y="122559"/>
                  <a:pt x="214313" y="122559"/>
                </a:cubicBezTo>
                <a:cubicBezTo>
                  <a:pt x="214313" y="122559"/>
                  <a:pt x="214313" y="122559"/>
                  <a:pt x="214313" y="235731"/>
                </a:cubicBezTo>
                <a:cubicBezTo>
                  <a:pt x="214313" y="255471"/>
                  <a:pt x="206428" y="265998"/>
                  <a:pt x="188028" y="268630"/>
                </a:cubicBezTo>
                <a:cubicBezTo>
                  <a:pt x="188028" y="268630"/>
                  <a:pt x="188028" y="268630"/>
                  <a:pt x="188028" y="309425"/>
                </a:cubicBezTo>
                <a:cubicBezTo>
                  <a:pt x="188028" y="316004"/>
                  <a:pt x="178828" y="322584"/>
                  <a:pt x="168314" y="322584"/>
                </a:cubicBezTo>
                <a:cubicBezTo>
                  <a:pt x="157800" y="322584"/>
                  <a:pt x="148601" y="316004"/>
                  <a:pt x="148601" y="309425"/>
                </a:cubicBezTo>
                <a:cubicBezTo>
                  <a:pt x="148601" y="309425"/>
                  <a:pt x="148601" y="309425"/>
                  <a:pt x="148601" y="268630"/>
                </a:cubicBezTo>
                <a:cubicBezTo>
                  <a:pt x="139401" y="268630"/>
                  <a:pt x="128887" y="268630"/>
                  <a:pt x="119687" y="268630"/>
                </a:cubicBezTo>
                <a:cubicBezTo>
                  <a:pt x="119687" y="268630"/>
                  <a:pt x="119687" y="268630"/>
                  <a:pt x="119687" y="309425"/>
                </a:cubicBezTo>
                <a:cubicBezTo>
                  <a:pt x="119687" y="316004"/>
                  <a:pt x="111802" y="322584"/>
                  <a:pt x="99974" y="322584"/>
                </a:cubicBezTo>
                <a:cubicBezTo>
                  <a:pt x="89460" y="322584"/>
                  <a:pt x="81574" y="316004"/>
                  <a:pt x="81574" y="309425"/>
                </a:cubicBezTo>
                <a:cubicBezTo>
                  <a:pt x="81574" y="309425"/>
                  <a:pt x="81574" y="309425"/>
                  <a:pt x="81574" y="268630"/>
                </a:cubicBezTo>
                <a:cubicBezTo>
                  <a:pt x="63175" y="265998"/>
                  <a:pt x="53975" y="255471"/>
                  <a:pt x="53975" y="235731"/>
                </a:cubicBezTo>
                <a:cubicBezTo>
                  <a:pt x="53975" y="212044"/>
                  <a:pt x="55289" y="122559"/>
                  <a:pt x="55289" y="122559"/>
                </a:cubicBezTo>
                <a:close/>
                <a:moveTo>
                  <a:pt x="248444" y="108272"/>
                </a:moveTo>
                <a:cubicBezTo>
                  <a:pt x="259028" y="108272"/>
                  <a:pt x="268288" y="114838"/>
                  <a:pt x="268288" y="121403"/>
                </a:cubicBezTo>
                <a:cubicBezTo>
                  <a:pt x="268288" y="121403"/>
                  <a:pt x="268288" y="121403"/>
                  <a:pt x="268288" y="201504"/>
                </a:cubicBezTo>
                <a:cubicBezTo>
                  <a:pt x="268288" y="208070"/>
                  <a:pt x="259028" y="214635"/>
                  <a:pt x="248444" y="214635"/>
                </a:cubicBezTo>
                <a:cubicBezTo>
                  <a:pt x="237861" y="214635"/>
                  <a:pt x="228600" y="208070"/>
                  <a:pt x="228600" y="201504"/>
                </a:cubicBezTo>
                <a:cubicBezTo>
                  <a:pt x="228600" y="201504"/>
                  <a:pt x="228600" y="201504"/>
                  <a:pt x="228600" y="121403"/>
                </a:cubicBezTo>
                <a:cubicBezTo>
                  <a:pt x="228600" y="114838"/>
                  <a:pt x="237861" y="108272"/>
                  <a:pt x="248444" y="108272"/>
                </a:cubicBezTo>
                <a:close/>
                <a:moveTo>
                  <a:pt x="19844" y="108272"/>
                </a:moveTo>
                <a:cubicBezTo>
                  <a:pt x="30427" y="108272"/>
                  <a:pt x="39688" y="113538"/>
                  <a:pt x="39688" y="121437"/>
                </a:cubicBezTo>
                <a:cubicBezTo>
                  <a:pt x="39688" y="121437"/>
                  <a:pt x="39688" y="121437"/>
                  <a:pt x="39688" y="201741"/>
                </a:cubicBezTo>
                <a:cubicBezTo>
                  <a:pt x="39688" y="209640"/>
                  <a:pt x="30427" y="216222"/>
                  <a:pt x="19844" y="216222"/>
                </a:cubicBezTo>
                <a:cubicBezTo>
                  <a:pt x="9260" y="216222"/>
                  <a:pt x="0" y="209640"/>
                  <a:pt x="0" y="201741"/>
                </a:cubicBezTo>
                <a:cubicBezTo>
                  <a:pt x="0" y="201741"/>
                  <a:pt x="0" y="201741"/>
                  <a:pt x="0" y="121437"/>
                </a:cubicBezTo>
                <a:cubicBezTo>
                  <a:pt x="0" y="113538"/>
                  <a:pt x="9260" y="108272"/>
                  <a:pt x="19844" y="108272"/>
                </a:cubicBezTo>
                <a:close/>
                <a:moveTo>
                  <a:pt x="167482" y="65409"/>
                </a:moveTo>
                <a:cubicBezTo>
                  <a:pt x="161783" y="65409"/>
                  <a:pt x="157163" y="70029"/>
                  <a:pt x="157163" y="75728"/>
                </a:cubicBezTo>
                <a:cubicBezTo>
                  <a:pt x="157163" y="81427"/>
                  <a:pt x="161783" y="86047"/>
                  <a:pt x="167482" y="86047"/>
                </a:cubicBezTo>
                <a:cubicBezTo>
                  <a:pt x="173181" y="86047"/>
                  <a:pt x="177801" y="81427"/>
                  <a:pt x="177801" y="75728"/>
                </a:cubicBezTo>
                <a:cubicBezTo>
                  <a:pt x="177801" y="70029"/>
                  <a:pt x="173181" y="65409"/>
                  <a:pt x="167482" y="65409"/>
                </a:cubicBezTo>
                <a:close/>
                <a:moveTo>
                  <a:pt x="100807" y="65409"/>
                </a:moveTo>
                <a:cubicBezTo>
                  <a:pt x="95108" y="65409"/>
                  <a:pt x="90488" y="70029"/>
                  <a:pt x="90488" y="75728"/>
                </a:cubicBezTo>
                <a:cubicBezTo>
                  <a:pt x="90488" y="81427"/>
                  <a:pt x="95108" y="86047"/>
                  <a:pt x="100807" y="86047"/>
                </a:cubicBezTo>
                <a:cubicBezTo>
                  <a:pt x="106506" y="86047"/>
                  <a:pt x="111126" y="81427"/>
                  <a:pt x="111126" y="75728"/>
                </a:cubicBezTo>
                <a:cubicBezTo>
                  <a:pt x="111126" y="70029"/>
                  <a:pt x="106506" y="65409"/>
                  <a:pt x="100807" y="65409"/>
                </a:cubicBezTo>
                <a:close/>
                <a:moveTo>
                  <a:pt x="71089" y="1373"/>
                </a:moveTo>
                <a:cubicBezTo>
                  <a:pt x="75038" y="-1266"/>
                  <a:pt x="78988" y="53"/>
                  <a:pt x="81621" y="4013"/>
                </a:cubicBezTo>
                <a:cubicBezTo>
                  <a:pt x="81621" y="4013"/>
                  <a:pt x="81621" y="4013"/>
                  <a:pt x="106633" y="43605"/>
                </a:cubicBezTo>
                <a:cubicBezTo>
                  <a:pt x="106633" y="43605"/>
                  <a:pt x="106633" y="44924"/>
                  <a:pt x="106633" y="44924"/>
                </a:cubicBezTo>
                <a:cubicBezTo>
                  <a:pt x="115849" y="42285"/>
                  <a:pt x="125064" y="40965"/>
                  <a:pt x="134279" y="40965"/>
                </a:cubicBezTo>
                <a:cubicBezTo>
                  <a:pt x="144811" y="40965"/>
                  <a:pt x="154026" y="42285"/>
                  <a:pt x="161925" y="44924"/>
                </a:cubicBezTo>
                <a:cubicBezTo>
                  <a:pt x="161925" y="44924"/>
                  <a:pt x="161925" y="43605"/>
                  <a:pt x="163242" y="43605"/>
                </a:cubicBezTo>
                <a:cubicBezTo>
                  <a:pt x="163242" y="43605"/>
                  <a:pt x="163242" y="43605"/>
                  <a:pt x="188254" y="4013"/>
                </a:cubicBezTo>
                <a:cubicBezTo>
                  <a:pt x="189571" y="53"/>
                  <a:pt x="194837" y="-1266"/>
                  <a:pt x="197470" y="1373"/>
                </a:cubicBezTo>
                <a:cubicBezTo>
                  <a:pt x="201419" y="2693"/>
                  <a:pt x="202735" y="6652"/>
                  <a:pt x="201419" y="10611"/>
                </a:cubicBezTo>
                <a:cubicBezTo>
                  <a:pt x="201419" y="10611"/>
                  <a:pt x="201419" y="10611"/>
                  <a:pt x="175090" y="50203"/>
                </a:cubicBezTo>
                <a:cubicBezTo>
                  <a:pt x="175090" y="50203"/>
                  <a:pt x="175090" y="50203"/>
                  <a:pt x="175090" y="51523"/>
                </a:cubicBezTo>
                <a:cubicBezTo>
                  <a:pt x="196153" y="63401"/>
                  <a:pt x="211951" y="83197"/>
                  <a:pt x="215900" y="108272"/>
                </a:cubicBezTo>
                <a:cubicBezTo>
                  <a:pt x="215900" y="108272"/>
                  <a:pt x="215900" y="108272"/>
                  <a:pt x="53975" y="108272"/>
                </a:cubicBezTo>
                <a:cubicBezTo>
                  <a:pt x="57924" y="83197"/>
                  <a:pt x="73722" y="63401"/>
                  <a:pt x="94785" y="51523"/>
                </a:cubicBezTo>
                <a:cubicBezTo>
                  <a:pt x="94785" y="51523"/>
                  <a:pt x="93469" y="50203"/>
                  <a:pt x="93469" y="50203"/>
                </a:cubicBezTo>
                <a:cubicBezTo>
                  <a:pt x="93469" y="50203"/>
                  <a:pt x="93469" y="50203"/>
                  <a:pt x="68456" y="10611"/>
                </a:cubicBezTo>
                <a:cubicBezTo>
                  <a:pt x="65823" y="6652"/>
                  <a:pt x="67140" y="2693"/>
                  <a:pt x="71089" y="1373"/>
                </a:cubicBezTo>
                <a:close/>
              </a:path>
            </a:pathLst>
          </a:custGeom>
          <a:solidFill>
            <a:srgbClr val="F7AA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sz="24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3" name="任意多边形: 形状 45"/>
          <p:cNvSpPr/>
          <p:nvPr/>
        </p:nvSpPr>
        <p:spPr>
          <a:xfrm>
            <a:off x="7995005" y="2624678"/>
            <a:ext cx="438651" cy="523875"/>
          </a:xfrm>
          <a:custGeom>
            <a:avLst/>
            <a:gdLst>
              <a:gd name="connsiteX0" fmla="*/ 132196 w 277813"/>
              <a:gd name="connsiteY0" fmla="*/ 133350 h 331788"/>
              <a:gd name="connsiteX1" fmla="*/ 132196 w 277813"/>
              <a:gd name="connsiteY1" fmla="*/ 152673 h 331788"/>
              <a:gd name="connsiteX2" fmla="*/ 99724 w 277813"/>
              <a:gd name="connsiteY2" fmla="*/ 186167 h 331788"/>
              <a:gd name="connsiteX3" fmla="*/ 134793 w 277813"/>
              <a:gd name="connsiteY3" fmla="*/ 220949 h 331788"/>
              <a:gd name="connsiteX4" fmla="*/ 154276 w 277813"/>
              <a:gd name="connsiteY4" fmla="*/ 237696 h 331788"/>
              <a:gd name="connsiteX5" fmla="*/ 136092 w 277813"/>
              <a:gd name="connsiteY5" fmla="*/ 249290 h 331788"/>
              <a:gd name="connsiteX6" fmla="*/ 104920 w 277813"/>
              <a:gd name="connsiteY6" fmla="*/ 241561 h 331788"/>
              <a:gd name="connsiteX7" fmla="*/ 98425 w 277813"/>
              <a:gd name="connsiteY7" fmla="*/ 263460 h 331788"/>
              <a:gd name="connsiteX8" fmla="*/ 130897 w 277813"/>
              <a:gd name="connsiteY8" fmla="*/ 272478 h 331788"/>
              <a:gd name="connsiteX9" fmla="*/ 130897 w 277813"/>
              <a:gd name="connsiteY9" fmla="*/ 290513 h 331788"/>
              <a:gd name="connsiteX10" fmla="*/ 150380 w 277813"/>
              <a:gd name="connsiteY10" fmla="*/ 290513 h 331788"/>
              <a:gd name="connsiteX11" fmla="*/ 150380 w 277813"/>
              <a:gd name="connsiteY11" fmla="*/ 271190 h 331788"/>
              <a:gd name="connsiteX12" fmla="*/ 184150 w 277813"/>
              <a:gd name="connsiteY12" fmla="*/ 235120 h 331788"/>
              <a:gd name="connsiteX13" fmla="*/ 152978 w 277813"/>
              <a:gd name="connsiteY13" fmla="*/ 199049 h 331788"/>
              <a:gd name="connsiteX14" fmla="*/ 129598 w 277813"/>
              <a:gd name="connsiteY14" fmla="*/ 182303 h 331788"/>
              <a:gd name="connsiteX15" fmla="*/ 146483 w 277813"/>
              <a:gd name="connsiteY15" fmla="*/ 171997 h 331788"/>
              <a:gd name="connsiteX16" fmla="*/ 173759 w 277813"/>
              <a:gd name="connsiteY16" fmla="*/ 178438 h 331788"/>
              <a:gd name="connsiteX17" fmla="*/ 178955 w 277813"/>
              <a:gd name="connsiteY17" fmla="*/ 156538 h 331788"/>
              <a:gd name="connsiteX18" fmla="*/ 151679 w 277813"/>
              <a:gd name="connsiteY18" fmla="*/ 151385 h 331788"/>
              <a:gd name="connsiteX19" fmla="*/ 151679 w 277813"/>
              <a:gd name="connsiteY19" fmla="*/ 133350 h 331788"/>
              <a:gd name="connsiteX20" fmla="*/ 132196 w 277813"/>
              <a:gd name="connsiteY20" fmla="*/ 133350 h 331788"/>
              <a:gd name="connsiteX21" fmla="*/ 136310 w 277813"/>
              <a:gd name="connsiteY21" fmla="*/ 0 h 331788"/>
              <a:gd name="connsiteX22" fmla="*/ 167467 w 277813"/>
              <a:gd name="connsiteY22" fmla="*/ 3888 h 331788"/>
              <a:gd name="connsiteX23" fmla="*/ 158380 w 277813"/>
              <a:gd name="connsiteY23" fmla="*/ 25921 h 331788"/>
              <a:gd name="connsiteX24" fmla="*/ 184343 w 277813"/>
              <a:gd name="connsiteY24" fmla="*/ 6480 h 331788"/>
              <a:gd name="connsiteX25" fmla="*/ 214202 w 277813"/>
              <a:gd name="connsiteY25" fmla="*/ 9072 h 331788"/>
              <a:gd name="connsiteX26" fmla="*/ 188238 w 277813"/>
              <a:gd name="connsiteY26" fmla="*/ 62210 h 331788"/>
              <a:gd name="connsiteX27" fmla="*/ 215500 w 277813"/>
              <a:gd name="connsiteY27" fmla="*/ 62210 h 331788"/>
              <a:gd name="connsiteX28" fmla="*/ 215500 w 277813"/>
              <a:gd name="connsiteY28" fmla="*/ 81651 h 331788"/>
              <a:gd name="connsiteX29" fmla="*/ 183045 w 277813"/>
              <a:gd name="connsiteY29" fmla="*/ 81651 h 331788"/>
              <a:gd name="connsiteX30" fmla="*/ 277813 w 277813"/>
              <a:gd name="connsiteY30" fmla="*/ 243657 h 331788"/>
              <a:gd name="connsiteX31" fmla="*/ 138907 w 277813"/>
              <a:gd name="connsiteY31" fmla="*/ 331788 h 331788"/>
              <a:gd name="connsiteX32" fmla="*/ 0 w 277813"/>
              <a:gd name="connsiteY32" fmla="*/ 243657 h 331788"/>
              <a:gd name="connsiteX33" fmla="*/ 94768 w 277813"/>
              <a:gd name="connsiteY33" fmla="*/ 81651 h 331788"/>
              <a:gd name="connsiteX34" fmla="*/ 68804 w 277813"/>
              <a:gd name="connsiteY34" fmla="*/ 81651 h 331788"/>
              <a:gd name="connsiteX35" fmla="*/ 68804 w 277813"/>
              <a:gd name="connsiteY35" fmla="*/ 60914 h 331788"/>
              <a:gd name="connsiteX36" fmla="*/ 96066 w 277813"/>
              <a:gd name="connsiteY36" fmla="*/ 62210 h 331788"/>
              <a:gd name="connsiteX37" fmla="*/ 66208 w 277813"/>
              <a:gd name="connsiteY37" fmla="*/ 5184 h 331788"/>
              <a:gd name="connsiteX38" fmla="*/ 110347 w 277813"/>
              <a:gd name="connsiteY38" fmla="*/ 6480 h 331788"/>
              <a:gd name="connsiteX39" fmla="*/ 127223 w 277813"/>
              <a:gd name="connsiteY39" fmla="*/ 28513 h 331788"/>
              <a:gd name="connsiteX40" fmla="*/ 136310 w 277813"/>
              <a:gd name="connsiteY40" fmla="*/ 0 h 3317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277813" h="331788">
                <a:moveTo>
                  <a:pt x="132196" y="133350"/>
                </a:moveTo>
                <a:cubicBezTo>
                  <a:pt x="132196" y="133350"/>
                  <a:pt x="132196" y="133350"/>
                  <a:pt x="132196" y="152673"/>
                </a:cubicBezTo>
                <a:cubicBezTo>
                  <a:pt x="111414" y="156538"/>
                  <a:pt x="99724" y="169420"/>
                  <a:pt x="99724" y="186167"/>
                </a:cubicBezTo>
                <a:cubicBezTo>
                  <a:pt x="99724" y="204202"/>
                  <a:pt x="114012" y="214508"/>
                  <a:pt x="134793" y="220949"/>
                </a:cubicBezTo>
                <a:cubicBezTo>
                  <a:pt x="149081" y="226102"/>
                  <a:pt x="154276" y="231255"/>
                  <a:pt x="154276" y="237696"/>
                </a:cubicBezTo>
                <a:cubicBezTo>
                  <a:pt x="154276" y="245425"/>
                  <a:pt x="147782" y="249290"/>
                  <a:pt x="136092" y="249290"/>
                </a:cubicBezTo>
                <a:cubicBezTo>
                  <a:pt x="124403" y="249290"/>
                  <a:pt x="112713" y="245425"/>
                  <a:pt x="104920" y="241561"/>
                </a:cubicBezTo>
                <a:cubicBezTo>
                  <a:pt x="104920" y="241561"/>
                  <a:pt x="104920" y="241561"/>
                  <a:pt x="98425" y="263460"/>
                </a:cubicBezTo>
                <a:cubicBezTo>
                  <a:pt x="106218" y="267325"/>
                  <a:pt x="117908" y="271190"/>
                  <a:pt x="130897" y="272478"/>
                </a:cubicBezTo>
                <a:cubicBezTo>
                  <a:pt x="130897" y="272478"/>
                  <a:pt x="130897" y="272478"/>
                  <a:pt x="130897" y="290513"/>
                </a:cubicBezTo>
                <a:cubicBezTo>
                  <a:pt x="130897" y="290513"/>
                  <a:pt x="130897" y="290513"/>
                  <a:pt x="150380" y="290513"/>
                </a:cubicBezTo>
                <a:cubicBezTo>
                  <a:pt x="150380" y="290513"/>
                  <a:pt x="150380" y="290513"/>
                  <a:pt x="150380" y="271190"/>
                </a:cubicBezTo>
                <a:cubicBezTo>
                  <a:pt x="172460" y="267325"/>
                  <a:pt x="184150" y="251866"/>
                  <a:pt x="184150" y="235120"/>
                </a:cubicBezTo>
                <a:cubicBezTo>
                  <a:pt x="184150" y="218373"/>
                  <a:pt x="175058" y="208067"/>
                  <a:pt x="152978" y="199049"/>
                </a:cubicBezTo>
                <a:cubicBezTo>
                  <a:pt x="136092" y="193897"/>
                  <a:pt x="129598" y="188744"/>
                  <a:pt x="129598" y="182303"/>
                </a:cubicBezTo>
                <a:cubicBezTo>
                  <a:pt x="129598" y="177150"/>
                  <a:pt x="133495" y="171997"/>
                  <a:pt x="146483" y="171997"/>
                </a:cubicBezTo>
                <a:cubicBezTo>
                  <a:pt x="159472" y="171997"/>
                  <a:pt x="168564" y="177150"/>
                  <a:pt x="173759" y="178438"/>
                </a:cubicBezTo>
                <a:cubicBezTo>
                  <a:pt x="173759" y="178438"/>
                  <a:pt x="173759" y="178438"/>
                  <a:pt x="178955" y="156538"/>
                </a:cubicBezTo>
                <a:cubicBezTo>
                  <a:pt x="172460" y="153962"/>
                  <a:pt x="164667" y="151385"/>
                  <a:pt x="151679" y="151385"/>
                </a:cubicBezTo>
                <a:cubicBezTo>
                  <a:pt x="151679" y="151385"/>
                  <a:pt x="151679" y="151385"/>
                  <a:pt x="151679" y="133350"/>
                </a:cubicBezTo>
                <a:cubicBezTo>
                  <a:pt x="151679" y="133350"/>
                  <a:pt x="151679" y="133350"/>
                  <a:pt x="132196" y="133350"/>
                </a:cubicBezTo>
                <a:close/>
                <a:moveTo>
                  <a:pt x="136310" y="0"/>
                </a:moveTo>
                <a:cubicBezTo>
                  <a:pt x="136310" y="0"/>
                  <a:pt x="136310" y="0"/>
                  <a:pt x="167467" y="3888"/>
                </a:cubicBezTo>
                <a:cubicBezTo>
                  <a:pt x="167467" y="3888"/>
                  <a:pt x="167467" y="3888"/>
                  <a:pt x="158380" y="25921"/>
                </a:cubicBezTo>
                <a:cubicBezTo>
                  <a:pt x="158380" y="25921"/>
                  <a:pt x="158380" y="25921"/>
                  <a:pt x="184343" y="6480"/>
                </a:cubicBezTo>
                <a:cubicBezTo>
                  <a:pt x="184343" y="6480"/>
                  <a:pt x="184343" y="6480"/>
                  <a:pt x="214202" y="9072"/>
                </a:cubicBezTo>
                <a:cubicBezTo>
                  <a:pt x="214202" y="9072"/>
                  <a:pt x="214202" y="9072"/>
                  <a:pt x="188238" y="62210"/>
                </a:cubicBezTo>
                <a:cubicBezTo>
                  <a:pt x="188238" y="62210"/>
                  <a:pt x="188238" y="62210"/>
                  <a:pt x="215500" y="62210"/>
                </a:cubicBezTo>
                <a:cubicBezTo>
                  <a:pt x="215500" y="62210"/>
                  <a:pt x="215500" y="62210"/>
                  <a:pt x="215500" y="81651"/>
                </a:cubicBezTo>
                <a:cubicBezTo>
                  <a:pt x="215500" y="81651"/>
                  <a:pt x="215500" y="81651"/>
                  <a:pt x="183045" y="81651"/>
                </a:cubicBezTo>
                <a:cubicBezTo>
                  <a:pt x="237569" y="114052"/>
                  <a:pt x="277813" y="198295"/>
                  <a:pt x="277813" y="243657"/>
                </a:cubicBezTo>
                <a:cubicBezTo>
                  <a:pt x="277813" y="299387"/>
                  <a:pt x="215500" y="331788"/>
                  <a:pt x="138907" y="331788"/>
                </a:cubicBezTo>
                <a:cubicBezTo>
                  <a:pt x="62313" y="331788"/>
                  <a:pt x="0" y="299387"/>
                  <a:pt x="0" y="243657"/>
                </a:cubicBezTo>
                <a:cubicBezTo>
                  <a:pt x="0" y="198295"/>
                  <a:pt x="40244" y="114052"/>
                  <a:pt x="94768" y="81651"/>
                </a:cubicBezTo>
                <a:cubicBezTo>
                  <a:pt x="94768" y="81651"/>
                  <a:pt x="94768" y="81651"/>
                  <a:pt x="68804" y="81651"/>
                </a:cubicBezTo>
                <a:cubicBezTo>
                  <a:pt x="68804" y="81651"/>
                  <a:pt x="68804" y="81651"/>
                  <a:pt x="68804" y="60914"/>
                </a:cubicBezTo>
                <a:cubicBezTo>
                  <a:pt x="68804" y="60914"/>
                  <a:pt x="68804" y="60914"/>
                  <a:pt x="96066" y="62210"/>
                </a:cubicBezTo>
                <a:cubicBezTo>
                  <a:pt x="96066" y="62210"/>
                  <a:pt x="96066" y="62210"/>
                  <a:pt x="66208" y="5184"/>
                </a:cubicBezTo>
                <a:cubicBezTo>
                  <a:pt x="66208" y="5184"/>
                  <a:pt x="66208" y="5184"/>
                  <a:pt x="110347" y="6480"/>
                </a:cubicBezTo>
                <a:cubicBezTo>
                  <a:pt x="110347" y="6480"/>
                  <a:pt x="110347" y="6480"/>
                  <a:pt x="127223" y="28513"/>
                </a:cubicBezTo>
                <a:cubicBezTo>
                  <a:pt x="127223" y="28513"/>
                  <a:pt x="127223" y="28513"/>
                  <a:pt x="136310" y="0"/>
                </a:cubicBezTo>
                <a:close/>
              </a:path>
            </a:pathLst>
          </a:custGeom>
          <a:solidFill>
            <a:srgbClr val="5EAB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sz="24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任意多边形: 形状 46"/>
          <p:cNvSpPr/>
          <p:nvPr/>
        </p:nvSpPr>
        <p:spPr>
          <a:xfrm>
            <a:off x="10140677" y="2624678"/>
            <a:ext cx="454948" cy="523875"/>
          </a:xfrm>
          <a:custGeom>
            <a:avLst/>
            <a:gdLst>
              <a:gd name="connsiteX0" fmla="*/ 184010 w 292270"/>
              <a:gd name="connsiteY0" fmla="*/ 131763 h 336550"/>
              <a:gd name="connsiteX1" fmla="*/ 178567 w 292270"/>
              <a:gd name="connsiteY1" fmla="*/ 141923 h 336550"/>
              <a:gd name="connsiteX2" fmla="*/ 184010 w 292270"/>
              <a:gd name="connsiteY2" fmla="*/ 150813 h 336550"/>
              <a:gd name="connsiteX3" fmla="*/ 188092 w 292270"/>
              <a:gd name="connsiteY3" fmla="*/ 141923 h 336550"/>
              <a:gd name="connsiteX4" fmla="*/ 184010 w 292270"/>
              <a:gd name="connsiteY4" fmla="*/ 131763 h 336550"/>
              <a:gd name="connsiteX5" fmla="*/ 141147 w 292270"/>
              <a:gd name="connsiteY5" fmla="*/ 131763 h 336550"/>
              <a:gd name="connsiteX6" fmla="*/ 135704 w 292270"/>
              <a:gd name="connsiteY6" fmla="*/ 141923 h 336550"/>
              <a:gd name="connsiteX7" fmla="*/ 141147 w 292270"/>
              <a:gd name="connsiteY7" fmla="*/ 150813 h 336550"/>
              <a:gd name="connsiteX8" fmla="*/ 145229 w 292270"/>
              <a:gd name="connsiteY8" fmla="*/ 141923 h 336550"/>
              <a:gd name="connsiteX9" fmla="*/ 141147 w 292270"/>
              <a:gd name="connsiteY9" fmla="*/ 131763 h 336550"/>
              <a:gd name="connsiteX10" fmla="*/ 96811 w 292270"/>
              <a:gd name="connsiteY10" fmla="*/ 131763 h 336550"/>
              <a:gd name="connsiteX11" fmla="*/ 92842 w 292270"/>
              <a:gd name="connsiteY11" fmla="*/ 134938 h 336550"/>
              <a:gd name="connsiteX12" fmla="*/ 100780 w 292270"/>
              <a:gd name="connsiteY12" fmla="*/ 134938 h 336550"/>
              <a:gd name="connsiteX13" fmla="*/ 96811 w 292270"/>
              <a:gd name="connsiteY13" fmla="*/ 131763 h 336550"/>
              <a:gd name="connsiteX14" fmla="*/ 225310 w 292270"/>
              <a:gd name="connsiteY14" fmla="*/ 127000 h 336550"/>
              <a:gd name="connsiteX15" fmla="*/ 226721 w 292270"/>
              <a:gd name="connsiteY15" fmla="*/ 127000 h 336550"/>
              <a:gd name="connsiteX16" fmla="*/ 229543 w 292270"/>
              <a:gd name="connsiteY16" fmla="*/ 127000 h 336550"/>
              <a:gd name="connsiteX17" fmla="*/ 230954 w 292270"/>
              <a:gd name="connsiteY17" fmla="*/ 127000 h 336550"/>
              <a:gd name="connsiteX18" fmla="*/ 230954 w 292270"/>
              <a:gd name="connsiteY18" fmla="*/ 155792 h 336550"/>
              <a:gd name="connsiteX19" fmla="*/ 229543 w 292270"/>
              <a:gd name="connsiteY19" fmla="*/ 157163 h 336550"/>
              <a:gd name="connsiteX20" fmla="*/ 225310 w 292270"/>
              <a:gd name="connsiteY20" fmla="*/ 157163 h 336550"/>
              <a:gd name="connsiteX21" fmla="*/ 225310 w 292270"/>
              <a:gd name="connsiteY21" fmla="*/ 155792 h 336550"/>
              <a:gd name="connsiteX22" fmla="*/ 225310 w 292270"/>
              <a:gd name="connsiteY22" fmla="*/ 132484 h 336550"/>
              <a:gd name="connsiteX23" fmla="*/ 221076 w 292270"/>
              <a:gd name="connsiteY23" fmla="*/ 133855 h 336550"/>
              <a:gd name="connsiteX24" fmla="*/ 221076 w 292270"/>
              <a:gd name="connsiteY24" fmla="*/ 135227 h 336550"/>
              <a:gd name="connsiteX25" fmla="*/ 219665 w 292270"/>
              <a:gd name="connsiteY25" fmla="*/ 133855 h 336550"/>
              <a:gd name="connsiteX26" fmla="*/ 219665 w 292270"/>
              <a:gd name="connsiteY26" fmla="*/ 131113 h 336550"/>
              <a:gd name="connsiteX27" fmla="*/ 219665 w 292270"/>
              <a:gd name="connsiteY27" fmla="*/ 129742 h 336550"/>
              <a:gd name="connsiteX28" fmla="*/ 225310 w 292270"/>
              <a:gd name="connsiteY28" fmla="*/ 127000 h 336550"/>
              <a:gd name="connsiteX29" fmla="*/ 203791 w 292270"/>
              <a:gd name="connsiteY29" fmla="*/ 127000 h 336550"/>
              <a:gd name="connsiteX30" fmla="*/ 207495 w 292270"/>
              <a:gd name="connsiteY30" fmla="*/ 127000 h 336550"/>
              <a:gd name="connsiteX31" fmla="*/ 208730 w 292270"/>
              <a:gd name="connsiteY31" fmla="*/ 127000 h 336550"/>
              <a:gd name="connsiteX32" fmla="*/ 208730 w 292270"/>
              <a:gd name="connsiteY32" fmla="*/ 155792 h 336550"/>
              <a:gd name="connsiteX33" fmla="*/ 207495 w 292270"/>
              <a:gd name="connsiteY33" fmla="*/ 157163 h 336550"/>
              <a:gd name="connsiteX34" fmla="*/ 203791 w 292270"/>
              <a:gd name="connsiteY34" fmla="*/ 157163 h 336550"/>
              <a:gd name="connsiteX35" fmla="*/ 202556 w 292270"/>
              <a:gd name="connsiteY35" fmla="*/ 155792 h 336550"/>
              <a:gd name="connsiteX36" fmla="*/ 202556 w 292270"/>
              <a:gd name="connsiteY36" fmla="*/ 132484 h 336550"/>
              <a:gd name="connsiteX37" fmla="*/ 200086 w 292270"/>
              <a:gd name="connsiteY37" fmla="*/ 133855 h 336550"/>
              <a:gd name="connsiteX38" fmla="*/ 198852 w 292270"/>
              <a:gd name="connsiteY38" fmla="*/ 135227 h 336550"/>
              <a:gd name="connsiteX39" fmla="*/ 198852 w 292270"/>
              <a:gd name="connsiteY39" fmla="*/ 133855 h 336550"/>
              <a:gd name="connsiteX40" fmla="*/ 197617 w 292270"/>
              <a:gd name="connsiteY40" fmla="*/ 131113 h 336550"/>
              <a:gd name="connsiteX41" fmla="*/ 198852 w 292270"/>
              <a:gd name="connsiteY41" fmla="*/ 129742 h 336550"/>
              <a:gd name="connsiteX42" fmla="*/ 203791 w 292270"/>
              <a:gd name="connsiteY42" fmla="*/ 127000 h 336550"/>
              <a:gd name="connsiteX43" fmla="*/ 183964 w 292270"/>
              <a:gd name="connsiteY43" fmla="*/ 127000 h 336550"/>
              <a:gd name="connsiteX44" fmla="*/ 192854 w 292270"/>
              <a:gd name="connsiteY44" fmla="*/ 141426 h 336550"/>
              <a:gd name="connsiteX45" fmla="*/ 182694 w 292270"/>
              <a:gd name="connsiteY45" fmla="*/ 157163 h 336550"/>
              <a:gd name="connsiteX46" fmla="*/ 173804 w 292270"/>
              <a:gd name="connsiteY46" fmla="*/ 142737 h 336550"/>
              <a:gd name="connsiteX47" fmla="*/ 183964 w 292270"/>
              <a:gd name="connsiteY47" fmla="*/ 127000 h 336550"/>
              <a:gd name="connsiteX48" fmla="*/ 161699 w 292270"/>
              <a:gd name="connsiteY48" fmla="*/ 127000 h 336550"/>
              <a:gd name="connsiteX49" fmla="*/ 164478 w 292270"/>
              <a:gd name="connsiteY49" fmla="*/ 127000 h 336550"/>
              <a:gd name="connsiteX50" fmla="*/ 165867 w 292270"/>
              <a:gd name="connsiteY50" fmla="*/ 127000 h 336550"/>
              <a:gd name="connsiteX51" fmla="*/ 165867 w 292270"/>
              <a:gd name="connsiteY51" fmla="*/ 155792 h 336550"/>
              <a:gd name="connsiteX52" fmla="*/ 164478 w 292270"/>
              <a:gd name="connsiteY52" fmla="*/ 157163 h 336550"/>
              <a:gd name="connsiteX53" fmla="*/ 161699 w 292270"/>
              <a:gd name="connsiteY53" fmla="*/ 157163 h 336550"/>
              <a:gd name="connsiteX54" fmla="*/ 160310 w 292270"/>
              <a:gd name="connsiteY54" fmla="*/ 155792 h 336550"/>
              <a:gd name="connsiteX55" fmla="*/ 160310 w 292270"/>
              <a:gd name="connsiteY55" fmla="*/ 132484 h 336550"/>
              <a:gd name="connsiteX56" fmla="*/ 156143 w 292270"/>
              <a:gd name="connsiteY56" fmla="*/ 133855 h 336550"/>
              <a:gd name="connsiteX57" fmla="*/ 156143 w 292270"/>
              <a:gd name="connsiteY57" fmla="*/ 135227 h 336550"/>
              <a:gd name="connsiteX58" fmla="*/ 154754 w 292270"/>
              <a:gd name="connsiteY58" fmla="*/ 133855 h 336550"/>
              <a:gd name="connsiteX59" fmla="*/ 154754 w 292270"/>
              <a:gd name="connsiteY59" fmla="*/ 131113 h 336550"/>
              <a:gd name="connsiteX60" fmla="*/ 154754 w 292270"/>
              <a:gd name="connsiteY60" fmla="*/ 129742 h 336550"/>
              <a:gd name="connsiteX61" fmla="*/ 161699 w 292270"/>
              <a:gd name="connsiteY61" fmla="*/ 127000 h 336550"/>
              <a:gd name="connsiteX62" fmla="*/ 141261 w 292270"/>
              <a:gd name="connsiteY62" fmla="*/ 127000 h 336550"/>
              <a:gd name="connsiteX63" fmla="*/ 151580 w 292270"/>
              <a:gd name="connsiteY63" fmla="*/ 141426 h 336550"/>
              <a:gd name="connsiteX64" fmla="*/ 141261 w 292270"/>
              <a:gd name="connsiteY64" fmla="*/ 157163 h 336550"/>
              <a:gd name="connsiteX65" fmla="*/ 130942 w 292270"/>
              <a:gd name="connsiteY65" fmla="*/ 142737 h 336550"/>
              <a:gd name="connsiteX66" fmla="*/ 141261 w 292270"/>
              <a:gd name="connsiteY66" fmla="*/ 127000 h 336550"/>
              <a:gd name="connsiteX67" fmla="*/ 247736 w 292270"/>
              <a:gd name="connsiteY67" fmla="*/ 80963 h 336550"/>
              <a:gd name="connsiteX68" fmla="*/ 243654 w 292270"/>
              <a:gd name="connsiteY68" fmla="*/ 91970 h 336550"/>
              <a:gd name="connsiteX69" fmla="*/ 247736 w 292270"/>
              <a:gd name="connsiteY69" fmla="*/ 101601 h 336550"/>
              <a:gd name="connsiteX70" fmla="*/ 253179 w 292270"/>
              <a:gd name="connsiteY70" fmla="*/ 90594 h 336550"/>
              <a:gd name="connsiteX71" fmla="*/ 247736 w 292270"/>
              <a:gd name="connsiteY71" fmla="*/ 80963 h 336550"/>
              <a:gd name="connsiteX72" fmla="*/ 205328 w 292270"/>
              <a:gd name="connsiteY72" fmla="*/ 80963 h 336550"/>
              <a:gd name="connsiteX73" fmla="*/ 200792 w 292270"/>
              <a:gd name="connsiteY73" fmla="*/ 91970 h 336550"/>
              <a:gd name="connsiteX74" fmla="*/ 205328 w 292270"/>
              <a:gd name="connsiteY74" fmla="*/ 101601 h 336550"/>
              <a:gd name="connsiteX75" fmla="*/ 208730 w 292270"/>
              <a:gd name="connsiteY75" fmla="*/ 90594 h 336550"/>
              <a:gd name="connsiteX76" fmla="*/ 205328 w 292270"/>
              <a:gd name="connsiteY76" fmla="*/ 80963 h 336550"/>
              <a:gd name="connsiteX77" fmla="*/ 184010 w 292270"/>
              <a:gd name="connsiteY77" fmla="*/ 80963 h 336550"/>
              <a:gd name="connsiteX78" fmla="*/ 178567 w 292270"/>
              <a:gd name="connsiteY78" fmla="*/ 91970 h 336550"/>
              <a:gd name="connsiteX79" fmla="*/ 184010 w 292270"/>
              <a:gd name="connsiteY79" fmla="*/ 101601 h 336550"/>
              <a:gd name="connsiteX80" fmla="*/ 188092 w 292270"/>
              <a:gd name="connsiteY80" fmla="*/ 90594 h 336550"/>
              <a:gd name="connsiteX81" fmla="*/ 184010 w 292270"/>
              <a:gd name="connsiteY81" fmla="*/ 80963 h 336550"/>
              <a:gd name="connsiteX82" fmla="*/ 162011 w 292270"/>
              <a:gd name="connsiteY82" fmla="*/ 80963 h 336550"/>
              <a:gd name="connsiteX83" fmla="*/ 157929 w 292270"/>
              <a:gd name="connsiteY83" fmla="*/ 91970 h 336550"/>
              <a:gd name="connsiteX84" fmla="*/ 162011 w 292270"/>
              <a:gd name="connsiteY84" fmla="*/ 101601 h 336550"/>
              <a:gd name="connsiteX85" fmla="*/ 167454 w 292270"/>
              <a:gd name="connsiteY85" fmla="*/ 90594 h 336550"/>
              <a:gd name="connsiteX86" fmla="*/ 162011 w 292270"/>
              <a:gd name="connsiteY86" fmla="*/ 80963 h 336550"/>
              <a:gd name="connsiteX87" fmla="*/ 76173 w 292270"/>
              <a:gd name="connsiteY87" fmla="*/ 80963 h 336550"/>
              <a:gd name="connsiteX88" fmla="*/ 72204 w 292270"/>
              <a:gd name="connsiteY88" fmla="*/ 91970 h 336550"/>
              <a:gd name="connsiteX89" fmla="*/ 76173 w 292270"/>
              <a:gd name="connsiteY89" fmla="*/ 101601 h 336550"/>
              <a:gd name="connsiteX90" fmla="*/ 80142 w 292270"/>
              <a:gd name="connsiteY90" fmla="*/ 90594 h 336550"/>
              <a:gd name="connsiteX91" fmla="*/ 76173 w 292270"/>
              <a:gd name="connsiteY91" fmla="*/ 80963 h 336550"/>
              <a:gd name="connsiteX92" fmla="*/ 225310 w 292270"/>
              <a:gd name="connsiteY92" fmla="*/ 76200 h 336550"/>
              <a:gd name="connsiteX93" fmla="*/ 226721 w 292270"/>
              <a:gd name="connsiteY93" fmla="*/ 76200 h 336550"/>
              <a:gd name="connsiteX94" fmla="*/ 229543 w 292270"/>
              <a:gd name="connsiteY94" fmla="*/ 76200 h 336550"/>
              <a:gd name="connsiteX95" fmla="*/ 230954 w 292270"/>
              <a:gd name="connsiteY95" fmla="*/ 77511 h 336550"/>
              <a:gd name="connsiteX96" fmla="*/ 230954 w 292270"/>
              <a:gd name="connsiteY96" fmla="*/ 105052 h 336550"/>
              <a:gd name="connsiteX97" fmla="*/ 229543 w 292270"/>
              <a:gd name="connsiteY97" fmla="*/ 106363 h 336550"/>
              <a:gd name="connsiteX98" fmla="*/ 225310 w 292270"/>
              <a:gd name="connsiteY98" fmla="*/ 106363 h 336550"/>
              <a:gd name="connsiteX99" fmla="*/ 225310 w 292270"/>
              <a:gd name="connsiteY99" fmla="*/ 105052 h 336550"/>
              <a:gd name="connsiteX100" fmla="*/ 225310 w 292270"/>
              <a:gd name="connsiteY100" fmla="*/ 82757 h 336550"/>
              <a:gd name="connsiteX101" fmla="*/ 221076 w 292270"/>
              <a:gd name="connsiteY101" fmla="*/ 84069 h 336550"/>
              <a:gd name="connsiteX102" fmla="*/ 219665 w 292270"/>
              <a:gd name="connsiteY102" fmla="*/ 84069 h 336550"/>
              <a:gd name="connsiteX103" fmla="*/ 219665 w 292270"/>
              <a:gd name="connsiteY103" fmla="*/ 81446 h 336550"/>
              <a:gd name="connsiteX104" fmla="*/ 219665 w 292270"/>
              <a:gd name="connsiteY104" fmla="*/ 80134 h 336550"/>
              <a:gd name="connsiteX105" fmla="*/ 225310 w 292270"/>
              <a:gd name="connsiteY105" fmla="*/ 76200 h 336550"/>
              <a:gd name="connsiteX106" fmla="*/ 205555 w 292270"/>
              <a:gd name="connsiteY106" fmla="*/ 76200 h 336550"/>
              <a:gd name="connsiteX107" fmla="*/ 216667 w 292270"/>
              <a:gd name="connsiteY107" fmla="*/ 90626 h 336550"/>
              <a:gd name="connsiteX108" fmla="*/ 205555 w 292270"/>
              <a:gd name="connsiteY108" fmla="*/ 106363 h 336550"/>
              <a:gd name="connsiteX109" fmla="*/ 194442 w 292270"/>
              <a:gd name="connsiteY109" fmla="*/ 91937 h 336550"/>
              <a:gd name="connsiteX110" fmla="*/ 205555 w 292270"/>
              <a:gd name="connsiteY110" fmla="*/ 76200 h 336550"/>
              <a:gd name="connsiteX111" fmla="*/ 183964 w 292270"/>
              <a:gd name="connsiteY111" fmla="*/ 76200 h 336550"/>
              <a:gd name="connsiteX112" fmla="*/ 192854 w 292270"/>
              <a:gd name="connsiteY112" fmla="*/ 90626 h 336550"/>
              <a:gd name="connsiteX113" fmla="*/ 182694 w 292270"/>
              <a:gd name="connsiteY113" fmla="*/ 106363 h 336550"/>
              <a:gd name="connsiteX114" fmla="*/ 173804 w 292270"/>
              <a:gd name="connsiteY114" fmla="*/ 91937 h 336550"/>
              <a:gd name="connsiteX115" fmla="*/ 183964 w 292270"/>
              <a:gd name="connsiteY115" fmla="*/ 76200 h 336550"/>
              <a:gd name="connsiteX116" fmla="*/ 161898 w 292270"/>
              <a:gd name="connsiteY116" fmla="*/ 76200 h 336550"/>
              <a:gd name="connsiteX117" fmla="*/ 172217 w 292270"/>
              <a:gd name="connsiteY117" fmla="*/ 90626 h 336550"/>
              <a:gd name="connsiteX118" fmla="*/ 161898 w 292270"/>
              <a:gd name="connsiteY118" fmla="*/ 106363 h 336550"/>
              <a:gd name="connsiteX119" fmla="*/ 151579 w 292270"/>
              <a:gd name="connsiteY119" fmla="*/ 91937 h 336550"/>
              <a:gd name="connsiteX120" fmla="*/ 161898 w 292270"/>
              <a:gd name="connsiteY120" fmla="*/ 76200 h 336550"/>
              <a:gd name="connsiteX121" fmla="*/ 139584 w 292270"/>
              <a:gd name="connsiteY121" fmla="*/ 76200 h 336550"/>
              <a:gd name="connsiteX122" fmla="*/ 140996 w 292270"/>
              <a:gd name="connsiteY122" fmla="*/ 76200 h 336550"/>
              <a:gd name="connsiteX123" fmla="*/ 143818 w 292270"/>
              <a:gd name="connsiteY123" fmla="*/ 76200 h 336550"/>
              <a:gd name="connsiteX124" fmla="*/ 145229 w 292270"/>
              <a:gd name="connsiteY124" fmla="*/ 77511 h 336550"/>
              <a:gd name="connsiteX125" fmla="*/ 145229 w 292270"/>
              <a:gd name="connsiteY125" fmla="*/ 105052 h 336550"/>
              <a:gd name="connsiteX126" fmla="*/ 143818 w 292270"/>
              <a:gd name="connsiteY126" fmla="*/ 106363 h 336550"/>
              <a:gd name="connsiteX127" fmla="*/ 139584 w 292270"/>
              <a:gd name="connsiteY127" fmla="*/ 106363 h 336550"/>
              <a:gd name="connsiteX128" fmla="*/ 139584 w 292270"/>
              <a:gd name="connsiteY128" fmla="*/ 105052 h 336550"/>
              <a:gd name="connsiteX129" fmla="*/ 139584 w 292270"/>
              <a:gd name="connsiteY129" fmla="*/ 82757 h 336550"/>
              <a:gd name="connsiteX130" fmla="*/ 135351 w 292270"/>
              <a:gd name="connsiteY130" fmla="*/ 84069 h 336550"/>
              <a:gd name="connsiteX131" fmla="*/ 133940 w 292270"/>
              <a:gd name="connsiteY131" fmla="*/ 84069 h 336550"/>
              <a:gd name="connsiteX132" fmla="*/ 132529 w 292270"/>
              <a:gd name="connsiteY132" fmla="*/ 81446 h 336550"/>
              <a:gd name="connsiteX133" fmla="*/ 133940 w 292270"/>
              <a:gd name="connsiteY133" fmla="*/ 80134 h 336550"/>
              <a:gd name="connsiteX134" fmla="*/ 139584 w 292270"/>
              <a:gd name="connsiteY134" fmla="*/ 76200 h 336550"/>
              <a:gd name="connsiteX135" fmla="*/ 118837 w 292270"/>
              <a:gd name="connsiteY135" fmla="*/ 76200 h 336550"/>
              <a:gd name="connsiteX136" fmla="*/ 123005 w 292270"/>
              <a:gd name="connsiteY136" fmla="*/ 76200 h 336550"/>
              <a:gd name="connsiteX137" fmla="*/ 123005 w 292270"/>
              <a:gd name="connsiteY137" fmla="*/ 77511 h 336550"/>
              <a:gd name="connsiteX138" fmla="*/ 123005 w 292270"/>
              <a:gd name="connsiteY138" fmla="*/ 105052 h 336550"/>
              <a:gd name="connsiteX139" fmla="*/ 123005 w 292270"/>
              <a:gd name="connsiteY139" fmla="*/ 106363 h 336550"/>
              <a:gd name="connsiteX140" fmla="*/ 118837 w 292270"/>
              <a:gd name="connsiteY140" fmla="*/ 106363 h 336550"/>
              <a:gd name="connsiteX141" fmla="*/ 117448 w 292270"/>
              <a:gd name="connsiteY141" fmla="*/ 105052 h 336550"/>
              <a:gd name="connsiteX142" fmla="*/ 117448 w 292270"/>
              <a:gd name="connsiteY142" fmla="*/ 82757 h 336550"/>
              <a:gd name="connsiteX143" fmla="*/ 114670 w 292270"/>
              <a:gd name="connsiteY143" fmla="*/ 84069 h 336550"/>
              <a:gd name="connsiteX144" fmla="*/ 113281 w 292270"/>
              <a:gd name="connsiteY144" fmla="*/ 84069 h 336550"/>
              <a:gd name="connsiteX145" fmla="*/ 111892 w 292270"/>
              <a:gd name="connsiteY145" fmla="*/ 81446 h 336550"/>
              <a:gd name="connsiteX146" fmla="*/ 111892 w 292270"/>
              <a:gd name="connsiteY146" fmla="*/ 80134 h 336550"/>
              <a:gd name="connsiteX147" fmla="*/ 118837 w 292270"/>
              <a:gd name="connsiteY147" fmla="*/ 76200 h 336550"/>
              <a:gd name="connsiteX148" fmla="*/ 97207 w 292270"/>
              <a:gd name="connsiteY148" fmla="*/ 76200 h 336550"/>
              <a:gd name="connsiteX149" fmla="*/ 99588 w 292270"/>
              <a:gd name="connsiteY149" fmla="*/ 76200 h 336550"/>
              <a:gd name="connsiteX150" fmla="*/ 100779 w 292270"/>
              <a:gd name="connsiteY150" fmla="*/ 77511 h 336550"/>
              <a:gd name="connsiteX151" fmla="*/ 100779 w 292270"/>
              <a:gd name="connsiteY151" fmla="*/ 105052 h 336550"/>
              <a:gd name="connsiteX152" fmla="*/ 99588 w 292270"/>
              <a:gd name="connsiteY152" fmla="*/ 106363 h 336550"/>
              <a:gd name="connsiteX153" fmla="*/ 97207 w 292270"/>
              <a:gd name="connsiteY153" fmla="*/ 106363 h 336550"/>
              <a:gd name="connsiteX154" fmla="*/ 96016 w 292270"/>
              <a:gd name="connsiteY154" fmla="*/ 105052 h 336550"/>
              <a:gd name="connsiteX155" fmla="*/ 96016 w 292270"/>
              <a:gd name="connsiteY155" fmla="*/ 82757 h 336550"/>
              <a:gd name="connsiteX156" fmla="*/ 92444 w 292270"/>
              <a:gd name="connsiteY156" fmla="*/ 84069 h 336550"/>
              <a:gd name="connsiteX157" fmla="*/ 91254 w 292270"/>
              <a:gd name="connsiteY157" fmla="*/ 84069 h 336550"/>
              <a:gd name="connsiteX158" fmla="*/ 91254 w 292270"/>
              <a:gd name="connsiteY158" fmla="*/ 81446 h 336550"/>
              <a:gd name="connsiteX159" fmla="*/ 91254 w 292270"/>
              <a:gd name="connsiteY159" fmla="*/ 80134 h 336550"/>
              <a:gd name="connsiteX160" fmla="*/ 97207 w 292270"/>
              <a:gd name="connsiteY160" fmla="*/ 76200 h 336550"/>
              <a:gd name="connsiteX161" fmla="*/ 201926 w 292270"/>
              <a:gd name="connsiteY161" fmla="*/ 36513 h 336550"/>
              <a:gd name="connsiteX162" fmla="*/ 200792 w 292270"/>
              <a:gd name="connsiteY162" fmla="*/ 40409 h 336550"/>
              <a:gd name="connsiteX163" fmla="*/ 205328 w 292270"/>
              <a:gd name="connsiteY163" fmla="*/ 50801 h 336550"/>
              <a:gd name="connsiteX164" fmla="*/ 208730 w 292270"/>
              <a:gd name="connsiteY164" fmla="*/ 40409 h 336550"/>
              <a:gd name="connsiteX165" fmla="*/ 208730 w 292270"/>
              <a:gd name="connsiteY165" fmla="*/ 39111 h 336550"/>
              <a:gd name="connsiteX166" fmla="*/ 201926 w 292270"/>
              <a:gd name="connsiteY166" fmla="*/ 36513 h 336550"/>
              <a:gd name="connsiteX167" fmla="*/ 123005 w 292270"/>
              <a:gd name="connsiteY167" fmla="*/ 34925 h 336550"/>
              <a:gd name="connsiteX168" fmla="*/ 116201 w 292270"/>
              <a:gd name="connsiteY168" fmla="*/ 37571 h 336550"/>
              <a:gd name="connsiteX169" fmla="*/ 115067 w 292270"/>
              <a:gd name="connsiteY169" fmla="*/ 38894 h 336550"/>
              <a:gd name="connsiteX170" fmla="*/ 115067 w 292270"/>
              <a:gd name="connsiteY170" fmla="*/ 40216 h 336550"/>
              <a:gd name="connsiteX171" fmla="*/ 119603 w 292270"/>
              <a:gd name="connsiteY171" fmla="*/ 50800 h 336550"/>
              <a:gd name="connsiteX172" fmla="*/ 123005 w 292270"/>
              <a:gd name="connsiteY172" fmla="*/ 40216 h 336550"/>
              <a:gd name="connsiteX173" fmla="*/ 123005 w 292270"/>
              <a:gd name="connsiteY173" fmla="*/ 34925 h 336550"/>
              <a:gd name="connsiteX174" fmla="*/ 162011 w 292270"/>
              <a:gd name="connsiteY174" fmla="*/ 31750 h 336550"/>
              <a:gd name="connsiteX175" fmla="*/ 157929 w 292270"/>
              <a:gd name="connsiteY175" fmla="*/ 40640 h 336550"/>
              <a:gd name="connsiteX176" fmla="*/ 162011 w 292270"/>
              <a:gd name="connsiteY176" fmla="*/ 50800 h 336550"/>
              <a:gd name="connsiteX177" fmla="*/ 167454 w 292270"/>
              <a:gd name="connsiteY177" fmla="*/ 40640 h 336550"/>
              <a:gd name="connsiteX178" fmla="*/ 162011 w 292270"/>
              <a:gd name="connsiteY178" fmla="*/ 31750 h 336550"/>
              <a:gd name="connsiteX179" fmla="*/ 144703 w 292270"/>
              <a:gd name="connsiteY179" fmla="*/ 28575 h 336550"/>
              <a:gd name="connsiteX180" fmla="*/ 144703 w 292270"/>
              <a:gd name="connsiteY180" fmla="*/ 55075 h 336550"/>
              <a:gd name="connsiteX181" fmla="*/ 143389 w 292270"/>
              <a:gd name="connsiteY181" fmla="*/ 55075 h 336550"/>
              <a:gd name="connsiteX182" fmla="*/ 139447 w 292270"/>
              <a:gd name="connsiteY182" fmla="*/ 55075 h 336550"/>
              <a:gd name="connsiteX183" fmla="*/ 139447 w 292270"/>
              <a:gd name="connsiteY183" fmla="*/ 32550 h 336550"/>
              <a:gd name="connsiteX184" fmla="*/ 135504 w 292270"/>
              <a:gd name="connsiteY184" fmla="*/ 33875 h 336550"/>
              <a:gd name="connsiteX185" fmla="*/ 134190 w 292270"/>
              <a:gd name="connsiteY185" fmla="*/ 33875 h 336550"/>
              <a:gd name="connsiteX186" fmla="*/ 132876 w 292270"/>
              <a:gd name="connsiteY186" fmla="*/ 31225 h 336550"/>
              <a:gd name="connsiteX187" fmla="*/ 127619 w 292270"/>
              <a:gd name="connsiteY187" fmla="*/ 32550 h 336550"/>
              <a:gd name="connsiteX188" fmla="*/ 128934 w 292270"/>
              <a:gd name="connsiteY188" fmla="*/ 40500 h 336550"/>
              <a:gd name="connsiteX189" fmla="*/ 118420 w 292270"/>
              <a:gd name="connsiteY189" fmla="*/ 56400 h 336550"/>
              <a:gd name="connsiteX190" fmla="*/ 109221 w 292270"/>
              <a:gd name="connsiteY190" fmla="*/ 41825 h 336550"/>
              <a:gd name="connsiteX191" fmla="*/ 101336 w 292270"/>
              <a:gd name="connsiteY191" fmla="*/ 47125 h 336550"/>
              <a:gd name="connsiteX192" fmla="*/ 101336 w 292270"/>
              <a:gd name="connsiteY192" fmla="*/ 55075 h 336550"/>
              <a:gd name="connsiteX193" fmla="*/ 100022 w 292270"/>
              <a:gd name="connsiteY193" fmla="*/ 55075 h 336550"/>
              <a:gd name="connsiteX194" fmla="*/ 97394 w 292270"/>
              <a:gd name="connsiteY194" fmla="*/ 55075 h 336550"/>
              <a:gd name="connsiteX195" fmla="*/ 96080 w 292270"/>
              <a:gd name="connsiteY195" fmla="*/ 55075 h 336550"/>
              <a:gd name="connsiteX196" fmla="*/ 96080 w 292270"/>
              <a:gd name="connsiteY196" fmla="*/ 49775 h 336550"/>
              <a:gd name="connsiteX197" fmla="*/ 72425 w 292270"/>
              <a:gd name="connsiteY197" fmla="*/ 77600 h 336550"/>
              <a:gd name="connsiteX198" fmla="*/ 76367 w 292270"/>
              <a:gd name="connsiteY198" fmla="*/ 76275 h 336550"/>
              <a:gd name="connsiteX199" fmla="*/ 86880 w 292270"/>
              <a:gd name="connsiteY199" fmla="*/ 90850 h 336550"/>
              <a:gd name="connsiteX200" fmla="*/ 76367 w 292270"/>
              <a:gd name="connsiteY200" fmla="*/ 106750 h 336550"/>
              <a:gd name="connsiteX201" fmla="*/ 67168 w 292270"/>
              <a:gd name="connsiteY201" fmla="*/ 97475 h 336550"/>
              <a:gd name="connsiteX202" fmla="*/ 75053 w 292270"/>
              <a:gd name="connsiteY202" fmla="*/ 127950 h 336550"/>
              <a:gd name="connsiteX203" fmla="*/ 76367 w 292270"/>
              <a:gd name="connsiteY203" fmla="*/ 127950 h 336550"/>
              <a:gd name="connsiteX204" fmla="*/ 78995 w 292270"/>
              <a:gd name="connsiteY204" fmla="*/ 127950 h 336550"/>
              <a:gd name="connsiteX205" fmla="*/ 80310 w 292270"/>
              <a:gd name="connsiteY205" fmla="*/ 127950 h 336550"/>
              <a:gd name="connsiteX206" fmla="*/ 80310 w 292270"/>
              <a:gd name="connsiteY206" fmla="*/ 133250 h 336550"/>
              <a:gd name="connsiteX207" fmla="*/ 88195 w 292270"/>
              <a:gd name="connsiteY207" fmla="*/ 135900 h 336550"/>
              <a:gd name="connsiteX208" fmla="*/ 97394 w 292270"/>
              <a:gd name="connsiteY208" fmla="*/ 126625 h 336550"/>
              <a:gd name="connsiteX209" fmla="*/ 107907 w 292270"/>
              <a:gd name="connsiteY209" fmla="*/ 135900 h 336550"/>
              <a:gd name="connsiteX210" fmla="*/ 114478 w 292270"/>
              <a:gd name="connsiteY210" fmla="*/ 145175 h 336550"/>
              <a:gd name="connsiteX211" fmla="*/ 117106 w 292270"/>
              <a:gd name="connsiteY211" fmla="*/ 151800 h 336550"/>
              <a:gd name="connsiteX212" fmla="*/ 117106 w 292270"/>
              <a:gd name="connsiteY212" fmla="*/ 133250 h 336550"/>
              <a:gd name="connsiteX213" fmla="*/ 114478 w 292270"/>
              <a:gd name="connsiteY213" fmla="*/ 134575 h 336550"/>
              <a:gd name="connsiteX214" fmla="*/ 113164 w 292270"/>
              <a:gd name="connsiteY214" fmla="*/ 135900 h 336550"/>
              <a:gd name="connsiteX215" fmla="*/ 113164 w 292270"/>
              <a:gd name="connsiteY215" fmla="*/ 134575 h 336550"/>
              <a:gd name="connsiteX216" fmla="*/ 111849 w 292270"/>
              <a:gd name="connsiteY216" fmla="*/ 131925 h 336550"/>
              <a:gd name="connsiteX217" fmla="*/ 111849 w 292270"/>
              <a:gd name="connsiteY217" fmla="*/ 130600 h 336550"/>
              <a:gd name="connsiteX218" fmla="*/ 118420 w 292270"/>
              <a:gd name="connsiteY218" fmla="*/ 127950 h 336550"/>
              <a:gd name="connsiteX219" fmla="*/ 122363 w 292270"/>
              <a:gd name="connsiteY219" fmla="*/ 127950 h 336550"/>
              <a:gd name="connsiteX220" fmla="*/ 122363 w 292270"/>
              <a:gd name="connsiteY220" fmla="*/ 155775 h 336550"/>
              <a:gd name="connsiteX221" fmla="*/ 122363 w 292270"/>
              <a:gd name="connsiteY221" fmla="*/ 157100 h 336550"/>
              <a:gd name="connsiteX222" fmla="*/ 121049 w 292270"/>
              <a:gd name="connsiteY222" fmla="*/ 157100 h 336550"/>
              <a:gd name="connsiteX223" fmla="*/ 135504 w 292270"/>
              <a:gd name="connsiteY223" fmla="*/ 162400 h 336550"/>
              <a:gd name="connsiteX224" fmla="*/ 161787 w 292270"/>
              <a:gd name="connsiteY224" fmla="*/ 159750 h 336550"/>
              <a:gd name="connsiteX225" fmla="*/ 181500 w 292270"/>
              <a:gd name="connsiteY225" fmla="*/ 191550 h 336550"/>
              <a:gd name="connsiteX226" fmla="*/ 181500 w 292270"/>
              <a:gd name="connsiteY226" fmla="*/ 183600 h 336550"/>
              <a:gd name="connsiteX227" fmla="*/ 178872 w 292270"/>
              <a:gd name="connsiteY227" fmla="*/ 186250 h 336550"/>
              <a:gd name="connsiteX228" fmla="*/ 177557 w 292270"/>
              <a:gd name="connsiteY228" fmla="*/ 186250 h 336550"/>
              <a:gd name="connsiteX229" fmla="*/ 176243 w 292270"/>
              <a:gd name="connsiteY229" fmla="*/ 184925 h 336550"/>
              <a:gd name="connsiteX230" fmla="*/ 176243 w 292270"/>
              <a:gd name="connsiteY230" fmla="*/ 182275 h 336550"/>
              <a:gd name="connsiteX231" fmla="*/ 176243 w 292270"/>
              <a:gd name="connsiteY231" fmla="*/ 180950 h 336550"/>
              <a:gd name="connsiteX232" fmla="*/ 182814 w 292270"/>
              <a:gd name="connsiteY232" fmla="*/ 178300 h 336550"/>
              <a:gd name="connsiteX233" fmla="*/ 186756 w 292270"/>
              <a:gd name="connsiteY233" fmla="*/ 178300 h 336550"/>
              <a:gd name="connsiteX234" fmla="*/ 186756 w 292270"/>
              <a:gd name="connsiteY234" fmla="*/ 194200 h 336550"/>
              <a:gd name="connsiteX235" fmla="*/ 199898 w 292270"/>
              <a:gd name="connsiteY235" fmla="*/ 186250 h 336550"/>
              <a:gd name="connsiteX236" fmla="*/ 198584 w 292270"/>
              <a:gd name="connsiteY236" fmla="*/ 186250 h 336550"/>
              <a:gd name="connsiteX237" fmla="*/ 198584 w 292270"/>
              <a:gd name="connsiteY237" fmla="*/ 184925 h 336550"/>
              <a:gd name="connsiteX238" fmla="*/ 197270 w 292270"/>
              <a:gd name="connsiteY238" fmla="*/ 182275 h 336550"/>
              <a:gd name="connsiteX239" fmla="*/ 198584 w 292270"/>
              <a:gd name="connsiteY239" fmla="*/ 180950 h 336550"/>
              <a:gd name="connsiteX240" fmla="*/ 199898 w 292270"/>
              <a:gd name="connsiteY240" fmla="*/ 180950 h 336550"/>
              <a:gd name="connsiteX241" fmla="*/ 199898 w 292270"/>
              <a:gd name="connsiteY241" fmla="*/ 166375 h 336550"/>
              <a:gd name="connsiteX242" fmla="*/ 234066 w 292270"/>
              <a:gd name="connsiteY242" fmla="*/ 161075 h 336550"/>
              <a:gd name="connsiteX243" fmla="*/ 241951 w 292270"/>
              <a:gd name="connsiteY243" fmla="*/ 146500 h 336550"/>
              <a:gd name="connsiteX244" fmla="*/ 245894 w 292270"/>
              <a:gd name="connsiteY244" fmla="*/ 143850 h 336550"/>
              <a:gd name="connsiteX245" fmla="*/ 245894 w 292270"/>
              <a:gd name="connsiteY245" fmla="*/ 133250 h 336550"/>
              <a:gd name="connsiteX246" fmla="*/ 241951 w 292270"/>
              <a:gd name="connsiteY246" fmla="*/ 134575 h 336550"/>
              <a:gd name="connsiteX247" fmla="*/ 241951 w 292270"/>
              <a:gd name="connsiteY247" fmla="*/ 135900 h 336550"/>
              <a:gd name="connsiteX248" fmla="*/ 240637 w 292270"/>
              <a:gd name="connsiteY248" fmla="*/ 134575 h 336550"/>
              <a:gd name="connsiteX249" fmla="*/ 240637 w 292270"/>
              <a:gd name="connsiteY249" fmla="*/ 131925 h 336550"/>
              <a:gd name="connsiteX250" fmla="*/ 240637 w 292270"/>
              <a:gd name="connsiteY250" fmla="*/ 130600 h 336550"/>
              <a:gd name="connsiteX251" fmla="*/ 247208 w 292270"/>
              <a:gd name="connsiteY251" fmla="*/ 127950 h 336550"/>
              <a:gd name="connsiteX252" fmla="*/ 249836 w 292270"/>
              <a:gd name="connsiteY252" fmla="*/ 127950 h 336550"/>
              <a:gd name="connsiteX253" fmla="*/ 251151 w 292270"/>
              <a:gd name="connsiteY253" fmla="*/ 127950 h 336550"/>
              <a:gd name="connsiteX254" fmla="*/ 251151 w 292270"/>
              <a:gd name="connsiteY254" fmla="*/ 143850 h 336550"/>
              <a:gd name="connsiteX255" fmla="*/ 252465 w 292270"/>
              <a:gd name="connsiteY255" fmla="*/ 143850 h 336550"/>
              <a:gd name="connsiteX256" fmla="*/ 257721 w 292270"/>
              <a:gd name="connsiteY256" fmla="*/ 94825 h 336550"/>
              <a:gd name="connsiteX257" fmla="*/ 247208 w 292270"/>
              <a:gd name="connsiteY257" fmla="*/ 106750 h 336550"/>
              <a:gd name="connsiteX258" fmla="*/ 238009 w 292270"/>
              <a:gd name="connsiteY258" fmla="*/ 92175 h 336550"/>
              <a:gd name="connsiteX259" fmla="*/ 248522 w 292270"/>
              <a:gd name="connsiteY259" fmla="*/ 76275 h 336550"/>
              <a:gd name="connsiteX260" fmla="*/ 249836 w 292270"/>
              <a:gd name="connsiteY260" fmla="*/ 76275 h 336550"/>
              <a:gd name="connsiteX261" fmla="*/ 230124 w 292270"/>
              <a:gd name="connsiteY261" fmla="*/ 52425 h 336550"/>
              <a:gd name="connsiteX262" fmla="*/ 230124 w 292270"/>
              <a:gd name="connsiteY262" fmla="*/ 55075 h 336550"/>
              <a:gd name="connsiteX263" fmla="*/ 228810 w 292270"/>
              <a:gd name="connsiteY263" fmla="*/ 55075 h 336550"/>
              <a:gd name="connsiteX264" fmla="*/ 224867 w 292270"/>
              <a:gd name="connsiteY264" fmla="*/ 55075 h 336550"/>
              <a:gd name="connsiteX265" fmla="*/ 224867 w 292270"/>
              <a:gd name="connsiteY265" fmla="*/ 48450 h 336550"/>
              <a:gd name="connsiteX266" fmla="*/ 215668 w 292270"/>
              <a:gd name="connsiteY266" fmla="*/ 43150 h 336550"/>
              <a:gd name="connsiteX267" fmla="*/ 205155 w 292270"/>
              <a:gd name="connsiteY267" fmla="*/ 56400 h 336550"/>
              <a:gd name="connsiteX268" fmla="*/ 194641 w 292270"/>
              <a:gd name="connsiteY268" fmla="*/ 40500 h 336550"/>
              <a:gd name="connsiteX269" fmla="*/ 195956 w 292270"/>
              <a:gd name="connsiteY269" fmla="*/ 33875 h 336550"/>
              <a:gd name="connsiteX270" fmla="*/ 186756 w 292270"/>
              <a:gd name="connsiteY270" fmla="*/ 31225 h 336550"/>
              <a:gd name="connsiteX271" fmla="*/ 186756 w 292270"/>
              <a:gd name="connsiteY271" fmla="*/ 55075 h 336550"/>
              <a:gd name="connsiteX272" fmla="*/ 182814 w 292270"/>
              <a:gd name="connsiteY272" fmla="*/ 55075 h 336550"/>
              <a:gd name="connsiteX273" fmla="*/ 181500 w 292270"/>
              <a:gd name="connsiteY273" fmla="*/ 55075 h 336550"/>
              <a:gd name="connsiteX274" fmla="*/ 181500 w 292270"/>
              <a:gd name="connsiteY274" fmla="*/ 32550 h 336550"/>
              <a:gd name="connsiteX275" fmla="*/ 178872 w 292270"/>
              <a:gd name="connsiteY275" fmla="*/ 33875 h 336550"/>
              <a:gd name="connsiteX276" fmla="*/ 177557 w 292270"/>
              <a:gd name="connsiteY276" fmla="*/ 33875 h 336550"/>
              <a:gd name="connsiteX277" fmla="*/ 176243 w 292270"/>
              <a:gd name="connsiteY277" fmla="*/ 33875 h 336550"/>
              <a:gd name="connsiteX278" fmla="*/ 176243 w 292270"/>
              <a:gd name="connsiteY278" fmla="*/ 31225 h 336550"/>
              <a:gd name="connsiteX279" fmla="*/ 176243 w 292270"/>
              <a:gd name="connsiteY279" fmla="*/ 29900 h 336550"/>
              <a:gd name="connsiteX280" fmla="*/ 177557 w 292270"/>
              <a:gd name="connsiteY280" fmla="*/ 29900 h 336550"/>
              <a:gd name="connsiteX281" fmla="*/ 168358 w 292270"/>
              <a:gd name="connsiteY281" fmla="*/ 28575 h 336550"/>
              <a:gd name="connsiteX282" fmla="*/ 172301 w 292270"/>
              <a:gd name="connsiteY282" fmla="*/ 40500 h 336550"/>
              <a:gd name="connsiteX283" fmla="*/ 161787 w 292270"/>
              <a:gd name="connsiteY283" fmla="*/ 56400 h 336550"/>
              <a:gd name="connsiteX284" fmla="*/ 151274 w 292270"/>
              <a:gd name="connsiteY284" fmla="*/ 40500 h 336550"/>
              <a:gd name="connsiteX285" fmla="*/ 156531 w 292270"/>
              <a:gd name="connsiteY285" fmla="*/ 28575 h 336550"/>
              <a:gd name="connsiteX286" fmla="*/ 144703 w 292270"/>
              <a:gd name="connsiteY286" fmla="*/ 28575 h 336550"/>
              <a:gd name="connsiteX287" fmla="*/ 164533 w 292270"/>
              <a:gd name="connsiteY287" fmla="*/ 0 h 336550"/>
              <a:gd name="connsiteX288" fmla="*/ 266895 w 292270"/>
              <a:gd name="connsiteY288" fmla="*/ 48642 h 336550"/>
              <a:gd name="connsiteX289" fmla="*/ 291829 w 292270"/>
              <a:gd name="connsiteY289" fmla="*/ 130150 h 336550"/>
              <a:gd name="connsiteX290" fmla="*/ 269520 w 292270"/>
              <a:gd name="connsiteY290" fmla="*/ 206400 h 336550"/>
              <a:gd name="connsiteX291" fmla="*/ 257709 w 292270"/>
              <a:gd name="connsiteY291" fmla="*/ 324718 h 336550"/>
              <a:gd name="connsiteX292" fmla="*/ 256396 w 292270"/>
              <a:gd name="connsiteY292" fmla="*/ 332606 h 336550"/>
              <a:gd name="connsiteX293" fmla="*/ 249835 w 292270"/>
              <a:gd name="connsiteY293" fmla="*/ 336550 h 336550"/>
              <a:gd name="connsiteX294" fmla="*/ 105478 w 292270"/>
              <a:gd name="connsiteY294" fmla="*/ 336550 h 336550"/>
              <a:gd name="connsiteX295" fmla="*/ 97604 w 292270"/>
              <a:gd name="connsiteY295" fmla="*/ 331292 h 336550"/>
              <a:gd name="connsiteX296" fmla="*/ 96292 w 292270"/>
              <a:gd name="connsiteY296" fmla="*/ 315516 h 336550"/>
              <a:gd name="connsiteX297" fmla="*/ 96292 w 292270"/>
              <a:gd name="connsiteY297" fmla="*/ 312887 h 336550"/>
              <a:gd name="connsiteX298" fmla="*/ 71357 w 292270"/>
              <a:gd name="connsiteY298" fmla="*/ 294481 h 336550"/>
              <a:gd name="connsiteX299" fmla="*/ 31987 w 292270"/>
              <a:gd name="connsiteY299" fmla="*/ 278706 h 336550"/>
              <a:gd name="connsiteX300" fmla="*/ 25426 w 292270"/>
              <a:gd name="connsiteY300" fmla="*/ 236637 h 336550"/>
              <a:gd name="connsiteX301" fmla="*/ 21489 w 292270"/>
              <a:gd name="connsiteY301" fmla="*/ 209029 h 336550"/>
              <a:gd name="connsiteX302" fmla="*/ 16239 w 292270"/>
              <a:gd name="connsiteY302" fmla="*/ 205085 h 336550"/>
              <a:gd name="connsiteX303" fmla="*/ 491 w 292270"/>
              <a:gd name="connsiteY303" fmla="*/ 191939 h 336550"/>
              <a:gd name="connsiteX304" fmla="*/ 4428 w 292270"/>
              <a:gd name="connsiteY304" fmla="*/ 177478 h 336550"/>
              <a:gd name="connsiteX305" fmla="*/ 24113 w 292270"/>
              <a:gd name="connsiteY305" fmla="*/ 126206 h 336550"/>
              <a:gd name="connsiteX306" fmla="*/ 29363 w 292270"/>
              <a:gd name="connsiteY306" fmla="*/ 97284 h 336550"/>
              <a:gd name="connsiteX307" fmla="*/ 81856 w 292270"/>
              <a:gd name="connsiteY307" fmla="*/ 26293 h 336550"/>
              <a:gd name="connsiteX308" fmla="*/ 164533 w 292270"/>
              <a:gd name="connsiteY308" fmla="*/ 0 h 336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</a:cxnLst>
            <a:rect l="l" t="t" r="r" b="b"/>
            <a:pathLst>
              <a:path w="292270" h="336550">
                <a:moveTo>
                  <a:pt x="184010" y="131763"/>
                </a:moveTo>
                <a:cubicBezTo>
                  <a:pt x="179928" y="131763"/>
                  <a:pt x="178567" y="135573"/>
                  <a:pt x="178567" y="141923"/>
                </a:cubicBezTo>
                <a:cubicBezTo>
                  <a:pt x="178567" y="147003"/>
                  <a:pt x="179928" y="150813"/>
                  <a:pt x="184010" y="150813"/>
                </a:cubicBezTo>
                <a:cubicBezTo>
                  <a:pt x="188092" y="150813"/>
                  <a:pt x="188092" y="144463"/>
                  <a:pt x="188092" y="141923"/>
                </a:cubicBezTo>
                <a:cubicBezTo>
                  <a:pt x="188092" y="138113"/>
                  <a:pt x="188092" y="131763"/>
                  <a:pt x="184010" y="131763"/>
                </a:cubicBezTo>
                <a:close/>
                <a:moveTo>
                  <a:pt x="141147" y="131763"/>
                </a:moveTo>
                <a:cubicBezTo>
                  <a:pt x="138425" y="131763"/>
                  <a:pt x="135704" y="135573"/>
                  <a:pt x="135704" y="141923"/>
                </a:cubicBezTo>
                <a:cubicBezTo>
                  <a:pt x="135704" y="147003"/>
                  <a:pt x="138425" y="150813"/>
                  <a:pt x="141147" y="150813"/>
                </a:cubicBezTo>
                <a:cubicBezTo>
                  <a:pt x="145229" y="150813"/>
                  <a:pt x="145229" y="144463"/>
                  <a:pt x="145229" y="141923"/>
                </a:cubicBezTo>
                <a:cubicBezTo>
                  <a:pt x="145229" y="138113"/>
                  <a:pt x="145229" y="131763"/>
                  <a:pt x="141147" y="131763"/>
                </a:cubicBezTo>
                <a:close/>
                <a:moveTo>
                  <a:pt x="96811" y="131763"/>
                </a:moveTo>
                <a:cubicBezTo>
                  <a:pt x="95488" y="131763"/>
                  <a:pt x="94165" y="132822"/>
                  <a:pt x="92842" y="134938"/>
                </a:cubicBezTo>
                <a:cubicBezTo>
                  <a:pt x="95488" y="134938"/>
                  <a:pt x="98134" y="134938"/>
                  <a:pt x="100780" y="134938"/>
                </a:cubicBezTo>
                <a:cubicBezTo>
                  <a:pt x="100780" y="132822"/>
                  <a:pt x="99457" y="131763"/>
                  <a:pt x="96811" y="131763"/>
                </a:cubicBezTo>
                <a:close/>
                <a:moveTo>
                  <a:pt x="225310" y="127000"/>
                </a:moveTo>
                <a:cubicBezTo>
                  <a:pt x="226721" y="127000"/>
                  <a:pt x="226721" y="127000"/>
                  <a:pt x="226721" y="127000"/>
                </a:cubicBezTo>
                <a:cubicBezTo>
                  <a:pt x="226721" y="127000"/>
                  <a:pt x="226721" y="127000"/>
                  <a:pt x="229543" y="127000"/>
                </a:cubicBezTo>
                <a:cubicBezTo>
                  <a:pt x="230954" y="127000"/>
                  <a:pt x="230954" y="127000"/>
                  <a:pt x="230954" y="127000"/>
                </a:cubicBezTo>
                <a:cubicBezTo>
                  <a:pt x="230954" y="127000"/>
                  <a:pt x="230954" y="127000"/>
                  <a:pt x="230954" y="155792"/>
                </a:cubicBezTo>
                <a:cubicBezTo>
                  <a:pt x="230954" y="155792"/>
                  <a:pt x="230954" y="157163"/>
                  <a:pt x="229543" y="157163"/>
                </a:cubicBezTo>
                <a:cubicBezTo>
                  <a:pt x="229543" y="157163"/>
                  <a:pt x="229543" y="157163"/>
                  <a:pt x="225310" y="157163"/>
                </a:cubicBezTo>
                <a:cubicBezTo>
                  <a:pt x="225310" y="157163"/>
                  <a:pt x="225310" y="155792"/>
                  <a:pt x="225310" y="155792"/>
                </a:cubicBezTo>
                <a:cubicBezTo>
                  <a:pt x="225310" y="155792"/>
                  <a:pt x="225310" y="155792"/>
                  <a:pt x="225310" y="132484"/>
                </a:cubicBezTo>
                <a:cubicBezTo>
                  <a:pt x="225310" y="132484"/>
                  <a:pt x="225310" y="132484"/>
                  <a:pt x="221076" y="133855"/>
                </a:cubicBezTo>
                <a:cubicBezTo>
                  <a:pt x="221076" y="135227"/>
                  <a:pt x="221076" y="135227"/>
                  <a:pt x="221076" y="135227"/>
                </a:cubicBezTo>
                <a:cubicBezTo>
                  <a:pt x="219665" y="133855"/>
                  <a:pt x="219665" y="133855"/>
                  <a:pt x="219665" y="133855"/>
                </a:cubicBezTo>
                <a:cubicBezTo>
                  <a:pt x="219665" y="133855"/>
                  <a:pt x="219665" y="133855"/>
                  <a:pt x="219665" y="131113"/>
                </a:cubicBezTo>
                <a:cubicBezTo>
                  <a:pt x="218254" y="131113"/>
                  <a:pt x="219665" y="129742"/>
                  <a:pt x="219665" y="129742"/>
                </a:cubicBezTo>
                <a:cubicBezTo>
                  <a:pt x="219665" y="129742"/>
                  <a:pt x="219665" y="129742"/>
                  <a:pt x="225310" y="127000"/>
                </a:cubicBezTo>
                <a:close/>
                <a:moveTo>
                  <a:pt x="203791" y="127000"/>
                </a:moveTo>
                <a:cubicBezTo>
                  <a:pt x="203791" y="127000"/>
                  <a:pt x="203791" y="127000"/>
                  <a:pt x="207495" y="127000"/>
                </a:cubicBezTo>
                <a:cubicBezTo>
                  <a:pt x="207495" y="127000"/>
                  <a:pt x="208730" y="127000"/>
                  <a:pt x="208730" y="127000"/>
                </a:cubicBezTo>
                <a:cubicBezTo>
                  <a:pt x="208730" y="127000"/>
                  <a:pt x="208730" y="127000"/>
                  <a:pt x="208730" y="155792"/>
                </a:cubicBezTo>
                <a:cubicBezTo>
                  <a:pt x="208730" y="155792"/>
                  <a:pt x="207495" y="157163"/>
                  <a:pt x="207495" y="157163"/>
                </a:cubicBezTo>
                <a:cubicBezTo>
                  <a:pt x="207495" y="157163"/>
                  <a:pt x="207495" y="157163"/>
                  <a:pt x="203791" y="157163"/>
                </a:cubicBezTo>
                <a:cubicBezTo>
                  <a:pt x="203791" y="157163"/>
                  <a:pt x="202556" y="155792"/>
                  <a:pt x="202556" y="155792"/>
                </a:cubicBezTo>
                <a:cubicBezTo>
                  <a:pt x="202556" y="155792"/>
                  <a:pt x="202556" y="155792"/>
                  <a:pt x="202556" y="132484"/>
                </a:cubicBezTo>
                <a:cubicBezTo>
                  <a:pt x="202556" y="132484"/>
                  <a:pt x="202556" y="132484"/>
                  <a:pt x="200086" y="133855"/>
                </a:cubicBezTo>
                <a:cubicBezTo>
                  <a:pt x="200086" y="135227"/>
                  <a:pt x="198852" y="135227"/>
                  <a:pt x="198852" y="135227"/>
                </a:cubicBezTo>
                <a:cubicBezTo>
                  <a:pt x="198852" y="133855"/>
                  <a:pt x="198852" y="133855"/>
                  <a:pt x="198852" y="133855"/>
                </a:cubicBezTo>
                <a:cubicBezTo>
                  <a:pt x="198852" y="133855"/>
                  <a:pt x="198852" y="133855"/>
                  <a:pt x="197617" y="131113"/>
                </a:cubicBezTo>
                <a:cubicBezTo>
                  <a:pt x="197617" y="131113"/>
                  <a:pt x="197617" y="129742"/>
                  <a:pt x="198852" y="129742"/>
                </a:cubicBezTo>
                <a:cubicBezTo>
                  <a:pt x="198852" y="129742"/>
                  <a:pt x="198852" y="129742"/>
                  <a:pt x="203791" y="127000"/>
                </a:cubicBezTo>
                <a:close/>
                <a:moveTo>
                  <a:pt x="183964" y="127000"/>
                </a:moveTo>
                <a:cubicBezTo>
                  <a:pt x="189044" y="127000"/>
                  <a:pt x="192854" y="132246"/>
                  <a:pt x="192854" y="141426"/>
                </a:cubicBezTo>
                <a:cubicBezTo>
                  <a:pt x="192854" y="151918"/>
                  <a:pt x="189044" y="157163"/>
                  <a:pt x="182694" y="157163"/>
                </a:cubicBezTo>
                <a:cubicBezTo>
                  <a:pt x="177614" y="157163"/>
                  <a:pt x="173804" y="151918"/>
                  <a:pt x="173804" y="142737"/>
                </a:cubicBezTo>
                <a:cubicBezTo>
                  <a:pt x="173804" y="133557"/>
                  <a:pt x="177614" y="127000"/>
                  <a:pt x="183964" y="127000"/>
                </a:cubicBezTo>
                <a:close/>
                <a:moveTo>
                  <a:pt x="161699" y="127000"/>
                </a:moveTo>
                <a:cubicBezTo>
                  <a:pt x="161699" y="127000"/>
                  <a:pt x="161699" y="127000"/>
                  <a:pt x="164478" y="127000"/>
                </a:cubicBezTo>
                <a:cubicBezTo>
                  <a:pt x="165867" y="127000"/>
                  <a:pt x="165867" y="127000"/>
                  <a:pt x="165867" y="127000"/>
                </a:cubicBezTo>
                <a:cubicBezTo>
                  <a:pt x="165867" y="127000"/>
                  <a:pt x="165867" y="127000"/>
                  <a:pt x="165867" y="155792"/>
                </a:cubicBezTo>
                <a:cubicBezTo>
                  <a:pt x="165867" y="155792"/>
                  <a:pt x="165867" y="157163"/>
                  <a:pt x="164478" y="157163"/>
                </a:cubicBezTo>
                <a:cubicBezTo>
                  <a:pt x="164478" y="157163"/>
                  <a:pt x="164478" y="157163"/>
                  <a:pt x="161699" y="157163"/>
                </a:cubicBezTo>
                <a:cubicBezTo>
                  <a:pt x="160310" y="157163"/>
                  <a:pt x="160310" y="155792"/>
                  <a:pt x="160310" y="155792"/>
                </a:cubicBezTo>
                <a:cubicBezTo>
                  <a:pt x="160310" y="155792"/>
                  <a:pt x="160310" y="155792"/>
                  <a:pt x="160310" y="132484"/>
                </a:cubicBezTo>
                <a:cubicBezTo>
                  <a:pt x="160310" y="132484"/>
                  <a:pt x="160310" y="132484"/>
                  <a:pt x="156143" y="133855"/>
                </a:cubicBezTo>
                <a:cubicBezTo>
                  <a:pt x="156143" y="135227"/>
                  <a:pt x="156143" y="135227"/>
                  <a:pt x="156143" y="135227"/>
                </a:cubicBezTo>
                <a:cubicBezTo>
                  <a:pt x="154754" y="133855"/>
                  <a:pt x="154754" y="133855"/>
                  <a:pt x="154754" y="133855"/>
                </a:cubicBezTo>
                <a:cubicBezTo>
                  <a:pt x="154754" y="133855"/>
                  <a:pt x="154754" y="133855"/>
                  <a:pt x="154754" y="131113"/>
                </a:cubicBezTo>
                <a:cubicBezTo>
                  <a:pt x="154754" y="131113"/>
                  <a:pt x="154754" y="129742"/>
                  <a:pt x="154754" y="129742"/>
                </a:cubicBezTo>
                <a:cubicBezTo>
                  <a:pt x="154754" y="129742"/>
                  <a:pt x="154754" y="129742"/>
                  <a:pt x="161699" y="127000"/>
                </a:cubicBezTo>
                <a:close/>
                <a:moveTo>
                  <a:pt x="141261" y="127000"/>
                </a:moveTo>
                <a:cubicBezTo>
                  <a:pt x="147710" y="127000"/>
                  <a:pt x="151580" y="132246"/>
                  <a:pt x="151580" y="141426"/>
                </a:cubicBezTo>
                <a:cubicBezTo>
                  <a:pt x="151580" y="151918"/>
                  <a:pt x="147710" y="157163"/>
                  <a:pt x="141261" y="157163"/>
                </a:cubicBezTo>
                <a:cubicBezTo>
                  <a:pt x="134811" y="157163"/>
                  <a:pt x="130942" y="151918"/>
                  <a:pt x="130942" y="142737"/>
                </a:cubicBezTo>
                <a:cubicBezTo>
                  <a:pt x="130942" y="133557"/>
                  <a:pt x="134811" y="127000"/>
                  <a:pt x="141261" y="127000"/>
                </a:cubicBezTo>
                <a:close/>
                <a:moveTo>
                  <a:pt x="247736" y="80963"/>
                </a:moveTo>
                <a:cubicBezTo>
                  <a:pt x="245015" y="80963"/>
                  <a:pt x="243654" y="85091"/>
                  <a:pt x="243654" y="91970"/>
                </a:cubicBezTo>
                <a:cubicBezTo>
                  <a:pt x="243654" y="97474"/>
                  <a:pt x="245015" y="101601"/>
                  <a:pt x="247736" y="101601"/>
                </a:cubicBezTo>
                <a:cubicBezTo>
                  <a:pt x="251818" y="101601"/>
                  <a:pt x="253179" y="94722"/>
                  <a:pt x="253179" y="90594"/>
                </a:cubicBezTo>
                <a:cubicBezTo>
                  <a:pt x="253179" y="87843"/>
                  <a:pt x="251818" y="80963"/>
                  <a:pt x="247736" y="80963"/>
                </a:cubicBezTo>
                <a:close/>
                <a:moveTo>
                  <a:pt x="205328" y="80963"/>
                </a:moveTo>
                <a:cubicBezTo>
                  <a:pt x="203060" y="80963"/>
                  <a:pt x="200792" y="85091"/>
                  <a:pt x="200792" y="91970"/>
                </a:cubicBezTo>
                <a:cubicBezTo>
                  <a:pt x="200792" y="97474"/>
                  <a:pt x="203060" y="101601"/>
                  <a:pt x="205328" y="101601"/>
                </a:cubicBezTo>
                <a:cubicBezTo>
                  <a:pt x="208730" y="101601"/>
                  <a:pt x="208730" y="94722"/>
                  <a:pt x="208730" y="90594"/>
                </a:cubicBezTo>
                <a:cubicBezTo>
                  <a:pt x="208730" y="87843"/>
                  <a:pt x="208730" y="80963"/>
                  <a:pt x="205328" y="80963"/>
                </a:cubicBezTo>
                <a:close/>
                <a:moveTo>
                  <a:pt x="184010" y="80963"/>
                </a:moveTo>
                <a:cubicBezTo>
                  <a:pt x="179928" y="80963"/>
                  <a:pt x="178567" y="85091"/>
                  <a:pt x="178567" y="91970"/>
                </a:cubicBezTo>
                <a:cubicBezTo>
                  <a:pt x="178567" y="97474"/>
                  <a:pt x="179928" y="101601"/>
                  <a:pt x="184010" y="101601"/>
                </a:cubicBezTo>
                <a:cubicBezTo>
                  <a:pt x="188092" y="101601"/>
                  <a:pt x="188092" y="94722"/>
                  <a:pt x="188092" y="90594"/>
                </a:cubicBezTo>
                <a:cubicBezTo>
                  <a:pt x="188092" y="87843"/>
                  <a:pt x="188092" y="80963"/>
                  <a:pt x="184010" y="80963"/>
                </a:cubicBezTo>
                <a:close/>
                <a:moveTo>
                  <a:pt x="162011" y="80963"/>
                </a:moveTo>
                <a:cubicBezTo>
                  <a:pt x="159290" y="80963"/>
                  <a:pt x="157929" y="85091"/>
                  <a:pt x="157929" y="91970"/>
                </a:cubicBezTo>
                <a:cubicBezTo>
                  <a:pt x="157929" y="97474"/>
                  <a:pt x="159290" y="101601"/>
                  <a:pt x="162011" y="101601"/>
                </a:cubicBezTo>
                <a:cubicBezTo>
                  <a:pt x="166093" y="101601"/>
                  <a:pt x="167454" y="94722"/>
                  <a:pt x="167454" y="90594"/>
                </a:cubicBezTo>
                <a:cubicBezTo>
                  <a:pt x="167454" y="87843"/>
                  <a:pt x="166093" y="80963"/>
                  <a:pt x="162011" y="80963"/>
                </a:cubicBezTo>
                <a:close/>
                <a:moveTo>
                  <a:pt x="76173" y="80963"/>
                </a:moveTo>
                <a:cubicBezTo>
                  <a:pt x="73527" y="80963"/>
                  <a:pt x="72204" y="85091"/>
                  <a:pt x="72204" y="91970"/>
                </a:cubicBezTo>
                <a:cubicBezTo>
                  <a:pt x="72204" y="97474"/>
                  <a:pt x="73527" y="101601"/>
                  <a:pt x="76173" y="101601"/>
                </a:cubicBezTo>
                <a:cubicBezTo>
                  <a:pt x="80142" y="101601"/>
                  <a:pt x="80142" y="94722"/>
                  <a:pt x="80142" y="90594"/>
                </a:cubicBezTo>
                <a:cubicBezTo>
                  <a:pt x="80142" y="87843"/>
                  <a:pt x="80142" y="80963"/>
                  <a:pt x="76173" y="80963"/>
                </a:cubicBezTo>
                <a:close/>
                <a:moveTo>
                  <a:pt x="225310" y="76200"/>
                </a:moveTo>
                <a:cubicBezTo>
                  <a:pt x="226721" y="76200"/>
                  <a:pt x="226721" y="76200"/>
                  <a:pt x="226721" y="76200"/>
                </a:cubicBezTo>
                <a:cubicBezTo>
                  <a:pt x="226721" y="76200"/>
                  <a:pt x="226721" y="76200"/>
                  <a:pt x="229543" y="76200"/>
                </a:cubicBezTo>
                <a:cubicBezTo>
                  <a:pt x="230954" y="76200"/>
                  <a:pt x="230954" y="77511"/>
                  <a:pt x="230954" y="77511"/>
                </a:cubicBezTo>
                <a:cubicBezTo>
                  <a:pt x="230954" y="77511"/>
                  <a:pt x="230954" y="77511"/>
                  <a:pt x="230954" y="105052"/>
                </a:cubicBezTo>
                <a:cubicBezTo>
                  <a:pt x="230954" y="105052"/>
                  <a:pt x="230954" y="106363"/>
                  <a:pt x="229543" y="106363"/>
                </a:cubicBezTo>
                <a:cubicBezTo>
                  <a:pt x="229543" y="106363"/>
                  <a:pt x="229543" y="106363"/>
                  <a:pt x="225310" y="106363"/>
                </a:cubicBezTo>
                <a:cubicBezTo>
                  <a:pt x="225310" y="106363"/>
                  <a:pt x="225310" y="105052"/>
                  <a:pt x="225310" y="105052"/>
                </a:cubicBezTo>
                <a:cubicBezTo>
                  <a:pt x="225310" y="105052"/>
                  <a:pt x="225310" y="105052"/>
                  <a:pt x="225310" y="82757"/>
                </a:cubicBezTo>
                <a:cubicBezTo>
                  <a:pt x="225310" y="82757"/>
                  <a:pt x="225310" y="82757"/>
                  <a:pt x="221076" y="84069"/>
                </a:cubicBezTo>
                <a:cubicBezTo>
                  <a:pt x="219665" y="84069"/>
                  <a:pt x="219665" y="84069"/>
                  <a:pt x="219665" y="84069"/>
                </a:cubicBezTo>
                <a:cubicBezTo>
                  <a:pt x="219665" y="84069"/>
                  <a:pt x="219665" y="84069"/>
                  <a:pt x="219665" y="81446"/>
                </a:cubicBezTo>
                <a:cubicBezTo>
                  <a:pt x="218254" y="80134"/>
                  <a:pt x="219665" y="80134"/>
                  <a:pt x="219665" y="80134"/>
                </a:cubicBezTo>
                <a:cubicBezTo>
                  <a:pt x="219665" y="80134"/>
                  <a:pt x="219665" y="80134"/>
                  <a:pt x="225310" y="76200"/>
                </a:cubicBezTo>
                <a:close/>
                <a:moveTo>
                  <a:pt x="205555" y="76200"/>
                </a:moveTo>
                <a:cubicBezTo>
                  <a:pt x="212500" y="76200"/>
                  <a:pt x="216667" y="81446"/>
                  <a:pt x="216667" y="90626"/>
                </a:cubicBezTo>
                <a:cubicBezTo>
                  <a:pt x="216667" y="101118"/>
                  <a:pt x="212500" y="106363"/>
                  <a:pt x="205555" y="106363"/>
                </a:cubicBezTo>
                <a:cubicBezTo>
                  <a:pt x="198609" y="106363"/>
                  <a:pt x="194442" y="101118"/>
                  <a:pt x="194442" y="91937"/>
                </a:cubicBezTo>
                <a:cubicBezTo>
                  <a:pt x="194442" y="81446"/>
                  <a:pt x="198609" y="76200"/>
                  <a:pt x="205555" y="76200"/>
                </a:cubicBezTo>
                <a:close/>
                <a:moveTo>
                  <a:pt x="183964" y="76200"/>
                </a:moveTo>
                <a:cubicBezTo>
                  <a:pt x="189044" y="76200"/>
                  <a:pt x="192854" y="81446"/>
                  <a:pt x="192854" y="90626"/>
                </a:cubicBezTo>
                <a:cubicBezTo>
                  <a:pt x="192854" y="101118"/>
                  <a:pt x="189044" y="106363"/>
                  <a:pt x="182694" y="106363"/>
                </a:cubicBezTo>
                <a:cubicBezTo>
                  <a:pt x="177614" y="106363"/>
                  <a:pt x="173804" y="101118"/>
                  <a:pt x="173804" y="91937"/>
                </a:cubicBezTo>
                <a:cubicBezTo>
                  <a:pt x="173804" y="81446"/>
                  <a:pt x="177614" y="76200"/>
                  <a:pt x="183964" y="76200"/>
                </a:cubicBezTo>
                <a:close/>
                <a:moveTo>
                  <a:pt x="161898" y="76200"/>
                </a:moveTo>
                <a:cubicBezTo>
                  <a:pt x="168347" y="76200"/>
                  <a:pt x="172217" y="81446"/>
                  <a:pt x="172217" y="90626"/>
                </a:cubicBezTo>
                <a:cubicBezTo>
                  <a:pt x="172217" y="101118"/>
                  <a:pt x="168347" y="106363"/>
                  <a:pt x="161898" y="106363"/>
                </a:cubicBezTo>
                <a:cubicBezTo>
                  <a:pt x="155448" y="106363"/>
                  <a:pt x="152869" y="101118"/>
                  <a:pt x="151579" y="91937"/>
                </a:cubicBezTo>
                <a:cubicBezTo>
                  <a:pt x="151579" y="81446"/>
                  <a:pt x="156738" y="76200"/>
                  <a:pt x="161898" y="76200"/>
                </a:cubicBezTo>
                <a:close/>
                <a:moveTo>
                  <a:pt x="139584" y="76200"/>
                </a:moveTo>
                <a:cubicBezTo>
                  <a:pt x="139584" y="76200"/>
                  <a:pt x="139584" y="76200"/>
                  <a:pt x="140996" y="76200"/>
                </a:cubicBezTo>
                <a:cubicBezTo>
                  <a:pt x="140996" y="76200"/>
                  <a:pt x="140996" y="76200"/>
                  <a:pt x="143818" y="76200"/>
                </a:cubicBezTo>
                <a:cubicBezTo>
                  <a:pt x="143818" y="76200"/>
                  <a:pt x="145229" y="77511"/>
                  <a:pt x="145229" y="77511"/>
                </a:cubicBezTo>
                <a:cubicBezTo>
                  <a:pt x="145229" y="77511"/>
                  <a:pt x="145229" y="77511"/>
                  <a:pt x="145229" y="105052"/>
                </a:cubicBezTo>
                <a:cubicBezTo>
                  <a:pt x="145229" y="105052"/>
                  <a:pt x="143818" y="106363"/>
                  <a:pt x="143818" y="106363"/>
                </a:cubicBezTo>
                <a:cubicBezTo>
                  <a:pt x="143818" y="106363"/>
                  <a:pt x="143818" y="106363"/>
                  <a:pt x="139584" y="106363"/>
                </a:cubicBezTo>
                <a:cubicBezTo>
                  <a:pt x="139584" y="106363"/>
                  <a:pt x="139584" y="105052"/>
                  <a:pt x="139584" y="105052"/>
                </a:cubicBezTo>
                <a:cubicBezTo>
                  <a:pt x="139584" y="105052"/>
                  <a:pt x="139584" y="105052"/>
                  <a:pt x="139584" y="82757"/>
                </a:cubicBezTo>
                <a:cubicBezTo>
                  <a:pt x="139584" y="82757"/>
                  <a:pt x="139584" y="82757"/>
                  <a:pt x="135351" y="84069"/>
                </a:cubicBezTo>
                <a:cubicBezTo>
                  <a:pt x="135351" y="84069"/>
                  <a:pt x="135351" y="84069"/>
                  <a:pt x="133940" y="84069"/>
                </a:cubicBezTo>
                <a:lnTo>
                  <a:pt x="132529" y="81446"/>
                </a:lnTo>
                <a:cubicBezTo>
                  <a:pt x="132529" y="80134"/>
                  <a:pt x="132529" y="80134"/>
                  <a:pt x="133940" y="80134"/>
                </a:cubicBezTo>
                <a:cubicBezTo>
                  <a:pt x="133940" y="80134"/>
                  <a:pt x="133940" y="80134"/>
                  <a:pt x="139584" y="76200"/>
                </a:cubicBezTo>
                <a:close/>
                <a:moveTo>
                  <a:pt x="118837" y="76200"/>
                </a:moveTo>
                <a:cubicBezTo>
                  <a:pt x="118837" y="76200"/>
                  <a:pt x="118837" y="76200"/>
                  <a:pt x="123005" y="76200"/>
                </a:cubicBezTo>
                <a:cubicBezTo>
                  <a:pt x="123005" y="76200"/>
                  <a:pt x="123005" y="77511"/>
                  <a:pt x="123005" y="77511"/>
                </a:cubicBezTo>
                <a:cubicBezTo>
                  <a:pt x="123005" y="77511"/>
                  <a:pt x="123005" y="77511"/>
                  <a:pt x="123005" y="105052"/>
                </a:cubicBezTo>
                <a:cubicBezTo>
                  <a:pt x="123005" y="105052"/>
                  <a:pt x="123005" y="106363"/>
                  <a:pt x="123005" y="106363"/>
                </a:cubicBezTo>
                <a:cubicBezTo>
                  <a:pt x="123005" y="106363"/>
                  <a:pt x="123005" y="106363"/>
                  <a:pt x="118837" y="106363"/>
                </a:cubicBezTo>
                <a:cubicBezTo>
                  <a:pt x="118837" y="106363"/>
                  <a:pt x="117448" y="105052"/>
                  <a:pt x="117448" y="105052"/>
                </a:cubicBezTo>
                <a:cubicBezTo>
                  <a:pt x="117448" y="105052"/>
                  <a:pt x="117448" y="105052"/>
                  <a:pt x="117448" y="82757"/>
                </a:cubicBezTo>
                <a:cubicBezTo>
                  <a:pt x="117448" y="82757"/>
                  <a:pt x="117448" y="82757"/>
                  <a:pt x="114670" y="84069"/>
                </a:cubicBezTo>
                <a:cubicBezTo>
                  <a:pt x="113281" y="84069"/>
                  <a:pt x="113281" y="84069"/>
                  <a:pt x="113281" y="84069"/>
                </a:cubicBezTo>
                <a:cubicBezTo>
                  <a:pt x="113281" y="84069"/>
                  <a:pt x="113281" y="84069"/>
                  <a:pt x="111892" y="81446"/>
                </a:cubicBezTo>
                <a:cubicBezTo>
                  <a:pt x="111892" y="80134"/>
                  <a:pt x="111892" y="80134"/>
                  <a:pt x="111892" y="80134"/>
                </a:cubicBezTo>
                <a:cubicBezTo>
                  <a:pt x="111892" y="80134"/>
                  <a:pt x="111892" y="80134"/>
                  <a:pt x="118837" y="76200"/>
                </a:cubicBezTo>
                <a:close/>
                <a:moveTo>
                  <a:pt x="97207" y="76200"/>
                </a:moveTo>
                <a:cubicBezTo>
                  <a:pt x="97207" y="76200"/>
                  <a:pt x="97207" y="76200"/>
                  <a:pt x="99588" y="76200"/>
                </a:cubicBezTo>
                <a:cubicBezTo>
                  <a:pt x="100779" y="76200"/>
                  <a:pt x="100779" y="77511"/>
                  <a:pt x="100779" y="77511"/>
                </a:cubicBezTo>
                <a:cubicBezTo>
                  <a:pt x="100779" y="77511"/>
                  <a:pt x="100779" y="77511"/>
                  <a:pt x="100779" y="105052"/>
                </a:cubicBezTo>
                <a:cubicBezTo>
                  <a:pt x="100779" y="105052"/>
                  <a:pt x="100779" y="106363"/>
                  <a:pt x="99588" y="106363"/>
                </a:cubicBezTo>
                <a:cubicBezTo>
                  <a:pt x="99588" y="106363"/>
                  <a:pt x="99588" y="106363"/>
                  <a:pt x="97207" y="106363"/>
                </a:cubicBezTo>
                <a:cubicBezTo>
                  <a:pt x="96016" y="106363"/>
                  <a:pt x="96016" y="105052"/>
                  <a:pt x="96016" y="105052"/>
                </a:cubicBezTo>
                <a:cubicBezTo>
                  <a:pt x="96016" y="105052"/>
                  <a:pt x="96016" y="105052"/>
                  <a:pt x="96016" y="82757"/>
                </a:cubicBezTo>
                <a:cubicBezTo>
                  <a:pt x="96016" y="82757"/>
                  <a:pt x="96016" y="82757"/>
                  <a:pt x="92444" y="84069"/>
                </a:cubicBezTo>
                <a:cubicBezTo>
                  <a:pt x="91254" y="84069"/>
                  <a:pt x="91254" y="84069"/>
                  <a:pt x="91254" y="84069"/>
                </a:cubicBezTo>
                <a:cubicBezTo>
                  <a:pt x="91254" y="84069"/>
                  <a:pt x="91254" y="84069"/>
                  <a:pt x="91254" y="81446"/>
                </a:cubicBezTo>
                <a:cubicBezTo>
                  <a:pt x="91254" y="80134"/>
                  <a:pt x="91254" y="80134"/>
                  <a:pt x="91254" y="80134"/>
                </a:cubicBezTo>
                <a:cubicBezTo>
                  <a:pt x="91254" y="80134"/>
                  <a:pt x="91254" y="80134"/>
                  <a:pt x="97207" y="76200"/>
                </a:cubicBezTo>
                <a:close/>
                <a:moveTo>
                  <a:pt x="201926" y="36513"/>
                </a:moveTo>
                <a:cubicBezTo>
                  <a:pt x="200792" y="37812"/>
                  <a:pt x="200792" y="39111"/>
                  <a:pt x="200792" y="40409"/>
                </a:cubicBezTo>
                <a:cubicBezTo>
                  <a:pt x="200792" y="46904"/>
                  <a:pt x="203060" y="50801"/>
                  <a:pt x="205328" y="50801"/>
                </a:cubicBezTo>
                <a:cubicBezTo>
                  <a:pt x="208730" y="50801"/>
                  <a:pt x="208730" y="44306"/>
                  <a:pt x="208730" y="40409"/>
                </a:cubicBezTo>
                <a:cubicBezTo>
                  <a:pt x="208730" y="40409"/>
                  <a:pt x="208730" y="40409"/>
                  <a:pt x="208730" y="39111"/>
                </a:cubicBezTo>
                <a:cubicBezTo>
                  <a:pt x="206462" y="37812"/>
                  <a:pt x="204194" y="36513"/>
                  <a:pt x="201926" y="36513"/>
                </a:cubicBezTo>
                <a:close/>
                <a:moveTo>
                  <a:pt x="123005" y="34925"/>
                </a:moveTo>
                <a:cubicBezTo>
                  <a:pt x="120737" y="34925"/>
                  <a:pt x="118469" y="36248"/>
                  <a:pt x="116201" y="37571"/>
                </a:cubicBezTo>
                <a:cubicBezTo>
                  <a:pt x="116201" y="38894"/>
                  <a:pt x="115067" y="38894"/>
                  <a:pt x="115067" y="38894"/>
                </a:cubicBezTo>
                <a:cubicBezTo>
                  <a:pt x="115067" y="38894"/>
                  <a:pt x="115067" y="40216"/>
                  <a:pt x="115067" y="40216"/>
                </a:cubicBezTo>
                <a:cubicBezTo>
                  <a:pt x="115067" y="46831"/>
                  <a:pt x="116201" y="50800"/>
                  <a:pt x="119603" y="50800"/>
                </a:cubicBezTo>
                <a:cubicBezTo>
                  <a:pt x="123005" y="50800"/>
                  <a:pt x="123005" y="44185"/>
                  <a:pt x="123005" y="40216"/>
                </a:cubicBezTo>
                <a:cubicBezTo>
                  <a:pt x="123005" y="38894"/>
                  <a:pt x="123005" y="36248"/>
                  <a:pt x="123005" y="34925"/>
                </a:cubicBezTo>
                <a:close/>
                <a:moveTo>
                  <a:pt x="162011" y="31750"/>
                </a:moveTo>
                <a:cubicBezTo>
                  <a:pt x="159290" y="31750"/>
                  <a:pt x="157929" y="35560"/>
                  <a:pt x="157929" y="40640"/>
                </a:cubicBezTo>
                <a:cubicBezTo>
                  <a:pt x="157929" y="46990"/>
                  <a:pt x="159290" y="50800"/>
                  <a:pt x="162011" y="50800"/>
                </a:cubicBezTo>
                <a:cubicBezTo>
                  <a:pt x="166093" y="50800"/>
                  <a:pt x="167454" y="44450"/>
                  <a:pt x="167454" y="40640"/>
                </a:cubicBezTo>
                <a:cubicBezTo>
                  <a:pt x="167454" y="36830"/>
                  <a:pt x="166093" y="31750"/>
                  <a:pt x="162011" y="31750"/>
                </a:cubicBezTo>
                <a:close/>
                <a:moveTo>
                  <a:pt x="144703" y="28575"/>
                </a:moveTo>
                <a:cubicBezTo>
                  <a:pt x="144703" y="28575"/>
                  <a:pt x="144703" y="28575"/>
                  <a:pt x="144703" y="55075"/>
                </a:cubicBezTo>
                <a:cubicBezTo>
                  <a:pt x="144703" y="55075"/>
                  <a:pt x="143389" y="55075"/>
                  <a:pt x="143389" y="55075"/>
                </a:cubicBezTo>
                <a:cubicBezTo>
                  <a:pt x="143389" y="55075"/>
                  <a:pt x="143389" y="55075"/>
                  <a:pt x="139447" y="55075"/>
                </a:cubicBezTo>
                <a:cubicBezTo>
                  <a:pt x="139447" y="55075"/>
                  <a:pt x="139447" y="55075"/>
                  <a:pt x="139447" y="32550"/>
                </a:cubicBezTo>
                <a:cubicBezTo>
                  <a:pt x="139447" y="32550"/>
                  <a:pt x="139447" y="32550"/>
                  <a:pt x="135504" y="33875"/>
                </a:cubicBezTo>
                <a:cubicBezTo>
                  <a:pt x="135504" y="33875"/>
                  <a:pt x="135504" y="33875"/>
                  <a:pt x="134190" y="33875"/>
                </a:cubicBezTo>
                <a:cubicBezTo>
                  <a:pt x="134190" y="33875"/>
                  <a:pt x="134190" y="33875"/>
                  <a:pt x="132876" y="31225"/>
                </a:cubicBezTo>
                <a:cubicBezTo>
                  <a:pt x="131562" y="31225"/>
                  <a:pt x="130248" y="32550"/>
                  <a:pt x="127619" y="32550"/>
                </a:cubicBezTo>
                <a:cubicBezTo>
                  <a:pt x="128934" y="35200"/>
                  <a:pt x="128934" y="37850"/>
                  <a:pt x="128934" y="40500"/>
                </a:cubicBezTo>
                <a:cubicBezTo>
                  <a:pt x="128934" y="51100"/>
                  <a:pt x="124991" y="56400"/>
                  <a:pt x="118420" y="56400"/>
                </a:cubicBezTo>
                <a:cubicBezTo>
                  <a:pt x="113164" y="56400"/>
                  <a:pt x="109221" y="51100"/>
                  <a:pt x="109221" y="41825"/>
                </a:cubicBezTo>
                <a:cubicBezTo>
                  <a:pt x="106593" y="43150"/>
                  <a:pt x="103964" y="44475"/>
                  <a:pt x="101336" y="47125"/>
                </a:cubicBezTo>
                <a:cubicBezTo>
                  <a:pt x="101336" y="47125"/>
                  <a:pt x="101336" y="47125"/>
                  <a:pt x="101336" y="55075"/>
                </a:cubicBezTo>
                <a:cubicBezTo>
                  <a:pt x="101336" y="55075"/>
                  <a:pt x="101336" y="55075"/>
                  <a:pt x="100022" y="55075"/>
                </a:cubicBezTo>
                <a:cubicBezTo>
                  <a:pt x="100022" y="55075"/>
                  <a:pt x="100022" y="55075"/>
                  <a:pt x="97394" y="55075"/>
                </a:cubicBezTo>
                <a:cubicBezTo>
                  <a:pt x="96080" y="55075"/>
                  <a:pt x="96080" y="55075"/>
                  <a:pt x="96080" y="55075"/>
                </a:cubicBezTo>
                <a:cubicBezTo>
                  <a:pt x="96080" y="55075"/>
                  <a:pt x="96080" y="55075"/>
                  <a:pt x="96080" y="49775"/>
                </a:cubicBezTo>
                <a:cubicBezTo>
                  <a:pt x="85566" y="57725"/>
                  <a:pt x="77681" y="65675"/>
                  <a:pt x="72425" y="77600"/>
                </a:cubicBezTo>
                <a:cubicBezTo>
                  <a:pt x="73739" y="76275"/>
                  <a:pt x="75053" y="76275"/>
                  <a:pt x="76367" y="76275"/>
                </a:cubicBezTo>
                <a:cubicBezTo>
                  <a:pt x="82938" y="76275"/>
                  <a:pt x="86880" y="81575"/>
                  <a:pt x="86880" y="90850"/>
                </a:cubicBezTo>
                <a:cubicBezTo>
                  <a:pt x="86880" y="101450"/>
                  <a:pt x="82938" y="106750"/>
                  <a:pt x="76367" y="106750"/>
                </a:cubicBezTo>
                <a:cubicBezTo>
                  <a:pt x="71111" y="106750"/>
                  <a:pt x="68482" y="102775"/>
                  <a:pt x="67168" y="97475"/>
                </a:cubicBezTo>
                <a:cubicBezTo>
                  <a:pt x="65854" y="106750"/>
                  <a:pt x="69796" y="120000"/>
                  <a:pt x="75053" y="127950"/>
                </a:cubicBezTo>
                <a:cubicBezTo>
                  <a:pt x="75053" y="127950"/>
                  <a:pt x="76367" y="127950"/>
                  <a:pt x="76367" y="127950"/>
                </a:cubicBezTo>
                <a:cubicBezTo>
                  <a:pt x="76367" y="127950"/>
                  <a:pt x="76367" y="127950"/>
                  <a:pt x="78995" y="127950"/>
                </a:cubicBezTo>
                <a:cubicBezTo>
                  <a:pt x="78995" y="127950"/>
                  <a:pt x="80310" y="127950"/>
                  <a:pt x="80310" y="127950"/>
                </a:cubicBezTo>
                <a:cubicBezTo>
                  <a:pt x="80310" y="127950"/>
                  <a:pt x="80310" y="127950"/>
                  <a:pt x="80310" y="133250"/>
                </a:cubicBezTo>
                <a:cubicBezTo>
                  <a:pt x="82938" y="134575"/>
                  <a:pt x="85566" y="135900"/>
                  <a:pt x="88195" y="135900"/>
                </a:cubicBezTo>
                <a:cubicBezTo>
                  <a:pt x="89509" y="130600"/>
                  <a:pt x="93451" y="126625"/>
                  <a:pt x="97394" y="126625"/>
                </a:cubicBezTo>
                <a:cubicBezTo>
                  <a:pt x="102650" y="126625"/>
                  <a:pt x="106593" y="130600"/>
                  <a:pt x="107907" y="135900"/>
                </a:cubicBezTo>
                <a:cubicBezTo>
                  <a:pt x="110535" y="137225"/>
                  <a:pt x="113164" y="138550"/>
                  <a:pt x="114478" y="145175"/>
                </a:cubicBezTo>
                <a:cubicBezTo>
                  <a:pt x="115792" y="147825"/>
                  <a:pt x="115792" y="150475"/>
                  <a:pt x="117106" y="151800"/>
                </a:cubicBezTo>
                <a:cubicBezTo>
                  <a:pt x="117106" y="151800"/>
                  <a:pt x="117106" y="151800"/>
                  <a:pt x="117106" y="133250"/>
                </a:cubicBezTo>
                <a:cubicBezTo>
                  <a:pt x="117106" y="133250"/>
                  <a:pt x="117106" y="133250"/>
                  <a:pt x="114478" y="134575"/>
                </a:cubicBezTo>
                <a:cubicBezTo>
                  <a:pt x="113164" y="135900"/>
                  <a:pt x="113164" y="135900"/>
                  <a:pt x="113164" y="135900"/>
                </a:cubicBezTo>
                <a:cubicBezTo>
                  <a:pt x="113164" y="134575"/>
                  <a:pt x="113164" y="134575"/>
                  <a:pt x="113164" y="134575"/>
                </a:cubicBezTo>
                <a:cubicBezTo>
                  <a:pt x="113164" y="134575"/>
                  <a:pt x="113164" y="134575"/>
                  <a:pt x="111849" y="131925"/>
                </a:cubicBezTo>
                <a:cubicBezTo>
                  <a:pt x="111849" y="131925"/>
                  <a:pt x="111849" y="130600"/>
                  <a:pt x="111849" y="130600"/>
                </a:cubicBezTo>
                <a:cubicBezTo>
                  <a:pt x="111849" y="130600"/>
                  <a:pt x="111849" y="130600"/>
                  <a:pt x="118420" y="127950"/>
                </a:cubicBezTo>
                <a:cubicBezTo>
                  <a:pt x="118420" y="127950"/>
                  <a:pt x="118420" y="127950"/>
                  <a:pt x="122363" y="127950"/>
                </a:cubicBezTo>
                <a:cubicBezTo>
                  <a:pt x="122363" y="127950"/>
                  <a:pt x="122363" y="127950"/>
                  <a:pt x="122363" y="155775"/>
                </a:cubicBezTo>
                <a:cubicBezTo>
                  <a:pt x="122363" y="155775"/>
                  <a:pt x="122363" y="157100"/>
                  <a:pt x="122363" y="157100"/>
                </a:cubicBezTo>
                <a:cubicBezTo>
                  <a:pt x="122363" y="157100"/>
                  <a:pt x="122363" y="157100"/>
                  <a:pt x="121049" y="157100"/>
                </a:cubicBezTo>
                <a:cubicBezTo>
                  <a:pt x="123677" y="159750"/>
                  <a:pt x="128934" y="161075"/>
                  <a:pt x="135504" y="162400"/>
                </a:cubicBezTo>
                <a:cubicBezTo>
                  <a:pt x="144703" y="165050"/>
                  <a:pt x="159159" y="151800"/>
                  <a:pt x="161787" y="159750"/>
                </a:cubicBezTo>
                <a:cubicBezTo>
                  <a:pt x="164416" y="175650"/>
                  <a:pt x="173615" y="186250"/>
                  <a:pt x="181500" y="191550"/>
                </a:cubicBezTo>
                <a:cubicBezTo>
                  <a:pt x="181500" y="191550"/>
                  <a:pt x="181500" y="191550"/>
                  <a:pt x="181500" y="183600"/>
                </a:cubicBezTo>
                <a:cubicBezTo>
                  <a:pt x="181500" y="183600"/>
                  <a:pt x="181500" y="183600"/>
                  <a:pt x="178872" y="186250"/>
                </a:cubicBezTo>
                <a:cubicBezTo>
                  <a:pt x="177557" y="186250"/>
                  <a:pt x="177557" y="186250"/>
                  <a:pt x="177557" y="186250"/>
                </a:cubicBezTo>
                <a:cubicBezTo>
                  <a:pt x="177557" y="186250"/>
                  <a:pt x="177557" y="184925"/>
                  <a:pt x="176243" y="184925"/>
                </a:cubicBezTo>
                <a:cubicBezTo>
                  <a:pt x="176243" y="184925"/>
                  <a:pt x="176243" y="184925"/>
                  <a:pt x="176243" y="182275"/>
                </a:cubicBezTo>
                <a:cubicBezTo>
                  <a:pt x="176243" y="182275"/>
                  <a:pt x="176243" y="180950"/>
                  <a:pt x="176243" y="180950"/>
                </a:cubicBezTo>
                <a:cubicBezTo>
                  <a:pt x="176243" y="180950"/>
                  <a:pt x="176243" y="180950"/>
                  <a:pt x="182814" y="178300"/>
                </a:cubicBezTo>
                <a:cubicBezTo>
                  <a:pt x="182814" y="178300"/>
                  <a:pt x="182814" y="178300"/>
                  <a:pt x="186756" y="178300"/>
                </a:cubicBezTo>
                <a:cubicBezTo>
                  <a:pt x="186756" y="178300"/>
                  <a:pt x="186756" y="178300"/>
                  <a:pt x="186756" y="194200"/>
                </a:cubicBezTo>
                <a:cubicBezTo>
                  <a:pt x="194641" y="196850"/>
                  <a:pt x="201213" y="194200"/>
                  <a:pt x="199898" y="186250"/>
                </a:cubicBezTo>
                <a:cubicBezTo>
                  <a:pt x="199898" y="186250"/>
                  <a:pt x="198584" y="186250"/>
                  <a:pt x="198584" y="186250"/>
                </a:cubicBezTo>
                <a:cubicBezTo>
                  <a:pt x="198584" y="186250"/>
                  <a:pt x="198584" y="184925"/>
                  <a:pt x="198584" y="184925"/>
                </a:cubicBezTo>
                <a:cubicBezTo>
                  <a:pt x="198584" y="184925"/>
                  <a:pt x="198584" y="184925"/>
                  <a:pt x="197270" y="182275"/>
                </a:cubicBezTo>
                <a:cubicBezTo>
                  <a:pt x="197270" y="182275"/>
                  <a:pt x="197270" y="180950"/>
                  <a:pt x="198584" y="180950"/>
                </a:cubicBezTo>
                <a:cubicBezTo>
                  <a:pt x="198584" y="180950"/>
                  <a:pt x="198584" y="180950"/>
                  <a:pt x="199898" y="180950"/>
                </a:cubicBezTo>
                <a:cubicBezTo>
                  <a:pt x="198584" y="167700"/>
                  <a:pt x="199898" y="166375"/>
                  <a:pt x="199898" y="166375"/>
                </a:cubicBezTo>
                <a:cubicBezTo>
                  <a:pt x="199898" y="166375"/>
                  <a:pt x="226182" y="169025"/>
                  <a:pt x="234066" y="161075"/>
                </a:cubicBezTo>
                <a:cubicBezTo>
                  <a:pt x="238009" y="157100"/>
                  <a:pt x="240637" y="151800"/>
                  <a:pt x="241951" y="146500"/>
                </a:cubicBezTo>
                <a:cubicBezTo>
                  <a:pt x="243266" y="145175"/>
                  <a:pt x="244580" y="143850"/>
                  <a:pt x="245894" y="143850"/>
                </a:cubicBezTo>
                <a:cubicBezTo>
                  <a:pt x="245894" y="143850"/>
                  <a:pt x="245894" y="143850"/>
                  <a:pt x="245894" y="133250"/>
                </a:cubicBezTo>
                <a:cubicBezTo>
                  <a:pt x="245894" y="133250"/>
                  <a:pt x="245894" y="133250"/>
                  <a:pt x="241951" y="134575"/>
                </a:cubicBezTo>
                <a:cubicBezTo>
                  <a:pt x="241951" y="135900"/>
                  <a:pt x="241951" y="135900"/>
                  <a:pt x="241951" y="135900"/>
                </a:cubicBezTo>
                <a:cubicBezTo>
                  <a:pt x="241951" y="134575"/>
                  <a:pt x="240637" y="134575"/>
                  <a:pt x="240637" y="134575"/>
                </a:cubicBezTo>
                <a:cubicBezTo>
                  <a:pt x="240637" y="134575"/>
                  <a:pt x="240637" y="134575"/>
                  <a:pt x="240637" y="131925"/>
                </a:cubicBezTo>
                <a:cubicBezTo>
                  <a:pt x="240637" y="131925"/>
                  <a:pt x="240637" y="130600"/>
                  <a:pt x="240637" y="130600"/>
                </a:cubicBezTo>
                <a:cubicBezTo>
                  <a:pt x="240637" y="130600"/>
                  <a:pt x="240637" y="130600"/>
                  <a:pt x="247208" y="127950"/>
                </a:cubicBezTo>
                <a:cubicBezTo>
                  <a:pt x="247208" y="127950"/>
                  <a:pt x="247208" y="127950"/>
                  <a:pt x="249836" y="127950"/>
                </a:cubicBezTo>
                <a:cubicBezTo>
                  <a:pt x="251151" y="127950"/>
                  <a:pt x="251151" y="127950"/>
                  <a:pt x="251151" y="127950"/>
                </a:cubicBezTo>
                <a:cubicBezTo>
                  <a:pt x="251151" y="127950"/>
                  <a:pt x="251151" y="127950"/>
                  <a:pt x="251151" y="143850"/>
                </a:cubicBezTo>
                <a:cubicBezTo>
                  <a:pt x="251151" y="143850"/>
                  <a:pt x="252465" y="143850"/>
                  <a:pt x="252465" y="143850"/>
                </a:cubicBezTo>
                <a:cubicBezTo>
                  <a:pt x="264292" y="137225"/>
                  <a:pt x="262978" y="113375"/>
                  <a:pt x="257721" y="94825"/>
                </a:cubicBezTo>
                <a:cubicBezTo>
                  <a:pt x="256407" y="102775"/>
                  <a:pt x="253779" y="106750"/>
                  <a:pt x="247208" y="106750"/>
                </a:cubicBezTo>
                <a:cubicBezTo>
                  <a:pt x="241951" y="106750"/>
                  <a:pt x="238009" y="101450"/>
                  <a:pt x="238009" y="92175"/>
                </a:cubicBezTo>
                <a:cubicBezTo>
                  <a:pt x="238009" y="81575"/>
                  <a:pt x="241951" y="76275"/>
                  <a:pt x="248522" y="76275"/>
                </a:cubicBezTo>
                <a:cubicBezTo>
                  <a:pt x="248522" y="76275"/>
                  <a:pt x="249836" y="76275"/>
                  <a:pt x="249836" y="76275"/>
                </a:cubicBezTo>
                <a:cubicBezTo>
                  <a:pt x="244580" y="67000"/>
                  <a:pt x="238009" y="59050"/>
                  <a:pt x="230124" y="52425"/>
                </a:cubicBezTo>
                <a:cubicBezTo>
                  <a:pt x="230124" y="52425"/>
                  <a:pt x="230124" y="52425"/>
                  <a:pt x="230124" y="55075"/>
                </a:cubicBezTo>
                <a:cubicBezTo>
                  <a:pt x="230124" y="55075"/>
                  <a:pt x="230124" y="55075"/>
                  <a:pt x="228810" y="55075"/>
                </a:cubicBezTo>
                <a:cubicBezTo>
                  <a:pt x="228810" y="55075"/>
                  <a:pt x="228810" y="55075"/>
                  <a:pt x="224867" y="55075"/>
                </a:cubicBezTo>
                <a:cubicBezTo>
                  <a:pt x="224867" y="55075"/>
                  <a:pt x="224867" y="55075"/>
                  <a:pt x="224867" y="48450"/>
                </a:cubicBezTo>
                <a:cubicBezTo>
                  <a:pt x="220925" y="47125"/>
                  <a:pt x="218297" y="44475"/>
                  <a:pt x="215668" y="43150"/>
                </a:cubicBezTo>
                <a:cubicBezTo>
                  <a:pt x="214354" y="51100"/>
                  <a:pt x="210412" y="56400"/>
                  <a:pt x="205155" y="56400"/>
                </a:cubicBezTo>
                <a:cubicBezTo>
                  <a:pt x="198584" y="56400"/>
                  <a:pt x="194641" y="49775"/>
                  <a:pt x="194641" y="40500"/>
                </a:cubicBezTo>
                <a:cubicBezTo>
                  <a:pt x="194641" y="37850"/>
                  <a:pt x="194641" y="36525"/>
                  <a:pt x="195956" y="33875"/>
                </a:cubicBezTo>
                <a:cubicBezTo>
                  <a:pt x="193327" y="32550"/>
                  <a:pt x="189385" y="32550"/>
                  <a:pt x="186756" y="31225"/>
                </a:cubicBezTo>
                <a:cubicBezTo>
                  <a:pt x="186756" y="31225"/>
                  <a:pt x="186756" y="31225"/>
                  <a:pt x="186756" y="55075"/>
                </a:cubicBezTo>
                <a:cubicBezTo>
                  <a:pt x="186756" y="55075"/>
                  <a:pt x="186756" y="55075"/>
                  <a:pt x="182814" y="55075"/>
                </a:cubicBezTo>
                <a:cubicBezTo>
                  <a:pt x="181500" y="55075"/>
                  <a:pt x="181500" y="55075"/>
                  <a:pt x="181500" y="55075"/>
                </a:cubicBezTo>
                <a:cubicBezTo>
                  <a:pt x="181500" y="55075"/>
                  <a:pt x="181500" y="55075"/>
                  <a:pt x="181500" y="32550"/>
                </a:cubicBezTo>
                <a:cubicBezTo>
                  <a:pt x="181500" y="32550"/>
                  <a:pt x="181500" y="32550"/>
                  <a:pt x="178872" y="33875"/>
                </a:cubicBezTo>
                <a:cubicBezTo>
                  <a:pt x="177557" y="33875"/>
                  <a:pt x="177557" y="33875"/>
                  <a:pt x="177557" y="33875"/>
                </a:cubicBezTo>
                <a:cubicBezTo>
                  <a:pt x="177557" y="33875"/>
                  <a:pt x="177557" y="33875"/>
                  <a:pt x="176243" y="33875"/>
                </a:cubicBezTo>
                <a:cubicBezTo>
                  <a:pt x="176243" y="33875"/>
                  <a:pt x="176243" y="33875"/>
                  <a:pt x="176243" y="31225"/>
                </a:cubicBezTo>
                <a:cubicBezTo>
                  <a:pt x="176243" y="29900"/>
                  <a:pt x="176243" y="29900"/>
                  <a:pt x="176243" y="29900"/>
                </a:cubicBezTo>
                <a:cubicBezTo>
                  <a:pt x="176243" y="29900"/>
                  <a:pt x="176243" y="29900"/>
                  <a:pt x="177557" y="29900"/>
                </a:cubicBezTo>
                <a:cubicBezTo>
                  <a:pt x="173615" y="28575"/>
                  <a:pt x="170987" y="28575"/>
                  <a:pt x="168358" y="28575"/>
                </a:cubicBezTo>
                <a:cubicBezTo>
                  <a:pt x="170987" y="31225"/>
                  <a:pt x="172301" y="35200"/>
                  <a:pt x="172301" y="40500"/>
                </a:cubicBezTo>
                <a:cubicBezTo>
                  <a:pt x="172301" y="51100"/>
                  <a:pt x="168358" y="56400"/>
                  <a:pt x="161787" y="56400"/>
                </a:cubicBezTo>
                <a:cubicBezTo>
                  <a:pt x="155217" y="56400"/>
                  <a:pt x="152588" y="49775"/>
                  <a:pt x="151274" y="40500"/>
                </a:cubicBezTo>
                <a:cubicBezTo>
                  <a:pt x="151274" y="35200"/>
                  <a:pt x="153903" y="29900"/>
                  <a:pt x="156531" y="28575"/>
                </a:cubicBezTo>
                <a:cubicBezTo>
                  <a:pt x="152588" y="28575"/>
                  <a:pt x="148646" y="28575"/>
                  <a:pt x="144703" y="28575"/>
                </a:cubicBezTo>
                <a:close/>
                <a:moveTo>
                  <a:pt x="164533" y="0"/>
                </a:moveTo>
                <a:cubicBezTo>
                  <a:pt x="205215" y="0"/>
                  <a:pt x="240648" y="17090"/>
                  <a:pt x="266895" y="48642"/>
                </a:cubicBezTo>
                <a:cubicBezTo>
                  <a:pt x="285268" y="72305"/>
                  <a:pt x="294454" y="99914"/>
                  <a:pt x="291829" y="130150"/>
                </a:cubicBezTo>
                <a:cubicBezTo>
                  <a:pt x="289205" y="155129"/>
                  <a:pt x="278706" y="181422"/>
                  <a:pt x="269520" y="206400"/>
                </a:cubicBezTo>
                <a:cubicBezTo>
                  <a:pt x="253772" y="247154"/>
                  <a:pt x="239336" y="286594"/>
                  <a:pt x="257709" y="324718"/>
                </a:cubicBezTo>
                <a:cubicBezTo>
                  <a:pt x="257709" y="327348"/>
                  <a:pt x="257709" y="329977"/>
                  <a:pt x="256396" y="332606"/>
                </a:cubicBezTo>
                <a:cubicBezTo>
                  <a:pt x="255084" y="335236"/>
                  <a:pt x="252459" y="336550"/>
                  <a:pt x="249835" y="336550"/>
                </a:cubicBezTo>
                <a:cubicBezTo>
                  <a:pt x="249835" y="336550"/>
                  <a:pt x="249835" y="336550"/>
                  <a:pt x="105478" y="336550"/>
                </a:cubicBezTo>
                <a:cubicBezTo>
                  <a:pt x="101541" y="336550"/>
                  <a:pt x="98916" y="333921"/>
                  <a:pt x="97604" y="331292"/>
                </a:cubicBezTo>
                <a:cubicBezTo>
                  <a:pt x="96292" y="328662"/>
                  <a:pt x="96292" y="327348"/>
                  <a:pt x="96292" y="315516"/>
                </a:cubicBezTo>
                <a:cubicBezTo>
                  <a:pt x="96292" y="314201"/>
                  <a:pt x="96292" y="312887"/>
                  <a:pt x="96292" y="312887"/>
                </a:cubicBezTo>
                <a:cubicBezTo>
                  <a:pt x="94979" y="294481"/>
                  <a:pt x="87105" y="294481"/>
                  <a:pt x="71357" y="294481"/>
                </a:cubicBezTo>
                <a:cubicBezTo>
                  <a:pt x="58234" y="294481"/>
                  <a:pt x="42486" y="294481"/>
                  <a:pt x="31987" y="278706"/>
                </a:cubicBezTo>
                <a:cubicBezTo>
                  <a:pt x="24113" y="266874"/>
                  <a:pt x="24113" y="251098"/>
                  <a:pt x="25426" y="236637"/>
                </a:cubicBezTo>
                <a:cubicBezTo>
                  <a:pt x="25426" y="224805"/>
                  <a:pt x="25426" y="212973"/>
                  <a:pt x="21489" y="209029"/>
                </a:cubicBezTo>
                <a:cubicBezTo>
                  <a:pt x="21489" y="207715"/>
                  <a:pt x="17552" y="206400"/>
                  <a:pt x="16239" y="205085"/>
                </a:cubicBezTo>
                <a:cubicBezTo>
                  <a:pt x="10990" y="202456"/>
                  <a:pt x="3116" y="199827"/>
                  <a:pt x="491" y="191939"/>
                </a:cubicBezTo>
                <a:cubicBezTo>
                  <a:pt x="-821" y="187995"/>
                  <a:pt x="491" y="182736"/>
                  <a:pt x="4428" y="177478"/>
                </a:cubicBezTo>
                <a:cubicBezTo>
                  <a:pt x="17552" y="156443"/>
                  <a:pt x="20176" y="144612"/>
                  <a:pt x="24113" y="126206"/>
                </a:cubicBezTo>
                <a:cubicBezTo>
                  <a:pt x="25426" y="118319"/>
                  <a:pt x="26738" y="109116"/>
                  <a:pt x="29363" y="97284"/>
                </a:cubicBezTo>
                <a:cubicBezTo>
                  <a:pt x="38549" y="68361"/>
                  <a:pt x="55609" y="43383"/>
                  <a:pt x="81856" y="26293"/>
                </a:cubicBezTo>
                <a:cubicBezTo>
                  <a:pt x="105478" y="9202"/>
                  <a:pt x="135662" y="0"/>
                  <a:pt x="164533" y="0"/>
                </a:cubicBezTo>
                <a:close/>
              </a:path>
            </a:pathLst>
          </a:custGeom>
          <a:solidFill>
            <a:srgbClr val="F7AA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sz="24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5" name="组合 54"/>
          <p:cNvGrpSpPr/>
          <p:nvPr/>
        </p:nvGrpSpPr>
        <p:grpSpPr>
          <a:xfrm>
            <a:off x="0" y="0"/>
            <a:ext cx="12204700" cy="1301115"/>
            <a:chOff x="0" y="0"/>
            <a:chExt cx="19220" cy="2049"/>
          </a:xfrm>
        </p:grpSpPr>
        <p:pic>
          <p:nvPicPr>
            <p:cNvPr id="56" name="图片 55" descr="C:/Users/ADMINI~1/AppData/Local/Temp/picturescale_20200615100627/output_20200615100628.jpgoutput_20200615100628"/>
            <p:cNvPicPr>
              <a:picLocks noChangeAspect="1"/>
            </p:cNvPicPr>
            <p:nvPr/>
          </p:nvPicPr>
          <p:blipFill>
            <a:blip r:embed="rId1"/>
            <a:srcRect l="208" t="36650" r="309" b="57567"/>
            <a:stretch>
              <a:fillRect/>
            </a:stretch>
          </p:blipFill>
          <p:spPr>
            <a:xfrm>
              <a:off x="0" y="0"/>
              <a:ext cx="19221" cy="1480"/>
            </a:xfrm>
            <a:prstGeom prst="rect">
              <a:avLst/>
            </a:prstGeom>
          </p:spPr>
        </p:pic>
        <p:sp>
          <p:nvSpPr>
            <p:cNvPr id="57" name="矩形 56"/>
            <p:cNvSpPr/>
            <p:nvPr/>
          </p:nvSpPr>
          <p:spPr>
            <a:xfrm>
              <a:off x="0" y="595"/>
              <a:ext cx="10395" cy="1455"/>
            </a:xfrm>
            <a:prstGeom prst="rect">
              <a:avLst/>
            </a:prstGeom>
            <a:solidFill>
              <a:srgbClr val="F05F3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8198" name="文本框 16"/>
            <p:cNvSpPr/>
            <p:nvPr/>
          </p:nvSpPr>
          <p:spPr>
            <a:xfrm>
              <a:off x="863" y="813"/>
              <a:ext cx="8670" cy="101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3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TITLE HERE</a:t>
              </a:r>
              <a:endParaRPr lang="zh-CN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C:/Users/ADMINI~1/AppData/Local/Temp/picturescale_20200615100627/output_20200615100628.jpgoutput_20200615100628"/>
          <p:cNvPicPr>
            <a:picLocks noChangeAspect="1"/>
          </p:cNvPicPr>
          <p:nvPr/>
        </p:nvPicPr>
        <p:blipFill>
          <a:blip r:embed="rId1"/>
          <a:srcRect b="57723"/>
          <a:stretch>
            <a:fillRect/>
          </a:stretch>
        </p:blipFill>
        <p:spPr>
          <a:xfrm>
            <a:off x="-635" y="-12700"/>
            <a:ext cx="12192635" cy="6870700"/>
          </a:xfrm>
          <a:prstGeom prst="rect">
            <a:avLst/>
          </a:prstGeom>
        </p:spPr>
      </p:pic>
      <p:sp>
        <p:nvSpPr>
          <p:cNvPr id="7173" name="文本框 16"/>
          <p:cNvSpPr/>
          <p:nvPr/>
        </p:nvSpPr>
        <p:spPr>
          <a:xfrm>
            <a:off x="1123633" y="3954463"/>
            <a:ext cx="5445760" cy="64516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en-US" altLang="zh-CN" sz="36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174" name="文本框 1"/>
          <p:cNvSpPr txBox="1"/>
          <p:nvPr/>
        </p:nvSpPr>
        <p:spPr>
          <a:xfrm>
            <a:off x="1236663" y="2909888"/>
            <a:ext cx="5219700" cy="82994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4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 </a:t>
            </a:r>
            <a:r>
              <a:rPr lang="en-US" altLang="zh-CN" sz="4800" dirty="0">
                <a:solidFill>
                  <a:srgbClr val="5F55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THERE</a:t>
            </a:r>
            <a:endParaRPr lang="en-US" altLang="zh-CN" sz="4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175" name="组合 1"/>
          <p:cNvGrpSpPr/>
          <p:nvPr/>
        </p:nvGrpSpPr>
        <p:grpSpPr>
          <a:xfrm>
            <a:off x="1828800" y="0"/>
            <a:ext cx="152400" cy="2838450"/>
            <a:chOff x="1828800" y="0"/>
            <a:chExt cx="152400" cy="2838450"/>
          </a:xfrm>
        </p:grpSpPr>
        <p:cxnSp>
          <p:nvCxnSpPr>
            <p:cNvPr id="4" name="直接连接符 3"/>
            <p:cNvCxnSpPr/>
            <p:nvPr/>
          </p:nvCxnSpPr>
          <p:spPr>
            <a:xfrm>
              <a:off x="1828800" y="0"/>
              <a:ext cx="0" cy="2686050"/>
            </a:xfrm>
            <a:prstGeom prst="line">
              <a:avLst/>
            </a:prstGeom>
            <a:ln w="12700">
              <a:solidFill>
                <a:srgbClr val="5F55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1"/>
            <p:cNvCxnSpPr/>
            <p:nvPr/>
          </p:nvCxnSpPr>
          <p:spPr>
            <a:xfrm>
              <a:off x="1981200" y="152400"/>
              <a:ext cx="0" cy="2686050"/>
            </a:xfrm>
            <a:prstGeom prst="line">
              <a:avLst/>
            </a:prstGeom>
            <a:ln w="12700">
              <a:solidFill>
                <a:srgbClr val="5F55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55" name="组合 54"/>
          <p:cNvGrpSpPr/>
          <p:nvPr/>
        </p:nvGrpSpPr>
        <p:grpSpPr>
          <a:xfrm>
            <a:off x="0" y="0"/>
            <a:ext cx="12204700" cy="1301115"/>
            <a:chOff x="0" y="0"/>
            <a:chExt cx="19220" cy="2049"/>
          </a:xfrm>
        </p:grpSpPr>
        <p:pic>
          <p:nvPicPr>
            <p:cNvPr id="56" name="图片 55" descr="C:/Users/ADMINI~1/AppData/Local/Temp/picturescale_20200615100627/output_20200615100628.jpgoutput_20200615100628"/>
            <p:cNvPicPr>
              <a:picLocks noChangeAspect="1"/>
            </p:cNvPicPr>
            <p:nvPr/>
          </p:nvPicPr>
          <p:blipFill>
            <a:blip r:embed="rId1"/>
            <a:srcRect l="208" t="36650" r="309" b="57567"/>
            <a:stretch>
              <a:fillRect/>
            </a:stretch>
          </p:blipFill>
          <p:spPr>
            <a:xfrm>
              <a:off x="0" y="0"/>
              <a:ext cx="19221" cy="1480"/>
            </a:xfrm>
            <a:prstGeom prst="rect">
              <a:avLst/>
            </a:prstGeom>
          </p:spPr>
        </p:pic>
        <p:sp>
          <p:nvSpPr>
            <p:cNvPr id="57" name="矩形 56"/>
            <p:cNvSpPr/>
            <p:nvPr/>
          </p:nvSpPr>
          <p:spPr>
            <a:xfrm>
              <a:off x="0" y="595"/>
              <a:ext cx="10395" cy="1455"/>
            </a:xfrm>
            <a:prstGeom prst="rect">
              <a:avLst/>
            </a:prstGeom>
            <a:solidFill>
              <a:srgbClr val="F05F3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8198" name="文本框 16"/>
            <p:cNvSpPr/>
            <p:nvPr/>
          </p:nvSpPr>
          <p:spPr>
            <a:xfrm>
              <a:off x="863" y="813"/>
              <a:ext cx="8670" cy="101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3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TITLE HERE</a:t>
              </a:r>
              <a:endParaRPr lang="zh-CN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8107562" y="2041076"/>
            <a:ext cx="2552701" cy="3866052"/>
            <a:chOff x="8727003" y="1507040"/>
            <a:chExt cx="2552701" cy="3866052"/>
          </a:xfrm>
        </p:grpSpPr>
        <p:grpSp>
          <p:nvGrpSpPr>
            <p:cNvPr id="10" name="组合 9"/>
            <p:cNvGrpSpPr/>
            <p:nvPr/>
          </p:nvGrpSpPr>
          <p:grpSpPr>
            <a:xfrm>
              <a:off x="9212778" y="1507040"/>
              <a:ext cx="1581153" cy="1581153"/>
              <a:chOff x="7523860" y="1630865"/>
              <a:chExt cx="1581153" cy="1581153"/>
            </a:xfrm>
          </p:grpSpPr>
          <p:sp>
            <p:nvSpPr>
              <p:cNvPr id="11" name="任意多边形: 形状 54"/>
              <p:cNvSpPr/>
              <p:nvPr/>
            </p:nvSpPr>
            <p:spPr>
              <a:xfrm>
                <a:off x="7523860" y="1630865"/>
                <a:ext cx="1581153" cy="158115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solidFill>
                <a:srgbClr val="F7AA98"/>
              </a:solidFill>
              <a:ln w="63500" cap="flat">
                <a:solidFill>
                  <a:srgbClr val="000000">
                    <a:alpha val="0"/>
                  </a:srgbClr>
                </a:solidFill>
                <a:prstDash val="solid"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 sz="24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" name="任意多边形: 形状 55"/>
              <p:cNvSpPr/>
              <p:nvPr/>
            </p:nvSpPr>
            <p:spPr>
              <a:xfrm>
                <a:off x="7556179" y="1663184"/>
                <a:ext cx="1516514" cy="151651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solidFill>
                <a:schemeClr val="bg1">
                  <a:lumMod val="100000"/>
                </a:schemeClr>
              </a:solidFill>
              <a:ln w="25400" cap="flat">
                <a:solidFill>
                  <a:srgbClr val="F7AA98">
                    <a:alpha val="0"/>
                  </a:srgbClr>
                </a:solidFill>
                <a:prstDash val="solid"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 sz="24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4" name="任意多边形: 形状 56"/>
              <p:cNvSpPr/>
              <p:nvPr/>
            </p:nvSpPr>
            <p:spPr>
              <a:xfrm>
                <a:off x="7655617" y="1762622"/>
                <a:ext cx="1317638" cy="131763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solidFill>
                <a:srgbClr val="F7AA98"/>
              </a:solidFill>
              <a:ln w="25400" cap="flat">
                <a:solidFill>
                  <a:srgbClr val="000000">
                    <a:alpha val="0"/>
                  </a:srgbClr>
                </a:solidFill>
                <a:prstDash val="solid"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 sz="24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8" name="任意多边形: 形状 57"/>
              <p:cNvSpPr/>
              <p:nvPr/>
            </p:nvSpPr>
            <p:spPr>
              <a:xfrm>
                <a:off x="8046847" y="2165267"/>
                <a:ext cx="535178" cy="512348"/>
              </a:xfrm>
              <a:custGeom>
                <a:avLst/>
                <a:gdLst>
                  <a:gd name="connsiteX0" fmla="*/ 203672 w 338280"/>
                  <a:gd name="connsiteY0" fmla="*/ 246439 h 323850"/>
                  <a:gd name="connsiteX1" fmla="*/ 209657 w 338280"/>
                  <a:gd name="connsiteY1" fmla="*/ 252329 h 323850"/>
                  <a:gd name="connsiteX2" fmla="*/ 238919 w 338280"/>
                  <a:gd name="connsiteY2" fmla="*/ 305998 h 323850"/>
                  <a:gd name="connsiteX3" fmla="*/ 233599 w 338280"/>
                  <a:gd name="connsiteY3" fmla="*/ 316470 h 323850"/>
                  <a:gd name="connsiteX4" fmla="*/ 197687 w 338280"/>
                  <a:gd name="connsiteY4" fmla="*/ 252329 h 323850"/>
                  <a:gd name="connsiteX5" fmla="*/ 203672 w 338280"/>
                  <a:gd name="connsiteY5" fmla="*/ 246439 h 323850"/>
                  <a:gd name="connsiteX6" fmla="*/ 251574 w 338280"/>
                  <a:gd name="connsiteY6" fmla="*/ 214312 h 323850"/>
                  <a:gd name="connsiteX7" fmla="*/ 283252 w 338280"/>
                  <a:gd name="connsiteY7" fmla="*/ 222230 h 323850"/>
                  <a:gd name="connsiteX8" fmla="*/ 314931 w 338280"/>
                  <a:gd name="connsiteY8" fmla="*/ 275020 h 323850"/>
                  <a:gd name="connsiteX9" fmla="*/ 316251 w 338280"/>
                  <a:gd name="connsiteY9" fmla="*/ 285578 h 323850"/>
                  <a:gd name="connsiteX10" fmla="*/ 325490 w 338280"/>
                  <a:gd name="connsiteY10" fmla="*/ 313292 h 323850"/>
                  <a:gd name="connsiteX11" fmla="*/ 328130 w 338280"/>
                  <a:gd name="connsiteY11" fmla="*/ 319891 h 323850"/>
                  <a:gd name="connsiteX12" fmla="*/ 322851 w 338280"/>
                  <a:gd name="connsiteY12" fmla="*/ 323850 h 323850"/>
                  <a:gd name="connsiteX13" fmla="*/ 321531 w 338280"/>
                  <a:gd name="connsiteY13" fmla="*/ 323850 h 323850"/>
                  <a:gd name="connsiteX14" fmla="*/ 293812 w 338280"/>
                  <a:gd name="connsiteY14" fmla="*/ 310653 h 323850"/>
                  <a:gd name="connsiteX15" fmla="*/ 288532 w 338280"/>
                  <a:gd name="connsiteY15" fmla="*/ 301415 h 323850"/>
                  <a:gd name="connsiteX16" fmla="*/ 279292 w 338280"/>
                  <a:gd name="connsiteY16" fmla="*/ 288217 h 323850"/>
                  <a:gd name="connsiteX17" fmla="*/ 276652 w 338280"/>
                  <a:gd name="connsiteY17" fmla="*/ 289537 h 323850"/>
                  <a:gd name="connsiteX18" fmla="*/ 276652 w 338280"/>
                  <a:gd name="connsiteY18" fmla="*/ 290857 h 323850"/>
                  <a:gd name="connsiteX19" fmla="*/ 280612 w 338280"/>
                  <a:gd name="connsiteY19" fmla="*/ 294816 h 323850"/>
                  <a:gd name="connsiteX20" fmla="*/ 284572 w 338280"/>
                  <a:gd name="connsiteY20" fmla="*/ 301415 h 323850"/>
                  <a:gd name="connsiteX21" fmla="*/ 279292 w 338280"/>
                  <a:gd name="connsiteY21" fmla="*/ 308013 h 323850"/>
                  <a:gd name="connsiteX22" fmla="*/ 272693 w 338280"/>
                  <a:gd name="connsiteY22" fmla="*/ 308013 h 323850"/>
                  <a:gd name="connsiteX23" fmla="*/ 215935 w 338280"/>
                  <a:gd name="connsiteY23" fmla="*/ 259183 h 323850"/>
                  <a:gd name="connsiteX24" fmla="*/ 218574 w 338280"/>
                  <a:gd name="connsiteY24" fmla="*/ 226190 h 323850"/>
                  <a:gd name="connsiteX25" fmla="*/ 218574 w 338280"/>
                  <a:gd name="connsiteY25" fmla="*/ 224870 h 323850"/>
                  <a:gd name="connsiteX26" fmla="*/ 221214 w 338280"/>
                  <a:gd name="connsiteY26" fmla="*/ 222230 h 323850"/>
                  <a:gd name="connsiteX27" fmla="*/ 251574 w 338280"/>
                  <a:gd name="connsiteY27" fmla="*/ 214312 h 323850"/>
                  <a:gd name="connsiteX28" fmla="*/ 248551 w 338280"/>
                  <a:gd name="connsiteY28" fmla="*/ 198166 h 323850"/>
                  <a:gd name="connsiteX29" fmla="*/ 308559 w 338280"/>
                  <a:gd name="connsiteY29" fmla="*/ 219221 h 323850"/>
                  <a:gd name="connsiteX30" fmla="*/ 325895 w 338280"/>
                  <a:gd name="connsiteY30" fmla="*/ 246857 h 323850"/>
                  <a:gd name="connsiteX31" fmla="*/ 337896 w 338280"/>
                  <a:gd name="connsiteY31" fmla="*/ 287651 h 323850"/>
                  <a:gd name="connsiteX32" fmla="*/ 325895 w 338280"/>
                  <a:gd name="connsiteY32" fmla="*/ 290283 h 323850"/>
                  <a:gd name="connsiteX33" fmla="*/ 301892 w 338280"/>
                  <a:gd name="connsiteY33" fmla="*/ 229749 h 323850"/>
                  <a:gd name="connsiteX34" fmla="*/ 248551 w 338280"/>
                  <a:gd name="connsiteY34" fmla="*/ 210010 h 323850"/>
                  <a:gd name="connsiteX35" fmla="*/ 248551 w 338280"/>
                  <a:gd name="connsiteY35" fmla="*/ 198166 h 323850"/>
                  <a:gd name="connsiteX36" fmla="*/ 146094 w 338280"/>
                  <a:gd name="connsiteY36" fmla="*/ 133350 h 323850"/>
                  <a:gd name="connsiteX37" fmla="*/ 134187 w 338280"/>
                  <a:gd name="connsiteY37" fmla="*/ 145257 h 323850"/>
                  <a:gd name="connsiteX38" fmla="*/ 146094 w 338280"/>
                  <a:gd name="connsiteY38" fmla="*/ 157164 h 323850"/>
                  <a:gd name="connsiteX39" fmla="*/ 158001 w 338280"/>
                  <a:gd name="connsiteY39" fmla="*/ 145257 h 323850"/>
                  <a:gd name="connsiteX40" fmla="*/ 146094 w 338280"/>
                  <a:gd name="connsiteY40" fmla="*/ 133350 h 323850"/>
                  <a:gd name="connsiteX41" fmla="*/ 80560 w 338280"/>
                  <a:gd name="connsiteY41" fmla="*/ 50800 h 323850"/>
                  <a:gd name="connsiteX42" fmla="*/ 60662 w 338280"/>
                  <a:gd name="connsiteY42" fmla="*/ 58619 h 323850"/>
                  <a:gd name="connsiteX43" fmla="*/ 52703 w 338280"/>
                  <a:gd name="connsiteY43" fmla="*/ 87289 h 323850"/>
                  <a:gd name="connsiteX44" fmla="*/ 71275 w 338280"/>
                  <a:gd name="connsiteY44" fmla="*/ 118565 h 323850"/>
                  <a:gd name="connsiteX45" fmla="*/ 111071 w 338280"/>
                  <a:gd name="connsiteY45" fmla="*/ 138113 h 323850"/>
                  <a:gd name="connsiteX46" fmla="*/ 132296 w 338280"/>
                  <a:gd name="connsiteY46" fmla="*/ 130294 h 323850"/>
                  <a:gd name="connsiteX47" fmla="*/ 121683 w 338280"/>
                  <a:gd name="connsiteY47" fmla="*/ 69045 h 323850"/>
                  <a:gd name="connsiteX48" fmla="*/ 80560 w 338280"/>
                  <a:gd name="connsiteY48" fmla="*/ 50800 h 323850"/>
                  <a:gd name="connsiteX49" fmla="*/ 32941 w 338280"/>
                  <a:gd name="connsiteY49" fmla="*/ 0 h 323850"/>
                  <a:gd name="connsiteX50" fmla="*/ 154073 w 338280"/>
                  <a:gd name="connsiteY50" fmla="*/ 71005 h 323850"/>
                  <a:gd name="connsiteX51" fmla="*/ 192256 w 338280"/>
                  <a:gd name="connsiteY51" fmla="*/ 114396 h 323850"/>
                  <a:gd name="connsiteX52" fmla="*/ 255455 w 338280"/>
                  <a:gd name="connsiteY52" fmla="*/ 144639 h 323850"/>
                  <a:gd name="connsiteX53" fmla="*/ 219905 w 338280"/>
                  <a:gd name="connsiteY53" fmla="*/ 219588 h 323850"/>
                  <a:gd name="connsiteX54" fmla="*/ 158023 w 338280"/>
                  <a:gd name="connsiteY54" fmla="*/ 260350 h 323850"/>
                  <a:gd name="connsiteX55" fmla="*/ 144856 w 338280"/>
                  <a:gd name="connsiteY55" fmla="*/ 255090 h 323850"/>
                  <a:gd name="connsiteX56" fmla="*/ 114573 w 338280"/>
                  <a:gd name="connsiteY56" fmla="*/ 191975 h 323850"/>
                  <a:gd name="connsiteX57" fmla="*/ 71124 w 338280"/>
                  <a:gd name="connsiteY57" fmla="*/ 153843 h 323850"/>
                  <a:gd name="connsiteX58" fmla="*/ 10558 w 338280"/>
                  <a:gd name="connsiteY58" fmla="*/ 71005 h 323850"/>
                  <a:gd name="connsiteX59" fmla="*/ 9241 w 338280"/>
                  <a:gd name="connsiteY59" fmla="*/ 9204 h 323850"/>
                  <a:gd name="connsiteX60" fmla="*/ 32941 w 338280"/>
                  <a:gd name="connsiteY60" fmla="*/ 0 h 3238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</a:cxnLst>
                <a:rect l="l" t="t" r="r" b="b"/>
                <a:pathLst>
                  <a:path w="338280" h="323850">
                    <a:moveTo>
                      <a:pt x="203672" y="246439"/>
                    </a:moveTo>
                    <a:cubicBezTo>
                      <a:pt x="206665" y="246439"/>
                      <a:pt x="209657" y="248402"/>
                      <a:pt x="209657" y="252329"/>
                    </a:cubicBezTo>
                    <a:cubicBezTo>
                      <a:pt x="210988" y="271964"/>
                      <a:pt x="220298" y="295526"/>
                      <a:pt x="238919" y="305998"/>
                    </a:cubicBezTo>
                    <a:cubicBezTo>
                      <a:pt x="246900" y="308616"/>
                      <a:pt x="240249" y="319088"/>
                      <a:pt x="233599" y="316470"/>
                    </a:cubicBezTo>
                    <a:cubicBezTo>
                      <a:pt x="210988" y="304689"/>
                      <a:pt x="199017" y="275891"/>
                      <a:pt x="197687" y="252329"/>
                    </a:cubicBezTo>
                    <a:cubicBezTo>
                      <a:pt x="197687" y="248402"/>
                      <a:pt x="200679" y="246439"/>
                      <a:pt x="203672" y="246439"/>
                    </a:cubicBezTo>
                    <a:close/>
                    <a:moveTo>
                      <a:pt x="251574" y="214312"/>
                    </a:moveTo>
                    <a:cubicBezTo>
                      <a:pt x="262133" y="214312"/>
                      <a:pt x="274013" y="216951"/>
                      <a:pt x="283252" y="222230"/>
                    </a:cubicBezTo>
                    <a:cubicBezTo>
                      <a:pt x="307011" y="235428"/>
                      <a:pt x="312291" y="257863"/>
                      <a:pt x="314931" y="275020"/>
                    </a:cubicBezTo>
                    <a:cubicBezTo>
                      <a:pt x="316251" y="278979"/>
                      <a:pt x="316251" y="282938"/>
                      <a:pt x="316251" y="285578"/>
                    </a:cubicBezTo>
                    <a:cubicBezTo>
                      <a:pt x="317571" y="297455"/>
                      <a:pt x="318891" y="308013"/>
                      <a:pt x="325490" y="313292"/>
                    </a:cubicBezTo>
                    <a:cubicBezTo>
                      <a:pt x="328130" y="314612"/>
                      <a:pt x="329450" y="317251"/>
                      <a:pt x="328130" y="319891"/>
                    </a:cubicBezTo>
                    <a:cubicBezTo>
                      <a:pt x="328130" y="322530"/>
                      <a:pt x="325490" y="323850"/>
                      <a:pt x="322851" y="323850"/>
                    </a:cubicBezTo>
                    <a:cubicBezTo>
                      <a:pt x="322851" y="323850"/>
                      <a:pt x="321531" y="323850"/>
                      <a:pt x="321531" y="323850"/>
                    </a:cubicBezTo>
                    <a:cubicBezTo>
                      <a:pt x="309651" y="323850"/>
                      <a:pt x="300411" y="318571"/>
                      <a:pt x="293812" y="310653"/>
                    </a:cubicBezTo>
                    <a:cubicBezTo>
                      <a:pt x="292492" y="306693"/>
                      <a:pt x="289852" y="304054"/>
                      <a:pt x="288532" y="301415"/>
                    </a:cubicBezTo>
                    <a:cubicBezTo>
                      <a:pt x="285892" y="296136"/>
                      <a:pt x="281932" y="288217"/>
                      <a:pt x="279292" y="288217"/>
                    </a:cubicBezTo>
                    <a:cubicBezTo>
                      <a:pt x="277972" y="288217"/>
                      <a:pt x="277972" y="289537"/>
                      <a:pt x="276652" y="289537"/>
                    </a:cubicBezTo>
                    <a:cubicBezTo>
                      <a:pt x="276652" y="289537"/>
                      <a:pt x="276652" y="290857"/>
                      <a:pt x="276652" y="290857"/>
                    </a:cubicBezTo>
                    <a:cubicBezTo>
                      <a:pt x="276652" y="293496"/>
                      <a:pt x="277972" y="294816"/>
                      <a:pt x="280612" y="294816"/>
                    </a:cubicBezTo>
                    <a:cubicBezTo>
                      <a:pt x="283252" y="296136"/>
                      <a:pt x="285892" y="298775"/>
                      <a:pt x="284572" y="301415"/>
                    </a:cubicBezTo>
                    <a:cubicBezTo>
                      <a:pt x="284572" y="304054"/>
                      <a:pt x="283252" y="306693"/>
                      <a:pt x="279292" y="308013"/>
                    </a:cubicBezTo>
                    <a:cubicBezTo>
                      <a:pt x="277972" y="308013"/>
                      <a:pt x="275333" y="308013"/>
                      <a:pt x="272693" y="308013"/>
                    </a:cubicBezTo>
                    <a:cubicBezTo>
                      <a:pt x="246294" y="308013"/>
                      <a:pt x="221214" y="286897"/>
                      <a:pt x="215935" y="259183"/>
                    </a:cubicBezTo>
                    <a:cubicBezTo>
                      <a:pt x="213295" y="251265"/>
                      <a:pt x="211975" y="236748"/>
                      <a:pt x="218574" y="226190"/>
                    </a:cubicBezTo>
                    <a:cubicBezTo>
                      <a:pt x="218574" y="226190"/>
                      <a:pt x="218574" y="226190"/>
                      <a:pt x="218574" y="224870"/>
                    </a:cubicBezTo>
                    <a:cubicBezTo>
                      <a:pt x="219894" y="223550"/>
                      <a:pt x="219894" y="222230"/>
                      <a:pt x="221214" y="222230"/>
                    </a:cubicBezTo>
                    <a:cubicBezTo>
                      <a:pt x="230454" y="216951"/>
                      <a:pt x="241014" y="214312"/>
                      <a:pt x="251574" y="214312"/>
                    </a:cubicBezTo>
                    <a:close/>
                    <a:moveTo>
                      <a:pt x="248551" y="198166"/>
                    </a:moveTo>
                    <a:cubicBezTo>
                      <a:pt x="269887" y="196850"/>
                      <a:pt x="292557" y="203430"/>
                      <a:pt x="308559" y="219221"/>
                    </a:cubicBezTo>
                    <a:cubicBezTo>
                      <a:pt x="316560" y="227117"/>
                      <a:pt x="321894" y="236329"/>
                      <a:pt x="325895" y="246857"/>
                    </a:cubicBezTo>
                    <a:cubicBezTo>
                      <a:pt x="331229" y="260016"/>
                      <a:pt x="331229" y="274492"/>
                      <a:pt x="337896" y="287651"/>
                    </a:cubicBezTo>
                    <a:cubicBezTo>
                      <a:pt x="340563" y="294231"/>
                      <a:pt x="328562" y="296863"/>
                      <a:pt x="325895" y="290283"/>
                    </a:cubicBezTo>
                    <a:cubicBezTo>
                      <a:pt x="316560" y="269228"/>
                      <a:pt x="317894" y="246857"/>
                      <a:pt x="301892" y="229749"/>
                    </a:cubicBezTo>
                    <a:cubicBezTo>
                      <a:pt x="287223" y="215273"/>
                      <a:pt x="268554" y="210010"/>
                      <a:pt x="248551" y="210010"/>
                    </a:cubicBezTo>
                    <a:cubicBezTo>
                      <a:pt x="240550" y="210010"/>
                      <a:pt x="240550" y="198166"/>
                      <a:pt x="248551" y="198166"/>
                    </a:cubicBezTo>
                    <a:close/>
                    <a:moveTo>
                      <a:pt x="146094" y="133350"/>
                    </a:moveTo>
                    <a:cubicBezTo>
                      <a:pt x="139518" y="133350"/>
                      <a:pt x="134187" y="138681"/>
                      <a:pt x="134187" y="145257"/>
                    </a:cubicBezTo>
                    <a:cubicBezTo>
                      <a:pt x="134187" y="151833"/>
                      <a:pt x="139518" y="157164"/>
                      <a:pt x="146094" y="157164"/>
                    </a:cubicBezTo>
                    <a:cubicBezTo>
                      <a:pt x="152670" y="157164"/>
                      <a:pt x="158001" y="151833"/>
                      <a:pt x="158001" y="145257"/>
                    </a:cubicBezTo>
                    <a:cubicBezTo>
                      <a:pt x="158001" y="138681"/>
                      <a:pt x="152670" y="133350"/>
                      <a:pt x="146094" y="133350"/>
                    </a:cubicBezTo>
                    <a:close/>
                    <a:moveTo>
                      <a:pt x="80560" y="50800"/>
                    </a:moveTo>
                    <a:cubicBezTo>
                      <a:pt x="72601" y="50800"/>
                      <a:pt x="65968" y="53406"/>
                      <a:pt x="60662" y="58619"/>
                    </a:cubicBezTo>
                    <a:cubicBezTo>
                      <a:pt x="52703" y="65135"/>
                      <a:pt x="50050" y="75560"/>
                      <a:pt x="52703" y="87289"/>
                    </a:cubicBezTo>
                    <a:cubicBezTo>
                      <a:pt x="55356" y="99018"/>
                      <a:pt x="61989" y="109443"/>
                      <a:pt x="71275" y="118565"/>
                    </a:cubicBezTo>
                    <a:cubicBezTo>
                      <a:pt x="83213" y="130294"/>
                      <a:pt x="97805" y="138113"/>
                      <a:pt x="111071" y="138113"/>
                    </a:cubicBezTo>
                    <a:cubicBezTo>
                      <a:pt x="120357" y="138113"/>
                      <a:pt x="126990" y="135507"/>
                      <a:pt x="132296" y="130294"/>
                    </a:cubicBezTo>
                    <a:cubicBezTo>
                      <a:pt x="146888" y="115959"/>
                      <a:pt x="141582" y="89895"/>
                      <a:pt x="121683" y="69045"/>
                    </a:cubicBezTo>
                    <a:cubicBezTo>
                      <a:pt x="109744" y="57316"/>
                      <a:pt x="93826" y="50800"/>
                      <a:pt x="80560" y="50800"/>
                    </a:cubicBezTo>
                    <a:close/>
                    <a:moveTo>
                      <a:pt x="32941" y="0"/>
                    </a:moveTo>
                    <a:cubicBezTo>
                      <a:pt x="63224" y="0"/>
                      <a:pt x="111940" y="27613"/>
                      <a:pt x="154073" y="71005"/>
                    </a:cubicBezTo>
                    <a:cubicBezTo>
                      <a:pt x="168556" y="84154"/>
                      <a:pt x="181722" y="99932"/>
                      <a:pt x="192256" y="114396"/>
                    </a:cubicBezTo>
                    <a:cubicBezTo>
                      <a:pt x="221222" y="123601"/>
                      <a:pt x="248872" y="138064"/>
                      <a:pt x="255455" y="144639"/>
                    </a:cubicBezTo>
                    <a:cubicBezTo>
                      <a:pt x="273888" y="161733"/>
                      <a:pt x="243605" y="195920"/>
                      <a:pt x="219905" y="219588"/>
                    </a:cubicBezTo>
                    <a:cubicBezTo>
                      <a:pt x="190939" y="247201"/>
                      <a:pt x="172506" y="260350"/>
                      <a:pt x="158023" y="260350"/>
                    </a:cubicBezTo>
                    <a:cubicBezTo>
                      <a:pt x="152756" y="260350"/>
                      <a:pt x="148806" y="259035"/>
                      <a:pt x="144856" y="255090"/>
                    </a:cubicBezTo>
                    <a:cubicBezTo>
                      <a:pt x="138273" y="248516"/>
                      <a:pt x="123790" y="220903"/>
                      <a:pt x="114573" y="191975"/>
                    </a:cubicBezTo>
                    <a:cubicBezTo>
                      <a:pt x="100090" y="181456"/>
                      <a:pt x="84290" y="168307"/>
                      <a:pt x="71124" y="153843"/>
                    </a:cubicBezTo>
                    <a:cubicBezTo>
                      <a:pt x="43474" y="127545"/>
                      <a:pt x="22408" y="97303"/>
                      <a:pt x="10558" y="71005"/>
                    </a:cubicBezTo>
                    <a:cubicBezTo>
                      <a:pt x="-2609" y="43392"/>
                      <a:pt x="-3925" y="21038"/>
                      <a:pt x="9241" y="9204"/>
                    </a:cubicBezTo>
                    <a:cubicBezTo>
                      <a:pt x="14508" y="2630"/>
                      <a:pt x="22408" y="0"/>
                      <a:pt x="32941" y="0"/>
                    </a:cubicBezTo>
                    <a:close/>
                  </a:path>
                </a:pathLst>
              </a:custGeom>
              <a:solidFill>
                <a:schemeClr val="bg1">
                  <a:lumMod val="100000"/>
                </a:schemeClr>
              </a:solidFill>
              <a:ln w="25400" cap="flat">
                <a:solidFill>
                  <a:srgbClr val="000000">
                    <a:alpha val="0"/>
                  </a:srgbClr>
                </a:solidFill>
                <a:prstDash val="solid"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 sz="24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6" name="矩形 15"/>
            <p:cNvSpPr/>
            <p:nvPr/>
          </p:nvSpPr>
          <p:spPr>
            <a:xfrm>
              <a:off x="9167535" y="3159800"/>
              <a:ext cx="1671638" cy="571500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dk2">
                      <a:lumMod val="100000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>
              <a:normAutofit/>
            </a:bodyPr>
            <a:lstStyle/>
            <a:p>
              <a:pPr algn="ctr"/>
              <a:r>
                <a:rPr lang="zh-CN" altLang="en-US" sz="1465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关键词</a:t>
              </a:r>
              <a:endParaRPr lang="zh-CN" altLang="en-US" sz="1465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9045281" y="3549477"/>
              <a:ext cx="1916147" cy="571500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dk2">
                      <a:lumMod val="100000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anchor="ctr" anchorCtr="1">
              <a:normAutofit fontScale="92500" lnSpcReduction="200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335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此部分内容作为文字排版占位显示</a:t>
              </a:r>
              <a:br>
                <a:rPr lang="zh-CN" altLang="en-US" sz="1335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</a:br>
              <a:r>
                <a:rPr lang="zh-CN" altLang="en-US" sz="1335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（建议使用主题字体）</a:t>
              </a:r>
              <a:endParaRPr lang="zh-CN" altLang="en-US" sz="1335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  <p:grpSp>
          <p:nvGrpSpPr>
            <p:cNvPr id="18" name="组合 17"/>
            <p:cNvGrpSpPr/>
            <p:nvPr/>
          </p:nvGrpSpPr>
          <p:grpSpPr>
            <a:xfrm>
              <a:off x="8727003" y="4585518"/>
              <a:ext cx="2552701" cy="787574"/>
              <a:chOff x="8776352" y="4514851"/>
              <a:chExt cx="2552701" cy="787574"/>
            </a:xfrm>
          </p:grpSpPr>
          <p:sp>
            <p:nvSpPr>
              <p:cNvPr id="21" name="矩形: 圆角 48"/>
              <p:cNvSpPr/>
              <p:nvPr/>
            </p:nvSpPr>
            <p:spPr>
              <a:xfrm>
                <a:off x="8776353" y="4514851"/>
                <a:ext cx="2552700" cy="196850"/>
              </a:xfrm>
              <a:prstGeom prst="roundRect">
                <a:avLst>
                  <a:gd name="adj" fmla="val 50000"/>
                </a:avLst>
              </a:prstGeom>
              <a:noFill/>
              <a:ln w="12700" cap="flat" cmpd="sng" algn="ctr">
                <a:noFill/>
                <a:prstDash val="solid"/>
                <a:miter lim="800000"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pattFill prst="pct5">
                      <a:fgClr>
                        <a:srgbClr val="E4E6EA"/>
                      </a:fgClr>
                      <a:bgClr>
                        <a:srgbClr val="ADB5BF"/>
                      </a:bgClr>
                    </a:patt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>
                        <a:lumMod val="20000"/>
                        <a:lumOff val="80000"/>
                      </a:schemeClr>
                    </a:solidFill>
                    <a:prstDash val="solid"/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24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2" name="矩形: 圆角 49"/>
              <p:cNvSpPr/>
              <p:nvPr/>
            </p:nvSpPr>
            <p:spPr>
              <a:xfrm>
                <a:off x="8776353" y="4542214"/>
                <a:ext cx="1866247" cy="142124"/>
              </a:xfrm>
              <a:prstGeom prst="roundRect">
                <a:avLst>
                  <a:gd name="adj" fmla="val 50000"/>
                </a:avLst>
              </a:prstGeom>
              <a:solidFill>
                <a:srgbClr val="F7AA98"/>
              </a:solidFill>
              <a:ln w="12700" cap="flat" cmpd="sng" algn="ctr">
                <a:noFill/>
                <a:prstDash val="solid"/>
                <a:miter lim="800000"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accent1">
                        <a:shade val="50000"/>
                      </a:schemeClr>
                    </a:solidFill>
                    <a:prstDash val="solid"/>
                    <a:miter lim="800000"/>
                    <a:headEnd/>
                    <a:tailEnd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24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3" name="矩形: 圆角 50"/>
              <p:cNvSpPr/>
              <p:nvPr/>
            </p:nvSpPr>
            <p:spPr>
              <a:xfrm>
                <a:off x="8776353" y="4806103"/>
                <a:ext cx="2552700" cy="196850"/>
              </a:xfrm>
              <a:prstGeom prst="roundRect">
                <a:avLst>
                  <a:gd name="adj" fmla="val 50000"/>
                </a:avLst>
              </a:prstGeom>
              <a:noFill/>
              <a:ln w="12700" cap="flat" cmpd="sng" algn="ctr">
                <a:noFill/>
                <a:prstDash val="solid"/>
                <a:miter lim="800000"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pattFill prst="pct5">
                      <a:fgClr>
                        <a:srgbClr val="E4E6EA"/>
                      </a:fgClr>
                      <a:bgClr>
                        <a:srgbClr val="ADB5BF"/>
                      </a:bgClr>
                    </a:patt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>
                        <a:lumMod val="20000"/>
                        <a:lumOff val="80000"/>
                      </a:schemeClr>
                    </a:solidFill>
                    <a:prstDash val="solid"/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24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2" name="矩形: 圆角 51"/>
              <p:cNvSpPr/>
              <p:nvPr/>
            </p:nvSpPr>
            <p:spPr>
              <a:xfrm>
                <a:off x="8776352" y="4833466"/>
                <a:ext cx="891523" cy="142124"/>
              </a:xfrm>
              <a:prstGeom prst="roundRect">
                <a:avLst>
                  <a:gd name="adj" fmla="val 50000"/>
                </a:avLst>
              </a:prstGeom>
              <a:solidFill>
                <a:srgbClr val="F7AA98"/>
              </a:solidFill>
              <a:ln w="12700" cap="flat" cmpd="sng" algn="ctr">
                <a:noFill/>
                <a:prstDash val="solid"/>
                <a:miter lim="800000"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accent1">
                        <a:shade val="50000"/>
                      </a:schemeClr>
                    </a:solidFill>
                    <a:prstDash val="solid"/>
                    <a:miter lim="800000"/>
                    <a:headEnd/>
                    <a:tailEnd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24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3" name="矩形: 圆角 52"/>
              <p:cNvSpPr/>
              <p:nvPr/>
            </p:nvSpPr>
            <p:spPr>
              <a:xfrm>
                <a:off x="8776353" y="5105575"/>
                <a:ext cx="2552700" cy="196850"/>
              </a:xfrm>
              <a:prstGeom prst="roundRect">
                <a:avLst>
                  <a:gd name="adj" fmla="val 50000"/>
                </a:avLst>
              </a:prstGeom>
              <a:noFill/>
              <a:ln w="12700" cap="flat" cmpd="sng" algn="ctr">
                <a:noFill/>
                <a:prstDash val="solid"/>
                <a:miter lim="800000"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pattFill prst="pct5">
                      <a:fgClr>
                        <a:srgbClr val="E4E6EA"/>
                      </a:fgClr>
                      <a:bgClr>
                        <a:srgbClr val="ADB5BF"/>
                      </a:bgClr>
                    </a:patt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>
                        <a:lumMod val="20000"/>
                        <a:lumOff val="80000"/>
                      </a:schemeClr>
                    </a:solidFill>
                    <a:prstDash val="solid"/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24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4" name="矩形: 圆角 53"/>
              <p:cNvSpPr/>
              <p:nvPr/>
            </p:nvSpPr>
            <p:spPr>
              <a:xfrm>
                <a:off x="8776353" y="5132938"/>
                <a:ext cx="1323322" cy="142124"/>
              </a:xfrm>
              <a:prstGeom prst="roundRect">
                <a:avLst>
                  <a:gd name="adj" fmla="val 50000"/>
                </a:avLst>
              </a:prstGeom>
              <a:solidFill>
                <a:srgbClr val="F7AA98"/>
              </a:solidFill>
              <a:ln w="12700" cap="flat" cmpd="sng" algn="ctr">
                <a:noFill/>
                <a:prstDash val="solid"/>
                <a:miter lim="800000"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accent1">
                        <a:shade val="50000"/>
                      </a:schemeClr>
                    </a:solidFill>
                    <a:prstDash val="solid"/>
                    <a:miter lim="800000"/>
                    <a:headEnd/>
                    <a:tailEnd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24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24" name="组合 23"/>
          <p:cNvGrpSpPr/>
          <p:nvPr/>
        </p:nvGrpSpPr>
        <p:grpSpPr>
          <a:xfrm>
            <a:off x="1607340" y="2041076"/>
            <a:ext cx="2552700" cy="3866052"/>
            <a:chOff x="1066800" y="1507040"/>
            <a:chExt cx="2552700" cy="3866052"/>
          </a:xfrm>
        </p:grpSpPr>
        <p:grpSp>
          <p:nvGrpSpPr>
            <p:cNvPr id="26" name="组合 25"/>
            <p:cNvGrpSpPr/>
            <p:nvPr/>
          </p:nvGrpSpPr>
          <p:grpSpPr>
            <a:xfrm>
              <a:off x="1066800" y="4585518"/>
              <a:ext cx="2552700" cy="787574"/>
              <a:chOff x="1066800" y="4514851"/>
              <a:chExt cx="2552700" cy="787574"/>
            </a:xfrm>
          </p:grpSpPr>
          <p:sp>
            <p:nvSpPr>
              <p:cNvPr id="27" name="矩形: 圆角 29"/>
              <p:cNvSpPr/>
              <p:nvPr/>
            </p:nvSpPr>
            <p:spPr>
              <a:xfrm>
                <a:off x="1066800" y="4514851"/>
                <a:ext cx="2552700" cy="196850"/>
              </a:xfrm>
              <a:prstGeom prst="roundRect">
                <a:avLst>
                  <a:gd name="adj" fmla="val 50000"/>
                </a:avLst>
              </a:prstGeom>
              <a:noFill/>
              <a:ln w="12700" cap="flat" cmpd="sng" algn="ctr">
                <a:noFill/>
                <a:prstDash val="solid"/>
                <a:miter lim="800000"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pattFill prst="pct5">
                      <a:fgClr>
                        <a:srgbClr val="E4E6EA"/>
                      </a:fgClr>
                      <a:bgClr>
                        <a:srgbClr val="ADB5BF"/>
                      </a:bgClr>
                    </a:patt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>
                        <a:lumMod val="20000"/>
                        <a:lumOff val="80000"/>
                      </a:schemeClr>
                    </a:solidFill>
                    <a:prstDash val="solid"/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24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9" name="矩形: 圆角 30"/>
              <p:cNvSpPr/>
              <p:nvPr/>
            </p:nvSpPr>
            <p:spPr>
              <a:xfrm>
                <a:off x="1117600" y="4542214"/>
                <a:ext cx="1295400" cy="142124"/>
              </a:xfrm>
              <a:prstGeom prst="roundRect">
                <a:avLst>
                  <a:gd name="adj" fmla="val 50000"/>
                </a:avLst>
              </a:prstGeom>
              <a:solidFill>
                <a:srgbClr val="F7AA98"/>
              </a:solidFill>
              <a:ln w="12700" cap="flat" cmpd="sng" algn="ctr">
                <a:noFill/>
                <a:prstDash val="solid"/>
                <a:miter lim="800000"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accent1">
                        <a:shade val="50000"/>
                      </a:schemeClr>
                    </a:solidFill>
                    <a:prstDash val="solid"/>
                    <a:miter lim="800000"/>
                    <a:headEnd/>
                    <a:tailEnd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24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0" name="矩形: 圆角 31"/>
              <p:cNvSpPr/>
              <p:nvPr/>
            </p:nvSpPr>
            <p:spPr>
              <a:xfrm>
                <a:off x="1066800" y="4806103"/>
                <a:ext cx="2552700" cy="196850"/>
              </a:xfrm>
              <a:prstGeom prst="roundRect">
                <a:avLst>
                  <a:gd name="adj" fmla="val 50000"/>
                </a:avLst>
              </a:prstGeom>
              <a:noFill/>
              <a:ln w="12700" cap="flat" cmpd="sng" algn="ctr">
                <a:noFill/>
                <a:prstDash val="solid"/>
                <a:miter lim="800000"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pattFill prst="pct5">
                      <a:fgClr>
                        <a:srgbClr val="E4E6EA"/>
                      </a:fgClr>
                      <a:bgClr>
                        <a:srgbClr val="ADB5BF"/>
                      </a:bgClr>
                    </a:patt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>
                        <a:lumMod val="20000"/>
                        <a:lumOff val="80000"/>
                      </a:schemeClr>
                    </a:solidFill>
                    <a:prstDash val="solid"/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24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1" name="矩形: 圆角 32"/>
              <p:cNvSpPr/>
              <p:nvPr/>
            </p:nvSpPr>
            <p:spPr>
              <a:xfrm>
                <a:off x="1117599" y="4833466"/>
                <a:ext cx="1820863" cy="142124"/>
              </a:xfrm>
              <a:prstGeom prst="roundRect">
                <a:avLst>
                  <a:gd name="adj" fmla="val 50000"/>
                </a:avLst>
              </a:prstGeom>
              <a:solidFill>
                <a:srgbClr val="F7AA98"/>
              </a:solidFill>
              <a:ln w="12700" cap="flat" cmpd="sng" algn="ctr">
                <a:noFill/>
                <a:prstDash val="solid"/>
                <a:miter lim="800000"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accent1">
                        <a:shade val="50000"/>
                      </a:schemeClr>
                    </a:solidFill>
                    <a:prstDash val="solid"/>
                    <a:miter lim="800000"/>
                    <a:headEnd/>
                    <a:tailEnd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24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2" name="矩形: 圆角 33"/>
              <p:cNvSpPr/>
              <p:nvPr/>
            </p:nvSpPr>
            <p:spPr>
              <a:xfrm>
                <a:off x="1066800" y="5105575"/>
                <a:ext cx="2552700" cy="196850"/>
              </a:xfrm>
              <a:prstGeom prst="roundRect">
                <a:avLst>
                  <a:gd name="adj" fmla="val 50000"/>
                </a:avLst>
              </a:prstGeom>
              <a:noFill/>
              <a:ln w="12700" cap="flat" cmpd="sng" algn="ctr">
                <a:noFill/>
                <a:prstDash val="solid"/>
                <a:miter lim="800000"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pattFill prst="pct5">
                      <a:fgClr>
                        <a:srgbClr val="E4E6EA"/>
                      </a:fgClr>
                      <a:bgClr>
                        <a:srgbClr val="ADB5BF"/>
                      </a:bgClr>
                    </a:patt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>
                        <a:lumMod val="20000"/>
                        <a:lumOff val="80000"/>
                      </a:schemeClr>
                    </a:solidFill>
                    <a:prstDash val="solid"/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24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3" name="矩形: 圆角 34"/>
              <p:cNvSpPr/>
              <p:nvPr/>
            </p:nvSpPr>
            <p:spPr>
              <a:xfrm>
                <a:off x="1117600" y="5132938"/>
                <a:ext cx="1630364" cy="142124"/>
              </a:xfrm>
              <a:prstGeom prst="roundRect">
                <a:avLst>
                  <a:gd name="adj" fmla="val 50000"/>
                </a:avLst>
              </a:prstGeom>
              <a:solidFill>
                <a:srgbClr val="F7AA98"/>
              </a:solidFill>
              <a:ln w="12700" cap="flat" cmpd="sng" algn="ctr">
                <a:noFill/>
                <a:prstDash val="solid"/>
                <a:miter lim="800000"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accent1">
                        <a:shade val="50000"/>
                      </a:schemeClr>
                    </a:solidFill>
                    <a:prstDash val="solid"/>
                    <a:miter lim="800000"/>
                    <a:headEnd/>
                    <a:tailEnd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24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64" name="组合 63"/>
            <p:cNvGrpSpPr/>
            <p:nvPr/>
          </p:nvGrpSpPr>
          <p:grpSpPr>
            <a:xfrm>
              <a:off x="1552574" y="1507040"/>
              <a:ext cx="1581153" cy="1581153"/>
              <a:chOff x="1561210" y="1630865"/>
              <a:chExt cx="1581153" cy="1581153"/>
            </a:xfrm>
          </p:grpSpPr>
          <p:sp>
            <p:nvSpPr>
              <p:cNvPr id="65" name="任意多边形: 形状 25"/>
              <p:cNvSpPr/>
              <p:nvPr/>
            </p:nvSpPr>
            <p:spPr>
              <a:xfrm>
                <a:off x="1561210" y="1630865"/>
                <a:ext cx="1581153" cy="158115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solidFill>
                <a:srgbClr val="F7AA98"/>
              </a:solidFill>
              <a:ln w="63500" cap="flat">
                <a:solidFill>
                  <a:srgbClr val="F7AA98">
                    <a:alpha val="0"/>
                  </a:srgbClr>
                </a:solidFill>
                <a:prstDash val="solid"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 sz="24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6" name="任意多边形: 形状 26"/>
              <p:cNvSpPr/>
              <p:nvPr/>
            </p:nvSpPr>
            <p:spPr>
              <a:xfrm>
                <a:off x="1593529" y="1663184"/>
                <a:ext cx="1516514" cy="151651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solidFill>
                <a:schemeClr val="bg1">
                  <a:lumMod val="100000"/>
                </a:schemeClr>
              </a:solidFill>
              <a:ln w="25400" cap="flat">
                <a:solidFill>
                  <a:srgbClr val="F7AA98">
                    <a:alpha val="0"/>
                  </a:srgbClr>
                </a:solidFill>
                <a:prstDash val="solid"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 sz="24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7" name="任意多边形: 形状 27"/>
              <p:cNvSpPr/>
              <p:nvPr/>
            </p:nvSpPr>
            <p:spPr>
              <a:xfrm>
                <a:off x="1692967" y="1762622"/>
                <a:ext cx="1317638" cy="131763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solidFill>
                <a:srgbClr val="F7AA98"/>
              </a:solidFill>
              <a:ln w="25400" cap="flat">
                <a:solidFill>
                  <a:srgbClr val="000000">
                    <a:alpha val="0"/>
                  </a:srgbClr>
                </a:solidFill>
                <a:prstDash val="solid"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 sz="24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8" name="任意多边形: 形状 28"/>
              <p:cNvSpPr/>
              <p:nvPr/>
            </p:nvSpPr>
            <p:spPr>
              <a:xfrm>
                <a:off x="2084398" y="2153852"/>
                <a:ext cx="534776" cy="535178"/>
              </a:xfrm>
              <a:custGeom>
                <a:avLst/>
                <a:gdLst>
                  <a:gd name="connsiteX0" fmla="*/ 258763 w 336945"/>
                  <a:gd name="connsiteY0" fmla="*/ 266700 h 337198"/>
                  <a:gd name="connsiteX1" fmla="*/ 255588 w 336945"/>
                  <a:gd name="connsiteY1" fmla="*/ 287338 h 337198"/>
                  <a:gd name="connsiteX2" fmla="*/ 284164 w 336945"/>
                  <a:gd name="connsiteY2" fmla="*/ 312738 h 337198"/>
                  <a:gd name="connsiteX3" fmla="*/ 285751 w 336945"/>
                  <a:gd name="connsiteY3" fmla="*/ 293688 h 337198"/>
                  <a:gd name="connsiteX4" fmla="*/ 287338 w 336945"/>
                  <a:gd name="connsiteY4" fmla="*/ 255587 h 337198"/>
                  <a:gd name="connsiteX5" fmla="*/ 269875 w 336945"/>
                  <a:gd name="connsiteY5" fmla="*/ 257175 h 337198"/>
                  <a:gd name="connsiteX6" fmla="*/ 295275 w 336945"/>
                  <a:gd name="connsiteY6" fmla="*/ 284162 h 337198"/>
                  <a:gd name="connsiteX7" fmla="*/ 315913 w 336945"/>
                  <a:gd name="connsiteY7" fmla="*/ 280987 h 337198"/>
                  <a:gd name="connsiteX8" fmla="*/ 147768 w 336945"/>
                  <a:gd name="connsiteY8" fmla="*/ 107950 h 337198"/>
                  <a:gd name="connsiteX9" fmla="*/ 107950 w 336945"/>
                  <a:gd name="connsiteY9" fmla="*/ 149095 h 337198"/>
                  <a:gd name="connsiteX10" fmla="*/ 147768 w 336945"/>
                  <a:gd name="connsiteY10" fmla="*/ 188913 h 337198"/>
                  <a:gd name="connsiteX11" fmla="*/ 172986 w 336945"/>
                  <a:gd name="connsiteY11" fmla="*/ 180949 h 337198"/>
                  <a:gd name="connsiteX12" fmla="*/ 153077 w 336945"/>
                  <a:gd name="connsiteY12" fmla="*/ 162368 h 337198"/>
                  <a:gd name="connsiteX13" fmla="*/ 153077 w 336945"/>
                  <a:gd name="connsiteY13" fmla="*/ 151749 h 337198"/>
                  <a:gd name="connsiteX14" fmla="*/ 163695 w 336945"/>
                  <a:gd name="connsiteY14" fmla="*/ 151749 h 337198"/>
                  <a:gd name="connsiteX15" fmla="*/ 182277 w 336945"/>
                  <a:gd name="connsiteY15" fmla="*/ 170331 h 337198"/>
                  <a:gd name="connsiteX16" fmla="*/ 188913 w 336945"/>
                  <a:gd name="connsiteY16" fmla="*/ 149095 h 337198"/>
                  <a:gd name="connsiteX17" fmla="*/ 147768 w 336945"/>
                  <a:gd name="connsiteY17" fmla="*/ 107950 h 337198"/>
                  <a:gd name="connsiteX18" fmla="*/ 147771 w 336945"/>
                  <a:gd name="connsiteY18" fmla="*/ 61912 h 337198"/>
                  <a:gd name="connsiteX19" fmla="*/ 61913 w 336945"/>
                  <a:gd name="connsiteY19" fmla="*/ 149091 h 337198"/>
                  <a:gd name="connsiteX20" fmla="*/ 147771 w 336945"/>
                  <a:gd name="connsiteY20" fmla="*/ 234950 h 337198"/>
                  <a:gd name="connsiteX21" fmla="*/ 204570 w 336945"/>
                  <a:gd name="connsiteY21" fmla="*/ 213815 h 337198"/>
                  <a:gd name="connsiteX22" fmla="*/ 182115 w 336945"/>
                  <a:gd name="connsiteY22" fmla="*/ 191360 h 337198"/>
                  <a:gd name="connsiteX23" fmla="*/ 147771 w 336945"/>
                  <a:gd name="connsiteY23" fmla="*/ 203248 h 337198"/>
                  <a:gd name="connsiteX24" fmla="*/ 93615 w 336945"/>
                  <a:gd name="connsiteY24" fmla="*/ 149091 h 337198"/>
                  <a:gd name="connsiteX25" fmla="*/ 147771 w 336945"/>
                  <a:gd name="connsiteY25" fmla="*/ 94934 h 337198"/>
                  <a:gd name="connsiteX26" fmla="*/ 203249 w 336945"/>
                  <a:gd name="connsiteY26" fmla="*/ 149091 h 337198"/>
                  <a:gd name="connsiteX27" fmla="*/ 191361 w 336945"/>
                  <a:gd name="connsiteY27" fmla="*/ 180793 h 337198"/>
                  <a:gd name="connsiteX28" fmla="*/ 215137 w 336945"/>
                  <a:gd name="connsiteY28" fmla="*/ 204569 h 337198"/>
                  <a:gd name="connsiteX29" fmla="*/ 234951 w 336945"/>
                  <a:gd name="connsiteY29" fmla="*/ 149091 h 337198"/>
                  <a:gd name="connsiteX30" fmla="*/ 147771 w 336945"/>
                  <a:gd name="connsiteY30" fmla="*/ 61912 h 337198"/>
                  <a:gd name="connsiteX31" fmla="*/ 147771 w 336945"/>
                  <a:gd name="connsiteY31" fmla="*/ 14287 h 337198"/>
                  <a:gd name="connsiteX32" fmla="*/ 14288 w 336945"/>
                  <a:gd name="connsiteY32" fmla="*/ 148294 h 337198"/>
                  <a:gd name="connsiteX33" fmla="*/ 147771 w 336945"/>
                  <a:gd name="connsiteY33" fmla="*/ 280987 h 337198"/>
                  <a:gd name="connsiteX34" fmla="*/ 238963 w 336945"/>
                  <a:gd name="connsiteY34" fmla="*/ 246828 h 337198"/>
                  <a:gd name="connsiteX35" fmla="*/ 215174 w 336945"/>
                  <a:gd name="connsiteY35" fmla="*/ 223180 h 337198"/>
                  <a:gd name="connsiteX36" fmla="*/ 147771 w 336945"/>
                  <a:gd name="connsiteY36" fmla="*/ 248142 h 337198"/>
                  <a:gd name="connsiteX37" fmla="*/ 47328 w 336945"/>
                  <a:gd name="connsiteY37" fmla="*/ 146980 h 337198"/>
                  <a:gd name="connsiteX38" fmla="*/ 149093 w 336945"/>
                  <a:gd name="connsiteY38" fmla="*/ 47132 h 337198"/>
                  <a:gd name="connsiteX39" fmla="*/ 249536 w 336945"/>
                  <a:gd name="connsiteY39" fmla="*/ 146980 h 337198"/>
                  <a:gd name="connsiteX40" fmla="*/ 224425 w 336945"/>
                  <a:gd name="connsiteY40" fmla="*/ 212670 h 337198"/>
                  <a:gd name="connsiteX41" fmla="*/ 249536 w 336945"/>
                  <a:gd name="connsiteY41" fmla="*/ 236318 h 337198"/>
                  <a:gd name="connsiteX42" fmla="*/ 282576 w 336945"/>
                  <a:gd name="connsiteY42" fmla="*/ 148294 h 337198"/>
                  <a:gd name="connsiteX43" fmla="*/ 147771 w 336945"/>
                  <a:gd name="connsiteY43" fmla="*/ 14287 h 337198"/>
                  <a:gd name="connsiteX44" fmla="*/ 148794 w 336945"/>
                  <a:gd name="connsiteY44" fmla="*/ 0 h 337198"/>
                  <a:gd name="connsiteX45" fmla="*/ 296272 w 336945"/>
                  <a:gd name="connsiteY45" fmla="*/ 147477 h 337198"/>
                  <a:gd name="connsiteX46" fmla="*/ 259402 w 336945"/>
                  <a:gd name="connsiteY46" fmla="*/ 244918 h 337198"/>
                  <a:gd name="connsiteX47" fmla="*/ 289688 w 336945"/>
                  <a:gd name="connsiteY47" fmla="*/ 240967 h 337198"/>
                  <a:gd name="connsiteX48" fmla="*/ 294955 w 336945"/>
                  <a:gd name="connsiteY48" fmla="*/ 243601 h 337198"/>
                  <a:gd name="connsiteX49" fmla="*/ 334458 w 336945"/>
                  <a:gd name="connsiteY49" fmla="*/ 283104 h 337198"/>
                  <a:gd name="connsiteX50" fmla="*/ 330508 w 336945"/>
                  <a:gd name="connsiteY50" fmla="*/ 294955 h 337198"/>
                  <a:gd name="connsiteX51" fmla="*/ 298905 w 336945"/>
                  <a:gd name="connsiteY51" fmla="*/ 297589 h 337198"/>
                  <a:gd name="connsiteX52" fmla="*/ 294955 w 336945"/>
                  <a:gd name="connsiteY52" fmla="*/ 329191 h 337198"/>
                  <a:gd name="connsiteX53" fmla="*/ 283104 w 336945"/>
                  <a:gd name="connsiteY53" fmla="*/ 334458 h 337198"/>
                  <a:gd name="connsiteX54" fmla="*/ 243601 w 336945"/>
                  <a:gd name="connsiteY54" fmla="*/ 294955 h 337198"/>
                  <a:gd name="connsiteX55" fmla="*/ 240968 w 336945"/>
                  <a:gd name="connsiteY55" fmla="*/ 289688 h 337198"/>
                  <a:gd name="connsiteX56" fmla="*/ 244918 w 336945"/>
                  <a:gd name="connsiteY56" fmla="*/ 259403 h 337198"/>
                  <a:gd name="connsiteX57" fmla="*/ 147477 w 336945"/>
                  <a:gd name="connsiteY57" fmla="*/ 296272 h 337198"/>
                  <a:gd name="connsiteX58" fmla="*/ 0 w 336945"/>
                  <a:gd name="connsiteY58" fmla="*/ 148794 h 337198"/>
                  <a:gd name="connsiteX59" fmla="*/ 148794 w 336945"/>
                  <a:gd name="connsiteY59" fmla="*/ 0 h 3371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</a:cxnLst>
                <a:rect l="l" t="t" r="r" b="b"/>
                <a:pathLst>
                  <a:path w="336945" h="337198">
                    <a:moveTo>
                      <a:pt x="258763" y="266700"/>
                    </a:moveTo>
                    <a:lnTo>
                      <a:pt x="255588" y="287338"/>
                    </a:lnTo>
                    <a:lnTo>
                      <a:pt x="284164" y="312738"/>
                    </a:lnTo>
                    <a:lnTo>
                      <a:pt x="285751" y="293688"/>
                    </a:lnTo>
                    <a:close/>
                    <a:moveTo>
                      <a:pt x="287338" y="255587"/>
                    </a:moveTo>
                    <a:lnTo>
                      <a:pt x="269875" y="257175"/>
                    </a:lnTo>
                    <a:lnTo>
                      <a:pt x="295275" y="284162"/>
                    </a:lnTo>
                    <a:lnTo>
                      <a:pt x="315913" y="280987"/>
                    </a:lnTo>
                    <a:close/>
                    <a:moveTo>
                      <a:pt x="147768" y="107950"/>
                    </a:moveTo>
                    <a:cubicBezTo>
                      <a:pt x="126532" y="107950"/>
                      <a:pt x="107950" y="126531"/>
                      <a:pt x="107950" y="149095"/>
                    </a:cubicBezTo>
                    <a:cubicBezTo>
                      <a:pt x="107950" y="170331"/>
                      <a:pt x="126532" y="188913"/>
                      <a:pt x="147768" y="188913"/>
                    </a:cubicBezTo>
                    <a:cubicBezTo>
                      <a:pt x="157059" y="188913"/>
                      <a:pt x="165022" y="186258"/>
                      <a:pt x="172986" y="180949"/>
                    </a:cubicBezTo>
                    <a:cubicBezTo>
                      <a:pt x="172986" y="180949"/>
                      <a:pt x="172986" y="180949"/>
                      <a:pt x="153077" y="162368"/>
                    </a:cubicBezTo>
                    <a:cubicBezTo>
                      <a:pt x="150422" y="159713"/>
                      <a:pt x="150422" y="154404"/>
                      <a:pt x="153077" y="151749"/>
                    </a:cubicBezTo>
                    <a:cubicBezTo>
                      <a:pt x="155731" y="149095"/>
                      <a:pt x="161040" y="149095"/>
                      <a:pt x="163695" y="151749"/>
                    </a:cubicBezTo>
                    <a:lnTo>
                      <a:pt x="182277" y="170331"/>
                    </a:lnTo>
                    <a:cubicBezTo>
                      <a:pt x="186258" y="163695"/>
                      <a:pt x="188913" y="157058"/>
                      <a:pt x="188913" y="149095"/>
                    </a:cubicBezTo>
                    <a:cubicBezTo>
                      <a:pt x="188913" y="126531"/>
                      <a:pt x="170331" y="107950"/>
                      <a:pt x="147768" y="107950"/>
                    </a:cubicBezTo>
                    <a:close/>
                    <a:moveTo>
                      <a:pt x="147771" y="61912"/>
                    </a:moveTo>
                    <a:cubicBezTo>
                      <a:pt x="100219" y="61912"/>
                      <a:pt x="61913" y="101539"/>
                      <a:pt x="61913" y="149091"/>
                    </a:cubicBezTo>
                    <a:cubicBezTo>
                      <a:pt x="61913" y="196644"/>
                      <a:pt x="100219" y="234950"/>
                      <a:pt x="147771" y="234950"/>
                    </a:cubicBezTo>
                    <a:cubicBezTo>
                      <a:pt x="170227" y="234950"/>
                      <a:pt x="190040" y="227024"/>
                      <a:pt x="204570" y="213815"/>
                    </a:cubicBezTo>
                    <a:cubicBezTo>
                      <a:pt x="204570" y="213815"/>
                      <a:pt x="204570" y="213815"/>
                      <a:pt x="182115" y="191360"/>
                    </a:cubicBezTo>
                    <a:cubicBezTo>
                      <a:pt x="172869" y="197965"/>
                      <a:pt x="160980" y="203248"/>
                      <a:pt x="147771" y="203248"/>
                    </a:cubicBezTo>
                    <a:cubicBezTo>
                      <a:pt x="118712" y="203248"/>
                      <a:pt x="93615" y="178151"/>
                      <a:pt x="93615" y="149091"/>
                    </a:cubicBezTo>
                    <a:cubicBezTo>
                      <a:pt x="93615" y="118710"/>
                      <a:pt x="118712" y="94934"/>
                      <a:pt x="147771" y="94934"/>
                    </a:cubicBezTo>
                    <a:cubicBezTo>
                      <a:pt x="178152" y="94934"/>
                      <a:pt x="203249" y="118710"/>
                      <a:pt x="203249" y="149091"/>
                    </a:cubicBezTo>
                    <a:cubicBezTo>
                      <a:pt x="203249" y="160979"/>
                      <a:pt x="199287" y="171547"/>
                      <a:pt x="191361" y="180793"/>
                    </a:cubicBezTo>
                    <a:lnTo>
                      <a:pt x="215137" y="204569"/>
                    </a:lnTo>
                    <a:cubicBezTo>
                      <a:pt x="228346" y="188718"/>
                      <a:pt x="234951" y="170226"/>
                      <a:pt x="234951" y="149091"/>
                    </a:cubicBezTo>
                    <a:cubicBezTo>
                      <a:pt x="234951" y="101539"/>
                      <a:pt x="195324" y="61912"/>
                      <a:pt x="147771" y="61912"/>
                    </a:cubicBezTo>
                    <a:close/>
                    <a:moveTo>
                      <a:pt x="147771" y="14287"/>
                    </a:moveTo>
                    <a:cubicBezTo>
                      <a:pt x="75082" y="14287"/>
                      <a:pt x="14288" y="73407"/>
                      <a:pt x="14288" y="148294"/>
                    </a:cubicBezTo>
                    <a:cubicBezTo>
                      <a:pt x="14288" y="221866"/>
                      <a:pt x="75082" y="280987"/>
                      <a:pt x="147771" y="280987"/>
                    </a:cubicBezTo>
                    <a:cubicBezTo>
                      <a:pt x="183455" y="280987"/>
                      <a:pt x="215174" y="267849"/>
                      <a:pt x="238963" y="246828"/>
                    </a:cubicBezTo>
                    <a:cubicBezTo>
                      <a:pt x="238963" y="246828"/>
                      <a:pt x="238963" y="246828"/>
                      <a:pt x="215174" y="223180"/>
                    </a:cubicBezTo>
                    <a:cubicBezTo>
                      <a:pt x="196671" y="237632"/>
                      <a:pt x="174203" y="248142"/>
                      <a:pt x="147771" y="248142"/>
                    </a:cubicBezTo>
                    <a:cubicBezTo>
                      <a:pt x="93585" y="248142"/>
                      <a:pt x="47328" y="202159"/>
                      <a:pt x="47328" y="146980"/>
                    </a:cubicBezTo>
                    <a:cubicBezTo>
                      <a:pt x="47328" y="91801"/>
                      <a:pt x="93585" y="47132"/>
                      <a:pt x="149093" y="47132"/>
                    </a:cubicBezTo>
                    <a:cubicBezTo>
                      <a:pt x="203279" y="47132"/>
                      <a:pt x="249536" y="91801"/>
                      <a:pt x="249536" y="146980"/>
                    </a:cubicBezTo>
                    <a:cubicBezTo>
                      <a:pt x="249536" y="171942"/>
                      <a:pt x="240284" y="194276"/>
                      <a:pt x="224425" y="212670"/>
                    </a:cubicBezTo>
                    <a:cubicBezTo>
                      <a:pt x="224425" y="212670"/>
                      <a:pt x="224425" y="212670"/>
                      <a:pt x="249536" y="236318"/>
                    </a:cubicBezTo>
                    <a:cubicBezTo>
                      <a:pt x="269360" y="212670"/>
                      <a:pt x="282576" y="181138"/>
                      <a:pt x="282576" y="148294"/>
                    </a:cubicBezTo>
                    <a:cubicBezTo>
                      <a:pt x="282576" y="73407"/>
                      <a:pt x="221782" y="14287"/>
                      <a:pt x="147771" y="14287"/>
                    </a:cubicBezTo>
                    <a:close/>
                    <a:moveTo>
                      <a:pt x="148794" y="0"/>
                    </a:moveTo>
                    <a:cubicBezTo>
                      <a:pt x="229117" y="0"/>
                      <a:pt x="296272" y="65838"/>
                      <a:pt x="296272" y="147477"/>
                    </a:cubicBezTo>
                    <a:cubicBezTo>
                      <a:pt x="296272" y="184347"/>
                      <a:pt x="281787" y="218583"/>
                      <a:pt x="259402" y="244918"/>
                    </a:cubicBezTo>
                    <a:cubicBezTo>
                      <a:pt x="259402" y="244918"/>
                      <a:pt x="259402" y="244918"/>
                      <a:pt x="289688" y="240967"/>
                    </a:cubicBezTo>
                    <a:cubicBezTo>
                      <a:pt x="292322" y="240967"/>
                      <a:pt x="293638" y="242284"/>
                      <a:pt x="294955" y="243601"/>
                    </a:cubicBezTo>
                    <a:cubicBezTo>
                      <a:pt x="294955" y="243601"/>
                      <a:pt x="294955" y="243601"/>
                      <a:pt x="334458" y="283104"/>
                    </a:cubicBezTo>
                    <a:cubicBezTo>
                      <a:pt x="339725" y="287055"/>
                      <a:pt x="335775" y="293639"/>
                      <a:pt x="330508" y="294955"/>
                    </a:cubicBezTo>
                    <a:cubicBezTo>
                      <a:pt x="330508" y="294955"/>
                      <a:pt x="330508" y="294955"/>
                      <a:pt x="298905" y="297589"/>
                    </a:cubicBezTo>
                    <a:cubicBezTo>
                      <a:pt x="298905" y="297589"/>
                      <a:pt x="298905" y="297589"/>
                      <a:pt x="294955" y="329191"/>
                    </a:cubicBezTo>
                    <a:cubicBezTo>
                      <a:pt x="293638" y="337092"/>
                      <a:pt x="287055" y="339725"/>
                      <a:pt x="283104" y="334458"/>
                    </a:cubicBezTo>
                    <a:cubicBezTo>
                      <a:pt x="283104" y="334458"/>
                      <a:pt x="283104" y="334458"/>
                      <a:pt x="243601" y="294955"/>
                    </a:cubicBezTo>
                    <a:cubicBezTo>
                      <a:pt x="242284" y="293639"/>
                      <a:pt x="240968" y="291005"/>
                      <a:pt x="240968" y="289688"/>
                    </a:cubicBezTo>
                    <a:cubicBezTo>
                      <a:pt x="240968" y="289688"/>
                      <a:pt x="240968" y="289688"/>
                      <a:pt x="244918" y="259403"/>
                    </a:cubicBezTo>
                    <a:cubicBezTo>
                      <a:pt x="218583" y="281788"/>
                      <a:pt x="184347" y="296272"/>
                      <a:pt x="147477" y="296272"/>
                    </a:cubicBezTo>
                    <a:cubicBezTo>
                      <a:pt x="67155" y="296272"/>
                      <a:pt x="0" y="229117"/>
                      <a:pt x="0" y="148794"/>
                    </a:cubicBezTo>
                    <a:cubicBezTo>
                      <a:pt x="0" y="67155"/>
                      <a:pt x="67155" y="0"/>
                      <a:pt x="148794" y="0"/>
                    </a:cubicBezTo>
                    <a:close/>
                  </a:path>
                </a:pathLst>
              </a:custGeom>
              <a:solidFill>
                <a:schemeClr val="bg1">
                  <a:lumMod val="100000"/>
                </a:schemeClr>
              </a:solidFill>
              <a:ln w="25400" cap="flat">
                <a:solidFill>
                  <a:srgbClr val="000000">
                    <a:alpha val="0"/>
                  </a:srgbClr>
                </a:solidFill>
                <a:prstDash val="solid"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 sz="24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69" name="矩形 68"/>
            <p:cNvSpPr/>
            <p:nvPr/>
          </p:nvSpPr>
          <p:spPr>
            <a:xfrm>
              <a:off x="1507331" y="3159800"/>
              <a:ext cx="1671638" cy="571500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dk2">
                      <a:lumMod val="100000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>
              <a:normAutofit/>
            </a:bodyPr>
            <a:lstStyle/>
            <a:p>
              <a:pPr algn="ctr"/>
              <a:r>
                <a:rPr lang="zh-CN" altLang="en-US" sz="1465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关键词</a:t>
              </a:r>
              <a:endParaRPr lang="zh-CN" altLang="en-US" sz="1465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0" name="矩形 69"/>
            <p:cNvSpPr/>
            <p:nvPr/>
          </p:nvSpPr>
          <p:spPr>
            <a:xfrm>
              <a:off x="1330768" y="3549477"/>
              <a:ext cx="2024764" cy="571500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dk2">
                      <a:lumMod val="100000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anchor="ctr" anchorCtr="1">
              <a:normAutofit fontScale="92500" lnSpcReduction="200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335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此部分内容作为文字排版占位显示</a:t>
              </a:r>
              <a:br>
                <a:rPr lang="zh-CN" altLang="en-US" sz="1335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</a:br>
              <a:r>
                <a:rPr lang="zh-CN" altLang="en-US" sz="1335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（建议使用主题字体）</a:t>
              </a:r>
              <a:endParaRPr lang="zh-CN" altLang="en-US" sz="1335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</p:grpSp>
      <p:grpSp>
        <p:nvGrpSpPr>
          <p:cNvPr id="71" name="组合 70"/>
          <p:cNvGrpSpPr/>
          <p:nvPr/>
        </p:nvGrpSpPr>
        <p:grpSpPr>
          <a:xfrm>
            <a:off x="4864755" y="2041074"/>
            <a:ext cx="2552700" cy="3866055"/>
            <a:chOff x="5023503" y="1507040"/>
            <a:chExt cx="2552700" cy="3866052"/>
          </a:xfrm>
        </p:grpSpPr>
        <p:grpSp>
          <p:nvGrpSpPr>
            <p:cNvPr id="72" name="组合 71"/>
            <p:cNvGrpSpPr/>
            <p:nvPr/>
          </p:nvGrpSpPr>
          <p:grpSpPr>
            <a:xfrm>
              <a:off x="5023503" y="4585518"/>
              <a:ext cx="2552700" cy="787574"/>
              <a:chOff x="5023503" y="4514851"/>
              <a:chExt cx="2552700" cy="787574"/>
            </a:xfrm>
          </p:grpSpPr>
          <p:sp>
            <p:nvSpPr>
              <p:cNvPr id="73" name="矩形: 圆角 68"/>
              <p:cNvSpPr/>
              <p:nvPr/>
            </p:nvSpPr>
            <p:spPr>
              <a:xfrm>
                <a:off x="5023503" y="4514851"/>
                <a:ext cx="2552700" cy="196850"/>
              </a:xfrm>
              <a:prstGeom prst="roundRect">
                <a:avLst>
                  <a:gd name="adj" fmla="val 50000"/>
                </a:avLst>
              </a:prstGeom>
              <a:noFill/>
              <a:ln w="12700" cap="flat" cmpd="sng" algn="ctr">
                <a:noFill/>
                <a:prstDash val="solid"/>
                <a:miter lim="800000"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pattFill prst="pct5">
                      <a:fgClr>
                        <a:srgbClr val="E4E6EA"/>
                      </a:fgClr>
                      <a:bgClr>
                        <a:srgbClr val="ADB5BF"/>
                      </a:bgClr>
                    </a:patt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>
                        <a:lumMod val="20000"/>
                        <a:lumOff val="80000"/>
                      </a:schemeClr>
                    </a:solidFill>
                    <a:prstDash val="solid"/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24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4" name="矩形: 圆角 69"/>
              <p:cNvSpPr/>
              <p:nvPr/>
            </p:nvSpPr>
            <p:spPr>
              <a:xfrm>
                <a:off x="5074303" y="4542214"/>
                <a:ext cx="2028172" cy="142124"/>
              </a:xfrm>
              <a:prstGeom prst="roundRect">
                <a:avLst>
                  <a:gd name="adj" fmla="val 50000"/>
                </a:avLst>
              </a:prstGeom>
              <a:solidFill>
                <a:srgbClr val="5EAB4E"/>
              </a:solidFill>
              <a:ln w="12700" cap="flat" cmpd="sng" algn="ctr">
                <a:noFill/>
                <a:prstDash val="solid"/>
                <a:miter lim="800000"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accent1">
                        <a:shade val="50000"/>
                      </a:schemeClr>
                    </a:solidFill>
                    <a:prstDash val="solid"/>
                    <a:miter lim="800000"/>
                    <a:headEnd/>
                    <a:tailEnd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24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5" name="矩形: 圆角 70"/>
              <p:cNvSpPr/>
              <p:nvPr/>
            </p:nvSpPr>
            <p:spPr>
              <a:xfrm>
                <a:off x="5023503" y="4806103"/>
                <a:ext cx="2552700" cy="196850"/>
              </a:xfrm>
              <a:prstGeom prst="roundRect">
                <a:avLst>
                  <a:gd name="adj" fmla="val 50000"/>
                </a:avLst>
              </a:prstGeom>
              <a:noFill/>
              <a:ln w="12700" cap="flat" cmpd="sng" algn="ctr">
                <a:noFill/>
                <a:prstDash val="solid"/>
                <a:miter lim="800000"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pattFill prst="pct5">
                      <a:fgClr>
                        <a:srgbClr val="E4E6EA"/>
                      </a:fgClr>
                      <a:bgClr>
                        <a:srgbClr val="ADB5BF"/>
                      </a:bgClr>
                    </a:patt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>
                        <a:lumMod val="20000"/>
                        <a:lumOff val="80000"/>
                      </a:schemeClr>
                    </a:solidFill>
                    <a:prstDash val="solid"/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24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6" name="矩形: 圆角 71"/>
              <p:cNvSpPr/>
              <p:nvPr/>
            </p:nvSpPr>
            <p:spPr>
              <a:xfrm>
                <a:off x="5074302" y="4833466"/>
                <a:ext cx="1820863" cy="142124"/>
              </a:xfrm>
              <a:prstGeom prst="roundRect">
                <a:avLst>
                  <a:gd name="adj" fmla="val 50000"/>
                </a:avLst>
              </a:prstGeom>
              <a:solidFill>
                <a:srgbClr val="5EAB4E"/>
              </a:solidFill>
              <a:ln w="12700" cap="flat" cmpd="sng" algn="ctr">
                <a:noFill/>
                <a:prstDash val="solid"/>
                <a:miter lim="800000"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accent1">
                        <a:shade val="50000"/>
                      </a:schemeClr>
                    </a:solidFill>
                    <a:prstDash val="solid"/>
                    <a:miter lim="800000"/>
                    <a:headEnd/>
                    <a:tailEnd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24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7" name="矩形: 圆角 72"/>
              <p:cNvSpPr/>
              <p:nvPr/>
            </p:nvSpPr>
            <p:spPr>
              <a:xfrm>
                <a:off x="5023503" y="5105575"/>
                <a:ext cx="2552700" cy="196850"/>
              </a:xfrm>
              <a:prstGeom prst="roundRect">
                <a:avLst>
                  <a:gd name="adj" fmla="val 50000"/>
                </a:avLst>
              </a:prstGeom>
              <a:noFill/>
              <a:ln w="12700" cap="flat" cmpd="sng" algn="ctr">
                <a:noFill/>
                <a:prstDash val="solid"/>
                <a:miter lim="800000"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pattFill prst="pct5">
                      <a:fgClr>
                        <a:srgbClr val="E4E6EA"/>
                      </a:fgClr>
                      <a:bgClr>
                        <a:srgbClr val="ADB5BF"/>
                      </a:bgClr>
                    </a:patt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>
                        <a:lumMod val="20000"/>
                        <a:lumOff val="80000"/>
                      </a:schemeClr>
                    </a:solidFill>
                    <a:prstDash val="solid"/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24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8" name="矩形: 圆角 73"/>
              <p:cNvSpPr/>
              <p:nvPr/>
            </p:nvSpPr>
            <p:spPr>
              <a:xfrm>
                <a:off x="5074303" y="5132938"/>
                <a:ext cx="1323322" cy="142124"/>
              </a:xfrm>
              <a:prstGeom prst="roundRect">
                <a:avLst>
                  <a:gd name="adj" fmla="val 50000"/>
                </a:avLst>
              </a:prstGeom>
              <a:solidFill>
                <a:srgbClr val="5EAB4E"/>
              </a:solidFill>
              <a:ln w="12700" cap="flat" cmpd="sng" algn="ctr">
                <a:noFill/>
                <a:prstDash val="solid"/>
                <a:miter lim="800000"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accent1">
                        <a:shade val="50000"/>
                      </a:schemeClr>
                    </a:solidFill>
                    <a:prstDash val="solid"/>
                    <a:miter lim="800000"/>
                    <a:headEnd/>
                    <a:tailEnd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24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79" name="组合 78"/>
            <p:cNvGrpSpPr/>
            <p:nvPr/>
          </p:nvGrpSpPr>
          <p:grpSpPr>
            <a:xfrm>
              <a:off x="5509277" y="1507040"/>
              <a:ext cx="1581153" cy="1581153"/>
              <a:chOff x="4675885" y="1630865"/>
              <a:chExt cx="1581153" cy="1581153"/>
            </a:xfrm>
          </p:grpSpPr>
          <p:sp>
            <p:nvSpPr>
              <p:cNvPr id="80" name="任意多边形: 形状 64"/>
              <p:cNvSpPr/>
              <p:nvPr/>
            </p:nvSpPr>
            <p:spPr>
              <a:xfrm>
                <a:off x="4675885" y="1630865"/>
                <a:ext cx="1581153" cy="158115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solidFill>
                <a:srgbClr val="5EAB4E"/>
              </a:solidFill>
              <a:ln w="63500" cap="flat">
                <a:solidFill>
                  <a:srgbClr val="000000">
                    <a:alpha val="0"/>
                  </a:srgbClr>
                </a:solidFill>
                <a:prstDash val="solid"/>
                <a:miter lim="400000"/>
              </a:ln>
              <a:effectLst/>
            </p:spPr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24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1" name="任意多边形: 形状 65"/>
              <p:cNvSpPr/>
              <p:nvPr/>
            </p:nvSpPr>
            <p:spPr>
              <a:xfrm>
                <a:off x="4708204" y="1663184"/>
                <a:ext cx="1516514" cy="151651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solidFill>
                <a:schemeClr val="bg1">
                  <a:lumMod val="100000"/>
                </a:schemeClr>
              </a:solidFill>
              <a:ln w="25400" cap="flat">
                <a:solidFill>
                  <a:srgbClr val="000000">
                    <a:alpha val="0"/>
                  </a:srgbClr>
                </a:solidFill>
                <a:prstDash val="solid"/>
                <a:miter lim="400000"/>
              </a:ln>
              <a:effectLst/>
            </p:spPr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24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2" name="任意多边形: 形状 66"/>
              <p:cNvSpPr/>
              <p:nvPr/>
            </p:nvSpPr>
            <p:spPr>
              <a:xfrm>
                <a:off x="4807642" y="1762622"/>
                <a:ext cx="1317638" cy="131763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solidFill>
                <a:srgbClr val="5EAB4E"/>
              </a:solidFill>
              <a:ln w="25400" cap="flat">
                <a:solidFill>
                  <a:srgbClr val="000000">
                    <a:alpha val="0"/>
                  </a:srgbClr>
                </a:solidFill>
                <a:prstDash val="solid"/>
                <a:miter lim="400000"/>
              </a:ln>
              <a:effectLst/>
            </p:spPr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24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3" name="任意多边形: 形状 67"/>
              <p:cNvSpPr/>
              <p:nvPr/>
            </p:nvSpPr>
            <p:spPr>
              <a:xfrm>
                <a:off x="5198872" y="2156413"/>
                <a:ext cx="535178" cy="530056"/>
              </a:xfrm>
              <a:custGeom>
                <a:avLst/>
                <a:gdLst>
                  <a:gd name="connsiteX0" fmla="*/ 242094 w 331788"/>
                  <a:gd name="connsiteY0" fmla="*/ 203585 h 328613"/>
                  <a:gd name="connsiteX1" fmla="*/ 214264 w 331788"/>
                  <a:gd name="connsiteY1" fmla="*/ 214264 h 328613"/>
                  <a:gd name="connsiteX2" fmla="*/ 214264 w 331788"/>
                  <a:gd name="connsiteY2" fmla="*/ 269924 h 328613"/>
                  <a:gd name="connsiteX3" fmla="*/ 269924 w 331788"/>
                  <a:gd name="connsiteY3" fmla="*/ 269924 h 328613"/>
                  <a:gd name="connsiteX4" fmla="*/ 269924 w 331788"/>
                  <a:gd name="connsiteY4" fmla="*/ 214264 h 328613"/>
                  <a:gd name="connsiteX5" fmla="*/ 242094 w 331788"/>
                  <a:gd name="connsiteY5" fmla="*/ 203585 h 328613"/>
                  <a:gd name="connsiteX6" fmla="*/ 85725 w 331788"/>
                  <a:gd name="connsiteY6" fmla="*/ 200752 h 328613"/>
                  <a:gd name="connsiteX7" fmla="*/ 136525 w 331788"/>
                  <a:gd name="connsiteY7" fmla="*/ 207698 h 328613"/>
                  <a:gd name="connsiteX8" fmla="*/ 132667 w 331788"/>
                  <a:gd name="connsiteY8" fmla="*/ 222250 h 328613"/>
                  <a:gd name="connsiteX9" fmla="*/ 38783 w 331788"/>
                  <a:gd name="connsiteY9" fmla="*/ 222250 h 328613"/>
                  <a:gd name="connsiteX10" fmla="*/ 34925 w 331788"/>
                  <a:gd name="connsiteY10" fmla="*/ 207698 h 328613"/>
                  <a:gd name="connsiteX11" fmla="*/ 85725 w 331788"/>
                  <a:gd name="connsiteY11" fmla="*/ 200752 h 328613"/>
                  <a:gd name="connsiteX12" fmla="*/ 86038 w 331788"/>
                  <a:gd name="connsiteY12" fmla="*/ 150283 h 328613"/>
                  <a:gd name="connsiteX13" fmla="*/ 136525 w 331788"/>
                  <a:gd name="connsiteY13" fmla="*/ 158221 h 328613"/>
                  <a:gd name="connsiteX14" fmla="*/ 132678 w 331788"/>
                  <a:gd name="connsiteY14" fmla="*/ 171450 h 328613"/>
                  <a:gd name="connsiteX15" fmla="*/ 39076 w 331788"/>
                  <a:gd name="connsiteY15" fmla="*/ 171450 h 328613"/>
                  <a:gd name="connsiteX16" fmla="*/ 36512 w 331788"/>
                  <a:gd name="connsiteY16" fmla="*/ 158221 h 328613"/>
                  <a:gd name="connsiteX17" fmla="*/ 86038 w 331788"/>
                  <a:gd name="connsiteY17" fmla="*/ 150283 h 328613"/>
                  <a:gd name="connsiteX18" fmla="*/ 243681 w 331788"/>
                  <a:gd name="connsiteY18" fmla="*/ 148724 h 328613"/>
                  <a:gd name="connsiteX19" fmla="*/ 295275 w 331788"/>
                  <a:gd name="connsiteY19" fmla="*/ 156745 h 328613"/>
                  <a:gd name="connsiteX20" fmla="*/ 292663 w 331788"/>
                  <a:gd name="connsiteY20" fmla="*/ 171450 h 328613"/>
                  <a:gd name="connsiteX21" fmla="*/ 197312 w 331788"/>
                  <a:gd name="connsiteY21" fmla="*/ 171450 h 328613"/>
                  <a:gd name="connsiteX22" fmla="*/ 192087 w 331788"/>
                  <a:gd name="connsiteY22" fmla="*/ 156745 h 328613"/>
                  <a:gd name="connsiteX23" fmla="*/ 243681 w 331788"/>
                  <a:gd name="connsiteY23" fmla="*/ 148724 h 328613"/>
                  <a:gd name="connsiteX24" fmla="*/ 86038 w 331788"/>
                  <a:gd name="connsiteY24" fmla="*/ 99483 h 328613"/>
                  <a:gd name="connsiteX25" fmla="*/ 136525 w 331788"/>
                  <a:gd name="connsiteY25" fmla="*/ 107421 h 328613"/>
                  <a:gd name="connsiteX26" fmla="*/ 132678 w 331788"/>
                  <a:gd name="connsiteY26" fmla="*/ 120650 h 328613"/>
                  <a:gd name="connsiteX27" fmla="*/ 39076 w 331788"/>
                  <a:gd name="connsiteY27" fmla="*/ 120650 h 328613"/>
                  <a:gd name="connsiteX28" fmla="*/ 36512 w 331788"/>
                  <a:gd name="connsiteY28" fmla="*/ 107421 h 328613"/>
                  <a:gd name="connsiteX29" fmla="*/ 86038 w 331788"/>
                  <a:gd name="connsiteY29" fmla="*/ 99483 h 328613"/>
                  <a:gd name="connsiteX30" fmla="*/ 243681 w 331788"/>
                  <a:gd name="connsiteY30" fmla="*/ 99152 h 328613"/>
                  <a:gd name="connsiteX31" fmla="*/ 295275 w 331788"/>
                  <a:gd name="connsiteY31" fmla="*/ 106098 h 328613"/>
                  <a:gd name="connsiteX32" fmla="*/ 292663 w 331788"/>
                  <a:gd name="connsiteY32" fmla="*/ 120650 h 328613"/>
                  <a:gd name="connsiteX33" fmla="*/ 196006 w 331788"/>
                  <a:gd name="connsiteY33" fmla="*/ 120650 h 328613"/>
                  <a:gd name="connsiteX34" fmla="*/ 192087 w 331788"/>
                  <a:gd name="connsiteY34" fmla="*/ 106098 h 328613"/>
                  <a:gd name="connsiteX35" fmla="*/ 243681 w 331788"/>
                  <a:gd name="connsiteY35" fmla="*/ 99152 h 328613"/>
                  <a:gd name="connsiteX36" fmla="*/ 243681 w 331788"/>
                  <a:gd name="connsiteY36" fmla="*/ 48711 h 328613"/>
                  <a:gd name="connsiteX37" fmla="*/ 295275 w 331788"/>
                  <a:gd name="connsiteY37" fmla="*/ 56732 h 328613"/>
                  <a:gd name="connsiteX38" fmla="*/ 292663 w 331788"/>
                  <a:gd name="connsiteY38" fmla="*/ 71437 h 328613"/>
                  <a:gd name="connsiteX39" fmla="*/ 197312 w 331788"/>
                  <a:gd name="connsiteY39" fmla="*/ 71437 h 328613"/>
                  <a:gd name="connsiteX40" fmla="*/ 192087 w 331788"/>
                  <a:gd name="connsiteY40" fmla="*/ 56732 h 328613"/>
                  <a:gd name="connsiteX41" fmla="*/ 243681 w 331788"/>
                  <a:gd name="connsiteY41" fmla="*/ 48711 h 328613"/>
                  <a:gd name="connsiteX42" fmla="*/ 85725 w 331788"/>
                  <a:gd name="connsiteY42" fmla="*/ 48683 h 328613"/>
                  <a:gd name="connsiteX43" fmla="*/ 136525 w 331788"/>
                  <a:gd name="connsiteY43" fmla="*/ 56621 h 328613"/>
                  <a:gd name="connsiteX44" fmla="*/ 132667 w 331788"/>
                  <a:gd name="connsiteY44" fmla="*/ 69850 h 328613"/>
                  <a:gd name="connsiteX45" fmla="*/ 38783 w 331788"/>
                  <a:gd name="connsiteY45" fmla="*/ 69850 h 328613"/>
                  <a:gd name="connsiteX46" fmla="*/ 34925 w 331788"/>
                  <a:gd name="connsiteY46" fmla="*/ 56621 h 328613"/>
                  <a:gd name="connsiteX47" fmla="*/ 85725 w 331788"/>
                  <a:gd name="connsiteY47" fmla="*/ 48683 h 328613"/>
                  <a:gd name="connsiteX48" fmla="*/ 245779 w 331788"/>
                  <a:gd name="connsiteY48" fmla="*/ 12700 h 328613"/>
                  <a:gd name="connsiteX49" fmla="*/ 171450 w 331788"/>
                  <a:gd name="connsiteY49" fmla="*/ 28215 h 328613"/>
                  <a:gd name="connsiteX50" fmla="*/ 171450 w 331788"/>
                  <a:gd name="connsiteY50" fmla="*/ 263525 h 328613"/>
                  <a:gd name="connsiteX51" fmla="*/ 192314 w 331788"/>
                  <a:gd name="connsiteY51" fmla="*/ 257061 h 328613"/>
                  <a:gd name="connsiteX52" fmla="*/ 205355 w 331788"/>
                  <a:gd name="connsiteY52" fmla="*/ 205344 h 328613"/>
                  <a:gd name="connsiteX53" fmla="*/ 279684 w 331788"/>
                  <a:gd name="connsiteY53" fmla="*/ 205344 h 328613"/>
                  <a:gd name="connsiteX54" fmla="*/ 294028 w 331788"/>
                  <a:gd name="connsiteY54" fmla="*/ 257061 h 328613"/>
                  <a:gd name="connsiteX55" fmla="*/ 317500 w 331788"/>
                  <a:gd name="connsiteY55" fmla="*/ 263525 h 328613"/>
                  <a:gd name="connsiteX56" fmla="*/ 317500 w 331788"/>
                  <a:gd name="connsiteY56" fmla="*/ 28215 h 328613"/>
                  <a:gd name="connsiteX57" fmla="*/ 245779 w 331788"/>
                  <a:gd name="connsiteY57" fmla="*/ 12700 h 328613"/>
                  <a:gd name="connsiteX58" fmla="*/ 84931 w 331788"/>
                  <a:gd name="connsiteY58" fmla="*/ 12700 h 328613"/>
                  <a:gd name="connsiteX59" fmla="*/ 12700 w 331788"/>
                  <a:gd name="connsiteY59" fmla="*/ 28215 h 328613"/>
                  <a:gd name="connsiteX60" fmla="*/ 12700 w 331788"/>
                  <a:gd name="connsiteY60" fmla="*/ 263525 h 328613"/>
                  <a:gd name="connsiteX61" fmla="*/ 84931 w 331788"/>
                  <a:gd name="connsiteY61" fmla="*/ 249303 h 328613"/>
                  <a:gd name="connsiteX62" fmla="*/ 157163 w 331788"/>
                  <a:gd name="connsiteY62" fmla="*/ 263525 h 328613"/>
                  <a:gd name="connsiteX63" fmla="*/ 157163 w 331788"/>
                  <a:gd name="connsiteY63" fmla="*/ 28215 h 328613"/>
                  <a:gd name="connsiteX64" fmla="*/ 84931 w 331788"/>
                  <a:gd name="connsiteY64" fmla="*/ 12700 h 328613"/>
                  <a:gd name="connsiteX65" fmla="*/ 86835 w 331788"/>
                  <a:gd name="connsiteY65" fmla="*/ 0 h 328613"/>
                  <a:gd name="connsiteX66" fmla="*/ 165894 w 331788"/>
                  <a:gd name="connsiteY66" fmla="*/ 15525 h 328613"/>
                  <a:gd name="connsiteX67" fmla="*/ 244953 w 331788"/>
                  <a:gd name="connsiteY67" fmla="*/ 0 h 328613"/>
                  <a:gd name="connsiteX68" fmla="*/ 326604 w 331788"/>
                  <a:gd name="connsiteY68" fmla="*/ 16819 h 328613"/>
                  <a:gd name="connsiteX69" fmla="*/ 331788 w 331788"/>
                  <a:gd name="connsiteY69" fmla="*/ 23288 h 328613"/>
                  <a:gd name="connsiteX70" fmla="*/ 331788 w 331788"/>
                  <a:gd name="connsiteY70" fmla="*/ 274276 h 328613"/>
                  <a:gd name="connsiteX71" fmla="*/ 322716 w 331788"/>
                  <a:gd name="connsiteY71" fmla="*/ 280744 h 328613"/>
                  <a:gd name="connsiteX72" fmla="*/ 289019 w 331788"/>
                  <a:gd name="connsiteY72" fmla="*/ 269101 h 328613"/>
                  <a:gd name="connsiteX73" fmla="*/ 285130 w 331788"/>
                  <a:gd name="connsiteY73" fmla="*/ 274276 h 328613"/>
                  <a:gd name="connsiteX74" fmla="*/ 329196 w 331788"/>
                  <a:gd name="connsiteY74" fmla="*/ 318263 h 328613"/>
                  <a:gd name="connsiteX75" fmla="*/ 318828 w 331788"/>
                  <a:gd name="connsiteY75" fmla="*/ 328613 h 328613"/>
                  <a:gd name="connsiteX76" fmla="*/ 274762 w 331788"/>
                  <a:gd name="connsiteY76" fmla="*/ 284626 h 328613"/>
                  <a:gd name="connsiteX77" fmla="*/ 206072 w 331788"/>
                  <a:gd name="connsiteY77" fmla="*/ 279451 h 328613"/>
                  <a:gd name="connsiteX78" fmla="*/ 198295 w 331788"/>
                  <a:gd name="connsiteY78" fmla="*/ 270394 h 328613"/>
                  <a:gd name="connsiteX79" fmla="*/ 167190 w 331788"/>
                  <a:gd name="connsiteY79" fmla="*/ 280744 h 328613"/>
                  <a:gd name="connsiteX80" fmla="*/ 163302 w 331788"/>
                  <a:gd name="connsiteY80" fmla="*/ 280744 h 328613"/>
                  <a:gd name="connsiteX81" fmla="*/ 85539 w 331788"/>
                  <a:gd name="connsiteY81" fmla="*/ 263926 h 328613"/>
                  <a:gd name="connsiteX82" fmla="*/ 9072 w 331788"/>
                  <a:gd name="connsiteY82" fmla="*/ 280744 h 328613"/>
                  <a:gd name="connsiteX83" fmla="*/ 0 w 331788"/>
                  <a:gd name="connsiteY83" fmla="*/ 274276 h 328613"/>
                  <a:gd name="connsiteX84" fmla="*/ 0 w 331788"/>
                  <a:gd name="connsiteY84" fmla="*/ 23288 h 328613"/>
                  <a:gd name="connsiteX85" fmla="*/ 5184 w 331788"/>
                  <a:gd name="connsiteY85" fmla="*/ 16819 h 328613"/>
                  <a:gd name="connsiteX86" fmla="*/ 86835 w 331788"/>
                  <a:gd name="connsiteY86" fmla="*/ 0 h 3286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</a:cxnLst>
                <a:rect l="l" t="t" r="r" b="b"/>
                <a:pathLst>
                  <a:path w="331788" h="328613">
                    <a:moveTo>
                      <a:pt x="242094" y="203585"/>
                    </a:moveTo>
                    <a:cubicBezTo>
                      <a:pt x="232062" y="203585"/>
                      <a:pt x="222031" y="207145"/>
                      <a:pt x="214264" y="214264"/>
                    </a:cubicBezTo>
                    <a:cubicBezTo>
                      <a:pt x="200025" y="229797"/>
                      <a:pt x="200025" y="254391"/>
                      <a:pt x="214264" y="269924"/>
                    </a:cubicBezTo>
                    <a:cubicBezTo>
                      <a:pt x="229797" y="284163"/>
                      <a:pt x="254391" y="284163"/>
                      <a:pt x="269924" y="269924"/>
                    </a:cubicBezTo>
                    <a:cubicBezTo>
                      <a:pt x="284163" y="254391"/>
                      <a:pt x="284163" y="229797"/>
                      <a:pt x="269924" y="214264"/>
                    </a:cubicBezTo>
                    <a:cubicBezTo>
                      <a:pt x="262158" y="207145"/>
                      <a:pt x="252126" y="203585"/>
                      <a:pt x="242094" y="203585"/>
                    </a:cubicBezTo>
                    <a:close/>
                    <a:moveTo>
                      <a:pt x="85725" y="200752"/>
                    </a:moveTo>
                    <a:cubicBezTo>
                      <a:pt x="102122" y="200752"/>
                      <a:pt x="118520" y="203067"/>
                      <a:pt x="136525" y="207698"/>
                    </a:cubicBezTo>
                    <a:cubicBezTo>
                      <a:pt x="136525" y="207698"/>
                      <a:pt x="136525" y="207698"/>
                      <a:pt x="132667" y="222250"/>
                    </a:cubicBezTo>
                    <a:cubicBezTo>
                      <a:pt x="99229" y="211667"/>
                      <a:pt x="72221" y="211667"/>
                      <a:pt x="38783" y="222250"/>
                    </a:cubicBezTo>
                    <a:cubicBezTo>
                      <a:pt x="38783" y="222250"/>
                      <a:pt x="38783" y="222250"/>
                      <a:pt x="34925" y="207698"/>
                    </a:cubicBezTo>
                    <a:cubicBezTo>
                      <a:pt x="52930" y="203067"/>
                      <a:pt x="69327" y="200752"/>
                      <a:pt x="85725" y="200752"/>
                    </a:cubicBezTo>
                    <a:close/>
                    <a:moveTo>
                      <a:pt x="86038" y="150283"/>
                    </a:moveTo>
                    <a:cubicBezTo>
                      <a:pt x="102226" y="150283"/>
                      <a:pt x="118574" y="152929"/>
                      <a:pt x="136525" y="158221"/>
                    </a:cubicBezTo>
                    <a:cubicBezTo>
                      <a:pt x="136525" y="158221"/>
                      <a:pt x="136525" y="158221"/>
                      <a:pt x="132678" y="171450"/>
                    </a:cubicBezTo>
                    <a:cubicBezTo>
                      <a:pt x="99341" y="162190"/>
                      <a:pt x="72414" y="162190"/>
                      <a:pt x="39076" y="171450"/>
                    </a:cubicBezTo>
                    <a:cubicBezTo>
                      <a:pt x="39076" y="171450"/>
                      <a:pt x="39076" y="171450"/>
                      <a:pt x="36512" y="158221"/>
                    </a:cubicBezTo>
                    <a:cubicBezTo>
                      <a:pt x="53822" y="152929"/>
                      <a:pt x="69850" y="150283"/>
                      <a:pt x="86038" y="150283"/>
                    </a:cubicBezTo>
                    <a:close/>
                    <a:moveTo>
                      <a:pt x="243681" y="148724"/>
                    </a:moveTo>
                    <a:cubicBezTo>
                      <a:pt x="260335" y="148724"/>
                      <a:pt x="276989" y="151398"/>
                      <a:pt x="295275" y="156745"/>
                    </a:cubicBezTo>
                    <a:cubicBezTo>
                      <a:pt x="295275" y="156745"/>
                      <a:pt x="295275" y="156745"/>
                      <a:pt x="292663" y="171450"/>
                    </a:cubicBezTo>
                    <a:cubicBezTo>
                      <a:pt x="257396" y="162092"/>
                      <a:pt x="231272" y="162092"/>
                      <a:pt x="197312" y="171450"/>
                    </a:cubicBezTo>
                    <a:cubicBezTo>
                      <a:pt x="197312" y="171450"/>
                      <a:pt x="197312" y="171450"/>
                      <a:pt x="192087" y="156745"/>
                    </a:cubicBezTo>
                    <a:cubicBezTo>
                      <a:pt x="210374" y="151398"/>
                      <a:pt x="227027" y="148724"/>
                      <a:pt x="243681" y="148724"/>
                    </a:cubicBezTo>
                    <a:close/>
                    <a:moveTo>
                      <a:pt x="86038" y="99483"/>
                    </a:moveTo>
                    <a:cubicBezTo>
                      <a:pt x="102226" y="99483"/>
                      <a:pt x="118574" y="102129"/>
                      <a:pt x="136525" y="107421"/>
                    </a:cubicBezTo>
                    <a:cubicBezTo>
                      <a:pt x="136525" y="107421"/>
                      <a:pt x="136525" y="107421"/>
                      <a:pt x="132678" y="120650"/>
                    </a:cubicBezTo>
                    <a:cubicBezTo>
                      <a:pt x="99341" y="111390"/>
                      <a:pt x="72414" y="111390"/>
                      <a:pt x="39076" y="120650"/>
                    </a:cubicBezTo>
                    <a:cubicBezTo>
                      <a:pt x="39076" y="120650"/>
                      <a:pt x="39076" y="120650"/>
                      <a:pt x="36512" y="107421"/>
                    </a:cubicBezTo>
                    <a:cubicBezTo>
                      <a:pt x="53822" y="102129"/>
                      <a:pt x="69850" y="99483"/>
                      <a:pt x="86038" y="99483"/>
                    </a:cubicBezTo>
                    <a:close/>
                    <a:moveTo>
                      <a:pt x="243681" y="99152"/>
                    </a:moveTo>
                    <a:cubicBezTo>
                      <a:pt x="260335" y="99152"/>
                      <a:pt x="276989" y="101467"/>
                      <a:pt x="295275" y="106098"/>
                    </a:cubicBezTo>
                    <a:cubicBezTo>
                      <a:pt x="295275" y="106098"/>
                      <a:pt x="295275" y="106098"/>
                      <a:pt x="292663" y="120650"/>
                    </a:cubicBezTo>
                    <a:cubicBezTo>
                      <a:pt x="257396" y="111390"/>
                      <a:pt x="231272" y="111390"/>
                      <a:pt x="196006" y="120650"/>
                    </a:cubicBezTo>
                    <a:cubicBezTo>
                      <a:pt x="196006" y="120650"/>
                      <a:pt x="196006" y="120650"/>
                      <a:pt x="192087" y="106098"/>
                    </a:cubicBezTo>
                    <a:cubicBezTo>
                      <a:pt x="210374" y="101467"/>
                      <a:pt x="227027" y="99152"/>
                      <a:pt x="243681" y="99152"/>
                    </a:cubicBezTo>
                    <a:close/>
                    <a:moveTo>
                      <a:pt x="243681" y="48711"/>
                    </a:moveTo>
                    <a:cubicBezTo>
                      <a:pt x="260335" y="48711"/>
                      <a:pt x="276989" y="51385"/>
                      <a:pt x="295275" y="56732"/>
                    </a:cubicBezTo>
                    <a:cubicBezTo>
                      <a:pt x="295275" y="56732"/>
                      <a:pt x="295275" y="56732"/>
                      <a:pt x="292663" y="71437"/>
                    </a:cubicBezTo>
                    <a:cubicBezTo>
                      <a:pt x="257396" y="60742"/>
                      <a:pt x="231272" y="60742"/>
                      <a:pt x="197312" y="71437"/>
                    </a:cubicBezTo>
                    <a:cubicBezTo>
                      <a:pt x="197312" y="71437"/>
                      <a:pt x="197312" y="71437"/>
                      <a:pt x="192087" y="56732"/>
                    </a:cubicBezTo>
                    <a:cubicBezTo>
                      <a:pt x="210374" y="51385"/>
                      <a:pt x="227027" y="48711"/>
                      <a:pt x="243681" y="48711"/>
                    </a:cubicBezTo>
                    <a:close/>
                    <a:moveTo>
                      <a:pt x="85725" y="48683"/>
                    </a:moveTo>
                    <a:cubicBezTo>
                      <a:pt x="102122" y="48683"/>
                      <a:pt x="118520" y="51329"/>
                      <a:pt x="136525" y="56621"/>
                    </a:cubicBezTo>
                    <a:cubicBezTo>
                      <a:pt x="136525" y="56621"/>
                      <a:pt x="136525" y="56621"/>
                      <a:pt x="132667" y="69850"/>
                    </a:cubicBezTo>
                    <a:cubicBezTo>
                      <a:pt x="99229" y="60590"/>
                      <a:pt x="72221" y="60590"/>
                      <a:pt x="38783" y="69850"/>
                    </a:cubicBezTo>
                    <a:lnTo>
                      <a:pt x="34925" y="56621"/>
                    </a:lnTo>
                    <a:cubicBezTo>
                      <a:pt x="52930" y="51329"/>
                      <a:pt x="69327" y="48683"/>
                      <a:pt x="85725" y="48683"/>
                    </a:cubicBezTo>
                    <a:close/>
                    <a:moveTo>
                      <a:pt x="245779" y="12700"/>
                    </a:moveTo>
                    <a:cubicBezTo>
                      <a:pt x="224915" y="12700"/>
                      <a:pt x="201443" y="16579"/>
                      <a:pt x="171450" y="28215"/>
                    </a:cubicBezTo>
                    <a:cubicBezTo>
                      <a:pt x="171450" y="28215"/>
                      <a:pt x="171450" y="28215"/>
                      <a:pt x="171450" y="263525"/>
                    </a:cubicBezTo>
                    <a:cubicBezTo>
                      <a:pt x="176666" y="262232"/>
                      <a:pt x="185794" y="259646"/>
                      <a:pt x="192314" y="257061"/>
                    </a:cubicBezTo>
                    <a:cubicBezTo>
                      <a:pt x="185794" y="238960"/>
                      <a:pt x="191010" y="219566"/>
                      <a:pt x="205355" y="205344"/>
                    </a:cubicBezTo>
                    <a:cubicBezTo>
                      <a:pt x="226219" y="184657"/>
                      <a:pt x="258819" y="184657"/>
                      <a:pt x="279684" y="205344"/>
                    </a:cubicBezTo>
                    <a:cubicBezTo>
                      <a:pt x="294028" y="218273"/>
                      <a:pt x="299244" y="238960"/>
                      <a:pt x="294028" y="257061"/>
                    </a:cubicBezTo>
                    <a:cubicBezTo>
                      <a:pt x="301852" y="258353"/>
                      <a:pt x="312284" y="262232"/>
                      <a:pt x="317500" y="263525"/>
                    </a:cubicBezTo>
                    <a:lnTo>
                      <a:pt x="317500" y="28215"/>
                    </a:lnTo>
                    <a:cubicBezTo>
                      <a:pt x="288812" y="17872"/>
                      <a:pt x="266643" y="12700"/>
                      <a:pt x="245779" y="12700"/>
                    </a:cubicBezTo>
                    <a:close/>
                    <a:moveTo>
                      <a:pt x="84931" y="12700"/>
                    </a:moveTo>
                    <a:cubicBezTo>
                      <a:pt x="63004" y="12700"/>
                      <a:pt x="42366" y="17872"/>
                      <a:pt x="12700" y="28215"/>
                    </a:cubicBezTo>
                    <a:cubicBezTo>
                      <a:pt x="12700" y="28215"/>
                      <a:pt x="12700" y="28215"/>
                      <a:pt x="12700" y="263525"/>
                    </a:cubicBezTo>
                    <a:cubicBezTo>
                      <a:pt x="41077" y="254475"/>
                      <a:pt x="63004" y="249303"/>
                      <a:pt x="84931" y="249303"/>
                    </a:cubicBezTo>
                    <a:cubicBezTo>
                      <a:pt x="106859" y="249303"/>
                      <a:pt x="128786" y="254475"/>
                      <a:pt x="157163" y="263525"/>
                    </a:cubicBezTo>
                    <a:lnTo>
                      <a:pt x="157163" y="28215"/>
                    </a:lnTo>
                    <a:cubicBezTo>
                      <a:pt x="128786" y="17872"/>
                      <a:pt x="106859" y="12700"/>
                      <a:pt x="84931" y="12700"/>
                    </a:cubicBezTo>
                    <a:close/>
                    <a:moveTo>
                      <a:pt x="86835" y="0"/>
                    </a:moveTo>
                    <a:cubicBezTo>
                      <a:pt x="110164" y="0"/>
                      <a:pt x="133493" y="5175"/>
                      <a:pt x="165894" y="15525"/>
                    </a:cubicBezTo>
                    <a:cubicBezTo>
                      <a:pt x="198295" y="5175"/>
                      <a:pt x="221624" y="0"/>
                      <a:pt x="244953" y="0"/>
                    </a:cubicBezTo>
                    <a:cubicBezTo>
                      <a:pt x="269578" y="0"/>
                      <a:pt x="294203" y="5175"/>
                      <a:pt x="326604" y="16819"/>
                    </a:cubicBezTo>
                    <a:cubicBezTo>
                      <a:pt x="329196" y="18113"/>
                      <a:pt x="331788" y="20700"/>
                      <a:pt x="331788" y="23288"/>
                    </a:cubicBezTo>
                    <a:cubicBezTo>
                      <a:pt x="331788" y="23288"/>
                      <a:pt x="331788" y="23288"/>
                      <a:pt x="331788" y="274276"/>
                    </a:cubicBezTo>
                    <a:cubicBezTo>
                      <a:pt x="331788" y="280744"/>
                      <a:pt x="325308" y="280744"/>
                      <a:pt x="322716" y="280744"/>
                    </a:cubicBezTo>
                    <a:cubicBezTo>
                      <a:pt x="313643" y="276863"/>
                      <a:pt x="299387" y="272982"/>
                      <a:pt x="289019" y="269101"/>
                    </a:cubicBezTo>
                    <a:cubicBezTo>
                      <a:pt x="287723" y="271688"/>
                      <a:pt x="286427" y="272982"/>
                      <a:pt x="285130" y="274276"/>
                    </a:cubicBezTo>
                    <a:cubicBezTo>
                      <a:pt x="285130" y="274276"/>
                      <a:pt x="285130" y="274276"/>
                      <a:pt x="329196" y="318263"/>
                    </a:cubicBezTo>
                    <a:cubicBezTo>
                      <a:pt x="329196" y="318263"/>
                      <a:pt x="329196" y="318263"/>
                      <a:pt x="318828" y="328613"/>
                    </a:cubicBezTo>
                    <a:cubicBezTo>
                      <a:pt x="318828" y="328613"/>
                      <a:pt x="318828" y="328613"/>
                      <a:pt x="274762" y="284626"/>
                    </a:cubicBezTo>
                    <a:cubicBezTo>
                      <a:pt x="254025" y="300151"/>
                      <a:pt x="224216" y="298857"/>
                      <a:pt x="206072" y="279451"/>
                    </a:cubicBezTo>
                    <a:cubicBezTo>
                      <a:pt x="202183" y="276863"/>
                      <a:pt x="200887" y="274276"/>
                      <a:pt x="198295" y="270394"/>
                    </a:cubicBezTo>
                    <a:cubicBezTo>
                      <a:pt x="189223" y="272982"/>
                      <a:pt x="174966" y="278157"/>
                      <a:pt x="167190" y="280744"/>
                    </a:cubicBezTo>
                    <a:cubicBezTo>
                      <a:pt x="165894" y="280744"/>
                      <a:pt x="164598" y="280744"/>
                      <a:pt x="163302" y="280744"/>
                    </a:cubicBezTo>
                    <a:cubicBezTo>
                      <a:pt x="130901" y="269101"/>
                      <a:pt x="108868" y="263926"/>
                      <a:pt x="85539" y="263926"/>
                    </a:cubicBezTo>
                    <a:cubicBezTo>
                      <a:pt x="63506" y="263926"/>
                      <a:pt x="40177" y="269101"/>
                      <a:pt x="9072" y="280744"/>
                    </a:cubicBezTo>
                    <a:cubicBezTo>
                      <a:pt x="6480" y="280744"/>
                      <a:pt x="0" y="280744"/>
                      <a:pt x="0" y="274276"/>
                    </a:cubicBezTo>
                    <a:cubicBezTo>
                      <a:pt x="0" y="274276"/>
                      <a:pt x="0" y="274276"/>
                      <a:pt x="0" y="23288"/>
                    </a:cubicBezTo>
                    <a:cubicBezTo>
                      <a:pt x="0" y="20700"/>
                      <a:pt x="2592" y="18113"/>
                      <a:pt x="5184" y="16819"/>
                    </a:cubicBezTo>
                    <a:cubicBezTo>
                      <a:pt x="37585" y="5175"/>
                      <a:pt x="62210" y="0"/>
                      <a:pt x="86835" y="0"/>
                    </a:cubicBezTo>
                    <a:close/>
                  </a:path>
                </a:pathLst>
              </a:custGeom>
              <a:solidFill>
                <a:schemeClr val="bg1">
                  <a:lumMod val="100000"/>
                </a:schemeClr>
              </a:solidFill>
              <a:ln w="25400" cap="flat">
                <a:solidFill>
                  <a:srgbClr val="000000">
                    <a:alpha val="0"/>
                  </a:srgbClr>
                </a:solidFill>
                <a:prstDash val="solid"/>
                <a:miter lim="400000"/>
              </a:ln>
              <a:effectLst/>
            </p:spPr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24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84" name="矩形 83"/>
            <p:cNvSpPr/>
            <p:nvPr/>
          </p:nvSpPr>
          <p:spPr>
            <a:xfrm>
              <a:off x="5464034" y="3159800"/>
              <a:ext cx="1671638" cy="571500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dk2">
                      <a:lumMod val="100000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1465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关键词</a:t>
              </a:r>
              <a:endParaRPr lang="zh-CN" altLang="en-US" sz="1465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5" name="矩形 84"/>
            <p:cNvSpPr/>
            <p:nvPr/>
          </p:nvSpPr>
          <p:spPr>
            <a:xfrm>
              <a:off x="5269168" y="3549477"/>
              <a:ext cx="2061370" cy="571500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dk2">
                      <a:lumMod val="100000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anchor="ctr" anchorCtr="1">
              <a:normAutofit fontScale="92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zh-CN" altLang="en-US" sz="1335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此部分内容作为文字排版占位显示</a:t>
              </a:r>
              <a:br>
                <a:rPr lang="zh-CN" altLang="en-US" sz="1335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</a:br>
              <a:r>
                <a:rPr lang="zh-CN" altLang="en-US" sz="1335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（建议使用主题字体）</a:t>
              </a:r>
              <a:endParaRPr lang="zh-CN" altLang="en-US" sz="1335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16390" name="组合 116"/>
          <p:cNvGrpSpPr/>
          <p:nvPr/>
        </p:nvGrpSpPr>
        <p:grpSpPr>
          <a:xfrm>
            <a:off x="1282700" y="1606550"/>
            <a:ext cx="9783763" cy="4716463"/>
            <a:chOff x="2616252" y="2216822"/>
            <a:chExt cx="7854669" cy="3786518"/>
          </a:xfrm>
        </p:grpSpPr>
        <p:grpSp>
          <p:nvGrpSpPr>
            <p:cNvPr id="16391" name="组合 3"/>
            <p:cNvGrpSpPr/>
            <p:nvPr/>
          </p:nvGrpSpPr>
          <p:grpSpPr>
            <a:xfrm>
              <a:off x="2616252" y="5176530"/>
              <a:ext cx="1944216" cy="792088"/>
              <a:chOff x="2032615" y="3800944"/>
              <a:chExt cx="1944216" cy="792088"/>
            </a:xfrm>
          </p:grpSpPr>
          <p:sp>
            <p:nvSpPr>
              <p:cNvPr id="121" name="矩形 120"/>
              <p:cNvSpPr/>
              <p:nvPr/>
            </p:nvSpPr>
            <p:spPr>
              <a:xfrm>
                <a:off x="2032615" y="3800608"/>
                <a:ext cx="1943595" cy="792734"/>
              </a:xfrm>
              <a:prstGeom prst="rect">
                <a:avLst/>
              </a:prstGeom>
              <a:solidFill>
                <a:srgbClr val="F7AA9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6503" name="文本框 5"/>
              <p:cNvSpPr txBox="1"/>
              <p:nvPr/>
            </p:nvSpPr>
            <p:spPr>
              <a:xfrm>
                <a:off x="2567259" y="4027521"/>
                <a:ext cx="1224136" cy="321217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>
                <a:lvl1pPr marL="228600" indent="-228600" algn="l" rtl="0" eaLnBrk="0" fontAlgn="base" hangingPunct="0">
                  <a:lnSpc>
                    <a:spcPct val="90000"/>
                  </a:lnSpc>
                  <a:spcBef>
                    <a:spcPts val="10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</a:lstStyle>
              <a:p>
                <a:pPr marL="0" lvl="0" indent="0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2000" b="1" dirty="0">
                    <a:solidFill>
                      <a:srgbClr val="5F556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关键词</a:t>
                </a:r>
                <a:endParaRPr lang="zh-CN" altLang="en-US" sz="2000" b="1" dirty="0">
                  <a:solidFill>
                    <a:srgbClr val="5F556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6392" name="组合 6"/>
            <p:cNvGrpSpPr/>
            <p:nvPr/>
          </p:nvGrpSpPr>
          <p:grpSpPr>
            <a:xfrm>
              <a:off x="4577097" y="4703062"/>
              <a:ext cx="1944216" cy="1291771"/>
              <a:chOff x="3993460" y="3327476"/>
              <a:chExt cx="1944216" cy="1291771"/>
            </a:xfrm>
          </p:grpSpPr>
          <p:sp>
            <p:nvSpPr>
              <p:cNvPr id="119" name="矩形 118"/>
              <p:cNvSpPr/>
              <p:nvPr/>
            </p:nvSpPr>
            <p:spPr>
              <a:xfrm>
                <a:off x="3994052" y="3327771"/>
                <a:ext cx="1943594" cy="1291060"/>
              </a:xfrm>
              <a:prstGeom prst="rect">
                <a:avLst/>
              </a:prstGeom>
              <a:solidFill>
                <a:srgbClr val="F7AA9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6501" name="文本框 8"/>
              <p:cNvSpPr txBox="1"/>
              <p:nvPr/>
            </p:nvSpPr>
            <p:spPr>
              <a:xfrm>
                <a:off x="4511475" y="3827466"/>
                <a:ext cx="1224136" cy="321217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>
                <a:lvl1pPr marL="228600" indent="-228600" algn="l" rtl="0" eaLnBrk="0" fontAlgn="base" hangingPunct="0">
                  <a:lnSpc>
                    <a:spcPct val="90000"/>
                  </a:lnSpc>
                  <a:spcBef>
                    <a:spcPts val="10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</a:lstStyle>
              <a:p>
                <a:pPr marL="0" lvl="0" indent="0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2000" b="1" dirty="0">
                    <a:solidFill>
                      <a:srgbClr val="5F556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关键词</a:t>
                </a:r>
                <a:endParaRPr lang="zh-CN" altLang="en-US" sz="2000" b="1" dirty="0">
                  <a:solidFill>
                    <a:srgbClr val="5F556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6393" name="组合 9"/>
            <p:cNvGrpSpPr/>
            <p:nvPr/>
          </p:nvGrpSpPr>
          <p:grpSpPr>
            <a:xfrm>
              <a:off x="6551901" y="4211886"/>
              <a:ext cx="1944216" cy="1791454"/>
              <a:chOff x="5968264" y="2823421"/>
              <a:chExt cx="1944216" cy="1791454"/>
            </a:xfrm>
          </p:grpSpPr>
          <p:sp>
            <p:nvSpPr>
              <p:cNvPr id="117" name="矩形 116"/>
              <p:cNvSpPr/>
              <p:nvPr/>
            </p:nvSpPr>
            <p:spPr>
              <a:xfrm>
                <a:off x="5968233" y="2822938"/>
                <a:ext cx="1944869" cy="1791937"/>
              </a:xfrm>
              <a:prstGeom prst="rect">
                <a:avLst/>
              </a:prstGeom>
              <a:solidFill>
                <a:srgbClr val="5EAB4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lt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rPr>
                  <a:t> </a:t>
                </a: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6499" name="文本框 11"/>
              <p:cNvSpPr txBox="1"/>
              <p:nvPr/>
            </p:nvSpPr>
            <p:spPr>
              <a:xfrm>
                <a:off x="6497309" y="3573251"/>
                <a:ext cx="1224136" cy="321217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>
                <a:lvl1pPr marL="228600" indent="-228600" algn="l" rtl="0" eaLnBrk="0" fontAlgn="base" hangingPunct="0">
                  <a:lnSpc>
                    <a:spcPct val="90000"/>
                  </a:lnSpc>
                  <a:spcBef>
                    <a:spcPts val="10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</a:lstStyle>
              <a:p>
                <a:pPr marL="0" lvl="0" indent="0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2000" b="1" dirty="0">
                    <a:solidFill>
                      <a:srgbClr val="5F556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关键词</a:t>
                </a:r>
                <a:endParaRPr lang="zh-CN" altLang="en-US" sz="2000" b="1" dirty="0">
                  <a:solidFill>
                    <a:srgbClr val="5F556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6394" name="组合 12"/>
            <p:cNvGrpSpPr/>
            <p:nvPr/>
          </p:nvGrpSpPr>
          <p:grpSpPr>
            <a:xfrm>
              <a:off x="8526705" y="3406918"/>
              <a:ext cx="1944216" cy="2592288"/>
              <a:chOff x="7943068" y="2031332"/>
              <a:chExt cx="1944216" cy="2592288"/>
            </a:xfrm>
          </p:grpSpPr>
          <p:sp>
            <p:nvSpPr>
              <p:cNvPr id="115" name="矩形 114"/>
              <p:cNvSpPr/>
              <p:nvPr/>
            </p:nvSpPr>
            <p:spPr>
              <a:xfrm>
                <a:off x="7943689" y="2031612"/>
                <a:ext cx="1943595" cy="2592318"/>
              </a:xfrm>
              <a:prstGeom prst="rect">
                <a:avLst/>
              </a:prstGeom>
              <a:solidFill>
                <a:srgbClr val="F7AA9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6497" name="文本框 14"/>
              <p:cNvSpPr txBox="1"/>
              <p:nvPr/>
            </p:nvSpPr>
            <p:spPr>
              <a:xfrm>
                <a:off x="8407407" y="3173141"/>
                <a:ext cx="1224136" cy="321217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>
                <a:lvl1pPr marL="228600" indent="-228600" algn="l" rtl="0" eaLnBrk="0" fontAlgn="base" hangingPunct="0">
                  <a:lnSpc>
                    <a:spcPct val="90000"/>
                  </a:lnSpc>
                  <a:spcBef>
                    <a:spcPts val="10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</a:lstStyle>
              <a:p>
                <a:pPr marL="0" lvl="0" indent="0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2000" b="1" dirty="0">
                    <a:solidFill>
                      <a:srgbClr val="5F556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关键词</a:t>
                </a:r>
                <a:endParaRPr lang="zh-CN" altLang="en-US" sz="2000" b="1" dirty="0">
                  <a:solidFill>
                    <a:srgbClr val="5F556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6395" name="组合 15"/>
            <p:cNvGrpSpPr/>
            <p:nvPr/>
          </p:nvGrpSpPr>
          <p:grpSpPr>
            <a:xfrm>
              <a:off x="3114044" y="4405196"/>
              <a:ext cx="886404" cy="787961"/>
              <a:chOff x="4419600" y="627063"/>
              <a:chExt cx="6392863" cy="5773737"/>
            </a:xfrm>
          </p:grpSpPr>
          <p:sp>
            <p:nvSpPr>
              <p:cNvPr id="16469" name="Freeform 145"/>
              <p:cNvSpPr/>
              <p:nvPr/>
            </p:nvSpPr>
            <p:spPr>
              <a:xfrm>
                <a:off x="6346825" y="3440113"/>
                <a:ext cx="3068638" cy="2022475"/>
              </a:xfrm>
              <a:custGeom>
                <a:avLst/>
                <a:gdLst/>
                <a:ahLst/>
                <a:cxnLst>
                  <a:cxn ang="0">
                    <a:pos x="2147483646" y="2147483646"/>
                  </a:cxn>
                  <a:cxn ang="0">
                    <a:pos x="0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</a:cxnLst>
                <a:pathLst>
                  <a:path w="817" h="538">
                    <a:moveTo>
                      <a:pt x="54" y="538"/>
                    </a:moveTo>
                    <a:cubicBezTo>
                      <a:pt x="52" y="529"/>
                      <a:pt x="0" y="418"/>
                      <a:pt x="0" y="418"/>
                    </a:cubicBezTo>
                    <a:cubicBezTo>
                      <a:pt x="27" y="391"/>
                      <a:pt x="27" y="391"/>
                      <a:pt x="27" y="391"/>
                    </a:cubicBezTo>
                    <a:cubicBezTo>
                      <a:pt x="113" y="359"/>
                      <a:pt x="113" y="359"/>
                      <a:pt x="113" y="359"/>
                    </a:cubicBezTo>
                    <a:cubicBezTo>
                      <a:pt x="113" y="359"/>
                      <a:pt x="420" y="227"/>
                      <a:pt x="449" y="223"/>
                    </a:cubicBezTo>
                    <a:cubicBezTo>
                      <a:pt x="300" y="209"/>
                      <a:pt x="300" y="209"/>
                      <a:pt x="300" y="209"/>
                    </a:cubicBezTo>
                    <a:cubicBezTo>
                      <a:pt x="300" y="209"/>
                      <a:pt x="477" y="0"/>
                      <a:pt x="504" y="5"/>
                    </a:cubicBezTo>
                    <a:cubicBezTo>
                      <a:pt x="531" y="9"/>
                      <a:pt x="579" y="54"/>
                      <a:pt x="586" y="52"/>
                    </a:cubicBezTo>
                    <a:cubicBezTo>
                      <a:pt x="592" y="50"/>
                      <a:pt x="706" y="123"/>
                      <a:pt x="706" y="123"/>
                    </a:cubicBezTo>
                    <a:cubicBezTo>
                      <a:pt x="706" y="123"/>
                      <a:pt x="813" y="196"/>
                      <a:pt x="817" y="225"/>
                    </a:cubicBezTo>
                    <a:cubicBezTo>
                      <a:pt x="808" y="302"/>
                      <a:pt x="808" y="302"/>
                      <a:pt x="808" y="302"/>
                    </a:cubicBezTo>
                    <a:cubicBezTo>
                      <a:pt x="808" y="302"/>
                      <a:pt x="669" y="352"/>
                      <a:pt x="647" y="350"/>
                    </a:cubicBezTo>
                    <a:cubicBezTo>
                      <a:pt x="624" y="348"/>
                      <a:pt x="447" y="398"/>
                      <a:pt x="429" y="404"/>
                    </a:cubicBezTo>
                    <a:cubicBezTo>
                      <a:pt x="411" y="411"/>
                      <a:pt x="270" y="486"/>
                      <a:pt x="261" y="486"/>
                    </a:cubicBezTo>
                    <a:cubicBezTo>
                      <a:pt x="252" y="486"/>
                      <a:pt x="54" y="538"/>
                      <a:pt x="54" y="538"/>
                    </a:cubicBezTo>
                    <a:close/>
                  </a:path>
                </a:pathLst>
              </a:custGeom>
              <a:solidFill>
                <a:srgbClr val="262423">
                  <a:alpha val="100000"/>
                </a:srgbClr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6470" name="Freeform 146"/>
              <p:cNvSpPr/>
              <p:nvPr/>
            </p:nvSpPr>
            <p:spPr>
              <a:xfrm>
                <a:off x="7589838" y="3962400"/>
                <a:ext cx="1187450" cy="1179512"/>
              </a:xfrm>
              <a:custGeom>
                <a:avLst/>
                <a:gdLst/>
                <a:ahLst/>
                <a:cxnLst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0"/>
                  </a:cxn>
                  <a:cxn ang="0">
                    <a:pos x="2147483646" y="0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</a:cxnLst>
                <a:pathLst>
                  <a:path w="316" h="314">
                    <a:moveTo>
                      <a:pt x="16" y="222"/>
                    </a:moveTo>
                    <a:cubicBezTo>
                      <a:pt x="41" y="209"/>
                      <a:pt x="184" y="104"/>
                      <a:pt x="184" y="104"/>
                    </a:cubicBezTo>
                    <a:cubicBezTo>
                      <a:pt x="282" y="143"/>
                      <a:pt x="282" y="143"/>
                      <a:pt x="282" y="143"/>
                    </a:cubicBezTo>
                    <a:cubicBezTo>
                      <a:pt x="196" y="82"/>
                      <a:pt x="196" y="82"/>
                      <a:pt x="196" y="82"/>
                    </a:cubicBezTo>
                    <a:cubicBezTo>
                      <a:pt x="196" y="82"/>
                      <a:pt x="189" y="0"/>
                      <a:pt x="200" y="0"/>
                    </a:cubicBezTo>
                    <a:cubicBezTo>
                      <a:pt x="211" y="0"/>
                      <a:pt x="273" y="0"/>
                      <a:pt x="273" y="0"/>
                    </a:cubicBezTo>
                    <a:cubicBezTo>
                      <a:pt x="316" y="133"/>
                      <a:pt x="316" y="133"/>
                      <a:pt x="316" y="133"/>
                    </a:cubicBezTo>
                    <a:cubicBezTo>
                      <a:pt x="316" y="133"/>
                      <a:pt x="293" y="190"/>
                      <a:pt x="286" y="189"/>
                    </a:cubicBezTo>
                    <a:cubicBezTo>
                      <a:pt x="283" y="189"/>
                      <a:pt x="279" y="202"/>
                      <a:pt x="276" y="217"/>
                    </a:cubicBezTo>
                    <a:cubicBezTo>
                      <a:pt x="216" y="231"/>
                      <a:pt x="112" y="260"/>
                      <a:pt x="98" y="265"/>
                    </a:cubicBezTo>
                    <a:cubicBezTo>
                      <a:pt x="88" y="269"/>
                      <a:pt x="43" y="293"/>
                      <a:pt x="1" y="314"/>
                    </a:cubicBezTo>
                    <a:cubicBezTo>
                      <a:pt x="0" y="274"/>
                      <a:pt x="3" y="230"/>
                      <a:pt x="16" y="222"/>
                    </a:cubicBezTo>
                    <a:close/>
                  </a:path>
                </a:pathLst>
              </a:custGeom>
              <a:solidFill>
                <a:srgbClr val="4C4948">
                  <a:alpha val="100000"/>
                </a:srgbClr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6471" name="Freeform 147"/>
              <p:cNvSpPr/>
              <p:nvPr/>
            </p:nvSpPr>
            <p:spPr>
              <a:xfrm>
                <a:off x="6346825" y="4668838"/>
                <a:ext cx="890588" cy="793750"/>
              </a:xfrm>
              <a:custGeom>
                <a:avLst/>
                <a:gdLst/>
                <a:ahLst/>
                <a:cxnLst>
                  <a:cxn ang="0">
                    <a:pos x="0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0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0" y="2147483646"/>
                  </a:cxn>
                </a:cxnLst>
                <a:pathLst>
                  <a:path w="237" h="211">
                    <a:moveTo>
                      <a:pt x="0" y="91"/>
                    </a:moveTo>
                    <a:cubicBezTo>
                      <a:pt x="27" y="64"/>
                      <a:pt x="27" y="64"/>
                      <a:pt x="27" y="64"/>
                    </a:cubicBezTo>
                    <a:cubicBezTo>
                      <a:pt x="113" y="32"/>
                      <a:pt x="113" y="32"/>
                      <a:pt x="113" y="32"/>
                    </a:cubicBezTo>
                    <a:cubicBezTo>
                      <a:pt x="113" y="32"/>
                      <a:pt x="145" y="19"/>
                      <a:pt x="188" y="0"/>
                    </a:cubicBezTo>
                    <a:cubicBezTo>
                      <a:pt x="201" y="44"/>
                      <a:pt x="220" y="109"/>
                      <a:pt x="237" y="164"/>
                    </a:cubicBezTo>
                    <a:cubicBezTo>
                      <a:pt x="183" y="177"/>
                      <a:pt x="54" y="211"/>
                      <a:pt x="54" y="211"/>
                    </a:cubicBezTo>
                    <a:cubicBezTo>
                      <a:pt x="52" y="202"/>
                      <a:pt x="0" y="91"/>
                      <a:pt x="0" y="91"/>
                    </a:cubicBezTo>
                    <a:close/>
                  </a:path>
                </a:pathLst>
              </a:custGeom>
              <a:solidFill>
                <a:srgbClr val="000000">
                  <a:alpha val="100000"/>
                </a:srgbClr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6472" name="Freeform 148"/>
              <p:cNvSpPr/>
              <p:nvPr/>
            </p:nvSpPr>
            <p:spPr>
              <a:xfrm>
                <a:off x="9190038" y="5089525"/>
                <a:ext cx="830263" cy="709612"/>
              </a:xfrm>
              <a:custGeom>
                <a:avLst/>
                <a:gdLst/>
                <a:ahLst/>
                <a:cxnLst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0" y="2147483646"/>
                  </a:cxn>
                  <a:cxn ang="0">
                    <a:pos x="2147483646" y="2147483646"/>
                  </a:cxn>
                  <a:cxn ang="0">
                    <a:pos x="2147483646" y="0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</a:cxnLst>
                <a:pathLst>
                  <a:path w="221" h="189">
                    <a:moveTo>
                      <a:pt x="221" y="179"/>
                    </a:moveTo>
                    <a:cubicBezTo>
                      <a:pt x="221" y="179"/>
                      <a:pt x="169" y="185"/>
                      <a:pt x="142" y="165"/>
                    </a:cubicBezTo>
                    <a:cubicBezTo>
                      <a:pt x="55" y="151"/>
                      <a:pt x="55" y="151"/>
                      <a:pt x="55" y="151"/>
                    </a:cubicBezTo>
                    <a:cubicBezTo>
                      <a:pt x="55" y="151"/>
                      <a:pt x="27" y="189"/>
                      <a:pt x="0" y="184"/>
                    </a:cubicBezTo>
                    <a:cubicBezTo>
                      <a:pt x="0" y="184"/>
                      <a:pt x="28" y="97"/>
                      <a:pt x="31" y="89"/>
                    </a:cubicBezTo>
                    <a:cubicBezTo>
                      <a:pt x="33" y="81"/>
                      <a:pt x="52" y="0"/>
                      <a:pt x="52" y="0"/>
                    </a:cubicBezTo>
                    <a:cubicBezTo>
                      <a:pt x="90" y="51"/>
                      <a:pt x="90" y="51"/>
                      <a:pt x="90" y="51"/>
                    </a:cubicBezTo>
                    <a:cubicBezTo>
                      <a:pt x="90" y="51"/>
                      <a:pt x="101" y="65"/>
                      <a:pt x="113" y="77"/>
                    </a:cubicBezTo>
                    <a:cubicBezTo>
                      <a:pt x="126" y="88"/>
                      <a:pt x="138" y="133"/>
                      <a:pt x="159" y="140"/>
                    </a:cubicBezTo>
                    <a:cubicBezTo>
                      <a:pt x="159" y="140"/>
                      <a:pt x="221" y="156"/>
                      <a:pt x="221" y="179"/>
                    </a:cubicBezTo>
                    <a:close/>
                  </a:path>
                </a:pathLst>
              </a:custGeom>
              <a:solidFill>
                <a:srgbClr val="EEAC8E">
                  <a:alpha val="100000"/>
                </a:srgbClr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6473" name="Freeform 149"/>
              <p:cNvSpPr/>
              <p:nvPr/>
            </p:nvSpPr>
            <p:spPr>
              <a:xfrm>
                <a:off x="9190038" y="5141913"/>
                <a:ext cx="1071563" cy="1258887"/>
              </a:xfrm>
              <a:custGeom>
                <a:avLst/>
                <a:gdLst/>
                <a:ahLst/>
                <a:cxnLst>
                  <a:cxn ang="0">
                    <a:pos x="2147483646" y="0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0" y="0"/>
                  </a:cxn>
                  <a:cxn ang="0">
                    <a:pos x="2147483646" y="0"/>
                  </a:cxn>
                </a:cxnLst>
                <a:pathLst>
                  <a:path w="285" h="335">
                    <a:moveTo>
                      <a:pt x="64" y="0"/>
                    </a:moveTo>
                    <a:cubicBezTo>
                      <a:pt x="94" y="97"/>
                      <a:pt x="94" y="97"/>
                      <a:pt x="94" y="97"/>
                    </a:cubicBezTo>
                    <a:cubicBezTo>
                      <a:pt x="94" y="97"/>
                      <a:pt x="149" y="188"/>
                      <a:pt x="176" y="208"/>
                    </a:cubicBezTo>
                    <a:cubicBezTo>
                      <a:pt x="176" y="208"/>
                      <a:pt x="280" y="278"/>
                      <a:pt x="273" y="297"/>
                    </a:cubicBezTo>
                    <a:cubicBezTo>
                      <a:pt x="273" y="297"/>
                      <a:pt x="285" y="324"/>
                      <a:pt x="274" y="328"/>
                    </a:cubicBezTo>
                    <a:cubicBezTo>
                      <a:pt x="262" y="333"/>
                      <a:pt x="219" y="294"/>
                      <a:pt x="219" y="294"/>
                    </a:cubicBezTo>
                    <a:cubicBezTo>
                      <a:pt x="160" y="251"/>
                      <a:pt x="160" y="251"/>
                      <a:pt x="160" y="251"/>
                    </a:cubicBezTo>
                    <a:cubicBezTo>
                      <a:pt x="171" y="294"/>
                      <a:pt x="171" y="294"/>
                      <a:pt x="171" y="294"/>
                    </a:cubicBezTo>
                    <a:cubicBezTo>
                      <a:pt x="171" y="294"/>
                      <a:pt x="208" y="322"/>
                      <a:pt x="201" y="329"/>
                    </a:cubicBezTo>
                    <a:cubicBezTo>
                      <a:pt x="194" y="335"/>
                      <a:pt x="158" y="312"/>
                      <a:pt x="155" y="306"/>
                    </a:cubicBezTo>
                    <a:cubicBezTo>
                      <a:pt x="153" y="299"/>
                      <a:pt x="126" y="253"/>
                      <a:pt x="113" y="249"/>
                    </a:cubicBezTo>
                    <a:cubicBezTo>
                      <a:pt x="101" y="244"/>
                      <a:pt x="79" y="265"/>
                      <a:pt x="79" y="265"/>
                    </a:cubicBezTo>
                    <a:cubicBezTo>
                      <a:pt x="79" y="265"/>
                      <a:pt x="89" y="334"/>
                      <a:pt x="77" y="330"/>
                    </a:cubicBezTo>
                    <a:cubicBezTo>
                      <a:pt x="77" y="330"/>
                      <a:pt x="54" y="324"/>
                      <a:pt x="52" y="290"/>
                    </a:cubicBezTo>
                    <a:cubicBezTo>
                      <a:pt x="52" y="290"/>
                      <a:pt x="31" y="299"/>
                      <a:pt x="31" y="287"/>
                    </a:cubicBezTo>
                    <a:cubicBezTo>
                      <a:pt x="31" y="287"/>
                      <a:pt x="58" y="237"/>
                      <a:pt x="52" y="222"/>
                    </a:cubicBezTo>
                    <a:cubicBezTo>
                      <a:pt x="46" y="206"/>
                      <a:pt x="32" y="188"/>
                      <a:pt x="40" y="154"/>
                    </a:cubicBezTo>
                    <a:cubicBezTo>
                      <a:pt x="40" y="154"/>
                      <a:pt x="22" y="108"/>
                      <a:pt x="16" y="85"/>
                    </a:cubicBezTo>
                    <a:cubicBezTo>
                      <a:pt x="10" y="63"/>
                      <a:pt x="0" y="0"/>
                      <a:pt x="0" y="0"/>
                    </a:cubicBezTo>
                    <a:lnTo>
                      <a:pt x="64" y="0"/>
                    </a:lnTo>
                    <a:close/>
                  </a:path>
                </a:pathLst>
              </a:custGeom>
              <a:solidFill>
                <a:srgbClr val="F8C293">
                  <a:alpha val="100000"/>
                </a:srgbClr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6474" name="Freeform 150"/>
              <p:cNvSpPr/>
              <p:nvPr/>
            </p:nvSpPr>
            <p:spPr>
              <a:xfrm>
                <a:off x="9307513" y="5781675"/>
                <a:ext cx="179388" cy="498475"/>
              </a:xfrm>
              <a:custGeom>
                <a:avLst/>
                <a:gdLst/>
                <a:ahLst/>
                <a:cxnLst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0" y="2147483646"/>
                  </a:cxn>
                  <a:cxn ang="0">
                    <a:pos x="2147483646" y="2147483646"/>
                  </a:cxn>
                  <a:cxn ang="0">
                    <a:pos x="2147483646" y="0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</a:cxnLst>
                <a:pathLst>
                  <a:path w="48" h="133">
                    <a:moveTo>
                      <a:pt x="23" y="133"/>
                    </a:moveTo>
                    <a:cubicBezTo>
                      <a:pt x="22" y="129"/>
                      <a:pt x="21" y="125"/>
                      <a:pt x="21" y="120"/>
                    </a:cubicBezTo>
                    <a:cubicBezTo>
                      <a:pt x="21" y="120"/>
                      <a:pt x="0" y="129"/>
                      <a:pt x="0" y="117"/>
                    </a:cubicBezTo>
                    <a:cubicBezTo>
                      <a:pt x="0" y="117"/>
                      <a:pt x="27" y="67"/>
                      <a:pt x="21" y="52"/>
                    </a:cubicBezTo>
                    <a:cubicBezTo>
                      <a:pt x="17" y="38"/>
                      <a:pt x="6" y="24"/>
                      <a:pt x="7" y="0"/>
                    </a:cubicBezTo>
                    <a:cubicBezTo>
                      <a:pt x="29" y="14"/>
                      <a:pt x="48" y="49"/>
                      <a:pt x="48" y="49"/>
                    </a:cubicBezTo>
                    <a:cubicBezTo>
                      <a:pt x="32" y="69"/>
                      <a:pt x="26" y="107"/>
                      <a:pt x="23" y="133"/>
                    </a:cubicBezTo>
                    <a:close/>
                  </a:path>
                </a:pathLst>
              </a:custGeom>
              <a:solidFill>
                <a:srgbClr val="EEAC8E">
                  <a:alpha val="100000"/>
                </a:srgbClr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6475" name="Freeform 151"/>
              <p:cNvSpPr/>
              <p:nvPr/>
            </p:nvSpPr>
            <p:spPr>
              <a:xfrm>
                <a:off x="9577388" y="5969000"/>
                <a:ext cx="209550" cy="330200"/>
              </a:xfrm>
              <a:custGeom>
                <a:avLst/>
                <a:gdLst/>
                <a:ahLst/>
                <a:cxnLst>
                  <a:cxn ang="0">
                    <a:pos x="2147483646" y="0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0" y="2147483646"/>
                  </a:cxn>
                  <a:cxn ang="0">
                    <a:pos x="2147483646" y="0"/>
                  </a:cxn>
                </a:cxnLst>
                <a:pathLst>
                  <a:path w="56" h="88">
                    <a:moveTo>
                      <a:pt x="12" y="0"/>
                    </a:moveTo>
                    <a:cubicBezTo>
                      <a:pt x="29" y="13"/>
                      <a:pt x="47" y="60"/>
                      <a:pt x="56" y="88"/>
                    </a:cubicBezTo>
                    <a:cubicBezTo>
                      <a:pt x="55" y="86"/>
                      <a:pt x="54" y="85"/>
                      <a:pt x="54" y="84"/>
                    </a:cubicBezTo>
                    <a:cubicBezTo>
                      <a:pt x="51" y="78"/>
                      <a:pt x="24" y="32"/>
                      <a:pt x="12" y="28"/>
                    </a:cubicBezTo>
                    <a:cubicBezTo>
                      <a:pt x="8" y="26"/>
                      <a:pt x="4" y="27"/>
                      <a:pt x="0" y="29"/>
                    </a:cubicBezTo>
                    <a:cubicBezTo>
                      <a:pt x="6" y="14"/>
                      <a:pt x="12" y="0"/>
                      <a:pt x="12" y="0"/>
                    </a:cubicBezTo>
                    <a:close/>
                  </a:path>
                </a:pathLst>
              </a:custGeom>
              <a:solidFill>
                <a:srgbClr val="EEAC8E">
                  <a:alpha val="100000"/>
                </a:srgbClr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6476" name="Freeform 152"/>
              <p:cNvSpPr/>
              <p:nvPr/>
            </p:nvSpPr>
            <p:spPr>
              <a:xfrm>
                <a:off x="9709150" y="5908675"/>
                <a:ext cx="22225" cy="26987"/>
              </a:xfrm>
              <a:custGeom>
                <a:avLst/>
                <a:gdLst/>
                <a:ahLst/>
                <a:cxnLst>
                  <a:cxn ang="0">
                    <a:pos x="2147483646" y="0"/>
                  </a:cxn>
                  <a:cxn ang="0">
                    <a:pos x="2147483646" y="2147483646"/>
                  </a:cxn>
                  <a:cxn ang="0">
                    <a:pos x="2147483646" y="0"/>
                  </a:cxn>
                </a:cxnLst>
                <a:pathLst>
                  <a:path w="6" h="7">
                    <a:moveTo>
                      <a:pt x="3" y="0"/>
                    </a:moveTo>
                    <a:cubicBezTo>
                      <a:pt x="3" y="0"/>
                      <a:pt x="4" y="3"/>
                      <a:pt x="6" y="7"/>
                    </a:cubicBezTo>
                    <a:cubicBezTo>
                      <a:pt x="0" y="1"/>
                      <a:pt x="3" y="0"/>
                      <a:pt x="3" y="0"/>
                    </a:cubicBezTo>
                    <a:close/>
                  </a:path>
                </a:pathLst>
              </a:custGeom>
              <a:solidFill>
                <a:srgbClr val="EEAC8E">
                  <a:alpha val="100000"/>
                </a:srgbClr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6477" name="Freeform 153"/>
              <p:cNvSpPr/>
              <p:nvPr/>
            </p:nvSpPr>
            <p:spPr>
              <a:xfrm>
                <a:off x="9731375" y="5935663"/>
                <a:ext cx="530225" cy="454025"/>
              </a:xfrm>
              <a:custGeom>
                <a:avLst/>
                <a:gdLst/>
                <a:ahLst/>
                <a:cxnLst>
                  <a:cxn ang="0">
                    <a:pos x="2147483646" y="2147483646"/>
                  </a:cxn>
                  <a:cxn ang="0">
                    <a:pos x="0" y="0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</a:cxnLst>
                <a:pathLst>
                  <a:path w="141" h="121">
                    <a:moveTo>
                      <a:pt x="27" y="46"/>
                    </a:moveTo>
                    <a:cubicBezTo>
                      <a:pt x="14" y="26"/>
                      <a:pt x="5" y="9"/>
                      <a:pt x="0" y="0"/>
                    </a:cubicBezTo>
                    <a:cubicBezTo>
                      <a:pt x="4" y="4"/>
                      <a:pt x="12" y="10"/>
                      <a:pt x="26" y="20"/>
                    </a:cubicBezTo>
                    <a:cubicBezTo>
                      <a:pt x="50" y="35"/>
                      <a:pt x="100" y="67"/>
                      <a:pt x="132" y="87"/>
                    </a:cubicBezTo>
                    <a:cubicBezTo>
                      <a:pt x="134" y="94"/>
                      <a:pt x="141" y="112"/>
                      <a:pt x="131" y="116"/>
                    </a:cubicBezTo>
                    <a:cubicBezTo>
                      <a:pt x="119" y="121"/>
                      <a:pt x="76" y="82"/>
                      <a:pt x="76" y="82"/>
                    </a:cubicBezTo>
                    <a:lnTo>
                      <a:pt x="27" y="46"/>
                    </a:lnTo>
                    <a:close/>
                  </a:path>
                </a:pathLst>
              </a:custGeom>
              <a:solidFill>
                <a:srgbClr val="EEAC8E">
                  <a:alpha val="100000"/>
                </a:srgbClr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6478" name="Freeform 154"/>
              <p:cNvSpPr/>
              <p:nvPr/>
            </p:nvSpPr>
            <p:spPr>
              <a:xfrm>
                <a:off x="9190038" y="5141913"/>
                <a:ext cx="271463" cy="568325"/>
              </a:xfrm>
              <a:custGeom>
                <a:avLst/>
                <a:gdLst/>
                <a:ahLst/>
                <a:cxnLst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0" y="0"/>
                  </a:cxn>
                  <a:cxn ang="0">
                    <a:pos x="2147483646" y="0"/>
                  </a:cxn>
                  <a:cxn ang="0">
                    <a:pos x="2147483646" y="2147483646"/>
                  </a:cxn>
                </a:cxnLst>
                <a:pathLst>
                  <a:path w="72" h="151">
                    <a:moveTo>
                      <a:pt x="64" y="104"/>
                    </a:moveTo>
                    <a:cubicBezTo>
                      <a:pt x="72" y="112"/>
                      <a:pt x="61" y="135"/>
                      <a:pt x="39" y="151"/>
                    </a:cubicBezTo>
                    <a:cubicBezTo>
                      <a:pt x="36" y="142"/>
                      <a:pt x="21" y="105"/>
                      <a:pt x="16" y="85"/>
                    </a:cubicBezTo>
                    <a:cubicBezTo>
                      <a:pt x="10" y="63"/>
                      <a:pt x="0" y="0"/>
                      <a:pt x="0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49" y="36"/>
                      <a:pt x="55" y="93"/>
                      <a:pt x="64" y="104"/>
                    </a:cubicBezTo>
                    <a:close/>
                  </a:path>
                </a:pathLst>
              </a:custGeom>
              <a:solidFill>
                <a:srgbClr val="EEAC8E">
                  <a:alpha val="100000"/>
                </a:srgbClr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6479" name="Freeform 155"/>
              <p:cNvSpPr/>
              <p:nvPr/>
            </p:nvSpPr>
            <p:spPr>
              <a:xfrm>
                <a:off x="8934450" y="4770438"/>
                <a:ext cx="552450" cy="536575"/>
              </a:xfrm>
              <a:custGeom>
                <a:avLst/>
                <a:gdLst/>
                <a:ahLst/>
                <a:cxnLst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0"/>
                  </a:cxn>
                  <a:cxn ang="0">
                    <a:pos x="2147483646" y="2147483646"/>
                  </a:cxn>
                </a:cxnLst>
                <a:pathLst>
                  <a:path w="147" h="143">
                    <a:moveTo>
                      <a:pt x="128" y="8"/>
                    </a:moveTo>
                    <a:cubicBezTo>
                      <a:pt x="147" y="115"/>
                      <a:pt x="147" y="115"/>
                      <a:pt x="147" y="115"/>
                    </a:cubicBezTo>
                    <a:cubicBezTo>
                      <a:pt x="147" y="115"/>
                      <a:pt x="129" y="143"/>
                      <a:pt x="68" y="134"/>
                    </a:cubicBezTo>
                    <a:cubicBezTo>
                      <a:pt x="68" y="134"/>
                      <a:pt x="0" y="31"/>
                      <a:pt x="28" y="0"/>
                    </a:cubicBezTo>
                    <a:lnTo>
                      <a:pt x="128" y="8"/>
                    </a:lnTo>
                    <a:close/>
                  </a:path>
                </a:pathLst>
              </a:custGeom>
              <a:solidFill>
                <a:srgbClr val="EFEFEF">
                  <a:alpha val="100000"/>
                </a:srgbClr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6480" name="Freeform 156"/>
              <p:cNvSpPr/>
              <p:nvPr/>
            </p:nvSpPr>
            <p:spPr>
              <a:xfrm>
                <a:off x="4419600" y="4360863"/>
                <a:ext cx="1044575" cy="1652587"/>
              </a:xfrm>
              <a:custGeom>
                <a:avLst/>
                <a:gdLst/>
                <a:ahLst/>
                <a:cxnLst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</a:cxnLst>
                <a:pathLst>
                  <a:path w="278" h="440">
                    <a:moveTo>
                      <a:pt x="173" y="36"/>
                    </a:moveTo>
                    <a:cubicBezTo>
                      <a:pt x="173" y="36"/>
                      <a:pt x="105" y="0"/>
                      <a:pt x="74" y="10"/>
                    </a:cubicBezTo>
                    <a:cubicBezTo>
                      <a:pt x="74" y="10"/>
                      <a:pt x="21" y="0"/>
                      <a:pt x="32" y="131"/>
                    </a:cubicBezTo>
                    <a:cubicBezTo>
                      <a:pt x="53" y="131"/>
                      <a:pt x="53" y="131"/>
                      <a:pt x="53" y="131"/>
                    </a:cubicBezTo>
                    <a:cubicBezTo>
                      <a:pt x="53" y="131"/>
                      <a:pt x="0" y="277"/>
                      <a:pt x="6" y="314"/>
                    </a:cubicBezTo>
                    <a:cubicBezTo>
                      <a:pt x="11" y="351"/>
                      <a:pt x="52" y="429"/>
                      <a:pt x="89" y="440"/>
                    </a:cubicBezTo>
                    <a:cubicBezTo>
                      <a:pt x="89" y="440"/>
                      <a:pt x="105" y="346"/>
                      <a:pt x="121" y="325"/>
                    </a:cubicBezTo>
                    <a:cubicBezTo>
                      <a:pt x="137" y="304"/>
                      <a:pt x="163" y="207"/>
                      <a:pt x="205" y="224"/>
                    </a:cubicBezTo>
                    <a:cubicBezTo>
                      <a:pt x="247" y="241"/>
                      <a:pt x="247" y="241"/>
                      <a:pt x="247" y="241"/>
                    </a:cubicBezTo>
                    <a:cubicBezTo>
                      <a:pt x="278" y="94"/>
                      <a:pt x="278" y="94"/>
                      <a:pt x="278" y="94"/>
                    </a:cubicBezTo>
                    <a:lnTo>
                      <a:pt x="173" y="36"/>
                    </a:lnTo>
                    <a:close/>
                  </a:path>
                </a:pathLst>
              </a:custGeom>
              <a:solidFill>
                <a:srgbClr val="000000">
                  <a:alpha val="100000"/>
                </a:srgbClr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6481" name="Freeform 157"/>
              <p:cNvSpPr/>
              <p:nvPr/>
            </p:nvSpPr>
            <p:spPr>
              <a:xfrm>
                <a:off x="5211763" y="2922588"/>
                <a:ext cx="2551113" cy="3230562"/>
              </a:xfrm>
              <a:custGeom>
                <a:avLst/>
                <a:gdLst/>
                <a:ahLst/>
                <a:cxnLst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0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0"/>
                  </a:cxn>
                  <a:cxn ang="0">
                    <a:pos x="2147483646" y="2147483646"/>
                  </a:cxn>
                </a:cxnLst>
                <a:pathLst>
                  <a:path w="679" h="860">
                    <a:moveTo>
                      <a:pt x="634" y="277"/>
                    </a:moveTo>
                    <a:cubicBezTo>
                      <a:pt x="634" y="277"/>
                      <a:pt x="676" y="464"/>
                      <a:pt x="676" y="482"/>
                    </a:cubicBezTo>
                    <a:cubicBezTo>
                      <a:pt x="676" y="499"/>
                      <a:pt x="674" y="733"/>
                      <a:pt x="676" y="754"/>
                    </a:cubicBezTo>
                    <a:cubicBezTo>
                      <a:pt x="679" y="774"/>
                      <a:pt x="631" y="851"/>
                      <a:pt x="602" y="856"/>
                    </a:cubicBezTo>
                    <a:cubicBezTo>
                      <a:pt x="572" y="860"/>
                      <a:pt x="483" y="838"/>
                      <a:pt x="470" y="823"/>
                    </a:cubicBezTo>
                    <a:cubicBezTo>
                      <a:pt x="456" y="808"/>
                      <a:pt x="11" y="629"/>
                      <a:pt x="0" y="629"/>
                    </a:cubicBezTo>
                    <a:cubicBezTo>
                      <a:pt x="0" y="629"/>
                      <a:pt x="27" y="465"/>
                      <a:pt x="52" y="449"/>
                    </a:cubicBezTo>
                    <a:cubicBezTo>
                      <a:pt x="52" y="449"/>
                      <a:pt x="182" y="508"/>
                      <a:pt x="188" y="508"/>
                    </a:cubicBezTo>
                    <a:cubicBezTo>
                      <a:pt x="195" y="508"/>
                      <a:pt x="449" y="597"/>
                      <a:pt x="452" y="607"/>
                    </a:cubicBezTo>
                    <a:cubicBezTo>
                      <a:pt x="452" y="607"/>
                      <a:pt x="399" y="495"/>
                      <a:pt x="390" y="483"/>
                    </a:cubicBezTo>
                    <a:cubicBezTo>
                      <a:pt x="381" y="472"/>
                      <a:pt x="254" y="181"/>
                      <a:pt x="261" y="143"/>
                    </a:cubicBezTo>
                    <a:cubicBezTo>
                      <a:pt x="261" y="143"/>
                      <a:pt x="261" y="34"/>
                      <a:pt x="302" y="0"/>
                    </a:cubicBezTo>
                    <a:cubicBezTo>
                      <a:pt x="302" y="0"/>
                      <a:pt x="605" y="254"/>
                      <a:pt x="634" y="277"/>
                    </a:cubicBezTo>
                    <a:close/>
                  </a:path>
                </a:pathLst>
              </a:custGeom>
              <a:solidFill>
                <a:srgbClr val="262423">
                  <a:alpha val="100000"/>
                </a:srgbClr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6482" name="Freeform 158"/>
              <p:cNvSpPr/>
              <p:nvPr/>
            </p:nvSpPr>
            <p:spPr>
              <a:xfrm>
                <a:off x="5387975" y="3459163"/>
                <a:ext cx="2374900" cy="2693987"/>
              </a:xfrm>
              <a:custGeom>
                <a:avLst/>
                <a:gdLst/>
                <a:ahLst/>
                <a:cxnLst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0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</a:cxnLst>
                <a:pathLst>
                  <a:path w="632" h="717">
                    <a:moveTo>
                      <a:pt x="555" y="713"/>
                    </a:moveTo>
                    <a:cubicBezTo>
                      <a:pt x="525" y="717"/>
                      <a:pt x="436" y="695"/>
                      <a:pt x="423" y="680"/>
                    </a:cubicBezTo>
                    <a:cubicBezTo>
                      <a:pt x="422" y="679"/>
                      <a:pt x="420" y="678"/>
                      <a:pt x="416" y="676"/>
                    </a:cubicBezTo>
                    <a:cubicBezTo>
                      <a:pt x="418" y="655"/>
                      <a:pt x="414" y="632"/>
                      <a:pt x="400" y="622"/>
                    </a:cubicBezTo>
                    <a:cubicBezTo>
                      <a:pt x="373" y="602"/>
                      <a:pt x="56" y="467"/>
                      <a:pt x="28" y="448"/>
                    </a:cubicBezTo>
                    <a:cubicBezTo>
                      <a:pt x="0" y="428"/>
                      <a:pt x="37" y="384"/>
                      <a:pt x="37" y="384"/>
                    </a:cubicBezTo>
                    <a:cubicBezTo>
                      <a:pt x="37" y="384"/>
                      <a:pt x="78" y="374"/>
                      <a:pt x="89" y="381"/>
                    </a:cubicBezTo>
                    <a:cubicBezTo>
                      <a:pt x="100" y="388"/>
                      <a:pt x="411" y="515"/>
                      <a:pt x="427" y="533"/>
                    </a:cubicBezTo>
                    <a:cubicBezTo>
                      <a:pt x="443" y="552"/>
                      <a:pt x="475" y="670"/>
                      <a:pt x="498" y="680"/>
                    </a:cubicBezTo>
                    <a:cubicBezTo>
                      <a:pt x="498" y="680"/>
                      <a:pt x="448" y="579"/>
                      <a:pt x="471" y="577"/>
                    </a:cubicBezTo>
                    <a:cubicBezTo>
                      <a:pt x="493" y="574"/>
                      <a:pt x="505" y="663"/>
                      <a:pt x="555" y="680"/>
                    </a:cubicBezTo>
                    <a:cubicBezTo>
                      <a:pt x="555" y="680"/>
                      <a:pt x="497" y="603"/>
                      <a:pt x="509" y="590"/>
                    </a:cubicBezTo>
                    <a:cubicBezTo>
                      <a:pt x="509" y="590"/>
                      <a:pt x="545" y="615"/>
                      <a:pt x="587" y="613"/>
                    </a:cubicBezTo>
                    <a:cubicBezTo>
                      <a:pt x="587" y="613"/>
                      <a:pt x="507" y="586"/>
                      <a:pt x="484" y="533"/>
                    </a:cubicBezTo>
                    <a:cubicBezTo>
                      <a:pt x="461" y="481"/>
                      <a:pt x="407" y="311"/>
                      <a:pt x="407" y="311"/>
                    </a:cubicBezTo>
                    <a:cubicBezTo>
                      <a:pt x="407" y="311"/>
                      <a:pt x="257" y="36"/>
                      <a:pt x="266" y="0"/>
                    </a:cubicBezTo>
                    <a:cubicBezTo>
                      <a:pt x="266" y="0"/>
                      <a:pt x="380" y="225"/>
                      <a:pt x="414" y="234"/>
                    </a:cubicBezTo>
                    <a:cubicBezTo>
                      <a:pt x="414" y="234"/>
                      <a:pt x="450" y="268"/>
                      <a:pt x="473" y="267"/>
                    </a:cubicBezTo>
                    <a:cubicBezTo>
                      <a:pt x="611" y="244"/>
                      <a:pt x="611" y="244"/>
                      <a:pt x="611" y="244"/>
                    </a:cubicBezTo>
                    <a:cubicBezTo>
                      <a:pt x="620" y="289"/>
                      <a:pt x="629" y="331"/>
                      <a:pt x="629" y="339"/>
                    </a:cubicBezTo>
                    <a:cubicBezTo>
                      <a:pt x="629" y="356"/>
                      <a:pt x="627" y="590"/>
                      <a:pt x="629" y="611"/>
                    </a:cubicBezTo>
                    <a:cubicBezTo>
                      <a:pt x="632" y="631"/>
                      <a:pt x="584" y="708"/>
                      <a:pt x="555" y="713"/>
                    </a:cubicBezTo>
                    <a:close/>
                  </a:path>
                </a:pathLst>
              </a:custGeom>
              <a:solidFill>
                <a:srgbClr val="4C4948">
                  <a:alpha val="100000"/>
                </a:srgbClr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6483" name="Freeform 159"/>
              <p:cNvSpPr/>
              <p:nvPr/>
            </p:nvSpPr>
            <p:spPr>
              <a:xfrm>
                <a:off x="9415463" y="900113"/>
                <a:ext cx="1314450" cy="1365250"/>
              </a:xfrm>
              <a:custGeom>
                <a:avLst/>
                <a:gdLst/>
                <a:ahLst/>
                <a:cxnLst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0" y="2147483646"/>
                  </a:cxn>
                  <a:cxn ang="0">
                    <a:pos x="2147483646" y="2147483646"/>
                  </a:cxn>
                </a:cxnLst>
                <a:pathLst>
                  <a:path w="350" h="363">
                    <a:moveTo>
                      <a:pt x="55" y="356"/>
                    </a:moveTo>
                    <a:cubicBezTo>
                      <a:pt x="55" y="356"/>
                      <a:pt x="148" y="322"/>
                      <a:pt x="170" y="327"/>
                    </a:cubicBezTo>
                    <a:cubicBezTo>
                      <a:pt x="170" y="327"/>
                      <a:pt x="213" y="363"/>
                      <a:pt x="241" y="356"/>
                    </a:cubicBezTo>
                    <a:cubicBezTo>
                      <a:pt x="257" y="326"/>
                      <a:pt x="257" y="326"/>
                      <a:pt x="257" y="326"/>
                    </a:cubicBezTo>
                    <a:cubicBezTo>
                      <a:pt x="277" y="315"/>
                      <a:pt x="277" y="315"/>
                      <a:pt x="277" y="315"/>
                    </a:cubicBezTo>
                    <a:cubicBezTo>
                      <a:pt x="277" y="300"/>
                      <a:pt x="277" y="300"/>
                      <a:pt x="277" y="300"/>
                    </a:cubicBezTo>
                    <a:cubicBezTo>
                      <a:pt x="277" y="300"/>
                      <a:pt x="288" y="311"/>
                      <a:pt x="297" y="300"/>
                    </a:cubicBezTo>
                    <a:cubicBezTo>
                      <a:pt x="297" y="272"/>
                      <a:pt x="297" y="272"/>
                      <a:pt x="297" y="272"/>
                    </a:cubicBezTo>
                    <a:cubicBezTo>
                      <a:pt x="297" y="272"/>
                      <a:pt x="329" y="281"/>
                      <a:pt x="331" y="272"/>
                    </a:cubicBezTo>
                    <a:cubicBezTo>
                      <a:pt x="334" y="263"/>
                      <a:pt x="316" y="188"/>
                      <a:pt x="320" y="177"/>
                    </a:cubicBezTo>
                    <a:cubicBezTo>
                      <a:pt x="343" y="166"/>
                      <a:pt x="343" y="166"/>
                      <a:pt x="343" y="166"/>
                    </a:cubicBezTo>
                    <a:cubicBezTo>
                      <a:pt x="343" y="166"/>
                      <a:pt x="350" y="113"/>
                      <a:pt x="343" y="73"/>
                    </a:cubicBezTo>
                    <a:cubicBezTo>
                      <a:pt x="336" y="32"/>
                      <a:pt x="259" y="0"/>
                      <a:pt x="227" y="9"/>
                    </a:cubicBezTo>
                    <a:cubicBezTo>
                      <a:pt x="195" y="18"/>
                      <a:pt x="98" y="54"/>
                      <a:pt x="89" y="77"/>
                    </a:cubicBezTo>
                    <a:cubicBezTo>
                      <a:pt x="80" y="100"/>
                      <a:pt x="0" y="159"/>
                      <a:pt x="0" y="159"/>
                    </a:cubicBezTo>
                    <a:lnTo>
                      <a:pt x="55" y="356"/>
                    </a:lnTo>
                    <a:close/>
                  </a:path>
                </a:pathLst>
              </a:custGeom>
              <a:solidFill>
                <a:srgbClr val="F8C293">
                  <a:alpha val="100000"/>
                </a:srgbClr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6484" name="Freeform 160"/>
              <p:cNvSpPr/>
              <p:nvPr/>
            </p:nvSpPr>
            <p:spPr>
              <a:xfrm>
                <a:off x="9431338" y="1155700"/>
                <a:ext cx="1276350" cy="1104900"/>
              </a:xfrm>
              <a:custGeom>
                <a:avLst/>
                <a:gdLst/>
                <a:ahLst/>
                <a:cxnLst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0" y="2147483646"/>
                  </a:cxn>
                  <a:cxn ang="0">
                    <a:pos x="2147483646" y="2147483646"/>
                  </a:cxn>
                  <a:cxn ang="0">
                    <a:pos x="2147483646" y="0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</a:cxnLst>
                <a:pathLst>
                  <a:path w="340" h="294">
                    <a:moveTo>
                      <a:pt x="169" y="134"/>
                    </a:moveTo>
                    <a:cubicBezTo>
                      <a:pt x="169" y="134"/>
                      <a:pt x="112" y="138"/>
                      <a:pt x="91" y="157"/>
                    </a:cubicBezTo>
                    <a:cubicBezTo>
                      <a:pt x="80" y="167"/>
                      <a:pt x="52" y="193"/>
                      <a:pt x="29" y="211"/>
                    </a:cubicBezTo>
                    <a:cubicBezTo>
                      <a:pt x="0" y="105"/>
                      <a:pt x="0" y="105"/>
                      <a:pt x="0" y="105"/>
                    </a:cubicBezTo>
                    <a:cubicBezTo>
                      <a:pt x="28" y="86"/>
                      <a:pt x="93" y="40"/>
                      <a:pt x="101" y="30"/>
                    </a:cubicBezTo>
                    <a:cubicBezTo>
                      <a:pt x="110" y="16"/>
                      <a:pt x="207" y="0"/>
                      <a:pt x="214" y="0"/>
                    </a:cubicBezTo>
                    <a:cubicBezTo>
                      <a:pt x="221" y="0"/>
                      <a:pt x="312" y="14"/>
                      <a:pt x="312" y="14"/>
                    </a:cubicBezTo>
                    <a:cubicBezTo>
                      <a:pt x="312" y="56"/>
                      <a:pt x="327" y="79"/>
                      <a:pt x="340" y="91"/>
                    </a:cubicBezTo>
                    <a:cubicBezTo>
                      <a:pt x="339" y="95"/>
                      <a:pt x="339" y="98"/>
                      <a:pt x="339" y="98"/>
                    </a:cubicBezTo>
                    <a:cubicBezTo>
                      <a:pt x="339" y="98"/>
                      <a:pt x="339" y="98"/>
                      <a:pt x="339" y="98"/>
                    </a:cubicBezTo>
                    <a:cubicBezTo>
                      <a:pt x="304" y="94"/>
                      <a:pt x="257" y="114"/>
                      <a:pt x="257" y="114"/>
                    </a:cubicBezTo>
                    <a:cubicBezTo>
                      <a:pt x="244" y="120"/>
                      <a:pt x="209" y="125"/>
                      <a:pt x="209" y="125"/>
                    </a:cubicBezTo>
                    <a:cubicBezTo>
                      <a:pt x="175" y="157"/>
                      <a:pt x="184" y="195"/>
                      <a:pt x="189" y="220"/>
                    </a:cubicBezTo>
                    <a:cubicBezTo>
                      <a:pt x="192" y="235"/>
                      <a:pt x="216" y="266"/>
                      <a:pt x="235" y="289"/>
                    </a:cubicBezTo>
                    <a:cubicBezTo>
                      <a:pt x="208" y="294"/>
                      <a:pt x="166" y="259"/>
                      <a:pt x="166" y="259"/>
                    </a:cubicBezTo>
                    <a:cubicBezTo>
                      <a:pt x="165" y="259"/>
                      <a:pt x="164" y="258"/>
                      <a:pt x="163" y="258"/>
                    </a:cubicBezTo>
                    <a:cubicBezTo>
                      <a:pt x="155" y="214"/>
                      <a:pt x="153" y="157"/>
                      <a:pt x="153" y="157"/>
                    </a:cubicBezTo>
                    <a:cubicBezTo>
                      <a:pt x="191" y="154"/>
                      <a:pt x="200" y="70"/>
                      <a:pt x="200" y="70"/>
                    </a:cubicBezTo>
                    <a:cubicBezTo>
                      <a:pt x="216" y="18"/>
                      <a:pt x="169" y="34"/>
                      <a:pt x="169" y="34"/>
                    </a:cubicBezTo>
                    <a:cubicBezTo>
                      <a:pt x="138" y="50"/>
                      <a:pt x="141" y="89"/>
                      <a:pt x="144" y="102"/>
                    </a:cubicBezTo>
                    <a:cubicBezTo>
                      <a:pt x="146" y="116"/>
                      <a:pt x="169" y="134"/>
                      <a:pt x="169" y="134"/>
                    </a:cubicBezTo>
                    <a:close/>
                  </a:path>
                </a:pathLst>
              </a:custGeom>
              <a:solidFill>
                <a:srgbClr val="EEAC8E">
                  <a:alpha val="100000"/>
                </a:srgbClr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6485" name="Freeform 161"/>
              <p:cNvSpPr/>
              <p:nvPr/>
            </p:nvSpPr>
            <p:spPr>
              <a:xfrm>
                <a:off x="10460038" y="1814513"/>
                <a:ext cx="195263" cy="138112"/>
              </a:xfrm>
              <a:custGeom>
                <a:avLst/>
                <a:gdLst/>
                <a:ahLst/>
                <a:cxnLst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0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</a:cxnLst>
                <a:pathLst>
                  <a:path w="52" h="37">
                    <a:moveTo>
                      <a:pt x="19" y="29"/>
                    </a:moveTo>
                    <a:cubicBezTo>
                      <a:pt x="19" y="34"/>
                      <a:pt x="19" y="34"/>
                      <a:pt x="19" y="34"/>
                    </a:cubicBezTo>
                    <a:cubicBezTo>
                      <a:pt x="0" y="11"/>
                      <a:pt x="24" y="0"/>
                      <a:pt x="24" y="0"/>
                    </a:cubicBezTo>
                    <a:cubicBezTo>
                      <a:pt x="24" y="0"/>
                      <a:pt x="24" y="0"/>
                      <a:pt x="22" y="9"/>
                    </a:cubicBezTo>
                    <a:cubicBezTo>
                      <a:pt x="20" y="14"/>
                      <a:pt x="38" y="24"/>
                      <a:pt x="52" y="31"/>
                    </a:cubicBezTo>
                    <a:cubicBezTo>
                      <a:pt x="46" y="37"/>
                      <a:pt x="19" y="29"/>
                      <a:pt x="19" y="29"/>
                    </a:cubicBezTo>
                    <a:close/>
                  </a:path>
                </a:pathLst>
              </a:custGeom>
              <a:solidFill>
                <a:srgbClr val="EEAC8E">
                  <a:alpha val="100000"/>
                </a:srgbClr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6486" name="Freeform 162"/>
              <p:cNvSpPr/>
              <p:nvPr/>
            </p:nvSpPr>
            <p:spPr>
              <a:xfrm>
                <a:off x="9478963" y="627063"/>
                <a:ext cx="1333500" cy="904875"/>
              </a:xfrm>
              <a:custGeom>
                <a:avLst/>
                <a:gdLst/>
                <a:ahLst/>
                <a:cxnLst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</a:cxnLst>
                <a:pathLst>
                  <a:path w="355" h="241">
                    <a:moveTo>
                      <a:pt x="329" y="164"/>
                    </a:moveTo>
                    <a:cubicBezTo>
                      <a:pt x="329" y="164"/>
                      <a:pt x="351" y="145"/>
                      <a:pt x="353" y="130"/>
                    </a:cubicBezTo>
                    <a:cubicBezTo>
                      <a:pt x="355" y="114"/>
                      <a:pt x="329" y="80"/>
                      <a:pt x="329" y="80"/>
                    </a:cubicBezTo>
                    <a:cubicBezTo>
                      <a:pt x="329" y="80"/>
                      <a:pt x="203" y="5"/>
                      <a:pt x="181" y="3"/>
                    </a:cubicBezTo>
                    <a:cubicBezTo>
                      <a:pt x="158" y="0"/>
                      <a:pt x="101" y="34"/>
                      <a:pt x="101" y="34"/>
                    </a:cubicBezTo>
                    <a:cubicBezTo>
                      <a:pt x="101" y="34"/>
                      <a:pt x="63" y="46"/>
                      <a:pt x="51" y="64"/>
                    </a:cubicBezTo>
                    <a:cubicBezTo>
                      <a:pt x="40" y="82"/>
                      <a:pt x="33" y="141"/>
                      <a:pt x="24" y="155"/>
                    </a:cubicBezTo>
                    <a:cubicBezTo>
                      <a:pt x="15" y="168"/>
                      <a:pt x="4" y="216"/>
                      <a:pt x="2" y="217"/>
                    </a:cubicBezTo>
                    <a:cubicBezTo>
                      <a:pt x="0" y="219"/>
                      <a:pt x="15" y="241"/>
                      <a:pt x="44" y="239"/>
                    </a:cubicBezTo>
                    <a:cubicBezTo>
                      <a:pt x="74" y="236"/>
                      <a:pt x="128" y="206"/>
                      <a:pt x="136" y="196"/>
                    </a:cubicBezTo>
                    <a:cubicBezTo>
                      <a:pt x="143" y="185"/>
                      <a:pt x="203" y="154"/>
                      <a:pt x="187" y="211"/>
                    </a:cubicBezTo>
                    <a:cubicBezTo>
                      <a:pt x="199" y="239"/>
                      <a:pt x="199" y="239"/>
                      <a:pt x="199" y="239"/>
                    </a:cubicBezTo>
                    <a:cubicBezTo>
                      <a:pt x="221" y="225"/>
                      <a:pt x="221" y="225"/>
                      <a:pt x="221" y="225"/>
                    </a:cubicBezTo>
                    <a:cubicBezTo>
                      <a:pt x="221" y="225"/>
                      <a:pt x="273" y="181"/>
                      <a:pt x="273" y="166"/>
                    </a:cubicBezTo>
                    <a:cubicBezTo>
                      <a:pt x="273" y="151"/>
                      <a:pt x="313" y="141"/>
                      <a:pt x="313" y="141"/>
                    </a:cubicBezTo>
                    <a:lnTo>
                      <a:pt x="329" y="164"/>
                    </a:lnTo>
                    <a:close/>
                  </a:path>
                </a:pathLst>
              </a:custGeom>
              <a:solidFill>
                <a:srgbClr val="262423">
                  <a:alpha val="100000"/>
                </a:srgbClr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6487" name="Freeform 163"/>
              <p:cNvSpPr/>
              <p:nvPr/>
            </p:nvSpPr>
            <p:spPr>
              <a:xfrm>
                <a:off x="6116638" y="1350963"/>
                <a:ext cx="3683000" cy="3097212"/>
              </a:xfrm>
              <a:custGeom>
                <a:avLst/>
                <a:gdLst/>
                <a:ahLst/>
                <a:cxnLst>
                  <a:cxn ang="0">
                    <a:pos x="0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0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0" y="2147483646"/>
                  </a:cxn>
                </a:cxnLst>
                <a:pathLst>
                  <a:path w="980" h="824">
                    <a:moveTo>
                      <a:pt x="0" y="379"/>
                    </a:moveTo>
                    <a:cubicBezTo>
                      <a:pt x="0" y="379"/>
                      <a:pt x="206" y="209"/>
                      <a:pt x="456" y="73"/>
                    </a:cubicBezTo>
                    <a:cubicBezTo>
                      <a:pt x="456" y="73"/>
                      <a:pt x="602" y="5"/>
                      <a:pt x="810" y="46"/>
                    </a:cubicBezTo>
                    <a:cubicBezTo>
                      <a:pt x="810" y="46"/>
                      <a:pt x="851" y="0"/>
                      <a:pt x="869" y="0"/>
                    </a:cubicBezTo>
                    <a:cubicBezTo>
                      <a:pt x="887" y="0"/>
                      <a:pt x="980" y="177"/>
                      <a:pt x="944" y="254"/>
                    </a:cubicBezTo>
                    <a:cubicBezTo>
                      <a:pt x="944" y="254"/>
                      <a:pt x="703" y="502"/>
                      <a:pt x="681" y="522"/>
                    </a:cubicBezTo>
                    <a:cubicBezTo>
                      <a:pt x="658" y="543"/>
                      <a:pt x="375" y="767"/>
                      <a:pt x="349" y="809"/>
                    </a:cubicBezTo>
                    <a:cubicBezTo>
                      <a:pt x="349" y="809"/>
                      <a:pt x="265" y="824"/>
                      <a:pt x="213" y="747"/>
                    </a:cubicBezTo>
                    <a:cubicBezTo>
                      <a:pt x="161" y="670"/>
                      <a:pt x="0" y="379"/>
                      <a:pt x="0" y="379"/>
                    </a:cubicBezTo>
                    <a:close/>
                  </a:path>
                </a:pathLst>
              </a:custGeom>
              <a:solidFill>
                <a:srgbClr val="4C4948">
                  <a:alpha val="100000"/>
                </a:srgbClr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6488" name="Freeform 164"/>
              <p:cNvSpPr/>
              <p:nvPr/>
            </p:nvSpPr>
            <p:spPr>
              <a:xfrm>
                <a:off x="7259638" y="2727325"/>
                <a:ext cx="104775" cy="149225"/>
              </a:xfrm>
              <a:custGeom>
                <a:avLst/>
                <a:gdLst/>
                <a:ahLst/>
                <a:cxnLst>
                  <a:cxn ang="0">
                    <a:pos x="2147483646" y="2147483646"/>
                  </a:cxn>
                  <a:cxn ang="0">
                    <a:pos x="0" y="0"/>
                  </a:cxn>
                  <a:cxn ang="0">
                    <a:pos x="2147483646" y="2147483646"/>
                  </a:cxn>
                </a:cxnLst>
                <a:pathLst>
                  <a:path w="28" h="40">
                    <a:moveTo>
                      <a:pt x="28" y="40"/>
                    </a:moveTo>
                    <a:cubicBezTo>
                      <a:pt x="12" y="20"/>
                      <a:pt x="1" y="5"/>
                      <a:pt x="0" y="0"/>
                    </a:cubicBezTo>
                    <a:cubicBezTo>
                      <a:pt x="0" y="0"/>
                      <a:pt x="11" y="16"/>
                      <a:pt x="28" y="40"/>
                    </a:cubicBezTo>
                    <a:close/>
                  </a:path>
                </a:pathLst>
              </a:custGeom>
              <a:solidFill>
                <a:srgbClr val="262423">
                  <a:alpha val="100000"/>
                </a:srgbClr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6489" name="Freeform 165"/>
              <p:cNvSpPr/>
              <p:nvPr/>
            </p:nvSpPr>
            <p:spPr>
              <a:xfrm>
                <a:off x="6861175" y="1701800"/>
                <a:ext cx="2825750" cy="2746375"/>
              </a:xfrm>
              <a:custGeom>
                <a:avLst/>
                <a:gdLst/>
                <a:ahLst/>
                <a:cxnLst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0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0" y="2147483646"/>
                  </a:cxn>
                  <a:cxn ang="0">
                    <a:pos x="2147483646" y="2147483646"/>
                  </a:cxn>
                </a:cxnLst>
                <a:pathLst>
                  <a:path w="752" h="731">
                    <a:moveTo>
                      <a:pt x="206" y="550"/>
                    </a:moveTo>
                    <a:cubicBezTo>
                      <a:pt x="243" y="559"/>
                      <a:pt x="268" y="520"/>
                      <a:pt x="276" y="507"/>
                    </a:cubicBezTo>
                    <a:cubicBezTo>
                      <a:pt x="274" y="505"/>
                      <a:pt x="273" y="504"/>
                      <a:pt x="271" y="502"/>
                    </a:cubicBezTo>
                    <a:cubicBezTo>
                      <a:pt x="247" y="475"/>
                      <a:pt x="174" y="371"/>
                      <a:pt x="134" y="313"/>
                    </a:cubicBezTo>
                    <a:cubicBezTo>
                      <a:pt x="181" y="374"/>
                      <a:pt x="271" y="481"/>
                      <a:pt x="271" y="481"/>
                    </a:cubicBezTo>
                    <a:cubicBezTo>
                      <a:pt x="290" y="434"/>
                      <a:pt x="260" y="234"/>
                      <a:pt x="260" y="234"/>
                    </a:cubicBezTo>
                    <a:cubicBezTo>
                      <a:pt x="294" y="261"/>
                      <a:pt x="294" y="261"/>
                      <a:pt x="294" y="261"/>
                    </a:cubicBezTo>
                    <a:cubicBezTo>
                      <a:pt x="326" y="270"/>
                      <a:pt x="358" y="243"/>
                      <a:pt x="385" y="207"/>
                    </a:cubicBezTo>
                    <a:cubicBezTo>
                      <a:pt x="412" y="171"/>
                      <a:pt x="378" y="127"/>
                      <a:pt x="378" y="127"/>
                    </a:cubicBezTo>
                    <a:cubicBezTo>
                      <a:pt x="405" y="134"/>
                      <a:pt x="410" y="173"/>
                      <a:pt x="410" y="173"/>
                    </a:cubicBezTo>
                    <a:cubicBezTo>
                      <a:pt x="437" y="98"/>
                      <a:pt x="333" y="0"/>
                      <a:pt x="333" y="0"/>
                    </a:cubicBezTo>
                    <a:cubicBezTo>
                      <a:pt x="390" y="26"/>
                      <a:pt x="451" y="144"/>
                      <a:pt x="451" y="144"/>
                    </a:cubicBezTo>
                    <a:cubicBezTo>
                      <a:pt x="451" y="129"/>
                      <a:pt x="476" y="84"/>
                      <a:pt x="476" y="84"/>
                    </a:cubicBezTo>
                    <a:cubicBezTo>
                      <a:pt x="483" y="127"/>
                      <a:pt x="669" y="200"/>
                      <a:pt x="680" y="175"/>
                    </a:cubicBezTo>
                    <a:cubicBezTo>
                      <a:pt x="691" y="150"/>
                      <a:pt x="653" y="47"/>
                      <a:pt x="653" y="47"/>
                    </a:cubicBezTo>
                    <a:cubicBezTo>
                      <a:pt x="668" y="48"/>
                      <a:pt x="716" y="100"/>
                      <a:pt x="752" y="143"/>
                    </a:cubicBezTo>
                    <a:cubicBezTo>
                      <a:pt x="751" y="149"/>
                      <a:pt x="749" y="156"/>
                      <a:pt x="746" y="161"/>
                    </a:cubicBezTo>
                    <a:cubicBezTo>
                      <a:pt x="746" y="161"/>
                      <a:pt x="505" y="409"/>
                      <a:pt x="483" y="429"/>
                    </a:cubicBezTo>
                    <a:cubicBezTo>
                      <a:pt x="460" y="450"/>
                      <a:pt x="177" y="674"/>
                      <a:pt x="151" y="716"/>
                    </a:cubicBezTo>
                    <a:cubicBezTo>
                      <a:pt x="151" y="716"/>
                      <a:pt x="67" y="731"/>
                      <a:pt x="15" y="654"/>
                    </a:cubicBezTo>
                    <a:cubicBezTo>
                      <a:pt x="11" y="648"/>
                      <a:pt x="5" y="640"/>
                      <a:pt x="0" y="631"/>
                    </a:cubicBezTo>
                    <a:cubicBezTo>
                      <a:pt x="149" y="670"/>
                      <a:pt x="169" y="541"/>
                      <a:pt x="206" y="550"/>
                    </a:cubicBezTo>
                    <a:close/>
                  </a:path>
                </a:pathLst>
              </a:custGeom>
              <a:solidFill>
                <a:srgbClr val="262423">
                  <a:alpha val="100000"/>
                </a:srgbClr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6490" name="Freeform 166"/>
              <p:cNvSpPr/>
              <p:nvPr/>
            </p:nvSpPr>
            <p:spPr>
              <a:xfrm>
                <a:off x="8589963" y="1806575"/>
                <a:ext cx="896938" cy="3136900"/>
              </a:xfrm>
              <a:custGeom>
                <a:avLst/>
                <a:gdLst/>
                <a:ahLst/>
                <a:cxnLst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</a:cxnLst>
                <a:pathLst>
                  <a:path w="239" h="835">
                    <a:moveTo>
                      <a:pt x="20" y="19"/>
                    </a:moveTo>
                    <a:cubicBezTo>
                      <a:pt x="20" y="19"/>
                      <a:pt x="0" y="202"/>
                      <a:pt x="11" y="233"/>
                    </a:cubicBezTo>
                    <a:cubicBezTo>
                      <a:pt x="23" y="265"/>
                      <a:pt x="43" y="476"/>
                      <a:pt x="50" y="487"/>
                    </a:cubicBezTo>
                    <a:cubicBezTo>
                      <a:pt x="57" y="499"/>
                      <a:pt x="100" y="785"/>
                      <a:pt x="98" y="808"/>
                    </a:cubicBezTo>
                    <a:cubicBezTo>
                      <a:pt x="98" y="808"/>
                      <a:pt x="157" y="835"/>
                      <a:pt x="239" y="797"/>
                    </a:cubicBezTo>
                    <a:cubicBezTo>
                      <a:pt x="239" y="797"/>
                      <a:pt x="197" y="615"/>
                      <a:pt x="200" y="599"/>
                    </a:cubicBezTo>
                    <a:cubicBezTo>
                      <a:pt x="202" y="583"/>
                      <a:pt x="206" y="397"/>
                      <a:pt x="191" y="388"/>
                    </a:cubicBezTo>
                    <a:cubicBezTo>
                      <a:pt x="191" y="388"/>
                      <a:pt x="218" y="296"/>
                      <a:pt x="182" y="265"/>
                    </a:cubicBezTo>
                    <a:cubicBezTo>
                      <a:pt x="182" y="265"/>
                      <a:pt x="220" y="183"/>
                      <a:pt x="220" y="165"/>
                    </a:cubicBezTo>
                    <a:cubicBezTo>
                      <a:pt x="220" y="147"/>
                      <a:pt x="204" y="38"/>
                      <a:pt x="172" y="19"/>
                    </a:cubicBezTo>
                    <a:cubicBezTo>
                      <a:pt x="141" y="0"/>
                      <a:pt x="20" y="19"/>
                      <a:pt x="20" y="19"/>
                    </a:cubicBezTo>
                    <a:close/>
                  </a:path>
                </a:pathLst>
              </a:custGeom>
              <a:solidFill>
                <a:srgbClr val="262423">
                  <a:alpha val="100000"/>
                </a:srgbClr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6491" name="Freeform 167"/>
              <p:cNvSpPr/>
              <p:nvPr/>
            </p:nvSpPr>
            <p:spPr>
              <a:xfrm>
                <a:off x="8826500" y="2673350"/>
                <a:ext cx="566738" cy="733425"/>
              </a:xfrm>
              <a:custGeom>
                <a:avLst/>
                <a:gdLst/>
                <a:ahLst/>
                <a:cxnLst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0" y="0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</a:cxnLst>
                <a:pathLst>
                  <a:path w="151" h="195">
                    <a:moveTo>
                      <a:pt x="128" y="157"/>
                    </a:moveTo>
                    <a:cubicBezTo>
                      <a:pt x="69" y="195"/>
                      <a:pt x="48" y="150"/>
                      <a:pt x="37" y="136"/>
                    </a:cubicBezTo>
                    <a:cubicBezTo>
                      <a:pt x="25" y="123"/>
                      <a:pt x="0" y="0"/>
                      <a:pt x="0" y="0"/>
                    </a:cubicBezTo>
                    <a:cubicBezTo>
                      <a:pt x="15" y="13"/>
                      <a:pt x="79" y="30"/>
                      <a:pt x="126" y="42"/>
                    </a:cubicBezTo>
                    <a:cubicBezTo>
                      <a:pt x="151" y="78"/>
                      <a:pt x="128" y="157"/>
                      <a:pt x="128" y="157"/>
                    </a:cubicBezTo>
                    <a:close/>
                  </a:path>
                </a:pathLst>
              </a:custGeom>
              <a:solidFill>
                <a:srgbClr val="4C4948">
                  <a:alpha val="100000"/>
                </a:srgbClr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6492" name="Freeform 168"/>
              <p:cNvSpPr/>
              <p:nvPr/>
            </p:nvSpPr>
            <p:spPr>
              <a:xfrm>
                <a:off x="8920163" y="3321050"/>
                <a:ext cx="541338" cy="1370012"/>
              </a:xfrm>
              <a:custGeom>
                <a:avLst/>
                <a:gdLst/>
                <a:ahLst/>
                <a:cxnLst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0" y="0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</a:cxnLst>
                <a:pathLst>
                  <a:path w="144" h="365">
                    <a:moveTo>
                      <a:pt x="54" y="341"/>
                    </a:moveTo>
                    <a:cubicBezTo>
                      <a:pt x="54" y="212"/>
                      <a:pt x="54" y="212"/>
                      <a:pt x="54" y="212"/>
                    </a:cubicBezTo>
                    <a:cubicBezTo>
                      <a:pt x="54" y="212"/>
                      <a:pt x="41" y="121"/>
                      <a:pt x="23" y="101"/>
                    </a:cubicBezTo>
                    <a:cubicBezTo>
                      <a:pt x="5" y="80"/>
                      <a:pt x="0" y="0"/>
                      <a:pt x="0" y="0"/>
                    </a:cubicBezTo>
                    <a:cubicBezTo>
                      <a:pt x="44" y="27"/>
                      <a:pt x="84" y="18"/>
                      <a:pt x="109" y="6"/>
                    </a:cubicBezTo>
                    <a:cubicBezTo>
                      <a:pt x="117" y="57"/>
                      <a:pt x="114" y="183"/>
                      <a:pt x="112" y="196"/>
                    </a:cubicBezTo>
                    <a:cubicBezTo>
                      <a:pt x="110" y="208"/>
                      <a:pt x="133" y="312"/>
                      <a:pt x="144" y="364"/>
                    </a:cubicBezTo>
                    <a:cubicBezTo>
                      <a:pt x="102" y="365"/>
                      <a:pt x="54" y="341"/>
                      <a:pt x="54" y="341"/>
                    </a:cubicBezTo>
                    <a:close/>
                  </a:path>
                </a:pathLst>
              </a:custGeom>
              <a:solidFill>
                <a:srgbClr val="4C4948">
                  <a:alpha val="100000"/>
                </a:srgbClr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6493" name="Freeform 169"/>
              <p:cNvSpPr/>
              <p:nvPr/>
            </p:nvSpPr>
            <p:spPr>
              <a:xfrm>
                <a:off x="8912225" y="2084388"/>
                <a:ext cx="15875" cy="33337"/>
              </a:xfrm>
              <a:custGeom>
                <a:avLst/>
                <a:gdLst/>
                <a:ahLst/>
                <a:cxnLst>
                  <a:cxn ang="0">
                    <a:pos x="2147483646" y="2147483646"/>
                  </a:cxn>
                  <a:cxn ang="0">
                    <a:pos x="0" y="0"/>
                  </a:cxn>
                  <a:cxn ang="0">
                    <a:pos x="2147483646" y="2147483646"/>
                  </a:cxn>
                </a:cxnLst>
                <a:pathLst>
                  <a:path w="4" h="9">
                    <a:moveTo>
                      <a:pt x="4" y="9"/>
                    </a:moveTo>
                    <a:cubicBezTo>
                      <a:pt x="3" y="6"/>
                      <a:pt x="1" y="3"/>
                      <a:pt x="0" y="0"/>
                    </a:cubicBezTo>
                    <a:cubicBezTo>
                      <a:pt x="0" y="0"/>
                      <a:pt x="2" y="3"/>
                      <a:pt x="4" y="9"/>
                    </a:cubicBezTo>
                    <a:close/>
                  </a:path>
                </a:pathLst>
              </a:custGeom>
              <a:solidFill>
                <a:srgbClr val="4C4948">
                  <a:alpha val="100000"/>
                </a:srgbClr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6494" name="Freeform 170"/>
              <p:cNvSpPr/>
              <p:nvPr/>
            </p:nvSpPr>
            <p:spPr>
              <a:xfrm>
                <a:off x="8612188" y="2084388"/>
                <a:ext cx="773113" cy="714375"/>
              </a:xfrm>
              <a:custGeom>
                <a:avLst/>
                <a:gdLst/>
                <a:ahLst/>
                <a:cxnLst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</a:cxnLst>
                <a:pathLst>
                  <a:path w="206" h="190">
                    <a:moveTo>
                      <a:pt x="44" y="53"/>
                    </a:moveTo>
                    <a:cubicBezTo>
                      <a:pt x="87" y="105"/>
                      <a:pt x="165" y="128"/>
                      <a:pt x="165" y="128"/>
                    </a:cubicBezTo>
                    <a:cubicBezTo>
                      <a:pt x="140" y="112"/>
                      <a:pt x="98" y="34"/>
                      <a:pt x="84" y="9"/>
                    </a:cubicBezTo>
                    <a:cubicBezTo>
                      <a:pt x="106" y="46"/>
                      <a:pt x="165" y="91"/>
                      <a:pt x="206" y="119"/>
                    </a:cubicBezTo>
                    <a:cubicBezTo>
                      <a:pt x="196" y="147"/>
                      <a:pt x="179" y="184"/>
                      <a:pt x="176" y="190"/>
                    </a:cubicBezTo>
                    <a:cubicBezTo>
                      <a:pt x="107" y="145"/>
                      <a:pt x="35" y="42"/>
                      <a:pt x="35" y="42"/>
                    </a:cubicBezTo>
                    <a:cubicBezTo>
                      <a:pt x="35" y="42"/>
                      <a:pt x="0" y="0"/>
                      <a:pt x="44" y="53"/>
                    </a:cubicBezTo>
                    <a:close/>
                  </a:path>
                </a:pathLst>
              </a:custGeom>
              <a:solidFill>
                <a:srgbClr val="4C4948">
                  <a:alpha val="100000"/>
                </a:srgbClr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6495" name="Freeform 171"/>
              <p:cNvSpPr/>
              <p:nvPr/>
            </p:nvSpPr>
            <p:spPr>
              <a:xfrm>
                <a:off x="9340850" y="2197100"/>
                <a:ext cx="349250" cy="2746375"/>
              </a:xfrm>
              <a:custGeom>
                <a:avLst/>
                <a:gdLst/>
                <a:ahLst/>
                <a:cxnLst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0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</a:cxnLst>
                <a:pathLst>
                  <a:path w="93" h="731">
                    <a:moveTo>
                      <a:pt x="39" y="34"/>
                    </a:moveTo>
                    <a:cubicBezTo>
                      <a:pt x="39" y="34"/>
                      <a:pt x="4" y="241"/>
                      <a:pt x="20" y="327"/>
                    </a:cubicBezTo>
                    <a:cubicBezTo>
                      <a:pt x="0" y="685"/>
                      <a:pt x="0" y="685"/>
                      <a:pt x="0" y="685"/>
                    </a:cubicBezTo>
                    <a:cubicBezTo>
                      <a:pt x="39" y="731"/>
                      <a:pt x="39" y="731"/>
                      <a:pt x="39" y="731"/>
                    </a:cubicBezTo>
                    <a:cubicBezTo>
                      <a:pt x="39" y="731"/>
                      <a:pt x="56" y="374"/>
                      <a:pt x="52" y="310"/>
                    </a:cubicBezTo>
                    <a:cubicBezTo>
                      <a:pt x="47" y="245"/>
                      <a:pt x="93" y="68"/>
                      <a:pt x="63" y="34"/>
                    </a:cubicBezTo>
                    <a:cubicBezTo>
                      <a:pt x="34" y="0"/>
                      <a:pt x="39" y="34"/>
                      <a:pt x="39" y="34"/>
                    </a:cubicBezTo>
                    <a:close/>
                  </a:path>
                </a:pathLst>
              </a:custGeom>
              <a:solidFill>
                <a:srgbClr val="7D7D7D">
                  <a:alpha val="100000"/>
                </a:srgbClr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</p:grpSp>
        <p:grpSp>
          <p:nvGrpSpPr>
            <p:cNvPr id="16396" name="组合 43"/>
            <p:cNvGrpSpPr/>
            <p:nvPr/>
          </p:nvGrpSpPr>
          <p:grpSpPr>
            <a:xfrm>
              <a:off x="5205168" y="3611319"/>
              <a:ext cx="869967" cy="1100249"/>
              <a:chOff x="7489826" y="4318000"/>
              <a:chExt cx="1917700" cy="2220913"/>
            </a:xfrm>
          </p:grpSpPr>
          <p:sp>
            <p:nvSpPr>
              <p:cNvPr id="16443" name="Freeform 154"/>
              <p:cNvSpPr/>
              <p:nvPr/>
            </p:nvSpPr>
            <p:spPr>
              <a:xfrm>
                <a:off x="7489826" y="6227763"/>
                <a:ext cx="312738" cy="311150"/>
              </a:xfrm>
              <a:custGeom>
                <a:avLst/>
                <a:gdLst/>
                <a:ahLst/>
                <a:cxnLst>
                  <a:cxn ang="0">
                    <a:pos x="0" y="2147483646"/>
                  </a:cxn>
                  <a:cxn ang="0">
                    <a:pos x="2147483646" y="2147483646"/>
                  </a:cxn>
                  <a:cxn ang="0">
                    <a:pos x="2147483646" y="0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0" y="2147483646"/>
                  </a:cxn>
                </a:cxnLst>
                <a:pathLst>
                  <a:path w="8" h="8">
                    <a:moveTo>
                      <a:pt x="0" y="1"/>
                    </a:moveTo>
                    <a:cubicBezTo>
                      <a:pt x="0" y="1"/>
                      <a:pt x="0" y="1"/>
                      <a:pt x="1" y="1"/>
                    </a:cubicBezTo>
                    <a:cubicBezTo>
                      <a:pt x="1" y="1"/>
                      <a:pt x="2" y="0"/>
                      <a:pt x="3" y="0"/>
                    </a:cubicBezTo>
                    <a:cubicBezTo>
                      <a:pt x="3" y="0"/>
                      <a:pt x="6" y="2"/>
                      <a:pt x="6" y="3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6" y="5"/>
                      <a:pt x="8" y="5"/>
                      <a:pt x="8" y="6"/>
                    </a:cubicBezTo>
                    <a:cubicBezTo>
                      <a:pt x="8" y="7"/>
                      <a:pt x="8" y="7"/>
                      <a:pt x="8" y="7"/>
                    </a:cubicBezTo>
                    <a:cubicBezTo>
                      <a:pt x="8" y="7"/>
                      <a:pt x="6" y="8"/>
                      <a:pt x="4" y="7"/>
                    </a:cubicBezTo>
                    <a:cubicBezTo>
                      <a:pt x="4" y="7"/>
                      <a:pt x="4" y="7"/>
                      <a:pt x="3" y="5"/>
                    </a:cubicBezTo>
                    <a:cubicBezTo>
                      <a:pt x="3" y="5"/>
                      <a:pt x="3" y="4"/>
                      <a:pt x="2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4"/>
                      <a:pt x="0" y="3"/>
                      <a:pt x="0" y="1"/>
                    </a:cubicBezTo>
                    <a:close/>
                  </a:path>
                </a:pathLst>
              </a:custGeom>
              <a:solidFill>
                <a:srgbClr val="000000">
                  <a:alpha val="100000"/>
                </a:srgbClr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6444" name="Freeform 155"/>
              <p:cNvSpPr/>
              <p:nvPr/>
            </p:nvSpPr>
            <p:spPr>
              <a:xfrm>
                <a:off x="7607301" y="5097463"/>
                <a:ext cx="665163" cy="1285875"/>
              </a:xfrm>
              <a:custGeom>
                <a:avLst/>
                <a:gdLst/>
                <a:ahLst/>
                <a:cxnLst>
                  <a:cxn ang="0">
                    <a:pos x="0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0" y="2147483646"/>
                  </a:cxn>
                </a:cxnLst>
                <a:pathLst>
                  <a:path w="17" h="33">
                    <a:moveTo>
                      <a:pt x="0" y="29"/>
                    </a:moveTo>
                    <a:cubicBezTo>
                      <a:pt x="0" y="29"/>
                      <a:pt x="0" y="28"/>
                      <a:pt x="1" y="28"/>
                    </a:cubicBezTo>
                    <a:cubicBezTo>
                      <a:pt x="1" y="27"/>
                      <a:pt x="1" y="27"/>
                      <a:pt x="1" y="27"/>
                    </a:cubicBezTo>
                    <a:cubicBezTo>
                      <a:pt x="1" y="27"/>
                      <a:pt x="1" y="28"/>
                      <a:pt x="1" y="27"/>
                    </a:cubicBezTo>
                    <a:cubicBezTo>
                      <a:pt x="1" y="27"/>
                      <a:pt x="2" y="25"/>
                      <a:pt x="2" y="25"/>
                    </a:cubicBezTo>
                    <a:cubicBezTo>
                      <a:pt x="2" y="25"/>
                      <a:pt x="6" y="20"/>
                      <a:pt x="7" y="19"/>
                    </a:cubicBezTo>
                    <a:cubicBezTo>
                      <a:pt x="9" y="18"/>
                      <a:pt x="9" y="16"/>
                      <a:pt x="9" y="16"/>
                    </a:cubicBezTo>
                    <a:cubicBezTo>
                      <a:pt x="9" y="15"/>
                      <a:pt x="9" y="8"/>
                      <a:pt x="8" y="8"/>
                    </a:cubicBezTo>
                    <a:cubicBezTo>
                      <a:pt x="8" y="7"/>
                      <a:pt x="5" y="2"/>
                      <a:pt x="7" y="1"/>
                    </a:cubicBezTo>
                    <a:cubicBezTo>
                      <a:pt x="9" y="0"/>
                      <a:pt x="17" y="9"/>
                      <a:pt x="17" y="9"/>
                    </a:cubicBezTo>
                    <a:cubicBezTo>
                      <a:pt x="17" y="9"/>
                      <a:pt x="15" y="14"/>
                      <a:pt x="15" y="15"/>
                    </a:cubicBezTo>
                    <a:cubicBezTo>
                      <a:pt x="14" y="16"/>
                      <a:pt x="13" y="20"/>
                      <a:pt x="12" y="20"/>
                    </a:cubicBezTo>
                    <a:cubicBezTo>
                      <a:pt x="12" y="21"/>
                      <a:pt x="6" y="31"/>
                      <a:pt x="5" y="33"/>
                    </a:cubicBezTo>
                    <a:cubicBezTo>
                      <a:pt x="5" y="33"/>
                      <a:pt x="1" y="33"/>
                      <a:pt x="0" y="29"/>
                    </a:cubicBezTo>
                    <a:close/>
                  </a:path>
                </a:pathLst>
              </a:custGeom>
              <a:solidFill>
                <a:srgbClr val="262423">
                  <a:alpha val="100000"/>
                </a:srgbClr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6445" name="Freeform 156"/>
              <p:cNvSpPr/>
              <p:nvPr/>
            </p:nvSpPr>
            <p:spPr>
              <a:xfrm>
                <a:off x="7607301" y="5526088"/>
                <a:ext cx="547688" cy="779463"/>
              </a:xfrm>
              <a:custGeom>
                <a:avLst/>
                <a:gdLst/>
                <a:ahLst/>
                <a:cxnLst>
                  <a:cxn ang="0">
                    <a:pos x="2147483646" y="2147483646"/>
                  </a:cxn>
                  <a:cxn ang="0">
                    <a:pos x="2147483646" y="0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0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</a:cxnLst>
                <a:pathLst>
                  <a:path w="14" h="20">
                    <a:moveTo>
                      <a:pt x="10" y="4"/>
                    </a:moveTo>
                    <a:cubicBezTo>
                      <a:pt x="10" y="4"/>
                      <a:pt x="12" y="1"/>
                      <a:pt x="13" y="0"/>
                    </a:cubicBezTo>
                    <a:cubicBezTo>
                      <a:pt x="13" y="0"/>
                      <a:pt x="10" y="2"/>
                      <a:pt x="9" y="3"/>
                    </a:cubicBezTo>
                    <a:cubicBezTo>
                      <a:pt x="9" y="4"/>
                      <a:pt x="9" y="5"/>
                      <a:pt x="9" y="5"/>
                    </a:cubicBezTo>
                    <a:cubicBezTo>
                      <a:pt x="9" y="5"/>
                      <a:pt x="9" y="7"/>
                      <a:pt x="7" y="8"/>
                    </a:cubicBezTo>
                    <a:cubicBezTo>
                      <a:pt x="6" y="9"/>
                      <a:pt x="2" y="14"/>
                      <a:pt x="2" y="14"/>
                    </a:cubicBezTo>
                    <a:cubicBezTo>
                      <a:pt x="2" y="14"/>
                      <a:pt x="1" y="16"/>
                      <a:pt x="1" y="16"/>
                    </a:cubicBezTo>
                    <a:cubicBezTo>
                      <a:pt x="1" y="17"/>
                      <a:pt x="1" y="16"/>
                      <a:pt x="1" y="16"/>
                    </a:cubicBezTo>
                    <a:cubicBezTo>
                      <a:pt x="1" y="17"/>
                      <a:pt x="1" y="17"/>
                      <a:pt x="1" y="17"/>
                    </a:cubicBezTo>
                    <a:cubicBezTo>
                      <a:pt x="0" y="17"/>
                      <a:pt x="0" y="18"/>
                      <a:pt x="0" y="18"/>
                    </a:cubicBezTo>
                    <a:cubicBezTo>
                      <a:pt x="0" y="19"/>
                      <a:pt x="1" y="20"/>
                      <a:pt x="2" y="20"/>
                    </a:cubicBezTo>
                    <a:cubicBezTo>
                      <a:pt x="2" y="20"/>
                      <a:pt x="3" y="20"/>
                      <a:pt x="3" y="20"/>
                    </a:cubicBezTo>
                    <a:cubicBezTo>
                      <a:pt x="3" y="20"/>
                      <a:pt x="3" y="20"/>
                      <a:pt x="3" y="20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2" y="17"/>
                      <a:pt x="3" y="19"/>
                      <a:pt x="4" y="18"/>
                    </a:cubicBezTo>
                    <a:cubicBezTo>
                      <a:pt x="3" y="15"/>
                      <a:pt x="3" y="15"/>
                      <a:pt x="3" y="15"/>
                    </a:cubicBezTo>
                    <a:cubicBezTo>
                      <a:pt x="3" y="15"/>
                      <a:pt x="5" y="17"/>
                      <a:pt x="5" y="17"/>
                    </a:cubicBezTo>
                    <a:cubicBezTo>
                      <a:pt x="6" y="16"/>
                      <a:pt x="4" y="13"/>
                      <a:pt x="4" y="13"/>
                    </a:cubicBezTo>
                    <a:cubicBezTo>
                      <a:pt x="4" y="13"/>
                      <a:pt x="7" y="11"/>
                      <a:pt x="9" y="10"/>
                    </a:cubicBezTo>
                    <a:cubicBezTo>
                      <a:pt x="10" y="8"/>
                      <a:pt x="13" y="2"/>
                      <a:pt x="13" y="1"/>
                    </a:cubicBezTo>
                    <a:cubicBezTo>
                      <a:pt x="14" y="0"/>
                      <a:pt x="10" y="4"/>
                      <a:pt x="10" y="4"/>
                    </a:cubicBezTo>
                    <a:close/>
                  </a:path>
                </a:pathLst>
              </a:custGeom>
              <a:solidFill>
                <a:srgbClr val="4C4948">
                  <a:alpha val="100000"/>
                </a:srgbClr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6446" name="Freeform 157"/>
              <p:cNvSpPr/>
              <p:nvPr/>
            </p:nvSpPr>
            <p:spPr>
              <a:xfrm>
                <a:off x="7880351" y="5330825"/>
                <a:ext cx="79375" cy="195263"/>
              </a:xfrm>
              <a:custGeom>
                <a:avLst/>
                <a:gdLst/>
                <a:ahLst/>
                <a:cxnLst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0"/>
                  </a:cxn>
                  <a:cxn ang="0">
                    <a:pos x="0" y="0"/>
                  </a:cxn>
                  <a:cxn ang="0">
                    <a:pos x="2147483646" y="2147483646"/>
                  </a:cxn>
                </a:cxnLst>
                <a:pathLst>
                  <a:path w="2" h="5">
                    <a:moveTo>
                      <a:pt x="1" y="2"/>
                    </a:moveTo>
                    <a:cubicBezTo>
                      <a:pt x="1" y="2"/>
                      <a:pt x="2" y="4"/>
                      <a:pt x="2" y="5"/>
                    </a:cubicBezTo>
                    <a:cubicBezTo>
                      <a:pt x="2" y="5"/>
                      <a:pt x="2" y="4"/>
                      <a:pt x="2" y="3"/>
                    </a:cubicBezTo>
                    <a:cubicBezTo>
                      <a:pt x="2" y="2"/>
                      <a:pt x="2" y="0"/>
                      <a:pt x="2" y="0"/>
                    </a:cubicBezTo>
                    <a:cubicBezTo>
                      <a:pt x="2" y="0"/>
                      <a:pt x="1" y="0"/>
                      <a:pt x="0" y="0"/>
                    </a:cubicBezTo>
                    <a:cubicBezTo>
                      <a:pt x="1" y="1"/>
                      <a:pt x="1" y="1"/>
                      <a:pt x="1" y="2"/>
                    </a:cubicBezTo>
                    <a:close/>
                  </a:path>
                </a:pathLst>
              </a:custGeom>
              <a:solidFill>
                <a:srgbClr val="4C4948">
                  <a:alpha val="100000"/>
                </a:srgbClr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6447" name="Freeform 158"/>
              <p:cNvSpPr/>
              <p:nvPr/>
            </p:nvSpPr>
            <p:spPr>
              <a:xfrm>
                <a:off x="9055101" y="4552950"/>
                <a:ext cx="352425" cy="544513"/>
              </a:xfrm>
              <a:custGeom>
                <a:avLst/>
                <a:gdLst/>
                <a:ahLst/>
                <a:cxnLst>
                  <a:cxn ang="0">
                    <a:pos x="0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0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0" y="2147483646"/>
                  </a:cxn>
                </a:cxnLst>
                <a:pathLst>
                  <a:path w="9" h="14">
                    <a:moveTo>
                      <a:pt x="0" y="13"/>
                    </a:moveTo>
                    <a:cubicBezTo>
                      <a:pt x="0" y="13"/>
                      <a:pt x="0" y="14"/>
                      <a:pt x="2" y="14"/>
                    </a:cubicBezTo>
                    <a:cubicBezTo>
                      <a:pt x="2" y="14"/>
                      <a:pt x="8" y="9"/>
                      <a:pt x="8" y="7"/>
                    </a:cubicBezTo>
                    <a:cubicBezTo>
                      <a:pt x="8" y="7"/>
                      <a:pt x="9" y="5"/>
                      <a:pt x="9" y="4"/>
                    </a:cubicBezTo>
                    <a:cubicBezTo>
                      <a:pt x="9" y="4"/>
                      <a:pt x="9" y="1"/>
                      <a:pt x="9" y="1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9" y="1"/>
                      <a:pt x="8" y="3"/>
                      <a:pt x="8" y="3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8" y="2"/>
                      <a:pt x="8" y="2"/>
                      <a:pt x="8" y="2"/>
                    </a:cubicBezTo>
                    <a:cubicBezTo>
                      <a:pt x="8" y="2"/>
                      <a:pt x="8" y="1"/>
                      <a:pt x="8" y="1"/>
                    </a:cubicBezTo>
                    <a:cubicBezTo>
                      <a:pt x="8" y="0"/>
                      <a:pt x="7" y="1"/>
                      <a:pt x="7" y="1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7" y="2"/>
                      <a:pt x="7" y="3"/>
                      <a:pt x="7" y="3"/>
                    </a:cubicBezTo>
                    <a:cubicBezTo>
                      <a:pt x="7" y="3"/>
                      <a:pt x="7" y="2"/>
                      <a:pt x="7" y="2"/>
                    </a:cubicBezTo>
                    <a:cubicBezTo>
                      <a:pt x="7" y="2"/>
                      <a:pt x="7" y="0"/>
                      <a:pt x="7" y="0"/>
                    </a:cubicBezTo>
                    <a:cubicBezTo>
                      <a:pt x="7" y="0"/>
                      <a:pt x="6" y="0"/>
                      <a:pt x="6" y="2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6" y="2"/>
                      <a:pt x="6" y="1"/>
                      <a:pt x="6" y="1"/>
                    </a:cubicBezTo>
                    <a:cubicBezTo>
                      <a:pt x="5" y="1"/>
                      <a:pt x="5" y="2"/>
                      <a:pt x="5" y="3"/>
                    </a:cubicBezTo>
                    <a:cubicBezTo>
                      <a:pt x="5" y="3"/>
                      <a:pt x="5" y="4"/>
                      <a:pt x="5" y="4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5" y="4"/>
                      <a:pt x="5" y="5"/>
                      <a:pt x="5" y="5"/>
                    </a:cubicBezTo>
                    <a:cubicBezTo>
                      <a:pt x="5" y="5"/>
                      <a:pt x="4" y="4"/>
                      <a:pt x="4" y="4"/>
                    </a:cubicBezTo>
                    <a:cubicBezTo>
                      <a:pt x="4" y="4"/>
                      <a:pt x="3" y="5"/>
                      <a:pt x="4" y="5"/>
                    </a:cubicBezTo>
                    <a:cubicBezTo>
                      <a:pt x="4" y="5"/>
                      <a:pt x="5" y="7"/>
                      <a:pt x="6" y="7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6" y="7"/>
                      <a:pt x="4" y="8"/>
                      <a:pt x="3" y="9"/>
                    </a:cubicBezTo>
                    <a:cubicBezTo>
                      <a:pt x="3" y="9"/>
                      <a:pt x="1" y="10"/>
                      <a:pt x="1" y="10"/>
                    </a:cubicBezTo>
                    <a:cubicBezTo>
                      <a:pt x="0" y="10"/>
                      <a:pt x="0" y="13"/>
                      <a:pt x="0" y="13"/>
                    </a:cubicBezTo>
                    <a:close/>
                  </a:path>
                </a:pathLst>
              </a:custGeom>
              <a:solidFill>
                <a:srgbClr val="F8C293">
                  <a:alpha val="100000"/>
                </a:srgbClr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6448" name="Freeform 159"/>
              <p:cNvSpPr/>
              <p:nvPr/>
            </p:nvSpPr>
            <p:spPr>
              <a:xfrm>
                <a:off x="7607301" y="4435475"/>
                <a:ext cx="469900" cy="546100"/>
              </a:xfrm>
              <a:custGeom>
                <a:avLst/>
                <a:gdLst/>
                <a:ahLst/>
                <a:cxnLst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0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0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</a:cxnLst>
                <a:pathLst>
                  <a:path w="12" h="14">
                    <a:moveTo>
                      <a:pt x="6" y="9"/>
                    </a:moveTo>
                    <a:cubicBezTo>
                      <a:pt x="6" y="8"/>
                      <a:pt x="9" y="6"/>
                      <a:pt x="9" y="6"/>
                    </a:cubicBezTo>
                    <a:cubicBezTo>
                      <a:pt x="9" y="6"/>
                      <a:pt x="12" y="4"/>
                      <a:pt x="12" y="3"/>
                    </a:cubicBezTo>
                    <a:cubicBezTo>
                      <a:pt x="12" y="2"/>
                      <a:pt x="11" y="0"/>
                      <a:pt x="11" y="0"/>
                    </a:cubicBezTo>
                    <a:cubicBezTo>
                      <a:pt x="11" y="0"/>
                      <a:pt x="8" y="2"/>
                      <a:pt x="8" y="3"/>
                    </a:cubicBezTo>
                    <a:cubicBezTo>
                      <a:pt x="7" y="3"/>
                      <a:pt x="4" y="8"/>
                      <a:pt x="4" y="8"/>
                    </a:cubicBezTo>
                    <a:cubicBezTo>
                      <a:pt x="4" y="8"/>
                      <a:pt x="3" y="9"/>
                      <a:pt x="2" y="9"/>
                    </a:cubicBezTo>
                    <a:cubicBezTo>
                      <a:pt x="2" y="9"/>
                      <a:pt x="1" y="10"/>
                      <a:pt x="1" y="10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1" y="11"/>
                      <a:pt x="0" y="12"/>
                      <a:pt x="0" y="12"/>
                    </a:cubicBezTo>
                    <a:cubicBezTo>
                      <a:pt x="0" y="13"/>
                      <a:pt x="1" y="12"/>
                      <a:pt x="1" y="12"/>
                    </a:cubicBezTo>
                    <a:cubicBezTo>
                      <a:pt x="1" y="12"/>
                      <a:pt x="2" y="11"/>
                      <a:pt x="2" y="11"/>
                    </a:cubicBezTo>
                    <a:cubicBezTo>
                      <a:pt x="2" y="11"/>
                      <a:pt x="0" y="13"/>
                      <a:pt x="1" y="14"/>
                    </a:cubicBezTo>
                    <a:cubicBezTo>
                      <a:pt x="1" y="14"/>
                      <a:pt x="1" y="14"/>
                      <a:pt x="2" y="13"/>
                    </a:cubicBezTo>
                    <a:cubicBezTo>
                      <a:pt x="2" y="12"/>
                      <a:pt x="3" y="12"/>
                      <a:pt x="3" y="12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3" y="12"/>
                      <a:pt x="3" y="13"/>
                      <a:pt x="3" y="13"/>
                    </a:cubicBezTo>
                    <a:cubicBezTo>
                      <a:pt x="2" y="14"/>
                      <a:pt x="3" y="14"/>
                      <a:pt x="3" y="14"/>
                    </a:cubicBezTo>
                    <a:cubicBezTo>
                      <a:pt x="3" y="14"/>
                      <a:pt x="4" y="12"/>
                      <a:pt x="4" y="12"/>
                    </a:cubicBezTo>
                    <a:cubicBezTo>
                      <a:pt x="4" y="12"/>
                      <a:pt x="5" y="11"/>
                      <a:pt x="6" y="11"/>
                    </a:cubicBezTo>
                    <a:cubicBezTo>
                      <a:pt x="6" y="11"/>
                      <a:pt x="6" y="13"/>
                      <a:pt x="7" y="13"/>
                    </a:cubicBezTo>
                    <a:cubicBezTo>
                      <a:pt x="7" y="13"/>
                      <a:pt x="7" y="13"/>
                      <a:pt x="7" y="13"/>
                    </a:cubicBezTo>
                    <a:cubicBezTo>
                      <a:pt x="7" y="12"/>
                      <a:pt x="7" y="10"/>
                      <a:pt x="7" y="10"/>
                    </a:cubicBezTo>
                    <a:cubicBezTo>
                      <a:pt x="7" y="9"/>
                      <a:pt x="6" y="9"/>
                      <a:pt x="6" y="9"/>
                    </a:cubicBezTo>
                    <a:close/>
                  </a:path>
                </a:pathLst>
              </a:custGeom>
              <a:solidFill>
                <a:srgbClr val="F8C293">
                  <a:alpha val="100000"/>
                </a:srgbClr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6449" name="Freeform 160"/>
              <p:cNvSpPr/>
              <p:nvPr/>
            </p:nvSpPr>
            <p:spPr>
              <a:xfrm>
                <a:off x="7724776" y="4513263"/>
                <a:ext cx="352425" cy="468313"/>
              </a:xfrm>
              <a:custGeom>
                <a:avLst/>
                <a:gdLst/>
                <a:ahLst/>
                <a:cxnLst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0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0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</a:cxnLst>
                <a:pathLst>
                  <a:path w="9" h="12">
                    <a:moveTo>
                      <a:pt x="6" y="4"/>
                    </a:moveTo>
                    <a:cubicBezTo>
                      <a:pt x="6" y="4"/>
                      <a:pt x="9" y="2"/>
                      <a:pt x="9" y="1"/>
                    </a:cubicBezTo>
                    <a:cubicBezTo>
                      <a:pt x="9" y="1"/>
                      <a:pt x="9" y="0"/>
                      <a:pt x="9" y="0"/>
                    </a:cubicBezTo>
                    <a:cubicBezTo>
                      <a:pt x="8" y="1"/>
                      <a:pt x="7" y="2"/>
                      <a:pt x="7" y="2"/>
                    </a:cubicBezTo>
                    <a:cubicBezTo>
                      <a:pt x="7" y="2"/>
                      <a:pt x="3" y="6"/>
                      <a:pt x="2" y="6"/>
                    </a:cubicBezTo>
                    <a:cubicBezTo>
                      <a:pt x="2" y="6"/>
                      <a:pt x="3" y="7"/>
                      <a:pt x="3" y="8"/>
                    </a:cubicBezTo>
                    <a:cubicBezTo>
                      <a:pt x="3" y="8"/>
                      <a:pt x="1" y="9"/>
                      <a:pt x="1" y="10"/>
                    </a:cubicBezTo>
                    <a:cubicBezTo>
                      <a:pt x="1" y="10"/>
                      <a:pt x="0" y="11"/>
                      <a:pt x="0" y="12"/>
                    </a:cubicBezTo>
                    <a:cubicBezTo>
                      <a:pt x="0" y="12"/>
                      <a:pt x="1" y="10"/>
                      <a:pt x="1" y="10"/>
                    </a:cubicBezTo>
                    <a:cubicBezTo>
                      <a:pt x="1" y="10"/>
                      <a:pt x="2" y="9"/>
                      <a:pt x="3" y="9"/>
                    </a:cubicBezTo>
                    <a:cubicBezTo>
                      <a:pt x="3" y="9"/>
                      <a:pt x="3" y="11"/>
                      <a:pt x="4" y="11"/>
                    </a:cubicBezTo>
                    <a:cubicBezTo>
                      <a:pt x="4" y="11"/>
                      <a:pt x="4" y="11"/>
                      <a:pt x="4" y="11"/>
                    </a:cubicBezTo>
                    <a:cubicBezTo>
                      <a:pt x="4" y="10"/>
                      <a:pt x="4" y="8"/>
                      <a:pt x="4" y="8"/>
                    </a:cubicBezTo>
                    <a:cubicBezTo>
                      <a:pt x="4" y="7"/>
                      <a:pt x="3" y="7"/>
                      <a:pt x="3" y="7"/>
                    </a:cubicBezTo>
                    <a:cubicBezTo>
                      <a:pt x="3" y="6"/>
                      <a:pt x="6" y="4"/>
                      <a:pt x="6" y="4"/>
                    </a:cubicBezTo>
                    <a:close/>
                  </a:path>
                </a:pathLst>
              </a:custGeom>
              <a:solidFill>
                <a:srgbClr val="EEAC8E">
                  <a:alpha val="100000"/>
                </a:srgbClr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6450" name="Freeform 161"/>
              <p:cNvSpPr/>
              <p:nvPr/>
            </p:nvSpPr>
            <p:spPr>
              <a:xfrm>
                <a:off x="9172576" y="4591050"/>
                <a:ext cx="117475" cy="233363"/>
              </a:xfrm>
              <a:custGeom>
                <a:avLst/>
                <a:gdLst/>
                <a:ahLst/>
                <a:cxnLst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0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</a:cxnLst>
                <a:pathLst>
                  <a:path w="3" h="6">
                    <a:moveTo>
                      <a:pt x="2" y="5"/>
                    </a:moveTo>
                    <a:cubicBezTo>
                      <a:pt x="2" y="5"/>
                      <a:pt x="3" y="4"/>
                      <a:pt x="3" y="3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3" y="0"/>
                      <a:pt x="3" y="0"/>
                    </a:cubicBezTo>
                    <a:cubicBezTo>
                      <a:pt x="2" y="0"/>
                      <a:pt x="2" y="1"/>
                      <a:pt x="2" y="2"/>
                    </a:cubicBezTo>
                    <a:cubicBezTo>
                      <a:pt x="2" y="2"/>
                      <a:pt x="2" y="3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2" y="4"/>
                      <a:pt x="2" y="4"/>
                    </a:cubicBezTo>
                    <a:cubicBezTo>
                      <a:pt x="2" y="4"/>
                      <a:pt x="1" y="3"/>
                      <a:pt x="1" y="3"/>
                    </a:cubicBezTo>
                    <a:cubicBezTo>
                      <a:pt x="1" y="3"/>
                      <a:pt x="0" y="4"/>
                      <a:pt x="1" y="4"/>
                    </a:cubicBezTo>
                    <a:cubicBezTo>
                      <a:pt x="1" y="4"/>
                      <a:pt x="2" y="6"/>
                      <a:pt x="3" y="6"/>
                    </a:cubicBezTo>
                    <a:cubicBezTo>
                      <a:pt x="3" y="6"/>
                      <a:pt x="2" y="5"/>
                      <a:pt x="2" y="5"/>
                    </a:cubicBezTo>
                    <a:close/>
                  </a:path>
                </a:pathLst>
              </a:custGeom>
              <a:solidFill>
                <a:srgbClr val="EEAC8E">
                  <a:alpha val="100000"/>
                </a:srgbClr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6451" name="Freeform 162"/>
              <p:cNvSpPr/>
              <p:nvPr/>
            </p:nvSpPr>
            <p:spPr>
              <a:xfrm>
                <a:off x="9055101" y="4824413"/>
                <a:ext cx="314325" cy="157163"/>
              </a:xfrm>
              <a:custGeom>
                <a:avLst/>
                <a:gdLst/>
                <a:ahLst/>
                <a:cxnLst>
                  <a:cxn ang="0">
                    <a:pos x="2147483646" y="2147483646"/>
                  </a:cxn>
                  <a:cxn ang="0">
                    <a:pos x="2147483646" y="0"/>
                  </a:cxn>
                  <a:cxn ang="0">
                    <a:pos x="2147483646" y="0"/>
                  </a:cxn>
                  <a:cxn ang="0">
                    <a:pos x="2147483646" y="0"/>
                  </a:cxn>
                  <a:cxn ang="0">
                    <a:pos x="2147483646" y="0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0" y="2147483646"/>
                  </a:cxn>
                  <a:cxn ang="0">
                    <a:pos x="2147483646" y="2147483646"/>
                  </a:cxn>
                </a:cxnLst>
                <a:pathLst>
                  <a:path w="8" h="4">
                    <a:moveTo>
                      <a:pt x="3" y="3"/>
                    </a:moveTo>
                    <a:cubicBezTo>
                      <a:pt x="4" y="2"/>
                      <a:pt x="7" y="0"/>
                      <a:pt x="7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8" y="0"/>
                      <a:pt x="6" y="0"/>
                      <a:pt x="6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6" y="0"/>
                      <a:pt x="4" y="1"/>
                      <a:pt x="3" y="2"/>
                    </a:cubicBezTo>
                    <a:cubicBezTo>
                      <a:pt x="3" y="2"/>
                      <a:pt x="1" y="3"/>
                      <a:pt x="1" y="3"/>
                    </a:cubicBezTo>
                    <a:cubicBezTo>
                      <a:pt x="1" y="3"/>
                      <a:pt x="0" y="3"/>
                      <a:pt x="0" y="4"/>
                    </a:cubicBezTo>
                    <a:cubicBezTo>
                      <a:pt x="1" y="3"/>
                      <a:pt x="3" y="3"/>
                      <a:pt x="3" y="3"/>
                    </a:cubicBezTo>
                    <a:close/>
                  </a:path>
                </a:pathLst>
              </a:custGeom>
              <a:solidFill>
                <a:srgbClr val="EEAC8E">
                  <a:alpha val="100000"/>
                </a:srgbClr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6452" name="Freeform 163"/>
              <p:cNvSpPr/>
              <p:nvPr/>
            </p:nvSpPr>
            <p:spPr>
              <a:xfrm>
                <a:off x="9407526" y="4591050"/>
                <a:ext cx="0" cy="3968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2147483646"/>
                  </a:cxn>
                  <a:cxn ang="0">
                    <a:pos x="0" y="2147483646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EEAC8E">
                  <a:alpha val="100000"/>
                </a:srgbClr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6453" name="Freeform 164"/>
              <p:cNvSpPr/>
              <p:nvPr/>
            </p:nvSpPr>
            <p:spPr>
              <a:xfrm>
                <a:off x="9290051" y="4552950"/>
                <a:ext cx="39688" cy="77788"/>
              </a:xfrm>
              <a:custGeom>
                <a:avLst/>
                <a:gdLst/>
                <a:ahLst/>
                <a:cxnLst>
                  <a:cxn ang="0">
                    <a:pos x="0" y="2147483646"/>
                  </a:cxn>
                  <a:cxn ang="0">
                    <a:pos x="2147483646" y="2147483646"/>
                  </a:cxn>
                  <a:cxn ang="0">
                    <a:pos x="2147483646" y="0"/>
                  </a:cxn>
                  <a:cxn ang="0">
                    <a:pos x="0" y="2147483646"/>
                  </a:cxn>
                </a:cxnLst>
                <a:pathLst>
                  <a:path w="1" h="2">
                    <a:moveTo>
                      <a:pt x="0" y="2"/>
                    </a:moveTo>
                    <a:cubicBezTo>
                      <a:pt x="0" y="2"/>
                      <a:pt x="1" y="2"/>
                      <a:pt x="1" y="2"/>
                    </a:cubicBezTo>
                    <a:cubicBezTo>
                      <a:pt x="1" y="2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2"/>
                    </a:cubicBezTo>
                    <a:close/>
                  </a:path>
                </a:pathLst>
              </a:custGeom>
              <a:solidFill>
                <a:srgbClr val="EEAC8E">
                  <a:alpha val="100000"/>
                </a:srgbClr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6454" name="Freeform 165"/>
              <p:cNvSpPr/>
              <p:nvPr/>
            </p:nvSpPr>
            <p:spPr>
              <a:xfrm>
                <a:off x="9329738" y="4552950"/>
                <a:ext cx="39688" cy="77788"/>
              </a:xfrm>
              <a:custGeom>
                <a:avLst/>
                <a:gdLst/>
                <a:ahLst/>
                <a:cxnLst>
                  <a:cxn ang="0">
                    <a:pos x="0" y="2147483646"/>
                  </a:cxn>
                  <a:cxn ang="0">
                    <a:pos x="0" y="2147483646"/>
                  </a:cxn>
                  <a:cxn ang="0">
                    <a:pos x="0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0" y="2147483646"/>
                  </a:cxn>
                </a:cxnLst>
                <a:pathLst>
                  <a:path w="1" h="2">
                    <a:moveTo>
                      <a:pt x="0" y="1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1"/>
                      <a:pt x="1" y="1"/>
                    </a:cubicBezTo>
                    <a:cubicBezTo>
                      <a:pt x="1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EEAC8E">
                  <a:alpha val="100000"/>
                </a:srgbClr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6455" name="Freeform 166"/>
              <p:cNvSpPr/>
              <p:nvPr/>
            </p:nvSpPr>
            <p:spPr>
              <a:xfrm>
                <a:off x="7762876" y="4981575"/>
                <a:ext cx="939800" cy="895350"/>
              </a:xfrm>
              <a:custGeom>
                <a:avLst/>
                <a:gdLst/>
                <a:ahLst/>
                <a:cxnLst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</a:cxnLst>
                <a:pathLst>
                  <a:path w="24" h="23">
                    <a:moveTo>
                      <a:pt x="15" y="14"/>
                    </a:moveTo>
                    <a:cubicBezTo>
                      <a:pt x="15" y="14"/>
                      <a:pt x="11" y="17"/>
                      <a:pt x="10" y="18"/>
                    </a:cubicBezTo>
                    <a:cubicBezTo>
                      <a:pt x="9" y="18"/>
                      <a:pt x="10" y="18"/>
                      <a:pt x="10" y="18"/>
                    </a:cubicBezTo>
                    <a:cubicBezTo>
                      <a:pt x="10" y="18"/>
                      <a:pt x="8" y="18"/>
                      <a:pt x="8" y="18"/>
                    </a:cubicBezTo>
                    <a:cubicBezTo>
                      <a:pt x="7" y="18"/>
                      <a:pt x="6" y="19"/>
                      <a:pt x="6" y="19"/>
                    </a:cubicBezTo>
                    <a:cubicBezTo>
                      <a:pt x="6" y="19"/>
                      <a:pt x="7" y="23"/>
                      <a:pt x="11" y="23"/>
                    </a:cubicBezTo>
                    <a:cubicBezTo>
                      <a:pt x="11" y="23"/>
                      <a:pt x="13" y="21"/>
                      <a:pt x="14" y="21"/>
                    </a:cubicBezTo>
                    <a:cubicBezTo>
                      <a:pt x="15" y="20"/>
                      <a:pt x="23" y="15"/>
                      <a:pt x="24" y="14"/>
                    </a:cubicBezTo>
                    <a:cubicBezTo>
                      <a:pt x="24" y="13"/>
                      <a:pt x="24" y="12"/>
                      <a:pt x="24" y="11"/>
                    </a:cubicBezTo>
                    <a:cubicBezTo>
                      <a:pt x="23" y="11"/>
                      <a:pt x="13" y="5"/>
                      <a:pt x="12" y="4"/>
                    </a:cubicBezTo>
                    <a:cubicBezTo>
                      <a:pt x="12" y="3"/>
                      <a:pt x="6" y="0"/>
                      <a:pt x="3" y="1"/>
                    </a:cubicBezTo>
                    <a:cubicBezTo>
                      <a:pt x="3" y="1"/>
                      <a:pt x="0" y="8"/>
                      <a:pt x="6" y="11"/>
                    </a:cubicBezTo>
                    <a:cubicBezTo>
                      <a:pt x="6" y="11"/>
                      <a:pt x="10" y="13"/>
                      <a:pt x="13" y="13"/>
                    </a:cubicBezTo>
                    <a:cubicBezTo>
                      <a:pt x="13" y="13"/>
                      <a:pt x="14" y="13"/>
                      <a:pt x="15" y="14"/>
                    </a:cubicBezTo>
                    <a:close/>
                  </a:path>
                </a:pathLst>
              </a:custGeom>
              <a:solidFill>
                <a:srgbClr val="262423">
                  <a:alpha val="100000"/>
                </a:srgbClr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6456" name="Freeform 167"/>
              <p:cNvSpPr/>
              <p:nvPr/>
            </p:nvSpPr>
            <p:spPr>
              <a:xfrm>
                <a:off x="7880351" y="4318000"/>
                <a:ext cx="1254125" cy="935038"/>
              </a:xfrm>
              <a:custGeom>
                <a:avLst/>
                <a:gdLst/>
                <a:ahLst/>
                <a:cxnLst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</a:cxnLst>
                <a:pathLst>
                  <a:path w="32" h="24">
                    <a:moveTo>
                      <a:pt x="5" y="20"/>
                    </a:moveTo>
                    <a:cubicBezTo>
                      <a:pt x="5" y="20"/>
                      <a:pt x="7" y="19"/>
                      <a:pt x="7" y="20"/>
                    </a:cubicBezTo>
                    <a:cubicBezTo>
                      <a:pt x="8" y="21"/>
                      <a:pt x="11" y="21"/>
                      <a:pt x="12" y="23"/>
                    </a:cubicBezTo>
                    <a:cubicBezTo>
                      <a:pt x="13" y="24"/>
                      <a:pt x="14" y="24"/>
                      <a:pt x="14" y="24"/>
                    </a:cubicBezTo>
                    <a:cubicBezTo>
                      <a:pt x="14" y="24"/>
                      <a:pt x="15" y="22"/>
                      <a:pt x="15" y="22"/>
                    </a:cubicBezTo>
                    <a:cubicBezTo>
                      <a:pt x="15" y="23"/>
                      <a:pt x="20" y="19"/>
                      <a:pt x="21" y="19"/>
                    </a:cubicBezTo>
                    <a:cubicBezTo>
                      <a:pt x="22" y="18"/>
                      <a:pt x="23" y="17"/>
                      <a:pt x="23" y="17"/>
                    </a:cubicBezTo>
                    <a:cubicBezTo>
                      <a:pt x="23" y="17"/>
                      <a:pt x="27" y="19"/>
                      <a:pt x="28" y="19"/>
                    </a:cubicBezTo>
                    <a:cubicBezTo>
                      <a:pt x="28" y="19"/>
                      <a:pt x="29" y="20"/>
                      <a:pt x="29" y="20"/>
                    </a:cubicBezTo>
                    <a:cubicBezTo>
                      <a:pt x="30" y="20"/>
                      <a:pt x="32" y="17"/>
                      <a:pt x="31" y="15"/>
                    </a:cubicBezTo>
                    <a:cubicBezTo>
                      <a:pt x="31" y="15"/>
                      <a:pt x="29" y="14"/>
                      <a:pt x="28" y="14"/>
                    </a:cubicBezTo>
                    <a:cubicBezTo>
                      <a:pt x="28" y="13"/>
                      <a:pt x="22" y="6"/>
                      <a:pt x="21" y="6"/>
                    </a:cubicBezTo>
                    <a:cubicBezTo>
                      <a:pt x="21" y="6"/>
                      <a:pt x="21" y="6"/>
                      <a:pt x="21" y="6"/>
                    </a:cubicBezTo>
                    <a:cubicBezTo>
                      <a:pt x="21" y="6"/>
                      <a:pt x="19" y="5"/>
                      <a:pt x="19" y="5"/>
                    </a:cubicBezTo>
                    <a:cubicBezTo>
                      <a:pt x="19" y="5"/>
                      <a:pt x="18" y="4"/>
                      <a:pt x="17" y="4"/>
                    </a:cubicBezTo>
                    <a:cubicBezTo>
                      <a:pt x="17" y="4"/>
                      <a:pt x="15" y="3"/>
                      <a:pt x="15" y="3"/>
                    </a:cubicBezTo>
                    <a:cubicBezTo>
                      <a:pt x="15" y="3"/>
                      <a:pt x="11" y="1"/>
                      <a:pt x="9" y="2"/>
                    </a:cubicBezTo>
                    <a:cubicBezTo>
                      <a:pt x="9" y="2"/>
                      <a:pt x="9" y="2"/>
                      <a:pt x="9" y="2"/>
                    </a:cubicBezTo>
                    <a:cubicBezTo>
                      <a:pt x="9" y="2"/>
                      <a:pt x="8" y="1"/>
                      <a:pt x="7" y="1"/>
                    </a:cubicBezTo>
                    <a:cubicBezTo>
                      <a:pt x="7" y="1"/>
                      <a:pt x="7" y="0"/>
                      <a:pt x="5" y="1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2"/>
                      <a:pt x="2" y="4"/>
                      <a:pt x="5" y="7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6" y="7"/>
                      <a:pt x="6" y="8"/>
                      <a:pt x="6" y="8"/>
                    </a:cubicBezTo>
                    <a:cubicBezTo>
                      <a:pt x="7" y="8"/>
                      <a:pt x="9" y="8"/>
                      <a:pt x="9" y="9"/>
                    </a:cubicBezTo>
                    <a:cubicBezTo>
                      <a:pt x="9" y="9"/>
                      <a:pt x="1" y="15"/>
                      <a:pt x="1" y="16"/>
                    </a:cubicBezTo>
                    <a:cubicBezTo>
                      <a:pt x="1" y="16"/>
                      <a:pt x="0" y="18"/>
                      <a:pt x="2" y="18"/>
                    </a:cubicBezTo>
                    <a:cubicBezTo>
                      <a:pt x="3" y="18"/>
                      <a:pt x="5" y="20"/>
                      <a:pt x="5" y="20"/>
                    </a:cubicBezTo>
                    <a:close/>
                  </a:path>
                </a:pathLst>
              </a:custGeom>
              <a:solidFill>
                <a:srgbClr val="EFEFEF">
                  <a:alpha val="100000"/>
                </a:srgbClr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6457" name="Freeform 168"/>
              <p:cNvSpPr/>
              <p:nvPr/>
            </p:nvSpPr>
            <p:spPr>
              <a:xfrm>
                <a:off x="8782051" y="4395788"/>
                <a:ext cx="352425" cy="468313"/>
              </a:xfrm>
              <a:custGeom>
                <a:avLst/>
                <a:gdLst/>
                <a:ahLst/>
                <a:cxnLst>
                  <a:cxn ang="0">
                    <a:pos x="0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0" y="2147483646"/>
                  </a:cxn>
                </a:cxnLst>
                <a:pathLst>
                  <a:path w="9" h="12">
                    <a:moveTo>
                      <a:pt x="0" y="4"/>
                    </a:moveTo>
                    <a:cubicBezTo>
                      <a:pt x="0" y="4"/>
                      <a:pt x="0" y="9"/>
                      <a:pt x="1" y="10"/>
                    </a:cubicBezTo>
                    <a:cubicBezTo>
                      <a:pt x="1" y="10"/>
                      <a:pt x="2" y="10"/>
                      <a:pt x="3" y="10"/>
                    </a:cubicBezTo>
                    <a:cubicBezTo>
                      <a:pt x="3" y="10"/>
                      <a:pt x="4" y="12"/>
                      <a:pt x="5" y="11"/>
                    </a:cubicBezTo>
                    <a:cubicBezTo>
                      <a:pt x="6" y="11"/>
                      <a:pt x="6" y="11"/>
                      <a:pt x="6" y="11"/>
                    </a:cubicBezTo>
                    <a:cubicBezTo>
                      <a:pt x="6" y="10"/>
                      <a:pt x="6" y="10"/>
                      <a:pt x="6" y="10"/>
                    </a:cubicBezTo>
                    <a:cubicBezTo>
                      <a:pt x="6" y="10"/>
                      <a:pt x="6" y="10"/>
                      <a:pt x="6" y="10"/>
                    </a:cubicBezTo>
                    <a:cubicBezTo>
                      <a:pt x="6" y="10"/>
                      <a:pt x="7" y="10"/>
                      <a:pt x="7" y="10"/>
                    </a:cubicBezTo>
                    <a:cubicBezTo>
                      <a:pt x="7" y="9"/>
                      <a:pt x="8" y="10"/>
                      <a:pt x="8" y="9"/>
                    </a:cubicBezTo>
                    <a:cubicBezTo>
                      <a:pt x="8" y="9"/>
                      <a:pt x="8" y="7"/>
                      <a:pt x="8" y="7"/>
                    </a:cubicBezTo>
                    <a:cubicBezTo>
                      <a:pt x="8" y="7"/>
                      <a:pt x="9" y="6"/>
                      <a:pt x="9" y="6"/>
                    </a:cubicBezTo>
                    <a:cubicBezTo>
                      <a:pt x="9" y="6"/>
                      <a:pt x="9" y="5"/>
                      <a:pt x="8" y="3"/>
                    </a:cubicBezTo>
                    <a:cubicBezTo>
                      <a:pt x="7" y="1"/>
                      <a:pt x="4" y="0"/>
                      <a:pt x="2" y="2"/>
                    </a:cubicBezTo>
                    <a:cubicBezTo>
                      <a:pt x="2" y="2"/>
                      <a:pt x="1" y="2"/>
                      <a:pt x="1" y="4"/>
                    </a:cubicBez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EEAC8E">
                  <a:alpha val="100000"/>
                </a:srgbClr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6458" name="Freeform 169"/>
              <p:cNvSpPr/>
              <p:nvPr/>
            </p:nvSpPr>
            <p:spPr>
              <a:xfrm>
                <a:off x="7920038" y="5721350"/>
                <a:ext cx="234950" cy="38893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0"/>
                  </a:cxn>
                  <a:cxn ang="0">
                    <a:pos x="0" y="0"/>
                  </a:cxn>
                </a:cxnLst>
                <a:pathLst>
                  <a:path w="6" h="10">
                    <a:moveTo>
                      <a:pt x="0" y="0"/>
                    </a:moveTo>
                    <a:cubicBezTo>
                      <a:pt x="0" y="0"/>
                      <a:pt x="0" y="3"/>
                      <a:pt x="0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4"/>
                      <a:pt x="1" y="8"/>
                      <a:pt x="4" y="10"/>
                    </a:cubicBezTo>
                    <a:cubicBezTo>
                      <a:pt x="4" y="10"/>
                      <a:pt x="5" y="10"/>
                      <a:pt x="5" y="10"/>
                    </a:cubicBezTo>
                    <a:cubicBezTo>
                      <a:pt x="5" y="9"/>
                      <a:pt x="4" y="7"/>
                      <a:pt x="4" y="6"/>
                    </a:cubicBezTo>
                    <a:cubicBezTo>
                      <a:pt x="4" y="6"/>
                      <a:pt x="6" y="4"/>
                      <a:pt x="5" y="4"/>
                    </a:cubicBezTo>
                    <a:cubicBezTo>
                      <a:pt x="5" y="3"/>
                      <a:pt x="2" y="0"/>
                      <a:pt x="2" y="0"/>
                    </a:cubicBezTo>
                    <a:cubicBezTo>
                      <a:pt x="2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000000">
                  <a:alpha val="100000"/>
                </a:srgbClr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6459" name="Freeform 170"/>
              <p:cNvSpPr/>
              <p:nvPr/>
            </p:nvSpPr>
            <p:spPr>
              <a:xfrm>
                <a:off x="8782051" y="4513263"/>
                <a:ext cx="312738" cy="311150"/>
              </a:xfrm>
              <a:custGeom>
                <a:avLst/>
                <a:gdLst/>
                <a:ahLst/>
                <a:cxnLst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0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0" y="2147483646"/>
                  </a:cxn>
                  <a:cxn ang="0">
                    <a:pos x="0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</a:cxnLst>
                <a:pathLst>
                  <a:path w="8" h="8">
                    <a:moveTo>
                      <a:pt x="7" y="4"/>
                    </a:moveTo>
                    <a:cubicBezTo>
                      <a:pt x="7" y="3"/>
                      <a:pt x="8" y="2"/>
                      <a:pt x="8" y="2"/>
                    </a:cubicBezTo>
                    <a:cubicBezTo>
                      <a:pt x="8" y="2"/>
                      <a:pt x="7" y="0"/>
                      <a:pt x="7" y="0"/>
                    </a:cubicBezTo>
                    <a:cubicBezTo>
                      <a:pt x="6" y="0"/>
                      <a:pt x="5" y="3"/>
                      <a:pt x="5" y="3"/>
                    </a:cubicBezTo>
                    <a:cubicBezTo>
                      <a:pt x="5" y="3"/>
                      <a:pt x="4" y="1"/>
                      <a:pt x="4" y="2"/>
                    </a:cubicBezTo>
                    <a:cubicBezTo>
                      <a:pt x="4" y="2"/>
                      <a:pt x="2" y="3"/>
                      <a:pt x="4" y="4"/>
                    </a:cubicBezTo>
                    <a:cubicBezTo>
                      <a:pt x="4" y="4"/>
                      <a:pt x="3" y="4"/>
                      <a:pt x="3" y="4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3" y="5"/>
                      <a:pt x="1" y="5"/>
                      <a:pt x="0" y="5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1" y="5"/>
                      <a:pt x="1" y="6"/>
                      <a:pt x="2" y="6"/>
                    </a:cubicBezTo>
                    <a:cubicBezTo>
                      <a:pt x="3" y="7"/>
                      <a:pt x="4" y="8"/>
                      <a:pt x="5" y="8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6" y="6"/>
                      <a:pt x="7" y="6"/>
                      <a:pt x="7" y="5"/>
                    </a:cubicBezTo>
                    <a:cubicBezTo>
                      <a:pt x="7" y="5"/>
                      <a:pt x="7" y="6"/>
                      <a:pt x="8" y="6"/>
                    </a:cubicBezTo>
                    <a:cubicBezTo>
                      <a:pt x="8" y="6"/>
                      <a:pt x="8" y="5"/>
                      <a:pt x="8" y="5"/>
                    </a:cubicBezTo>
                    <a:cubicBezTo>
                      <a:pt x="8" y="5"/>
                      <a:pt x="8" y="5"/>
                      <a:pt x="8" y="5"/>
                    </a:cubicBezTo>
                    <a:cubicBezTo>
                      <a:pt x="8" y="5"/>
                      <a:pt x="7" y="4"/>
                      <a:pt x="7" y="4"/>
                    </a:cubicBezTo>
                    <a:close/>
                  </a:path>
                </a:pathLst>
              </a:custGeom>
              <a:solidFill>
                <a:srgbClr val="F8C293">
                  <a:alpha val="100000"/>
                </a:srgbClr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6460" name="Freeform 171"/>
              <p:cNvSpPr/>
              <p:nvPr/>
            </p:nvSpPr>
            <p:spPr>
              <a:xfrm>
                <a:off x="7997826" y="5526088"/>
                <a:ext cx="587375" cy="350838"/>
              </a:xfrm>
              <a:custGeom>
                <a:avLst/>
                <a:gdLst/>
                <a:ahLst/>
                <a:cxnLst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0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0"/>
                  </a:cxn>
                  <a:cxn ang="0">
                    <a:pos x="2147483646" y="0"/>
                  </a:cxn>
                  <a:cxn ang="0">
                    <a:pos x="2147483646" y="2147483646"/>
                  </a:cxn>
                </a:cxnLst>
                <a:pathLst>
                  <a:path w="15" h="9">
                    <a:moveTo>
                      <a:pt x="4" y="4"/>
                    </a:moveTo>
                    <a:cubicBezTo>
                      <a:pt x="3" y="4"/>
                      <a:pt x="4" y="4"/>
                      <a:pt x="4" y="4"/>
                    </a:cubicBezTo>
                    <a:cubicBezTo>
                      <a:pt x="4" y="4"/>
                      <a:pt x="2" y="4"/>
                      <a:pt x="2" y="4"/>
                    </a:cubicBezTo>
                    <a:cubicBezTo>
                      <a:pt x="1" y="4"/>
                      <a:pt x="0" y="5"/>
                      <a:pt x="0" y="5"/>
                    </a:cubicBezTo>
                    <a:cubicBezTo>
                      <a:pt x="0" y="5"/>
                      <a:pt x="1" y="9"/>
                      <a:pt x="5" y="9"/>
                    </a:cubicBezTo>
                    <a:cubicBezTo>
                      <a:pt x="5" y="9"/>
                      <a:pt x="6" y="8"/>
                      <a:pt x="7" y="7"/>
                    </a:cubicBezTo>
                    <a:cubicBezTo>
                      <a:pt x="5" y="7"/>
                      <a:pt x="3" y="6"/>
                      <a:pt x="2" y="5"/>
                    </a:cubicBezTo>
                    <a:cubicBezTo>
                      <a:pt x="2" y="5"/>
                      <a:pt x="5" y="6"/>
                      <a:pt x="6" y="6"/>
                    </a:cubicBezTo>
                    <a:cubicBezTo>
                      <a:pt x="6" y="6"/>
                      <a:pt x="4" y="5"/>
                      <a:pt x="4" y="5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4" y="4"/>
                      <a:pt x="7" y="2"/>
                      <a:pt x="9" y="2"/>
                    </a:cubicBezTo>
                    <a:cubicBezTo>
                      <a:pt x="12" y="2"/>
                      <a:pt x="15" y="0"/>
                      <a:pt x="15" y="0"/>
                    </a:cubicBezTo>
                    <a:cubicBezTo>
                      <a:pt x="15" y="0"/>
                      <a:pt x="11" y="0"/>
                      <a:pt x="8" y="0"/>
                    </a:cubicBezTo>
                    <a:cubicBezTo>
                      <a:pt x="8" y="0"/>
                      <a:pt x="5" y="3"/>
                      <a:pt x="4" y="4"/>
                    </a:cubicBezTo>
                    <a:close/>
                  </a:path>
                </a:pathLst>
              </a:custGeom>
              <a:solidFill>
                <a:srgbClr val="4C4948">
                  <a:alpha val="100000"/>
                </a:srgbClr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6461" name="Freeform 172"/>
              <p:cNvSpPr/>
              <p:nvPr/>
            </p:nvSpPr>
            <p:spPr>
              <a:xfrm>
                <a:off x="7802563" y="5059363"/>
                <a:ext cx="704850" cy="466725"/>
              </a:xfrm>
              <a:custGeom>
                <a:avLst/>
                <a:gdLst/>
                <a:ahLst/>
                <a:cxnLst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0"/>
                  </a:cxn>
                  <a:cxn ang="0">
                    <a:pos x="2147483646" y="2147483646"/>
                  </a:cxn>
                </a:cxnLst>
                <a:pathLst>
                  <a:path w="18" h="12">
                    <a:moveTo>
                      <a:pt x="5" y="9"/>
                    </a:moveTo>
                    <a:cubicBezTo>
                      <a:pt x="5" y="9"/>
                      <a:pt x="9" y="11"/>
                      <a:pt x="12" y="11"/>
                    </a:cubicBezTo>
                    <a:cubicBezTo>
                      <a:pt x="12" y="11"/>
                      <a:pt x="13" y="11"/>
                      <a:pt x="13" y="12"/>
                    </a:cubicBezTo>
                    <a:cubicBezTo>
                      <a:pt x="14" y="11"/>
                      <a:pt x="17" y="11"/>
                      <a:pt x="18" y="11"/>
                    </a:cubicBezTo>
                    <a:cubicBezTo>
                      <a:pt x="18" y="11"/>
                      <a:pt x="15" y="7"/>
                      <a:pt x="13" y="7"/>
                    </a:cubicBezTo>
                    <a:cubicBezTo>
                      <a:pt x="11" y="7"/>
                      <a:pt x="7" y="9"/>
                      <a:pt x="7" y="9"/>
                    </a:cubicBezTo>
                    <a:cubicBezTo>
                      <a:pt x="7" y="9"/>
                      <a:pt x="10" y="6"/>
                      <a:pt x="13" y="6"/>
                    </a:cubicBezTo>
                    <a:cubicBezTo>
                      <a:pt x="15" y="6"/>
                      <a:pt x="12" y="6"/>
                      <a:pt x="12" y="6"/>
                    </a:cubicBezTo>
                    <a:cubicBezTo>
                      <a:pt x="12" y="6"/>
                      <a:pt x="8" y="5"/>
                      <a:pt x="6" y="6"/>
                    </a:cubicBezTo>
                    <a:cubicBezTo>
                      <a:pt x="6" y="6"/>
                      <a:pt x="8" y="5"/>
                      <a:pt x="9" y="4"/>
                    </a:cubicBezTo>
                    <a:cubicBezTo>
                      <a:pt x="10" y="4"/>
                      <a:pt x="10" y="3"/>
                      <a:pt x="10" y="3"/>
                    </a:cubicBezTo>
                    <a:cubicBezTo>
                      <a:pt x="10" y="3"/>
                      <a:pt x="4" y="3"/>
                      <a:pt x="3" y="3"/>
                    </a:cubicBezTo>
                    <a:cubicBezTo>
                      <a:pt x="3" y="3"/>
                      <a:pt x="6" y="2"/>
                      <a:pt x="7" y="2"/>
                    </a:cubicBezTo>
                    <a:cubicBezTo>
                      <a:pt x="7" y="1"/>
                      <a:pt x="3" y="2"/>
                      <a:pt x="3" y="2"/>
                    </a:cubicBezTo>
                    <a:cubicBezTo>
                      <a:pt x="3" y="2"/>
                      <a:pt x="6" y="1"/>
                      <a:pt x="5" y="1"/>
                    </a:cubicBezTo>
                    <a:cubicBezTo>
                      <a:pt x="4" y="0"/>
                      <a:pt x="3" y="0"/>
                      <a:pt x="2" y="0"/>
                    </a:cubicBezTo>
                    <a:cubicBezTo>
                      <a:pt x="1" y="2"/>
                      <a:pt x="0" y="7"/>
                      <a:pt x="5" y="9"/>
                    </a:cubicBezTo>
                    <a:close/>
                  </a:path>
                </a:pathLst>
              </a:custGeom>
              <a:solidFill>
                <a:srgbClr val="4C4948">
                  <a:alpha val="100000"/>
                </a:srgbClr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6462" name="Freeform 173"/>
              <p:cNvSpPr/>
              <p:nvPr/>
            </p:nvSpPr>
            <p:spPr>
              <a:xfrm>
                <a:off x="8037513" y="4395788"/>
                <a:ext cx="430213" cy="350838"/>
              </a:xfrm>
              <a:custGeom>
                <a:avLst/>
                <a:gdLst/>
                <a:ahLst/>
                <a:cxnLst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0"/>
                  </a:cxn>
                  <a:cxn ang="0">
                    <a:pos x="2147483646" y="2147483646"/>
                  </a:cxn>
                  <a:cxn ang="0">
                    <a:pos x="0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</a:cxnLst>
                <a:pathLst>
                  <a:path w="11" h="9">
                    <a:moveTo>
                      <a:pt x="5" y="5"/>
                    </a:moveTo>
                    <a:cubicBezTo>
                      <a:pt x="7" y="4"/>
                      <a:pt x="7" y="4"/>
                      <a:pt x="7" y="4"/>
                    </a:cubicBezTo>
                    <a:cubicBezTo>
                      <a:pt x="7" y="4"/>
                      <a:pt x="4" y="5"/>
                      <a:pt x="4" y="4"/>
                    </a:cubicBezTo>
                    <a:cubicBezTo>
                      <a:pt x="4" y="4"/>
                      <a:pt x="4" y="3"/>
                      <a:pt x="4" y="2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3" y="3"/>
                      <a:pt x="2" y="0"/>
                      <a:pt x="2" y="0"/>
                    </a:cubicBezTo>
                    <a:cubicBezTo>
                      <a:pt x="2" y="0"/>
                      <a:pt x="3" y="3"/>
                      <a:pt x="3" y="4"/>
                    </a:cubicBezTo>
                    <a:cubicBezTo>
                      <a:pt x="2" y="4"/>
                      <a:pt x="1" y="4"/>
                      <a:pt x="0" y="4"/>
                    </a:cubicBezTo>
                    <a:cubicBezTo>
                      <a:pt x="0" y="5"/>
                      <a:pt x="0" y="5"/>
                      <a:pt x="1" y="5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5"/>
                      <a:pt x="2" y="6"/>
                      <a:pt x="2" y="6"/>
                    </a:cubicBezTo>
                    <a:cubicBezTo>
                      <a:pt x="3" y="6"/>
                      <a:pt x="5" y="6"/>
                      <a:pt x="5" y="7"/>
                    </a:cubicBezTo>
                    <a:cubicBezTo>
                      <a:pt x="5" y="7"/>
                      <a:pt x="5" y="7"/>
                      <a:pt x="4" y="8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6" y="7"/>
                      <a:pt x="11" y="9"/>
                      <a:pt x="11" y="9"/>
                    </a:cubicBezTo>
                    <a:lnTo>
                      <a:pt x="5" y="5"/>
                    </a:lnTo>
                    <a:close/>
                  </a:path>
                </a:pathLst>
              </a:custGeom>
              <a:solidFill>
                <a:srgbClr val="D2DBE0">
                  <a:alpha val="100000"/>
                </a:srgbClr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6463" name="Freeform 174"/>
              <p:cNvSpPr/>
              <p:nvPr/>
            </p:nvSpPr>
            <p:spPr>
              <a:xfrm>
                <a:off x="8194676" y="4435475"/>
                <a:ext cx="38100" cy="39688"/>
              </a:xfrm>
              <a:custGeom>
                <a:avLst/>
                <a:gdLst/>
                <a:ahLst/>
                <a:cxnLst>
                  <a:cxn ang="0">
                    <a:pos x="0" y="2147483646"/>
                  </a:cxn>
                  <a:cxn ang="0">
                    <a:pos x="2147483646" y="0"/>
                  </a:cxn>
                  <a:cxn ang="0">
                    <a:pos x="0" y="2147483646"/>
                  </a:cxn>
                </a:cxnLst>
                <a:pathLst>
                  <a:path w="1" h="1">
                    <a:moveTo>
                      <a:pt x="0" y="1"/>
                    </a:moveTo>
                    <a:cubicBezTo>
                      <a:pt x="1" y="1"/>
                      <a:pt x="1" y="0"/>
                      <a:pt x="1" y="0"/>
                    </a:cubicBezTo>
                    <a:cubicBezTo>
                      <a:pt x="1" y="0"/>
                      <a:pt x="1" y="1"/>
                      <a:pt x="0" y="1"/>
                    </a:cubicBezTo>
                    <a:close/>
                  </a:path>
                </a:pathLst>
              </a:custGeom>
              <a:solidFill>
                <a:srgbClr val="D2DBE0">
                  <a:alpha val="100000"/>
                </a:srgbClr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6464" name="Freeform 175"/>
              <p:cNvSpPr/>
              <p:nvPr/>
            </p:nvSpPr>
            <p:spPr>
              <a:xfrm>
                <a:off x="8272463" y="4435475"/>
                <a:ext cx="782638" cy="817563"/>
              </a:xfrm>
              <a:custGeom>
                <a:avLst/>
                <a:gdLst/>
                <a:ahLst/>
                <a:cxnLst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0"/>
                  </a:cxn>
                  <a:cxn ang="0">
                    <a:pos x="2147483646" y="0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0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</a:cxnLst>
                <a:pathLst>
                  <a:path w="20" h="21">
                    <a:moveTo>
                      <a:pt x="17" y="14"/>
                    </a:moveTo>
                    <a:cubicBezTo>
                      <a:pt x="16" y="13"/>
                      <a:pt x="16" y="13"/>
                      <a:pt x="16" y="13"/>
                    </a:cubicBezTo>
                    <a:cubicBezTo>
                      <a:pt x="17" y="11"/>
                      <a:pt x="17" y="11"/>
                      <a:pt x="17" y="11"/>
                    </a:cubicBezTo>
                    <a:cubicBezTo>
                      <a:pt x="15" y="13"/>
                      <a:pt x="14" y="12"/>
                      <a:pt x="14" y="12"/>
                    </a:cubicBezTo>
                    <a:cubicBezTo>
                      <a:pt x="14" y="12"/>
                      <a:pt x="14" y="12"/>
                      <a:pt x="14" y="12"/>
                    </a:cubicBezTo>
                    <a:cubicBezTo>
                      <a:pt x="16" y="9"/>
                      <a:pt x="14" y="9"/>
                      <a:pt x="14" y="9"/>
                    </a:cubicBezTo>
                    <a:cubicBezTo>
                      <a:pt x="13" y="8"/>
                      <a:pt x="13" y="8"/>
                      <a:pt x="13" y="8"/>
                    </a:cubicBezTo>
                    <a:cubicBezTo>
                      <a:pt x="12" y="3"/>
                      <a:pt x="12" y="3"/>
                      <a:pt x="12" y="3"/>
                    </a:cubicBezTo>
                    <a:cubicBezTo>
                      <a:pt x="12" y="3"/>
                      <a:pt x="12" y="3"/>
                      <a:pt x="12" y="3"/>
                    </a:cubicBezTo>
                    <a:cubicBezTo>
                      <a:pt x="11" y="4"/>
                      <a:pt x="11" y="7"/>
                      <a:pt x="11" y="7"/>
                    </a:cubicBezTo>
                    <a:cubicBezTo>
                      <a:pt x="10" y="6"/>
                      <a:pt x="10" y="6"/>
                      <a:pt x="10" y="6"/>
                    </a:cubicBezTo>
                    <a:cubicBezTo>
                      <a:pt x="11" y="8"/>
                      <a:pt x="11" y="8"/>
                      <a:pt x="11" y="8"/>
                    </a:cubicBezTo>
                    <a:cubicBezTo>
                      <a:pt x="11" y="9"/>
                      <a:pt x="10" y="9"/>
                      <a:pt x="10" y="9"/>
                    </a:cubicBezTo>
                    <a:cubicBezTo>
                      <a:pt x="4" y="7"/>
                      <a:pt x="4" y="2"/>
                      <a:pt x="5" y="0"/>
                    </a:cubicBezTo>
                    <a:cubicBezTo>
                      <a:pt x="5" y="0"/>
                      <a:pt x="4" y="0"/>
                      <a:pt x="4" y="0"/>
                    </a:cubicBezTo>
                    <a:cubicBezTo>
                      <a:pt x="1" y="7"/>
                      <a:pt x="8" y="9"/>
                      <a:pt x="9" y="10"/>
                    </a:cubicBezTo>
                    <a:cubicBezTo>
                      <a:pt x="10" y="10"/>
                      <a:pt x="11" y="10"/>
                      <a:pt x="11" y="10"/>
                    </a:cubicBezTo>
                    <a:cubicBezTo>
                      <a:pt x="11" y="10"/>
                      <a:pt x="12" y="11"/>
                      <a:pt x="12" y="11"/>
                    </a:cubicBezTo>
                    <a:cubicBezTo>
                      <a:pt x="12" y="12"/>
                      <a:pt x="8" y="15"/>
                      <a:pt x="7" y="16"/>
                    </a:cubicBezTo>
                    <a:cubicBezTo>
                      <a:pt x="6" y="17"/>
                      <a:pt x="3" y="18"/>
                      <a:pt x="3" y="18"/>
                    </a:cubicBezTo>
                    <a:cubicBezTo>
                      <a:pt x="4" y="12"/>
                      <a:pt x="2" y="10"/>
                      <a:pt x="2" y="10"/>
                    </a:cubicBezTo>
                    <a:cubicBezTo>
                      <a:pt x="4" y="14"/>
                      <a:pt x="1" y="17"/>
                      <a:pt x="1" y="17"/>
                    </a:cubicBezTo>
                    <a:cubicBezTo>
                      <a:pt x="0" y="15"/>
                      <a:pt x="1" y="11"/>
                      <a:pt x="1" y="11"/>
                    </a:cubicBezTo>
                    <a:cubicBezTo>
                      <a:pt x="0" y="13"/>
                      <a:pt x="0" y="16"/>
                      <a:pt x="0" y="18"/>
                    </a:cubicBezTo>
                    <a:cubicBezTo>
                      <a:pt x="1" y="19"/>
                      <a:pt x="2" y="19"/>
                      <a:pt x="2" y="20"/>
                    </a:cubicBezTo>
                    <a:cubicBezTo>
                      <a:pt x="3" y="21"/>
                      <a:pt x="4" y="21"/>
                      <a:pt x="4" y="21"/>
                    </a:cubicBezTo>
                    <a:cubicBezTo>
                      <a:pt x="4" y="21"/>
                      <a:pt x="5" y="19"/>
                      <a:pt x="5" y="19"/>
                    </a:cubicBezTo>
                    <a:cubicBezTo>
                      <a:pt x="5" y="20"/>
                      <a:pt x="10" y="16"/>
                      <a:pt x="11" y="16"/>
                    </a:cubicBezTo>
                    <a:cubicBezTo>
                      <a:pt x="12" y="15"/>
                      <a:pt x="13" y="14"/>
                      <a:pt x="13" y="14"/>
                    </a:cubicBezTo>
                    <a:cubicBezTo>
                      <a:pt x="13" y="14"/>
                      <a:pt x="17" y="16"/>
                      <a:pt x="18" y="16"/>
                    </a:cubicBezTo>
                    <a:cubicBezTo>
                      <a:pt x="18" y="16"/>
                      <a:pt x="18" y="16"/>
                      <a:pt x="18" y="16"/>
                    </a:cubicBezTo>
                    <a:cubicBezTo>
                      <a:pt x="19" y="15"/>
                      <a:pt x="20" y="14"/>
                      <a:pt x="20" y="14"/>
                    </a:cubicBezTo>
                    <a:cubicBezTo>
                      <a:pt x="20" y="14"/>
                      <a:pt x="17" y="14"/>
                      <a:pt x="17" y="14"/>
                    </a:cubicBezTo>
                    <a:close/>
                  </a:path>
                </a:pathLst>
              </a:custGeom>
              <a:solidFill>
                <a:srgbClr val="D2DBE0">
                  <a:alpha val="100000"/>
                </a:srgbClr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6465" name="Freeform 176"/>
              <p:cNvSpPr/>
              <p:nvPr/>
            </p:nvSpPr>
            <p:spPr>
              <a:xfrm>
                <a:off x="8742363" y="4552950"/>
                <a:ext cx="77788" cy="233363"/>
              </a:xfrm>
              <a:custGeom>
                <a:avLst/>
                <a:gdLst/>
                <a:ahLst/>
                <a:cxnLst>
                  <a:cxn ang="0">
                    <a:pos x="0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0"/>
                  </a:cxn>
                  <a:cxn ang="0">
                    <a:pos x="0" y="0"/>
                  </a:cxn>
                  <a:cxn ang="0">
                    <a:pos x="0" y="2147483646"/>
                  </a:cxn>
                </a:cxnLst>
                <a:pathLst>
                  <a:path w="2" h="6">
                    <a:moveTo>
                      <a:pt x="0" y="5"/>
                    </a:moveTo>
                    <a:cubicBezTo>
                      <a:pt x="0" y="5"/>
                      <a:pt x="1" y="6"/>
                      <a:pt x="2" y="6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2" y="6"/>
                      <a:pt x="1" y="2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0" y="4"/>
                      <a:pt x="0" y="5"/>
                    </a:cubicBezTo>
                    <a:close/>
                  </a:path>
                </a:pathLst>
              </a:custGeom>
              <a:solidFill>
                <a:srgbClr val="EFEFEF">
                  <a:alpha val="100000"/>
                </a:srgbClr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6466" name="Freeform 177"/>
              <p:cNvSpPr/>
              <p:nvPr/>
            </p:nvSpPr>
            <p:spPr>
              <a:xfrm>
                <a:off x="8702676" y="4941888"/>
                <a:ext cx="79375" cy="466725"/>
              </a:xfrm>
              <a:custGeom>
                <a:avLst/>
                <a:gdLst/>
                <a:ahLst/>
                <a:cxnLst>
                  <a:cxn ang="0">
                    <a:pos x="0" y="2147483646"/>
                  </a:cxn>
                  <a:cxn ang="0">
                    <a:pos x="2147483646" y="2147483646"/>
                  </a:cxn>
                  <a:cxn ang="0">
                    <a:pos x="2147483646" y="0"/>
                  </a:cxn>
                  <a:cxn ang="0">
                    <a:pos x="2147483646" y="0"/>
                  </a:cxn>
                  <a:cxn ang="0">
                    <a:pos x="0" y="2147483646"/>
                  </a:cxn>
                </a:cxnLst>
                <a:pathLst>
                  <a:path w="2" h="12">
                    <a:moveTo>
                      <a:pt x="0" y="12"/>
                    </a:moveTo>
                    <a:cubicBezTo>
                      <a:pt x="1" y="11"/>
                      <a:pt x="1" y="11"/>
                      <a:pt x="1" y="11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11"/>
                      <a:pt x="0" y="12"/>
                    </a:cubicBezTo>
                    <a:close/>
                  </a:path>
                </a:pathLst>
              </a:custGeom>
              <a:solidFill>
                <a:srgbClr val="050505">
                  <a:alpha val="100000"/>
                </a:srgbClr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6467" name="Freeform 178"/>
              <p:cNvSpPr/>
              <p:nvPr/>
            </p:nvSpPr>
            <p:spPr>
              <a:xfrm>
                <a:off x="8702676" y="4786313"/>
                <a:ext cx="117475" cy="739775"/>
              </a:xfrm>
              <a:custGeom>
                <a:avLst/>
                <a:gdLst/>
                <a:ahLst/>
                <a:cxnLst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0"/>
                  </a:cxn>
                  <a:cxn ang="0">
                    <a:pos x="2147483646" y="0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0" y="2147483646"/>
                  </a:cxn>
                  <a:cxn ang="0">
                    <a:pos x="2147483646" y="2147483646"/>
                  </a:cxn>
                </a:cxnLst>
                <a:pathLst>
                  <a:path w="3" h="19">
                    <a:moveTo>
                      <a:pt x="1" y="19"/>
                    </a:moveTo>
                    <a:cubicBezTo>
                      <a:pt x="2" y="17"/>
                      <a:pt x="2" y="17"/>
                      <a:pt x="2" y="17"/>
                    </a:cubicBezTo>
                    <a:cubicBezTo>
                      <a:pt x="2" y="17"/>
                      <a:pt x="3" y="4"/>
                      <a:pt x="3" y="2"/>
                    </a:cubicBezTo>
                    <a:cubicBezTo>
                      <a:pt x="3" y="2"/>
                      <a:pt x="3" y="1"/>
                      <a:pt x="3" y="0"/>
                    </a:cubicBezTo>
                    <a:cubicBezTo>
                      <a:pt x="3" y="0"/>
                      <a:pt x="2" y="0"/>
                      <a:pt x="2" y="0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2"/>
                      <a:pt x="2" y="3"/>
                    </a:cubicBezTo>
                    <a:cubicBezTo>
                      <a:pt x="2" y="4"/>
                      <a:pt x="0" y="16"/>
                      <a:pt x="0" y="18"/>
                    </a:cubicBezTo>
                    <a:lnTo>
                      <a:pt x="1" y="19"/>
                    </a:lnTo>
                    <a:close/>
                  </a:path>
                </a:pathLst>
              </a:custGeom>
              <a:solidFill>
                <a:srgbClr val="050505">
                  <a:alpha val="100000"/>
                </a:srgbClr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6468" name="Freeform 179"/>
              <p:cNvSpPr/>
              <p:nvPr/>
            </p:nvSpPr>
            <p:spPr>
              <a:xfrm>
                <a:off x="8782051" y="4395788"/>
                <a:ext cx="390525" cy="312738"/>
              </a:xfrm>
              <a:custGeom>
                <a:avLst/>
                <a:gdLst/>
                <a:ahLst/>
                <a:cxnLst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0"/>
                  </a:cxn>
                  <a:cxn ang="0">
                    <a:pos x="2147483646" y="0"/>
                  </a:cxn>
                  <a:cxn ang="0">
                    <a:pos x="2147483646" y="0"/>
                  </a:cxn>
                  <a:cxn ang="0">
                    <a:pos x="0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</a:cxnLst>
                <a:pathLst>
                  <a:path w="10" h="8">
                    <a:moveTo>
                      <a:pt x="5" y="7"/>
                    </a:moveTo>
                    <a:cubicBezTo>
                      <a:pt x="5" y="7"/>
                      <a:pt x="5" y="7"/>
                      <a:pt x="5" y="7"/>
                    </a:cubicBezTo>
                    <a:cubicBezTo>
                      <a:pt x="5" y="7"/>
                      <a:pt x="5" y="6"/>
                      <a:pt x="6" y="5"/>
                    </a:cubicBezTo>
                    <a:cubicBezTo>
                      <a:pt x="6" y="5"/>
                      <a:pt x="7" y="4"/>
                      <a:pt x="8" y="4"/>
                    </a:cubicBezTo>
                    <a:cubicBezTo>
                      <a:pt x="8" y="4"/>
                      <a:pt x="9" y="5"/>
                      <a:pt x="9" y="4"/>
                    </a:cubicBezTo>
                    <a:cubicBezTo>
                      <a:pt x="9" y="4"/>
                      <a:pt x="10" y="4"/>
                      <a:pt x="10" y="4"/>
                    </a:cubicBezTo>
                    <a:cubicBezTo>
                      <a:pt x="10" y="4"/>
                      <a:pt x="8" y="1"/>
                      <a:pt x="5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3" y="0"/>
                      <a:pt x="3" y="0"/>
                    </a:cubicBezTo>
                    <a:cubicBezTo>
                      <a:pt x="3" y="0"/>
                      <a:pt x="0" y="1"/>
                      <a:pt x="0" y="4"/>
                    </a:cubicBezTo>
                    <a:cubicBezTo>
                      <a:pt x="0" y="6"/>
                      <a:pt x="1" y="8"/>
                      <a:pt x="1" y="8"/>
                    </a:cubicBezTo>
                    <a:cubicBezTo>
                      <a:pt x="1" y="7"/>
                      <a:pt x="1" y="8"/>
                      <a:pt x="1" y="7"/>
                    </a:cubicBezTo>
                    <a:cubicBezTo>
                      <a:pt x="2" y="7"/>
                      <a:pt x="3" y="7"/>
                      <a:pt x="3" y="7"/>
                    </a:cubicBezTo>
                    <a:cubicBezTo>
                      <a:pt x="3" y="7"/>
                      <a:pt x="3" y="6"/>
                      <a:pt x="3" y="5"/>
                    </a:cubicBezTo>
                    <a:cubicBezTo>
                      <a:pt x="3" y="5"/>
                      <a:pt x="4" y="4"/>
                      <a:pt x="4" y="4"/>
                    </a:cubicBezTo>
                    <a:cubicBezTo>
                      <a:pt x="4" y="4"/>
                      <a:pt x="5" y="5"/>
                      <a:pt x="5" y="6"/>
                    </a:cubicBezTo>
                    <a:lnTo>
                      <a:pt x="5" y="7"/>
                    </a:lnTo>
                    <a:close/>
                  </a:path>
                </a:pathLst>
              </a:custGeom>
              <a:solidFill>
                <a:srgbClr val="000000">
                  <a:alpha val="100000"/>
                </a:srgbClr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</p:grpSp>
        <p:grpSp>
          <p:nvGrpSpPr>
            <p:cNvPr id="16397" name="组合 70"/>
            <p:cNvGrpSpPr/>
            <p:nvPr/>
          </p:nvGrpSpPr>
          <p:grpSpPr>
            <a:xfrm>
              <a:off x="6719614" y="3233686"/>
              <a:ext cx="1468024" cy="948734"/>
              <a:chOff x="9690101" y="4786313"/>
              <a:chExt cx="2503486" cy="1624013"/>
            </a:xfrm>
          </p:grpSpPr>
          <p:sp>
            <p:nvSpPr>
              <p:cNvPr id="16421" name="Freeform 183"/>
              <p:cNvSpPr/>
              <p:nvPr/>
            </p:nvSpPr>
            <p:spPr>
              <a:xfrm>
                <a:off x="10598150" y="5260976"/>
                <a:ext cx="330200" cy="225425"/>
              </a:xfrm>
              <a:custGeom>
                <a:avLst/>
                <a:gdLst/>
                <a:ahLst/>
                <a:cxnLst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0" y="0"/>
                  </a:cxn>
                  <a:cxn ang="0">
                    <a:pos x="2147483646" y="2147483646"/>
                  </a:cxn>
                </a:cxnLst>
                <a:pathLst>
                  <a:path w="12" h="8">
                    <a:moveTo>
                      <a:pt x="4" y="8"/>
                    </a:moveTo>
                    <a:cubicBezTo>
                      <a:pt x="4" y="8"/>
                      <a:pt x="12" y="6"/>
                      <a:pt x="11" y="4"/>
                    </a:cubicBezTo>
                    <a:cubicBezTo>
                      <a:pt x="10" y="1"/>
                      <a:pt x="2" y="0"/>
                      <a:pt x="0" y="0"/>
                    </a:cubicBezTo>
                    <a:lnTo>
                      <a:pt x="4" y="8"/>
                    </a:lnTo>
                    <a:close/>
                  </a:path>
                </a:pathLst>
              </a:custGeom>
              <a:solidFill>
                <a:srgbClr val="EEAC8E">
                  <a:alpha val="100000"/>
                </a:srgbClr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6422" name="Freeform 184"/>
              <p:cNvSpPr/>
              <p:nvPr/>
            </p:nvSpPr>
            <p:spPr>
              <a:xfrm>
                <a:off x="11753850" y="4981576"/>
                <a:ext cx="109537" cy="28575"/>
              </a:xfrm>
              <a:custGeom>
                <a:avLst/>
                <a:gdLst/>
                <a:ahLst/>
                <a:cxnLst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0"/>
                  </a:cxn>
                  <a:cxn ang="0">
                    <a:pos x="2147483646" y="0"/>
                  </a:cxn>
                  <a:cxn ang="0">
                    <a:pos x="2147483646" y="2147483646"/>
                  </a:cxn>
                </a:cxnLst>
                <a:pathLst>
                  <a:path w="4" h="1">
                    <a:moveTo>
                      <a:pt x="4" y="1"/>
                    </a:moveTo>
                    <a:cubicBezTo>
                      <a:pt x="4" y="1"/>
                      <a:pt x="2" y="1"/>
                      <a:pt x="1" y="1"/>
                    </a:cubicBezTo>
                    <a:cubicBezTo>
                      <a:pt x="0" y="1"/>
                      <a:pt x="1" y="0"/>
                      <a:pt x="1" y="0"/>
                    </a:cubicBezTo>
                    <a:cubicBezTo>
                      <a:pt x="1" y="0"/>
                      <a:pt x="3" y="0"/>
                      <a:pt x="4" y="0"/>
                    </a:cubicBezTo>
                    <a:lnTo>
                      <a:pt x="4" y="1"/>
                    </a:lnTo>
                    <a:close/>
                  </a:path>
                </a:pathLst>
              </a:custGeom>
              <a:solidFill>
                <a:srgbClr val="000000">
                  <a:alpha val="100000"/>
                </a:srgbClr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6423" name="Freeform 185"/>
              <p:cNvSpPr/>
              <p:nvPr/>
            </p:nvSpPr>
            <p:spPr>
              <a:xfrm>
                <a:off x="11642725" y="4926013"/>
                <a:ext cx="550862" cy="560388"/>
              </a:xfrm>
              <a:custGeom>
                <a:avLst/>
                <a:gdLst/>
                <a:ahLst/>
                <a:cxnLst>
                  <a:cxn ang="0">
                    <a:pos x="0" y="2147483646"/>
                  </a:cxn>
                  <a:cxn ang="0">
                    <a:pos x="2147483646" y="0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0" y="2147483646"/>
                  </a:cxn>
                </a:cxnLst>
                <a:pathLst>
                  <a:path w="20" h="20">
                    <a:moveTo>
                      <a:pt x="0" y="11"/>
                    </a:moveTo>
                    <a:cubicBezTo>
                      <a:pt x="0" y="11"/>
                      <a:pt x="10" y="0"/>
                      <a:pt x="11" y="0"/>
                    </a:cubicBezTo>
                    <a:cubicBezTo>
                      <a:pt x="11" y="0"/>
                      <a:pt x="20" y="8"/>
                      <a:pt x="19" y="9"/>
                    </a:cubicBezTo>
                    <a:cubicBezTo>
                      <a:pt x="19" y="10"/>
                      <a:pt x="11" y="19"/>
                      <a:pt x="9" y="19"/>
                    </a:cubicBezTo>
                    <a:cubicBezTo>
                      <a:pt x="8" y="19"/>
                      <a:pt x="9" y="19"/>
                      <a:pt x="9" y="19"/>
                    </a:cubicBezTo>
                    <a:cubicBezTo>
                      <a:pt x="9" y="19"/>
                      <a:pt x="8" y="20"/>
                      <a:pt x="0" y="11"/>
                    </a:cubicBezTo>
                    <a:close/>
                  </a:path>
                </a:pathLst>
              </a:custGeom>
              <a:solidFill>
                <a:srgbClr val="615F5F">
                  <a:alpha val="100000"/>
                </a:srgbClr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6424" name="Freeform 186"/>
              <p:cNvSpPr/>
              <p:nvPr/>
            </p:nvSpPr>
            <p:spPr>
              <a:xfrm>
                <a:off x="11671300" y="4926013"/>
                <a:ext cx="495300" cy="503238"/>
              </a:xfrm>
              <a:custGeom>
                <a:avLst/>
                <a:gdLst/>
                <a:ahLst/>
                <a:cxnLst>
                  <a:cxn ang="0">
                    <a:pos x="0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0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0" y="2147483646"/>
                  </a:cxn>
                </a:cxnLst>
                <a:pathLst>
                  <a:path w="18" h="18">
                    <a:moveTo>
                      <a:pt x="0" y="11"/>
                    </a:moveTo>
                    <a:cubicBezTo>
                      <a:pt x="0" y="11"/>
                      <a:pt x="3" y="14"/>
                      <a:pt x="4" y="14"/>
                    </a:cubicBezTo>
                    <a:cubicBezTo>
                      <a:pt x="5" y="13"/>
                      <a:pt x="14" y="6"/>
                      <a:pt x="14" y="5"/>
                    </a:cubicBezTo>
                    <a:cubicBezTo>
                      <a:pt x="13" y="4"/>
                      <a:pt x="14" y="4"/>
                      <a:pt x="11" y="0"/>
                    </a:cubicBezTo>
                    <a:cubicBezTo>
                      <a:pt x="11" y="0"/>
                      <a:pt x="14" y="4"/>
                      <a:pt x="14" y="5"/>
                    </a:cubicBezTo>
                    <a:cubicBezTo>
                      <a:pt x="14" y="5"/>
                      <a:pt x="18" y="8"/>
                      <a:pt x="17" y="9"/>
                    </a:cubicBezTo>
                    <a:cubicBezTo>
                      <a:pt x="17" y="9"/>
                      <a:pt x="18" y="10"/>
                      <a:pt x="9" y="18"/>
                    </a:cubicBezTo>
                    <a:cubicBezTo>
                      <a:pt x="9" y="18"/>
                      <a:pt x="17" y="10"/>
                      <a:pt x="17" y="9"/>
                    </a:cubicBezTo>
                    <a:cubicBezTo>
                      <a:pt x="14" y="6"/>
                      <a:pt x="14" y="6"/>
                      <a:pt x="14" y="6"/>
                    </a:cubicBezTo>
                    <a:cubicBezTo>
                      <a:pt x="14" y="6"/>
                      <a:pt x="11" y="9"/>
                      <a:pt x="10" y="9"/>
                    </a:cubicBezTo>
                    <a:cubicBezTo>
                      <a:pt x="10" y="9"/>
                      <a:pt x="11" y="10"/>
                      <a:pt x="11" y="11"/>
                    </a:cubicBezTo>
                    <a:cubicBezTo>
                      <a:pt x="10" y="12"/>
                      <a:pt x="9" y="11"/>
                      <a:pt x="9" y="11"/>
                    </a:cubicBezTo>
                    <a:cubicBezTo>
                      <a:pt x="9" y="11"/>
                      <a:pt x="5" y="14"/>
                      <a:pt x="4" y="14"/>
                    </a:cubicBezTo>
                    <a:cubicBezTo>
                      <a:pt x="3" y="14"/>
                      <a:pt x="1" y="12"/>
                      <a:pt x="0" y="11"/>
                    </a:cubicBezTo>
                    <a:close/>
                  </a:path>
                </a:pathLst>
              </a:custGeom>
              <a:solidFill>
                <a:srgbClr val="000000">
                  <a:alpha val="100000"/>
                </a:srgbClr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6425" name="Freeform 187"/>
              <p:cNvSpPr/>
              <p:nvPr/>
            </p:nvSpPr>
            <p:spPr>
              <a:xfrm>
                <a:off x="11642725" y="4953001"/>
                <a:ext cx="165100" cy="196850"/>
              </a:xfrm>
              <a:custGeom>
                <a:avLst/>
                <a:gdLst/>
                <a:ahLst/>
                <a:cxnLst>
                  <a:cxn ang="0">
                    <a:pos x="0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0"/>
                  </a:cxn>
                  <a:cxn ang="0">
                    <a:pos x="2147483646" y="0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0" y="2147483646"/>
                  </a:cxn>
                  <a:cxn ang="0">
                    <a:pos x="0" y="2147483646"/>
                  </a:cxn>
                </a:cxnLst>
                <a:pathLst>
                  <a:path w="6" h="7">
                    <a:moveTo>
                      <a:pt x="0" y="7"/>
                    </a:moveTo>
                    <a:cubicBezTo>
                      <a:pt x="0" y="7"/>
                      <a:pt x="3" y="6"/>
                      <a:pt x="3" y="6"/>
                    </a:cubicBezTo>
                    <a:cubicBezTo>
                      <a:pt x="4" y="6"/>
                      <a:pt x="5" y="5"/>
                      <a:pt x="5" y="5"/>
                    </a:cubicBezTo>
                    <a:cubicBezTo>
                      <a:pt x="5" y="5"/>
                      <a:pt x="6" y="5"/>
                      <a:pt x="6" y="4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6" y="4"/>
                      <a:pt x="6" y="4"/>
                      <a:pt x="6" y="3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6" y="3"/>
                      <a:pt x="6" y="3"/>
                      <a:pt x="6" y="2"/>
                    </a:cubicBezTo>
                    <a:cubicBezTo>
                      <a:pt x="6" y="2"/>
                      <a:pt x="6" y="1"/>
                      <a:pt x="6" y="1"/>
                    </a:cubicBezTo>
                    <a:cubicBezTo>
                      <a:pt x="6" y="1"/>
                      <a:pt x="4" y="1"/>
                      <a:pt x="4" y="1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2"/>
                      <a:pt x="3" y="1"/>
                      <a:pt x="3" y="1"/>
                    </a:cubicBezTo>
                    <a:cubicBezTo>
                      <a:pt x="4" y="1"/>
                      <a:pt x="4" y="1"/>
                      <a:pt x="4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2" y="2"/>
                      <a:pt x="2" y="2"/>
                    </a:cubicBezTo>
                    <a:cubicBezTo>
                      <a:pt x="2" y="2"/>
                      <a:pt x="2" y="3"/>
                      <a:pt x="2" y="3"/>
                    </a:cubicBezTo>
                    <a:cubicBezTo>
                      <a:pt x="0" y="5"/>
                      <a:pt x="0" y="5"/>
                      <a:pt x="0" y="5"/>
                    </a:cubicBezTo>
                    <a:lnTo>
                      <a:pt x="0" y="7"/>
                    </a:lnTo>
                    <a:close/>
                  </a:path>
                </a:pathLst>
              </a:custGeom>
              <a:solidFill>
                <a:srgbClr val="F8C293">
                  <a:alpha val="100000"/>
                </a:srgbClr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6426" name="Freeform 188"/>
              <p:cNvSpPr/>
              <p:nvPr/>
            </p:nvSpPr>
            <p:spPr>
              <a:xfrm>
                <a:off x="11642725" y="4981576"/>
                <a:ext cx="165100" cy="168275"/>
              </a:xfrm>
              <a:custGeom>
                <a:avLst/>
                <a:gdLst/>
                <a:ahLst/>
                <a:cxnLst>
                  <a:cxn ang="0">
                    <a:pos x="2147483646" y="0"/>
                  </a:cxn>
                  <a:cxn ang="0">
                    <a:pos x="2147483646" y="0"/>
                  </a:cxn>
                  <a:cxn ang="0">
                    <a:pos x="2147483646" y="2147483646"/>
                  </a:cxn>
                  <a:cxn ang="0">
                    <a:pos x="2147483646" y="0"/>
                  </a:cxn>
                  <a:cxn ang="0">
                    <a:pos x="2147483646" y="0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0" y="2147483646"/>
                  </a:cxn>
                  <a:cxn ang="0">
                    <a:pos x="0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0"/>
                  </a:cxn>
                  <a:cxn ang="0">
                    <a:pos x="2147483646" y="0"/>
                  </a:cxn>
                </a:cxnLst>
                <a:pathLst>
                  <a:path w="6" h="6">
                    <a:moveTo>
                      <a:pt x="6" y="0"/>
                    </a:moveTo>
                    <a:cubicBezTo>
                      <a:pt x="6" y="0"/>
                      <a:pt x="4" y="0"/>
                      <a:pt x="4" y="0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3" y="0"/>
                      <a:pt x="3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3" y="1"/>
                      <a:pt x="3" y="1"/>
                    </a:cubicBezTo>
                    <a:cubicBezTo>
                      <a:pt x="3" y="2"/>
                      <a:pt x="2" y="2"/>
                      <a:pt x="2" y="2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6"/>
                      <a:pt x="3" y="5"/>
                      <a:pt x="3" y="5"/>
                    </a:cubicBezTo>
                    <a:cubicBezTo>
                      <a:pt x="4" y="5"/>
                      <a:pt x="5" y="4"/>
                      <a:pt x="5" y="4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5" y="3"/>
                      <a:pt x="5" y="2"/>
                      <a:pt x="5" y="2"/>
                    </a:cubicBezTo>
                    <a:cubicBezTo>
                      <a:pt x="5" y="2"/>
                      <a:pt x="4" y="1"/>
                      <a:pt x="4" y="1"/>
                    </a:cubicBezTo>
                    <a:cubicBezTo>
                      <a:pt x="4" y="1"/>
                      <a:pt x="4" y="0"/>
                      <a:pt x="6" y="0"/>
                    </a:cubicBezTo>
                    <a:cubicBezTo>
                      <a:pt x="6" y="0"/>
                      <a:pt x="6" y="0"/>
                      <a:pt x="6" y="0"/>
                    </a:cubicBezTo>
                    <a:close/>
                  </a:path>
                </a:pathLst>
              </a:custGeom>
              <a:solidFill>
                <a:srgbClr val="EEAC8E">
                  <a:alpha val="100000"/>
                </a:srgbClr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6427" name="Freeform 189"/>
              <p:cNvSpPr/>
              <p:nvPr/>
            </p:nvSpPr>
            <p:spPr>
              <a:xfrm>
                <a:off x="11176000" y="4841876"/>
                <a:ext cx="192087" cy="223838"/>
              </a:xfrm>
              <a:custGeom>
                <a:avLst/>
                <a:gdLst/>
                <a:ahLst/>
                <a:cxnLst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0"/>
                  </a:cxn>
                  <a:cxn ang="0">
                    <a:pos x="0" y="2147483646"/>
                  </a:cxn>
                  <a:cxn ang="0">
                    <a:pos x="2147483646" y="2147483646"/>
                  </a:cxn>
                </a:cxnLst>
                <a:pathLst>
                  <a:path w="7" h="8">
                    <a:moveTo>
                      <a:pt x="6" y="8"/>
                    </a:moveTo>
                    <a:cubicBezTo>
                      <a:pt x="6" y="7"/>
                      <a:pt x="6" y="7"/>
                      <a:pt x="6" y="7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7" y="7"/>
                      <a:pt x="7" y="6"/>
                      <a:pt x="7" y="5"/>
                    </a:cubicBezTo>
                    <a:cubicBezTo>
                      <a:pt x="7" y="5"/>
                      <a:pt x="7" y="4"/>
                      <a:pt x="7" y="4"/>
                    </a:cubicBezTo>
                    <a:cubicBezTo>
                      <a:pt x="7" y="4"/>
                      <a:pt x="7" y="3"/>
                      <a:pt x="7" y="2"/>
                    </a:cubicBezTo>
                    <a:cubicBezTo>
                      <a:pt x="7" y="2"/>
                      <a:pt x="5" y="1"/>
                      <a:pt x="5" y="1"/>
                    </a:cubicBezTo>
                    <a:cubicBezTo>
                      <a:pt x="4" y="0"/>
                      <a:pt x="2" y="0"/>
                      <a:pt x="1" y="0"/>
                    </a:cubicBezTo>
                    <a:cubicBezTo>
                      <a:pt x="1" y="0"/>
                      <a:pt x="0" y="6"/>
                      <a:pt x="0" y="6"/>
                    </a:cubicBezTo>
                    <a:cubicBezTo>
                      <a:pt x="0" y="6"/>
                      <a:pt x="1" y="8"/>
                      <a:pt x="6" y="8"/>
                    </a:cubicBezTo>
                    <a:close/>
                  </a:path>
                </a:pathLst>
              </a:custGeom>
              <a:solidFill>
                <a:srgbClr val="F8C293">
                  <a:alpha val="100000"/>
                </a:srgbClr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6428" name="Freeform 190"/>
              <p:cNvSpPr/>
              <p:nvPr/>
            </p:nvSpPr>
            <p:spPr>
              <a:xfrm>
                <a:off x="11176000" y="4897438"/>
                <a:ext cx="136525" cy="168275"/>
              </a:xfrm>
              <a:custGeom>
                <a:avLst/>
                <a:gdLst/>
                <a:ahLst/>
                <a:cxnLst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0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</a:cxnLst>
                <a:pathLst>
                  <a:path w="5" h="6">
                    <a:moveTo>
                      <a:pt x="3" y="3"/>
                    </a:moveTo>
                    <a:cubicBezTo>
                      <a:pt x="3" y="4"/>
                      <a:pt x="3" y="4"/>
                      <a:pt x="3" y="4"/>
                    </a:cubicBezTo>
                    <a:cubicBezTo>
                      <a:pt x="3" y="4"/>
                      <a:pt x="1" y="4"/>
                      <a:pt x="2" y="2"/>
                    </a:cubicBezTo>
                    <a:cubicBezTo>
                      <a:pt x="3" y="0"/>
                      <a:pt x="2" y="2"/>
                      <a:pt x="2" y="2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4"/>
                      <a:pt x="1" y="6"/>
                      <a:pt x="4" y="6"/>
                    </a:cubicBezTo>
                    <a:cubicBezTo>
                      <a:pt x="4" y="6"/>
                      <a:pt x="4" y="5"/>
                      <a:pt x="4" y="5"/>
                    </a:cubicBezTo>
                    <a:cubicBezTo>
                      <a:pt x="5" y="5"/>
                      <a:pt x="5" y="4"/>
                      <a:pt x="5" y="4"/>
                    </a:cubicBezTo>
                    <a:cubicBezTo>
                      <a:pt x="4" y="3"/>
                      <a:pt x="4" y="3"/>
                      <a:pt x="4" y="3"/>
                    </a:cubicBezTo>
                    <a:lnTo>
                      <a:pt x="3" y="3"/>
                    </a:lnTo>
                    <a:close/>
                  </a:path>
                </a:pathLst>
              </a:custGeom>
              <a:solidFill>
                <a:srgbClr val="EEAC8E">
                  <a:alpha val="100000"/>
                </a:srgbClr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6429" name="Freeform 191"/>
              <p:cNvSpPr/>
              <p:nvPr/>
            </p:nvSpPr>
            <p:spPr>
              <a:xfrm>
                <a:off x="11312525" y="5010151"/>
                <a:ext cx="55562" cy="26988"/>
              </a:xfrm>
              <a:custGeom>
                <a:avLst/>
                <a:gdLst/>
                <a:ahLst/>
                <a:cxnLst>
                  <a:cxn ang="0">
                    <a:pos x="2147483646" y="0"/>
                  </a:cxn>
                  <a:cxn ang="0">
                    <a:pos x="2147483646" y="0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0"/>
                  </a:cxn>
                </a:cxnLst>
                <a:pathLst>
                  <a:path w="2" h="1">
                    <a:moveTo>
                      <a:pt x="2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1"/>
                      <a:pt x="1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0"/>
                    </a:cubicBezTo>
                    <a:close/>
                  </a:path>
                </a:pathLst>
              </a:custGeom>
              <a:solidFill>
                <a:srgbClr val="EEAC8E">
                  <a:alpha val="100000"/>
                </a:srgbClr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6430" name="Freeform 192"/>
              <p:cNvSpPr/>
              <p:nvPr/>
            </p:nvSpPr>
            <p:spPr>
              <a:xfrm>
                <a:off x="11147425" y="4786313"/>
                <a:ext cx="247650" cy="250825"/>
              </a:xfrm>
              <a:custGeom>
                <a:avLst/>
                <a:gdLst/>
                <a:ahLst/>
                <a:cxnLst>
                  <a:cxn ang="0">
                    <a:pos x="0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0" y="2147483646"/>
                  </a:cxn>
                  <a:cxn ang="0">
                    <a:pos x="0" y="2147483646"/>
                  </a:cxn>
                  <a:cxn ang="0">
                    <a:pos x="0" y="2147483646"/>
                  </a:cxn>
                </a:cxnLst>
                <a:pathLst>
                  <a:path w="9" h="9">
                    <a:moveTo>
                      <a:pt x="0" y="9"/>
                    </a:moveTo>
                    <a:cubicBezTo>
                      <a:pt x="0" y="9"/>
                      <a:pt x="1" y="8"/>
                      <a:pt x="2" y="8"/>
                    </a:cubicBezTo>
                    <a:cubicBezTo>
                      <a:pt x="2" y="7"/>
                      <a:pt x="3" y="6"/>
                      <a:pt x="3" y="6"/>
                    </a:cubicBezTo>
                    <a:cubicBezTo>
                      <a:pt x="3" y="6"/>
                      <a:pt x="4" y="6"/>
                      <a:pt x="4" y="6"/>
                    </a:cubicBezTo>
                    <a:cubicBezTo>
                      <a:pt x="4" y="6"/>
                      <a:pt x="4" y="8"/>
                      <a:pt x="4" y="8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5" y="8"/>
                      <a:pt x="5" y="6"/>
                      <a:pt x="5" y="6"/>
                    </a:cubicBezTo>
                    <a:cubicBezTo>
                      <a:pt x="5" y="6"/>
                      <a:pt x="6" y="5"/>
                      <a:pt x="6" y="5"/>
                    </a:cubicBezTo>
                    <a:cubicBezTo>
                      <a:pt x="6" y="5"/>
                      <a:pt x="6" y="4"/>
                      <a:pt x="6" y="4"/>
                    </a:cubicBezTo>
                    <a:cubicBezTo>
                      <a:pt x="6" y="4"/>
                      <a:pt x="8" y="4"/>
                      <a:pt x="8" y="4"/>
                    </a:cubicBezTo>
                    <a:cubicBezTo>
                      <a:pt x="8" y="4"/>
                      <a:pt x="9" y="3"/>
                      <a:pt x="9" y="3"/>
                    </a:cubicBezTo>
                    <a:cubicBezTo>
                      <a:pt x="9" y="3"/>
                      <a:pt x="6" y="2"/>
                      <a:pt x="6" y="1"/>
                    </a:cubicBezTo>
                    <a:cubicBezTo>
                      <a:pt x="6" y="1"/>
                      <a:pt x="4" y="1"/>
                      <a:pt x="3" y="1"/>
                    </a:cubicBezTo>
                    <a:cubicBezTo>
                      <a:pt x="3" y="0"/>
                      <a:pt x="3" y="1"/>
                      <a:pt x="3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0" y="2"/>
                      <a:pt x="0" y="4"/>
                    </a:cubicBezTo>
                    <a:cubicBezTo>
                      <a:pt x="0" y="4"/>
                      <a:pt x="0" y="7"/>
                      <a:pt x="0" y="7"/>
                    </a:cubicBezTo>
                    <a:cubicBezTo>
                      <a:pt x="0" y="7"/>
                      <a:pt x="0" y="9"/>
                      <a:pt x="0" y="9"/>
                    </a:cubicBezTo>
                    <a:close/>
                  </a:path>
                </a:pathLst>
              </a:custGeom>
              <a:solidFill>
                <a:srgbClr val="312020">
                  <a:alpha val="100000"/>
                </a:srgbClr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6431" name="Freeform 193"/>
              <p:cNvSpPr/>
              <p:nvPr/>
            </p:nvSpPr>
            <p:spPr>
              <a:xfrm>
                <a:off x="9690101" y="5486401"/>
                <a:ext cx="247650" cy="250825"/>
              </a:xfrm>
              <a:custGeom>
                <a:avLst/>
                <a:gdLst/>
                <a:ahLst/>
                <a:cxnLst>
                  <a:cxn ang="0">
                    <a:pos x="0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0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0" y="2147483646"/>
                  </a:cxn>
                </a:cxnLst>
                <a:pathLst>
                  <a:path w="9" h="9">
                    <a:moveTo>
                      <a:pt x="0" y="9"/>
                    </a:moveTo>
                    <a:cubicBezTo>
                      <a:pt x="0" y="9"/>
                      <a:pt x="2" y="9"/>
                      <a:pt x="2" y="9"/>
                    </a:cubicBezTo>
                    <a:cubicBezTo>
                      <a:pt x="2" y="9"/>
                      <a:pt x="4" y="7"/>
                      <a:pt x="4" y="7"/>
                    </a:cubicBezTo>
                    <a:cubicBezTo>
                      <a:pt x="5" y="7"/>
                      <a:pt x="7" y="7"/>
                      <a:pt x="7" y="7"/>
                    </a:cubicBezTo>
                    <a:cubicBezTo>
                      <a:pt x="8" y="6"/>
                      <a:pt x="8" y="6"/>
                      <a:pt x="8" y="6"/>
                    </a:cubicBezTo>
                    <a:cubicBezTo>
                      <a:pt x="8" y="6"/>
                      <a:pt x="9" y="3"/>
                      <a:pt x="9" y="3"/>
                    </a:cubicBezTo>
                    <a:cubicBezTo>
                      <a:pt x="9" y="3"/>
                      <a:pt x="8" y="1"/>
                      <a:pt x="7" y="1"/>
                    </a:cubicBezTo>
                    <a:cubicBezTo>
                      <a:pt x="7" y="1"/>
                      <a:pt x="7" y="0"/>
                      <a:pt x="7" y="0"/>
                    </a:cubicBezTo>
                    <a:cubicBezTo>
                      <a:pt x="6" y="0"/>
                      <a:pt x="4" y="2"/>
                      <a:pt x="4" y="2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3"/>
                      <a:pt x="2" y="5"/>
                      <a:pt x="1" y="6"/>
                    </a:cubicBezTo>
                    <a:cubicBezTo>
                      <a:pt x="1" y="6"/>
                      <a:pt x="0" y="9"/>
                      <a:pt x="0" y="9"/>
                    </a:cubicBezTo>
                    <a:close/>
                  </a:path>
                </a:pathLst>
              </a:custGeom>
              <a:solidFill>
                <a:srgbClr val="000000">
                  <a:alpha val="100000"/>
                </a:srgbClr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6432" name="Freeform 194"/>
              <p:cNvSpPr/>
              <p:nvPr/>
            </p:nvSpPr>
            <p:spPr>
              <a:xfrm>
                <a:off x="10680700" y="6270626"/>
                <a:ext cx="301625" cy="139700"/>
              </a:xfrm>
              <a:custGeom>
                <a:avLst/>
                <a:gdLst/>
                <a:ahLst/>
                <a:cxnLst>
                  <a:cxn ang="0">
                    <a:pos x="2147483646" y="0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0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0"/>
                  </a:cxn>
                  <a:cxn ang="0">
                    <a:pos x="2147483646" y="0"/>
                  </a:cxn>
                </a:cxnLst>
                <a:pathLst>
                  <a:path w="11" h="5">
                    <a:moveTo>
                      <a:pt x="2" y="0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0" y="2"/>
                      <a:pt x="1" y="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3" y="5"/>
                      <a:pt x="7" y="5"/>
                      <a:pt x="7" y="5"/>
                    </a:cubicBezTo>
                    <a:cubicBezTo>
                      <a:pt x="8" y="5"/>
                      <a:pt x="11" y="5"/>
                      <a:pt x="11" y="5"/>
                    </a:cubicBezTo>
                    <a:cubicBezTo>
                      <a:pt x="11" y="5"/>
                      <a:pt x="11" y="4"/>
                      <a:pt x="11" y="4"/>
                    </a:cubicBezTo>
                    <a:cubicBezTo>
                      <a:pt x="10" y="4"/>
                      <a:pt x="8" y="4"/>
                      <a:pt x="7" y="3"/>
                    </a:cubicBezTo>
                    <a:cubicBezTo>
                      <a:pt x="7" y="3"/>
                      <a:pt x="6" y="1"/>
                      <a:pt x="6" y="1"/>
                    </a:cubicBezTo>
                    <a:cubicBezTo>
                      <a:pt x="5" y="0"/>
                      <a:pt x="4" y="0"/>
                      <a:pt x="4" y="0"/>
                    </a:cubicBez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>
                  <a:alpha val="100000"/>
                </a:srgbClr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6433" name="Freeform 195"/>
              <p:cNvSpPr/>
              <p:nvPr/>
            </p:nvSpPr>
            <p:spPr>
              <a:xfrm>
                <a:off x="10598150" y="5457826"/>
                <a:ext cx="330200" cy="895350"/>
              </a:xfrm>
              <a:custGeom>
                <a:avLst/>
                <a:gdLst/>
                <a:ahLst/>
                <a:cxnLst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0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</a:cxnLst>
                <a:pathLst>
                  <a:path w="12" h="32">
                    <a:moveTo>
                      <a:pt x="11" y="29"/>
                    </a:moveTo>
                    <a:cubicBezTo>
                      <a:pt x="11" y="29"/>
                      <a:pt x="9" y="29"/>
                      <a:pt x="8" y="30"/>
                    </a:cubicBezTo>
                    <a:cubicBezTo>
                      <a:pt x="8" y="30"/>
                      <a:pt x="7" y="32"/>
                      <a:pt x="4" y="30"/>
                    </a:cubicBezTo>
                    <a:cubicBezTo>
                      <a:pt x="4" y="30"/>
                      <a:pt x="5" y="27"/>
                      <a:pt x="5" y="26"/>
                    </a:cubicBezTo>
                    <a:cubicBezTo>
                      <a:pt x="5" y="25"/>
                      <a:pt x="5" y="15"/>
                      <a:pt x="5" y="14"/>
                    </a:cubicBezTo>
                    <a:cubicBezTo>
                      <a:pt x="1" y="7"/>
                      <a:pt x="1" y="7"/>
                      <a:pt x="1" y="7"/>
                    </a:cubicBezTo>
                    <a:cubicBezTo>
                      <a:pt x="1" y="7"/>
                      <a:pt x="0" y="3"/>
                      <a:pt x="1" y="2"/>
                    </a:cubicBezTo>
                    <a:cubicBezTo>
                      <a:pt x="1" y="2"/>
                      <a:pt x="6" y="0"/>
                      <a:pt x="6" y="0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9" y="1"/>
                      <a:pt x="9" y="6"/>
                      <a:pt x="9" y="6"/>
                    </a:cubicBezTo>
                    <a:cubicBezTo>
                      <a:pt x="9" y="7"/>
                      <a:pt x="12" y="13"/>
                      <a:pt x="12" y="15"/>
                    </a:cubicBezTo>
                    <a:cubicBezTo>
                      <a:pt x="12" y="16"/>
                      <a:pt x="11" y="17"/>
                      <a:pt x="10" y="20"/>
                    </a:cubicBezTo>
                    <a:cubicBezTo>
                      <a:pt x="10" y="25"/>
                      <a:pt x="10" y="25"/>
                      <a:pt x="10" y="25"/>
                    </a:cubicBezTo>
                    <a:lnTo>
                      <a:pt x="11" y="29"/>
                    </a:lnTo>
                    <a:close/>
                  </a:path>
                </a:pathLst>
              </a:custGeom>
              <a:solidFill>
                <a:srgbClr val="484D5F">
                  <a:alpha val="100000"/>
                </a:srgbClr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6434" name="Freeform 196"/>
              <p:cNvSpPr/>
              <p:nvPr/>
            </p:nvSpPr>
            <p:spPr>
              <a:xfrm>
                <a:off x="10598150" y="5457826"/>
                <a:ext cx="301625" cy="868363"/>
              </a:xfrm>
              <a:custGeom>
                <a:avLst/>
                <a:gdLst/>
                <a:ahLst/>
                <a:cxnLst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0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</a:cxnLst>
                <a:pathLst>
                  <a:path w="11" h="31">
                    <a:moveTo>
                      <a:pt x="9" y="23"/>
                    </a:moveTo>
                    <a:cubicBezTo>
                      <a:pt x="9" y="22"/>
                      <a:pt x="11" y="17"/>
                      <a:pt x="11" y="17"/>
                    </a:cubicBezTo>
                    <a:cubicBezTo>
                      <a:pt x="11" y="17"/>
                      <a:pt x="9" y="20"/>
                      <a:pt x="9" y="21"/>
                    </a:cubicBezTo>
                    <a:cubicBezTo>
                      <a:pt x="9" y="23"/>
                      <a:pt x="6" y="25"/>
                      <a:pt x="6" y="25"/>
                    </a:cubicBezTo>
                    <a:cubicBezTo>
                      <a:pt x="7" y="22"/>
                      <a:pt x="7" y="22"/>
                      <a:pt x="7" y="22"/>
                    </a:cubicBezTo>
                    <a:cubicBezTo>
                      <a:pt x="6" y="21"/>
                      <a:pt x="6" y="18"/>
                      <a:pt x="6" y="18"/>
                    </a:cubicBezTo>
                    <a:cubicBezTo>
                      <a:pt x="6" y="19"/>
                      <a:pt x="7" y="20"/>
                      <a:pt x="7" y="20"/>
                    </a:cubicBezTo>
                    <a:cubicBezTo>
                      <a:pt x="6" y="19"/>
                      <a:pt x="7" y="16"/>
                      <a:pt x="7" y="16"/>
                    </a:cubicBezTo>
                    <a:cubicBezTo>
                      <a:pt x="7" y="16"/>
                      <a:pt x="6" y="15"/>
                      <a:pt x="6" y="15"/>
                    </a:cubicBezTo>
                    <a:cubicBezTo>
                      <a:pt x="6" y="13"/>
                      <a:pt x="7" y="15"/>
                      <a:pt x="7" y="15"/>
                    </a:cubicBezTo>
                    <a:cubicBezTo>
                      <a:pt x="8" y="15"/>
                      <a:pt x="8" y="16"/>
                      <a:pt x="8" y="16"/>
                    </a:cubicBezTo>
                    <a:cubicBezTo>
                      <a:pt x="8" y="16"/>
                      <a:pt x="9" y="14"/>
                      <a:pt x="8" y="13"/>
                    </a:cubicBezTo>
                    <a:cubicBezTo>
                      <a:pt x="8" y="13"/>
                      <a:pt x="3" y="9"/>
                      <a:pt x="3" y="9"/>
                    </a:cubicBezTo>
                    <a:cubicBezTo>
                      <a:pt x="4" y="9"/>
                      <a:pt x="6" y="11"/>
                      <a:pt x="6" y="11"/>
                    </a:cubicBezTo>
                    <a:cubicBezTo>
                      <a:pt x="5" y="10"/>
                      <a:pt x="3" y="7"/>
                      <a:pt x="3" y="7"/>
                    </a:cubicBezTo>
                    <a:cubicBezTo>
                      <a:pt x="3" y="7"/>
                      <a:pt x="5" y="5"/>
                      <a:pt x="6" y="5"/>
                    </a:cubicBezTo>
                    <a:cubicBezTo>
                      <a:pt x="7" y="4"/>
                      <a:pt x="7" y="6"/>
                      <a:pt x="8" y="7"/>
                    </a:cubicBezTo>
                    <a:cubicBezTo>
                      <a:pt x="8" y="7"/>
                      <a:pt x="9" y="7"/>
                      <a:pt x="10" y="8"/>
                    </a:cubicBezTo>
                    <a:cubicBezTo>
                      <a:pt x="9" y="7"/>
                      <a:pt x="9" y="6"/>
                      <a:pt x="9" y="6"/>
                    </a:cubicBezTo>
                    <a:cubicBezTo>
                      <a:pt x="9" y="6"/>
                      <a:pt x="9" y="1"/>
                      <a:pt x="9" y="1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6" y="0"/>
                      <a:pt x="1" y="2"/>
                      <a:pt x="1" y="2"/>
                    </a:cubicBezTo>
                    <a:cubicBezTo>
                      <a:pt x="0" y="3"/>
                      <a:pt x="1" y="7"/>
                      <a:pt x="1" y="7"/>
                    </a:cubicBezTo>
                    <a:cubicBezTo>
                      <a:pt x="5" y="14"/>
                      <a:pt x="5" y="14"/>
                      <a:pt x="5" y="14"/>
                    </a:cubicBezTo>
                    <a:cubicBezTo>
                      <a:pt x="5" y="15"/>
                      <a:pt x="5" y="25"/>
                      <a:pt x="5" y="26"/>
                    </a:cubicBezTo>
                    <a:cubicBezTo>
                      <a:pt x="5" y="27"/>
                      <a:pt x="4" y="30"/>
                      <a:pt x="4" y="30"/>
                    </a:cubicBezTo>
                    <a:cubicBezTo>
                      <a:pt x="5" y="31"/>
                      <a:pt x="5" y="31"/>
                      <a:pt x="6" y="31"/>
                    </a:cubicBezTo>
                    <a:cubicBezTo>
                      <a:pt x="6" y="29"/>
                      <a:pt x="7" y="26"/>
                      <a:pt x="7" y="26"/>
                    </a:cubicBezTo>
                    <a:cubicBezTo>
                      <a:pt x="7" y="26"/>
                      <a:pt x="9" y="24"/>
                      <a:pt x="9" y="23"/>
                    </a:cubicBezTo>
                    <a:close/>
                  </a:path>
                </a:pathLst>
              </a:custGeom>
              <a:solidFill>
                <a:srgbClr val="212332">
                  <a:alpha val="100000"/>
                </a:srgbClr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6435" name="Freeform 197"/>
              <p:cNvSpPr/>
              <p:nvPr/>
            </p:nvSpPr>
            <p:spPr>
              <a:xfrm>
                <a:off x="9882188" y="5289551"/>
                <a:ext cx="935037" cy="560388"/>
              </a:xfrm>
              <a:custGeom>
                <a:avLst/>
                <a:gdLst/>
                <a:ahLst/>
                <a:cxnLst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0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</a:cxnLst>
                <a:pathLst>
                  <a:path w="34" h="20">
                    <a:moveTo>
                      <a:pt x="1" y="16"/>
                    </a:moveTo>
                    <a:cubicBezTo>
                      <a:pt x="1" y="16"/>
                      <a:pt x="13" y="20"/>
                      <a:pt x="15" y="20"/>
                    </a:cubicBezTo>
                    <a:cubicBezTo>
                      <a:pt x="15" y="20"/>
                      <a:pt x="26" y="13"/>
                      <a:pt x="27" y="12"/>
                    </a:cubicBezTo>
                    <a:cubicBezTo>
                      <a:pt x="28" y="12"/>
                      <a:pt x="34" y="8"/>
                      <a:pt x="34" y="8"/>
                    </a:cubicBezTo>
                    <a:cubicBezTo>
                      <a:pt x="34" y="6"/>
                      <a:pt x="34" y="6"/>
                      <a:pt x="34" y="6"/>
                    </a:cubicBezTo>
                    <a:cubicBezTo>
                      <a:pt x="34" y="6"/>
                      <a:pt x="27" y="1"/>
                      <a:pt x="26" y="0"/>
                    </a:cubicBezTo>
                    <a:cubicBezTo>
                      <a:pt x="25" y="0"/>
                      <a:pt x="22" y="2"/>
                      <a:pt x="22" y="3"/>
                    </a:cubicBezTo>
                    <a:cubicBezTo>
                      <a:pt x="21" y="4"/>
                      <a:pt x="20" y="7"/>
                      <a:pt x="20" y="7"/>
                    </a:cubicBezTo>
                    <a:cubicBezTo>
                      <a:pt x="20" y="7"/>
                      <a:pt x="17" y="10"/>
                      <a:pt x="15" y="14"/>
                    </a:cubicBezTo>
                    <a:cubicBezTo>
                      <a:pt x="15" y="14"/>
                      <a:pt x="13" y="13"/>
                      <a:pt x="13" y="13"/>
                    </a:cubicBezTo>
                    <a:cubicBezTo>
                      <a:pt x="12" y="13"/>
                      <a:pt x="8" y="12"/>
                      <a:pt x="7" y="12"/>
                    </a:cubicBezTo>
                    <a:cubicBezTo>
                      <a:pt x="7" y="12"/>
                      <a:pt x="2" y="10"/>
                      <a:pt x="2" y="10"/>
                    </a:cubicBezTo>
                    <a:cubicBezTo>
                      <a:pt x="2" y="10"/>
                      <a:pt x="0" y="12"/>
                      <a:pt x="1" y="16"/>
                    </a:cubicBezTo>
                    <a:close/>
                  </a:path>
                </a:pathLst>
              </a:custGeom>
              <a:solidFill>
                <a:srgbClr val="484D5F">
                  <a:alpha val="100000"/>
                </a:srgbClr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6436" name="Freeform 198"/>
              <p:cNvSpPr/>
              <p:nvPr/>
            </p:nvSpPr>
            <p:spPr>
              <a:xfrm>
                <a:off x="9909175" y="5289551"/>
                <a:ext cx="825500" cy="531813"/>
              </a:xfrm>
              <a:custGeom>
                <a:avLst/>
                <a:gdLst/>
                <a:ahLst/>
                <a:cxnLst>
                  <a:cxn ang="0">
                    <a:pos x="2147483646" y="2147483646"/>
                  </a:cxn>
                  <a:cxn ang="0">
                    <a:pos x="2147483646" y="0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0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</a:cxnLst>
                <a:pathLst>
                  <a:path w="30" h="19">
                    <a:moveTo>
                      <a:pt x="30" y="4"/>
                    </a:moveTo>
                    <a:cubicBezTo>
                      <a:pt x="28" y="2"/>
                      <a:pt x="25" y="1"/>
                      <a:pt x="25" y="0"/>
                    </a:cubicBezTo>
                    <a:cubicBezTo>
                      <a:pt x="24" y="0"/>
                      <a:pt x="21" y="2"/>
                      <a:pt x="21" y="3"/>
                    </a:cubicBezTo>
                    <a:cubicBezTo>
                      <a:pt x="20" y="4"/>
                      <a:pt x="19" y="7"/>
                      <a:pt x="19" y="7"/>
                    </a:cubicBezTo>
                    <a:cubicBezTo>
                      <a:pt x="19" y="7"/>
                      <a:pt x="16" y="10"/>
                      <a:pt x="14" y="14"/>
                    </a:cubicBezTo>
                    <a:cubicBezTo>
                      <a:pt x="14" y="14"/>
                      <a:pt x="12" y="13"/>
                      <a:pt x="12" y="13"/>
                    </a:cubicBezTo>
                    <a:cubicBezTo>
                      <a:pt x="11" y="13"/>
                      <a:pt x="7" y="12"/>
                      <a:pt x="6" y="12"/>
                    </a:cubicBezTo>
                    <a:cubicBezTo>
                      <a:pt x="6" y="12"/>
                      <a:pt x="1" y="10"/>
                      <a:pt x="1" y="10"/>
                    </a:cubicBezTo>
                    <a:cubicBezTo>
                      <a:pt x="1" y="10"/>
                      <a:pt x="0" y="11"/>
                      <a:pt x="0" y="12"/>
                    </a:cubicBezTo>
                    <a:cubicBezTo>
                      <a:pt x="2" y="12"/>
                      <a:pt x="4" y="13"/>
                      <a:pt x="5" y="15"/>
                    </a:cubicBezTo>
                    <a:cubicBezTo>
                      <a:pt x="5" y="15"/>
                      <a:pt x="12" y="19"/>
                      <a:pt x="13" y="19"/>
                    </a:cubicBezTo>
                    <a:cubicBezTo>
                      <a:pt x="12" y="17"/>
                      <a:pt x="12" y="17"/>
                      <a:pt x="12" y="17"/>
                    </a:cubicBezTo>
                    <a:cubicBezTo>
                      <a:pt x="14" y="15"/>
                      <a:pt x="14" y="15"/>
                      <a:pt x="14" y="15"/>
                    </a:cubicBezTo>
                    <a:cubicBezTo>
                      <a:pt x="14" y="15"/>
                      <a:pt x="13" y="18"/>
                      <a:pt x="14" y="19"/>
                    </a:cubicBezTo>
                    <a:cubicBezTo>
                      <a:pt x="14" y="19"/>
                      <a:pt x="14" y="16"/>
                      <a:pt x="15" y="15"/>
                    </a:cubicBezTo>
                    <a:cubicBezTo>
                      <a:pt x="16" y="17"/>
                      <a:pt x="16" y="17"/>
                      <a:pt x="16" y="17"/>
                    </a:cubicBezTo>
                    <a:cubicBezTo>
                      <a:pt x="16" y="17"/>
                      <a:pt x="15" y="14"/>
                      <a:pt x="16" y="13"/>
                    </a:cubicBezTo>
                    <a:cubicBezTo>
                      <a:pt x="16" y="13"/>
                      <a:pt x="16" y="14"/>
                      <a:pt x="17" y="14"/>
                    </a:cubicBezTo>
                    <a:cubicBezTo>
                      <a:pt x="17" y="14"/>
                      <a:pt x="17" y="15"/>
                      <a:pt x="17" y="15"/>
                    </a:cubicBezTo>
                    <a:cubicBezTo>
                      <a:pt x="18" y="15"/>
                      <a:pt x="18" y="12"/>
                      <a:pt x="19" y="12"/>
                    </a:cubicBezTo>
                    <a:cubicBezTo>
                      <a:pt x="19" y="11"/>
                      <a:pt x="20" y="10"/>
                      <a:pt x="20" y="10"/>
                    </a:cubicBezTo>
                    <a:cubicBezTo>
                      <a:pt x="21" y="10"/>
                      <a:pt x="26" y="5"/>
                      <a:pt x="28" y="5"/>
                    </a:cubicBezTo>
                    <a:cubicBezTo>
                      <a:pt x="29" y="5"/>
                      <a:pt x="29" y="4"/>
                      <a:pt x="30" y="4"/>
                    </a:cubicBezTo>
                    <a:close/>
                  </a:path>
                </a:pathLst>
              </a:custGeom>
              <a:solidFill>
                <a:srgbClr val="212332">
                  <a:alpha val="100000"/>
                </a:srgbClr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6437" name="Freeform 199"/>
              <p:cNvSpPr/>
              <p:nvPr/>
            </p:nvSpPr>
            <p:spPr>
              <a:xfrm>
                <a:off x="10598150" y="5260976"/>
                <a:ext cx="274637" cy="225425"/>
              </a:xfrm>
              <a:custGeom>
                <a:avLst/>
                <a:gdLst/>
                <a:ahLst/>
                <a:cxnLst>
                  <a:cxn ang="0">
                    <a:pos x="0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0" y="0"/>
                  </a:cxn>
                  <a:cxn ang="0">
                    <a:pos x="0" y="2147483646"/>
                  </a:cxn>
                </a:cxnLst>
                <a:pathLst>
                  <a:path w="10" h="8">
                    <a:moveTo>
                      <a:pt x="0" y="1"/>
                    </a:moveTo>
                    <a:cubicBezTo>
                      <a:pt x="0" y="1"/>
                      <a:pt x="3" y="4"/>
                      <a:pt x="4" y="5"/>
                    </a:cubicBezTo>
                    <a:cubicBezTo>
                      <a:pt x="4" y="5"/>
                      <a:pt x="7" y="8"/>
                      <a:pt x="9" y="8"/>
                    </a:cubicBezTo>
                    <a:cubicBezTo>
                      <a:pt x="9" y="8"/>
                      <a:pt x="10" y="7"/>
                      <a:pt x="10" y="7"/>
                    </a:cubicBezTo>
                    <a:cubicBezTo>
                      <a:pt x="10" y="6"/>
                      <a:pt x="6" y="4"/>
                      <a:pt x="4" y="3"/>
                    </a:cubicBezTo>
                    <a:cubicBezTo>
                      <a:pt x="3" y="1"/>
                      <a:pt x="0" y="0"/>
                      <a:pt x="0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000000">
                  <a:alpha val="100000"/>
                </a:srgbClr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6438" name="Freeform 200"/>
              <p:cNvSpPr/>
              <p:nvPr/>
            </p:nvSpPr>
            <p:spPr>
              <a:xfrm>
                <a:off x="10598150" y="4953001"/>
                <a:ext cx="1127125" cy="673100"/>
              </a:xfrm>
              <a:custGeom>
                <a:avLst/>
                <a:gdLst/>
                <a:ahLst/>
                <a:cxnLst>
                  <a:cxn ang="0">
                    <a:pos x="0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0" y="2147483646"/>
                  </a:cxn>
                </a:cxnLst>
                <a:pathLst>
                  <a:path w="41" h="24">
                    <a:moveTo>
                      <a:pt x="0" y="11"/>
                    </a:moveTo>
                    <a:cubicBezTo>
                      <a:pt x="0" y="11"/>
                      <a:pt x="8" y="15"/>
                      <a:pt x="8" y="16"/>
                    </a:cubicBezTo>
                    <a:cubicBezTo>
                      <a:pt x="9" y="17"/>
                      <a:pt x="9" y="17"/>
                      <a:pt x="9" y="17"/>
                    </a:cubicBezTo>
                    <a:cubicBezTo>
                      <a:pt x="7" y="19"/>
                      <a:pt x="7" y="19"/>
                      <a:pt x="7" y="19"/>
                    </a:cubicBezTo>
                    <a:cubicBezTo>
                      <a:pt x="7" y="19"/>
                      <a:pt x="6" y="23"/>
                      <a:pt x="10" y="24"/>
                    </a:cubicBezTo>
                    <a:cubicBezTo>
                      <a:pt x="14" y="24"/>
                      <a:pt x="11" y="24"/>
                      <a:pt x="11" y="24"/>
                    </a:cubicBezTo>
                    <a:cubicBezTo>
                      <a:pt x="11" y="24"/>
                      <a:pt x="11" y="20"/>
                      <a:pt x="11" y="20"/>
                    </a:cubicBezTo>
                    <a:cubicBezTo>
                      <a:pt x="11" y="20"/>
                      <a:pt x="13" y="18"/>
                      <a:pt x="13" y="17"/>
                    </a:cubicBezTo>
                    <a:cubicBezTo>
                      <a:pt x="14" y="17"/>
                      <a:pt x="21" y="10"/>
                      <a:pt x="21" y="9"/>
                    </a:cubicBezTo>
                    <a:cubicBezTo>
                      <a:pt x="21" y="9"/>
                      <a:pt x="23" y="8"/>
                      <a:pt x="25" y="8"/>
                    </a:cubicBezTo>
                    <a:cubicBezTo>
                      <a:pt x="26" y="8"/>
                      <a:pt x="35" y="8"/>
                      <a:pt x="36" y="7"/>
                    </a:cubicBezTo>
                    <a:cubicBezTo>
                      <a:pt x="38" y="7"/>
                      <a:pt x="39" y="8"/>
                      <a:pt x="40" y="7"/>
                    </a:cubicBezTo>
                    <a:cubicBezTo>
                      <a:pt x="40" y="6"/>
                      <a:pt x="40" y="6"/>
                      <a:pt x="40" y="6"/>
                    </a:cubicBezTo>
                    <a:cubicBezTo>
                      <a:pt x="38" y="6"/>
                      <a:pt x="38" y="6"/>
                      <a:pt x="38" y="6"/>
                    </a:cubicBezTo>
                    <a:cubicBezTo>
                      <a:pt x="38" y="6"/>
                      <a:pt x="41" y="6"/>
                      <a:pt x="41" y="5"/>
                    </a:cubicBezTo>
                    <a:cubicBezTo>
                      <a:pt x="41" y="5"/>
                      <a:pt x="40" y="3"/>
                      <a:pt x="40" y="3"/>
                    </a:cubicBezTo>
                    <a:cubicBezTo>
                      <a:pt x="40" y="3"/>
                      <a:pt x="37" y="3"/>
                      <a:pt x="37" y="3"/>
                    </a:cubicBezTo>
                    <a:cubicBezTo>
                      <a:pt x="36" y="3"/>
                      <a:pt x="32" y="3"/>
                      <a:pt x="32" y="3"/>
                    </a:cubicBezTo>
                    <a:cubicBezTo>
                      <a:pt x="31" y="3"/>
                      <a:pt x="26" y="4"/>
                      <a:pt x="25" y="3"/>
                    </a:cubicBezTo>
                    <a:cubicBezTo>
                      <a:pt x="25" y="3"/>
                      <a:pt x="24" y="3"/>
                      <a:pt x="23" y="2"/>
                    </a:cubicBezTo>
                    <a:cubicBezTo>
                      <a:pt x="23" y="2"/>
                      <a:pt x="22" y="2"/>
                      <a:pt x="22" y="2"/>
                    </a:cubicBezTo>
                    <a:cubicBezTo>
                      <a:pt x="22" y="2"/>
                      <a:pt x="22" y="1"/>
                      <a:pt x="21" y="1"/>
                    </a:cubicBezTo>
                    <a:cubicBezTo>
                      <a:pt x="20" y="0"/>
                      <a:pt x="18" y="1"/>
                      <a:pt x="18" y="1"/>
                    </a:cubicBezTo>
                    <a:cubicBezTo>
                      <a:pt x="18" y="1"/>
                      <a:pt x="14" y="2"/>
                      <a:pt x="14" y="2"/>
                    </a:cubicBezTo>
                    <a:cubicBezTo>
                      <a:pt x="14" y="2"/>
                      <a:pt x="8" y="3"/>
                      <a:pt x="8" y="4"/>
                    </a:cubicBezTo>
                    <a:cubicBezTo>
                      <a:pt x="8" y="4"/>
                      <a:pt x="7" y="7"/>
                      <a:pt x="7" y="7"/>
                    </a:cubicBezTo>
                    <a:cubicBezTo>
                      <a:pt x="7" y="7"/>
                      <a:pt x="7" y="8"/>
                      <a:pt x="7" y="8"/>
                    </a:cubicBezTo>
                    <a:cubicBezTo>
                      <a:pt x="7" y="8"/>
                      <a:pt x="6" y="8"/>
                      <a:pt x="5" y="8"/>
                    </a:cubicBezTo>
                    <a:cubicBezTo>
                      <a:pt x="5" y="9"/>
                      <a:pt x="4" y="10"/>
                      <a:pt x="4" y="9"/>
                    </a:cubicBezTo>
                    <a:cubicBezTo>
                      <a:pt x="3" y="9"/>
                      <a:pt x="2" y="9"/>
                      <a:pt x="1" y="10"/>
                    </a:cubicBezTo>
                    <a:cubicBezTo>
                      <a:pt x="1" y="10"/>
                      <a:pt x="0" y="11"/>
                      <a:pt x="0" y="11"/>
                    </a:cubicBezTo>
                    <a:close/>
                  </a:path>
                </a:pathLst>
              </a:custGeom>
              <a:solidFill>
                <a:srgbClr val="F3E3E8">
                  <a:alpha val="100000"/>
                </a:srgbClr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6439" name="Freeform 201"/>
              <p:cNvSpPr/>
              <p:nvPr/>
            </p:nvSpPr>
            <p:spPr>
              <a:xfrm>
                <a:off x="10872788" y="548640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D7C3C6">
                  <a:alpha val="100000"/>
                </a:srgbClr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6440" name="Rectangle 202"/>
              <p:cNvSpPr/>
              <p:nvPr/>
            </p:nvSpPr>
            <p:spPr>
              <a:xfrm>
                <a:off x="11533188" y="5094288"/>
                <a:ext cx="1587" cy="1588"/>
              </a:xfrm>
              <a:prstGeom prst="rect">
                <a:avLst/>
              </a:prstGeom>
              <a:solidFill>
                <a:srgbClr val="D7C3C6"/>
              </a:solidFill>
              <a:ln w="9525">
                <a:noFill/>
              </a:ln>
            </p:spPr>
            <p:txBody>
              <a:bodyPr/>
              <a:lstStyle>
                <a:lvl1pPr marL="228600" indent="-228600" algn="l" rtl="0" eaLnBrk="0" fontAlgn="base" hangingPunct="0">
                  <a:lnSpc>
                    <a:spcPct val="90000"/>
                  </a:lnSpc>
                  <a:spcBef>
                    <a:spcPts val="10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</a:lstStyle>
              <a:p>
                <a:pPr marL="0" lvl="0" indent="0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endParaRPr lang="zh-CN" altLang="en-US" sz="1800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6441" name="Freeform 203"/>
              <p:cNvSpPr/>
              <p:nvPr/>
            </p:nvSpPr>
            <p:spPr>
              <a:xfrm>
                <a:off x="11588750" y="5065713"/>
                <a:ext cx="26987" cy="28575"/>
              </a:xfrm>
              <a:custGeom>
                <a:avLst/>
                <a:gdLst/>
                <a:ahLst/>
                <a:cxnLst>
                  <a:cxn ang="0">
                    <a:pos x="0" y="2147483646"/>
                  </a:cxn>
                  <a:cxn ang="0">
                    <a:pos x="2147483646" y="0"/>
                  </a:cxn>
                  <a:cxn ang="0">
                    <a:pos x="0" y="2147483646"/>
                  </a:cxn>
                </a:cxnLst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0" y="0"/>
                      <a:pt x="1" y="0"/>
                    </a:cubicBezTo>
                    <a:cubicBezTo>
                      <a:pt x="1" y="0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D7C3C6">
                  <a:alpha val="100000"/>
                </a:srgbClr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6442" name="Freeform 204"/>
              <p:cNvSpPr>
                <a:spLocks noEditPoints="1"/>
              </p:cNvSpPr>
              <p:nvPr/>
            </p:nvSpPr>
            <p:spPr>
              <a:xfrm>
                <a:off x="10598150" y="4981576"/>
                <a:ext cx="1017587" cy="504825"/>
              </a:xfrm>
              <a:custGeom>
                <a:avLst/>
                <a:gdLst/>
                <a:ahLst/>
                <a:cxnLst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0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0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</a:cxnLst>
                <a:pathLst>
                  <a:path w="37" h="18">
                    <a:moveTo>
                      <a:pt x="37" y="6"/>
                    </a:moveTo>
                    <a:cubicBezTo>
                      <a:pt x="36" y="6"/>
                      <a:pt x="35" y="6"/>
                      <a:pt x="35" y="6"/>
                    </a:cubicBezTo>
                    <a:cubicBezTo>
                      <a:pt x="35" y="5"/>
                      <a:pt x="36" y="4"/>
                      <a:pt x="36" y="4"/>
                    </a:cubicBezTo>
                    <a:cubicBezTo>
                      <a:pt x="35" y="5"/>
                      <a:pt x="33" y="5"/>
                      <a:pt x="33" y="5"/>
                    </a:cubicBezTo>
                    <a:cubicBezTo>
                      <a:pt x="34" y="4"/>
                      <a:pt x="34" y="4"/>
                      <a:pt x="34" y="4"/>
                    </a:cubicBezTo>
                    <a:cubicBezTo>
                      <a:pt x="34" y="5"/>
                      <a:pt x="32" y="6"/>
                      <a:pt x="32" y="6"/>
                    </a:cubicBezTo>
                    <a:cubicBezTo>
                      <a:pt x="31" y="6"/>
                      <a:pt x="32" y="3"/>
                      <a:pt x="32" y="3"/>
                    </a:cubicBezTo>
                    <a:cubicBezTo>
                      <a:pt x="32" y="3"/>
                      <a:pt x="32" y="3"/>
                      <a:pt x="31" y="3"/>
                    </a:cubicBezTo>
                    <a:cubicBezTo>
                      <a:pt x="31" y="4"/>
                      <a:pt x="31" y="6"/>
                      <a:pt x="31" y="6"/>
                    </a:cubicBezTo>
                    <a:cubicBezTo>
                      <a:pt x="31" y="6"/>
                      <a:pt x="30" y="5"/>
                      <a:pt x="30" y="5"/>
                    </a:cubicBezTo>
                    <a:cubicBezTo>
                      <a:pt x="29" y="4"/>
                      <a:pt x="30" y="3"/>
                      <a:pt x="30" y="3"/>
                    </a:cubicBezTo>
                    <a:cubicBezTo>
                      <a:pt x="29" y="3"/>
                      <a:pt x="28" y="4"/>
                      <a:pt x="28" y="4"/>
                    </a:cubicBezTo>
                    <a:cubicBezTo>
                      <a:pt x="27" y="4"/>
                      <a:pt x="24" y="3"/>
                      <a:pt x="24" y="3"/>
                    </a:cubicBezTo>
                    <a:cubicBezTo>
                      <a:pt x="22" y="4"/>
                      <a:pt x="22" y="4"/>
                      <a:pt x="22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3"/>
                      <a:pt x="19" y="2"/>
                    </a:cubicBezTo>
                    <a:cubicBezTo>
                      <a:pt x="18" y="1"/>
                      <a:pt x="20" y="0"/>
                      <a:pt x="20" y="0"/>
                    </a:cubicBezTo>
                    <a:cubicBezTo>
                      <a:pt x="18" y="0"/>
                      <a:pt x="17" y="1"/>
                      <a:pt x="16" y="2"/>
                    </a:cubicBezTo>
                    <a:cubicBezTo>
                      <a:pt x="16" y="2"/>
                      <a:pt x="14" y="2"/>
                      <a:pt x="14" y="2"/>
                    </a:cubicBezTo>
                    <a:cubicBezTo>
                      <a:pt x="14" y="2"/>
                      <a:pt x="14" y="2"/>
                      <a:pt x="14" y="2"/>
                    </a:cubicBezTo>
                    <a:cubicBezTo>
                      <a:pt x="13" y="3"/>
                      <a:pt x="13" y="3"/>
                      <a:pt x="13" y="3"/>
                    </a:cubicBezTo>
                    <a:cubicBezTo>
                      <a:pt x="12" y="3"/>
                      <a:pt x="10" y="5"/>
                      <a:pt x="10" y="5"/>
                    </a:cubicBezTo>
                    <a:cubicBezTo>
                      <a:pt x="9" y="4"/>
                      <a:pt x="8" y="3"/>
                      <a:pt x="8" y="3"/>
                    </a:cubicBezTo>
                    <a:cubicBezTo>
                      <a:pt x="8" y="4"/>
                      <a:pt x="9" y="5"/>
                      <a:pt x="9" y="5"/>
                    </a:cubicBezTo>
                    <a:cubicBezTo>
                      <a:pt x="9" y="5"/>
                      <a:pt x="9" y="5"/>
                      <a:pt x="9" y="5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8" y="4"/>
                      <a:pt x="8" y="5"/>
                      <a:pt x="8" y="5"/>
                    </a:cubicBezTo>
                    <a:cubicBezTo>
                      <a:pt x="8" y="6"/>
                      <a:pt x="7" y="6"/>
                      <a:pt x="7" y="6"/>
                    </a:cubicBezTo>
                    <a:cubicBezTo>
                      <a:pt x="7" y="6"/>
                      <a:pt x="7" y="6"/>
                      <a:pt x="7" y="6"/>
                    </a:cubicBezTo>
                    <a:cubicBezTo>
                      <a:pt x="7" y="6"/>
                      <a:pt x="7" y="7"/>
                      <a:pt x="7" y="7"/>
                    </a:cubicBezTo>
                    <a:cubicBezTo>
                      <a:pt x="7" y="7"/>
                      <a:pt x="6" y="7"/>
                      <a:pt x="5" y="7"/>
                    </a:cubicBezTo>
                    <a:cubicBezTo>
                      <a:pt x="5" y="8"/>
                      <a:pt x="4" y="9"/>
                      <a:pt x="4" y="8"/>
                    </a:cubicBezTo>
                    <a:cubicBezTo>
                      <a:pt x="3" y="8"/>
                      <a:pt x="2" y="8"/>
                      <a:pt x="1" y="9"/>
                    </a:cubicBezTo>
                    <a:cubicBezTo>
                      <a:pt x="1" y="9"/>
                      <a:pt x="0" y="10"/>
                      <a:pt x="0" y="10"/>
                    </a:cubicBezTo>
                    <a:cubicBezTo>
                      <a:pt x="0" y="10"/>
                      <a:pt x="8" y="14"/>
                      <a:pt x="8" y="15"/>
                    </a:cubicBezTo>
                    <a:cubicBezTo>
                      <a:pt x="9" y="15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10" y="15"/>
                      <a:pt x="9" y="12"/>
                      <a:pt x="9" y="12"/>
                    </a:cubicBezTo>
                    <a:cubicBezTo>
                      <a:pt x="9" y="12"/>
                      <a:pt x="10" y="14"/>
                      <a:pt x="10" y="15"/>
                    </a:cubicBezTo>
                    <a:cubicBezTo>
                      <a:pt x="10" y="15"/>
                      <a:pt x="10" y="18"/>
                      <a:pt x="10" y="18"/>
                    </a:cubicBezTo>
                    <a:cubicBezTo>
                      <a:pt x="10" y="17"/>
                      <a:pt x="12" y="15"/>
                      <a:pt x="12" y="15"/>
                    </a:cubicBezTo>
                    <a:cubicBezTo>
                      <a:pt x="12" y="15"/>
                      <a:pt x="13" y="10"/>
                      <a:pt x="13" y="10"/>
                    </a:cubicBezTo>
                    <a:cubicBezTo>
                      <a:pt x="10" y="10"/>
                      <a:pt x="4" y="9"/>
                      <a:pt x="4" y="9"/>
                    </a:cubicBezTo>
                    <a:cubicBezTo>
                      <a:pt x="6" y="9"/>
                      <a:pt x="15" y="9"/>
                      <a:pt x="15" y="9"/>
                    </a:cubicBezTo>
                    <a:cubicBezTo>
                      <a:pt x="15" y="8"/>
                      <a:pt x="15" y="8"/>
                      <a:pt x="15" y="8"/>
                    </a:cubicBezTo>
                    <a:cubicBezTo>
                      <a:pt x="8" y="9"/>
                      <a:pt x="6" y="8"/>
                      <a:pt x="6" y="8"/>
                    </a:cubicBezTo>
                    <a:cubicBezTo>
                      <a:pt x="7" y="9"/>
                      <a:pt x="17" y="8"/>
                      <a:pt x="17" y="8"/>
                    </a:cubicBezTo>
                    <a:cubicBezTo>
                      <a:pt x="14" y="6"/>
                      <a:pt x="9" y="7"/>
                      <a:pt x="9" y="7"/>
                    </a:cubicBezTo>
                    <a:cubicBezTo>
                      <a:pt x="9" y="7"/>
                      <a:pt x="13" y="6"/>
                      <a:pt x="15" y="6"/>
                    </a:cubicBezTo>
                    <a:cubicBezTo>
                      <a:pt x="16" y="7"/>
                      <a:pt x="21" y="7"/>
                      <a:pt x="21" y="7"/>
                    </a:cubicBezTo>
                    <a:cubicBezTo>
                      <a:pt x="23" y="7"/>
                      <a:pt x="28" y="7"/>
                      <a:pt x="32" y="7"/>
                    </a:cubicBezTo>
                    <a:cubicBezTo>
                      <a:pt x="34" y="7"/>
                      <a:pt x="36" y="7"/>
                      <a:pt x="36" y="6"/>
                    </a:cubicBezTo>
                    <a:cubicBezTo>
                      <a:pt x="37" y="6"/>
                      <a:pt x="37" y="6"/>
                      <a:pt x="37" y="6"/>
                    </a:cubicBezTo>
                    <a:close/>
                    <a:moveTo>
                      <a:pt x="14" y="2"/>
                    </a:moveTo>
                    <a:cubicBezTo>
                      <a:pt x="14" y="2"/>
                      <a:pt x="14" y="2"/>
                      <a:pt x="14" y="2"/>
                    </a:cubicBezTo>
                    <a:close/>
                  </a:path>
                </a:pathLst>
              </a:custGeom>
              <a:solidFill>
                <a:srgbClr val="D7C3C6">
                  <a:alpha val="100000"/>
                </a:srgbClr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</p:grpSp>
        <p:grpSp>
          <p:nvGrpSpPr>
            <p:cNvPr id="16398" name="组合 93"/>
            <p:cNvGrpSpPr/>
            <p:nvPr/>
          </p:nvGrpSpPr>
          <p:grpSpPr>
            <a:xfrm>
              <a:off x="9140969" y="2216822"/>
              <a:ext cx="593336" cy="1188433"/>
              <a:chOff x="4367213" y="-290513"/>
              <a:chExt cx="4060825" cy="8121650"/>
            </a:xfrm>
          </p:grpSpPr>
          <p:sp>
            <p:nvSpPr>
              <p:cNvPr id="16399" name="Freeform 608"/>
              <p:cNvSpPr/>
              <p:nvPr/>
            </p:nvSpPr>
            <p:spPr>
              <a:xfrm>
                <a:off x="6962775" y="3067050"/>
                <a:ext cx="544513" cy="569913"/>
              </a:xfrm>
              <a:custGeom>
                <a:avLst/>
                <a:gdLst/>
                <a:ahLst/>
                <a:cxnLst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0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</a:cxnLst>
                <a:pathLst>
                  <a:path w="145" h="152">
                    <a:moveTo>
                      <a:pt x="20" y="152"/>
                    </a:moveTo>
                    <a:cubicBezTo>
                      <a:pt x="20" y="152"/>
                      <a:pt x="132" y="121"/>
                      <a:pt x="145" y="92"/>
                    </a:cubicBezTo>
                    <a:cubicBezTo>
                      <a:pt x="82" y="0"/>
                      <a:pt x="82" y="0"/>
                      <a:pt x="82" y="0"/>
                    </a:cubicBezTo>
                    <a:cubicBezTo>
                      <a:pt x="82" y="0"/>
                      <a:pt x="0" y="65"/>
                      <a:pt x="4" y="85"/>
                    </a:cubicBezTo>
                    <a:cubicBezTo>
                      <a:pt x="8" y="105"/>
                      <a:pt x="20" y="152"/>
                      <a:pt x="20" y="152"/>
                    </a:cubicBezTo>
                    <a:close/>
                  </a:path>
                </a:pathLst>
              </a:custGeom>
              <a:solidFill>
                <a:srgbClr val="000000">
                  <a:alpha val="100000"/>
                </a:srgbClr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6400" name="Freeform 609"/>
              <p:cNvSpPr/>
              <p:nvPr/>
            </p:nvSpPr>
            <p:spPr>
              <a:xfrm>
                <a:off x="5040313" y="-177800"/>
                <a:ext cx="623888" cy="522288"/>
              </a:xfrm>
              <a:custGeom>
                <a:avLst/>
                <a:gdLst/>
                <a:ahLst/>
                <a:cxnLst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0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0" y="2147483646"/>
                  </a:cxn>
                  <a:cxn ang="0">
                    <a:pos x="2147483646" y="2147483646"/>
                  </a:cxn>
                </a:cxnLst>
                <a:pathLst>
                  <a:path w="166" h="139">
                    <a:moveTo>
                      <a:pt x="54" y="139"/>
                    </a:moveTo>
                    <a:cubicBezTo>
                      <a:pt x="78" y="123"/>
                      <a:pt x="78" y="123"/>
                      <a:pt x="78" y="123"/>
                    </a:cubicBezTo>
                    <a:cubicBezTo>
                      <a:pt x="141" y="123"/>
                      <a:pt x="141" y="123"/>
                      <a:pt x="141" y="123"/>
                    </a:cubicBezTo>
                    <a:cubicBezTo>
                      <a:pt x="166" y="91"/>
                      <a:pt x="166" y="91"/>
                      <a:pt x="166" y="91"/>
                    </a:cubicBezTo>
                    <a:cubicBezTo>
                      <a:pt x="166" y="91"/>
                      <a:pt x="156" y="52"/>
                      <a:pt x="151" y="52"/>
                    </a:cubicBezTo>
                    <a:cubicBezTo>
                      <a:pt x="147" y="52"/>
                      <a:pt x="138" y="52"/>
                      <a:pt x="138" y="52"/>
                    </a:cubicBezTo>
                    <a:cubicBezTo>
                      <a:pt x="138" y="52"/>
                      <a:pt x="142" y="37"/>
                      <a:pt x="137" y="33"/>
                    </a:cubicBezTo>
                    <a:cubicBezTo>
                      <a:pt x="133" y="28"/>
                      <a:pt x="119" y="11"/>
                      <a:pt x="114" y="11"/>
                    </a:cubicBezTo>
                    <a:cubicBezTo>
                      <a:pt x="110" y="11"/>
                      <a:pt x="85" y="0"/>
                      <a:pt x="85" y="0"/>
                    </a:cubicBezTo>
                    <a:cubicBezTo>
                      <a:pt x="85" y="0"/>
                      <a:pt x="42" y="24"/>
                      <a:pt x="35" y="34"/>
                    </a:cubicBezTo>
                    <a:cubicBezTo>
                      <a:pt x="28" y="44"/>
                      <a:pt x="27" y="69"/>
                      <a:pt x="27" y="69"/>
                    </a:cubicBezTo>
                    <a:cubicBezTo>
                      <a:pt x="0" y="104"/>
                      <a:pt x="0" y="104"/>
                      <a:pt x="0" y="104"/>
                    </a:cubicBezTo>
                    <a:lnTo>
                      <a:pt x="54" y="139"/>
                    </a:lnTo>
                    <a:close/>
                  </a:path>
                </a:pathLst>
              </a:custGeom>
              <a:solidFill>
                <a:srgbClr val="F2C279">
                  <a:alpha val="100000"/>
                </a:srgbClr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6401" name="Freeform 610"/>
              <p:cNvSpPr/>
              <p:nvPr/>
            </p:nvSpPr>
            <p:spPr>
              <a:xfrm>
                <a:off x="7100888" y="-150813"/>
                <a:ext cx="714375" cy="495300"/>
              </a:xfrm>
              <a:custGeom>
                <a:avLst/>
                <a:gdLst/>
                <a:ahLst/>
                <a:cxnLst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0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</a:cxnLst>
                <a:pathLst>
                  <a:path w="190" h="132">
                    <a:moveTo>
                      <a:pt x="117" y="112"/>
                    </a:moveTo>
                    <a:cubicBezTo>
                      <a:pt x="117" y="112"/>
                      <a:pt x="100" y="112"/>
                      <a:pt x="89" y="116"/>
                    </a:cubicBezTo>
                    <a:cubicBezTo>
                      <a:pt x="79" y="121"/>
                      <a:pt x="51" y="122"/>
                      <a:pt x="51" y="122"/>
                    </a:cubicBezTo>
                    <a:cubicBezTo>
                      <a:pt x="51" y="122"/>
                      <a:pt x="24" y="104"/>
                      <a:pt x="20" y="96"/>
                    </a:cubicBezTo>
                    <a:cubicBezTo>
                      <a:pt x="17" y="88"/>
                      <a:pt x="20" y="77"/>
                      <a:pt x="20" y="77"/>
                    </a:cubicBezTo>
                    <a:cubicBezTo>
                      <a:pt x="20" y="77"/>
                      <a:pt x="0" y="60"/>
                      <a:pt x="12" y="44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26" y="34"/>
                      <a:pt x="35" y="26"/>
                      <a:pt x="40" y="25"/>
                    </a:cubicBezTo>
                    <a:cubicBezTo>
                      <a:pt x="44" y="23"/>
                      <a:pt x="67" y="8"/>
                      <a:pt x="67" y="8"/>
                    </a:cubicBezTo>
                    <a:cubicBezTo>
                      <a:pt x="67" y="8"/>
                      <a:pt x="93" y="0"/>
                      <a:pt x="97" y="0"/>
                    </a:cubicBezTo>
                    <a:cubicBezTo>
                      <a:pt x="102" y="0"/>
                      <a:pt x="147" y="22"/>
                      <a:pt x="158" y="61"/>
                    </a:cubicBezTo>
                    <a:cubicBezTo>
                      <a:pt x="185" y="92"/>
                      <a:pt x="190" y="91"/>
                      <a:pt x="190" y="91"/>
                    </a:cubicBezTo>
                    <a:cubicBezTo>
                      <a:pt x="190" y="91"/>
                      <a:pt x="149" y="131"/>
                      <a:pt x="132" y="132"/>
                    </a:cubicBezTo>
                    <a:lnTo>
                      <a:pt x="117" y="112"/>
                    </a:lnTo>
                    <a:close/>
                  </a:path>
                </a:pathLst>
              </a:custGeom>
              <a:solidFill>
                <a:srgbClr val="F2C279">
                  <a:alpha val="100000"/>
                </a:srgbClr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6402" name="Freeform 611"/>
              <p:cNvSpPr/>
              <p:nvPr/>
            </p:nvSpPr>
            <p:spPr>
              <a:xfrm>
                <a:off x="4905375" y="127000"/>
                <a:ext cx="387350" cy="292100"/>
              </a:xfrm>
              <a:custGeom>
                <a:avLst/>
                <a:gdLst/>
                <a:ahLst/>
                <a:cxnLst>
                  <a:cxn ang="0">
                    <a:pos x="2147483646" y="0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0" y="2147483646"/>
                  </a:cxn>
                  <a:cxn ang="0">
                    <a:pos x="2147483646" y="0"/>
                  </a:cxn>
                </a:cxnLst>
                <a:pathLst>
                  <a:path w="103" h="78">
                    <a:moveTo>
                      <a:pt x="36" y="0"/>
                    </a:moveTo>
                    <a:cubicBezTo>
                      <a:pt x="36" y="0"/>
                      <a:pt x="93" y="22"/>
                      <a:pt x="103" y="49"/>
                    </a:cubicBezTo>
                    <a:cubicBezTo>
                      <a:pt x="79" y="78"/>
                      <a:pt x="79" y="78"/>
                      <a:pt x="79" y="78"/>
                    </a:cubicBezTo>
                    <a:cubicBezTo>
                      <a:pt x="0" y="53"/>
                      <a:pt x="0" y="53"/>
                      <a:pt x="0" y="53"/>
                    </a:cubicBezTo>
                    <a:lnTo>
                      <a:pt x="36" y="0"/>
                    </a:lnTo>
                    <a:close/>
                  </a:path>
                </a:pathLst>
              </a:custGeom>
              <a:solidFill>
                <a:srgbClr val="F5F7FC">
                  <a:alpha val="100000"/>
                </a:srgbClr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6403" name="Freeform 612"/>
              <p:cNvSpPr/>
              <p:nvPr/>
            </p:nvSpPr>
            <p:spPr>
              <a:xfrm>
                <a:off x="7575550" y="127000"/>
                <a:ext cx="442913" cy="292100"/>
              </a:xfrm>
              <a:custGeom>
                <a:avLst/>
                <a:gdLst/>
                <a:ahLst/>
                <a:cxnLst>
                  <a:cxn ang="0">
                    <a:pos x="2147483646" y="0"/>
                  </a:cxn>
                  <a:cxn ang="0">
                    <a:pos x="0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0"/>
                  </a:cxn>
                </a:cxnLst>
                <a:pathLst>
                  <a:path w="118" h="78">
                    <a:moveTo>
                      <a:pt x="64" y="0"/>
                    </a:moveTo>
                    <a:cubicBezTo>
                      <a:pt x="0" y="51"/>
                      <a:pt x="0" y="51"/>
                      <a:pt x="0" y="51"/>
                    </a:cubicBezTo>
                    <a:cubicBezTo>
                      <a:pt x="0" y="51"/>
                      <a:pt x="1" y="70"/>
                      <a:pt x="15" y="78"/>
                    </a:cubicBezTo>
                    <a:cubicBezTo>
                      <a:pt x="118" y="58"/>
                      <a:pt x="118" y="58"/>
                      <a:pt x="118" y="58"/>
                    </a:cubicBezTo>
                    <a:lnTo>
                      <a:pt x="64" y="0"/>
                    </a:lnTo>
                    <a:close/>
                  </a:path>
                </a:pathLst>
              </a:custGeom>
              <a:solidFill>
                <a:srgbClr val="F5F7FC">
                  <a:alpha val="100000"/>
                </a:srgbClr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6404" name="Freeform 613"/>
              <p:cNvSpPr/>
              <p:nvPr/>
            </p:nvSpPr>
            <p:spPr>
              <a:xfrm>
                <a:off x="5811838" y="-185738"/>
                <a:ext cx="898525" cy="1360488"/>
              </a:xfrm>
              <a:custGeom>
                <a:avLst/>
                <a:gdLst/>
                <a:ahLst/>
                <a:cxnLst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</a:cxnLst>
                <a:pathLst>
                  <a:path w="239" h="362">
                    <a:moveTo>
                      <a:pt x="68" y="292"/>
                    </a:moveTo>
                    <a:cubicBezTo>
                      <a:pt x="68" y="292"/>
                      <a:pt x="45" y="231"/>
                      <a:pt x="37" y="222"/>
                    </a:cubicBezTo>
                    <a:cubicBezTo>
                      <a:pt x="29" y="212"/>
                      <a:pt x="0" y="176"/>
                      <a:pt x="17" y="122"/>
                    </a:cubicBezTo>
                    <a:cubicBezTo>
                      <a:pt x="34" y="68"/>
                      <a:pt x="52" y="20"/>
                      <a:pt x="97" y="2"/>
                    </a:cubicBezTo>
                    <a:cubicBezTo>
                      <a:pt x="97" y="2"/>
                      <a:pt x="156" y="0"/>
                      <a:pt x="171" y="9"/>
                    </a:cubicBezTo>
                    <a:cubicBezTo>
                      <a:pt x="186" y="19"/>
                      <a:pt x="207" y="54"/>
                      <a:pt x="207" y="54"/>
                    </a:cubicBezTo>
                    <a:cubicBezTo>
                      <a:pt x="207" y="75"/>
                      <a:pt x="207" y="75"/>
                      <a:pt x="207" y="75"/>
                    </a:cubicBezTo>
                    <a:cubicBezTo>
                      <a:pt x="207" y="75"/>
                      <a:pt x="229" y="92"/>
                      <a:pt x="234" y="103"/>
                    </a:cubicBezTo>
                    <a:cubicBezTo>
                      <a:pt x="239" y="115"/>
                      <a:pt x="234" y="167"/>
                      <a:pt x="234" y="179"/>
                    </a:cubicBezTo>
                    <a:cubicBezTo>
                      <a:pt x="234" y="192"/>
                      <a:pt x="216" y="209"/>
                      <a:pt x="216" y="209"/>
                    </a:cubicBezTo>
                    <a:cubicBezTo>
                      <a:pt x="216" y="209"/>
                      <a:pt x="227" y="247"/>
                      <a:pt x="225" y="261"/>
                    </a:cubicBezTo>
                    <a:cubicBezTo>
                      <a:pt x="222" y="274"/>
                      <a:pt x="236" y="320"/>
                      <a:pt x="236" y="320"/>
                    </a:cubicBezTo>
                    <a:cubicBezTo>
                      <a:pt x="236" y="320"/>
                      <a:pt x="135" y="362"/>
                      <a:pt x="68" y="292"/>
                    </a:cubicBezTo>
                    <a:close/>
                  </a:path>
                </a:pathLst>
              </a:custGeom>
              <a:solidFill>
                <a:srgbClr val="F2C279">
                  <a:alpha val="100000"/>
                </a:srgbClr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6405" name="Freeform 614"/>
              <p:cNvSpPr/>
              <p:nvPr/>
            </p:nvSpPr>
            <p:spPr>
              <a:xfrm>
                <a:off x="7172325" y="-147638"/>
                <a:ext cx="406400" cy="454025"/>
              </a:xfrm>
              <a:custGeom>
                <a:avLst/>
                <a:gdLst/>
                <a:ahLst/>
                <a:cxnLst>
                  <a:cxn ang="0">
                    <a:pos x="2147483646" y="0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0"/>
                  </a:cxn>
                </a:cxnLst>
                <a:pathLst>
                  <a:path w="108" h="121">
                    <a:moveTo>
                      <a:pt x="79" y="0"/>
                    </a:moveTo>
                    <a:cubicBezTo>
                      <a:pt x="79" y="28"/>
                      <a:pt x="79" y="28"/>
                      <a:pt x="79" y="28"/>
                    </a:cubicBezTo>
                    <a:cubicBezTo>
                      <a:pt x="79" y="28"/>
                      <a:pt x="78" y="38"/>
                      <a:pt x="67" y="40"/>
                    </a:cubicBezTo>
                    <a:cubicBezTo>
                      <a:pt x="67" y="40"/>
                      <a:pt x="57" y="58"/>
                      <a:pt x="51" y="58"/>
                    </a:cubicBezTo>
                    <a:cubicBezTo>
                      <a:pt x="32" y="61"/>
                      <a:pt x="32" y="61"/>
                      <a:pt x="32" y="61"/>
                    </a:cubicBezTo>
                    <a:cubicBezTo>
                      <a:pt x="32" y="61"/>
                      <a:pt x="30" y="93"/>
                      <a:pt x="32" y="98"/>
                    </a:cubicBezTo>
                    <a:cubicBezTo>
                      <a:pt x="35" y="103"/>
                      <a:pt x="16" y="88"/>
                      <a:pt x="19" y="73"/>
                    </a:cubicBezTo>
                    <a:cubicBezTo>
                      <a:pt x="19" y="73"/>
                      <a:pt x="0" y="90"/>
                      <a:pt x="16" y="109"/>
                    </a:cubicBezTo>
                    <a:cubicBezTo>
                      <a:pt x="24" y="116"/>
                      <a:pt x="32" y="121"/>
                      <a:pt x="32" y="121"/>
                    </a:cubicBezTo>
                    <a:cubicBezTo>
                      <a:pt x="32" y="121"/>
                      <a:pt x="47" y="120"/>
                      <a:pt x="58" y="118"/>
                    </a:cubicBezTo>
                    <a:cubicBezTo>
                      <a:pt x="49" y="111"/>
                      <a:pt x="40" y="101"/>
                      <a:pt x="42" y="95"/>
                    </a:cubicBezTo>
                    <a:cubicBezTo>
                      <a:pt x="44" y="82"/>
                      <a:pt x="41" y="73"/>
                      <a:pt x="41" y="73"/>
                    </a:cubicBezTo>
                    <a:cubicBezTo>
                      <a:pt x="41" y="73"/>
                      <a:pt x="74" y="59"/>
                      <a:pt x="75" y="53"/>
                    </a:cubicBezTo>
                    <a:cubicBezTo>
                      <a:pt x="76" y="48"/>
                      <a:pt x="87" y="29"/>
                      <a:pt x="87" y="29"/>
                    </a:cubicBezTo>
                    <a:cubicBezTo>
                      <a:pt x="108" y="17"/>
                      <a:pt x="108" y="17"/>
                      <a:pt x="108" y="17"/>
                    </a:cubicBezTo>
                    <a:cubicBezTo>
                      <a:pt x="96" y="7"/>
                      <a:pt x="83" y="1"/>
                      <a:pt x="79" y="0"/>
                    </a:cubicBezTo>
                    <a:close/>
                  </a:path>
                </a:pathLst>
              </a:custGeom>
              <a:solidFill>
                <a:srgbClr val="EBB273">
                  <a:alpha val="100000"/>
                </a:srgbClr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6406" name="Freeform 615"/>
              <p:cNvSpPr/>
              <p:nvPr/>
            </p:nvSpPr>
            <p:spPr>
              <a:xfrm>
                <a:off x="5353050" y="-120650"/>
                <a:ext cx="263525" cy="273050"/>
              </a:xfrm>
              <a:custGeom>
                <a:avLst/>
                <a:gdLst/>
                <a:ahLst/>
                <a:cxnLst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0" y="0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</a:cxnLst>
                <a:pathLst>
                  <a:path w="70" h="73">
                    <a:moveTo>
                      <a:pt x="69" y="66"/>
                    </a:moveTo>
                    <a:cubicBezTo>
                      <a:pt x="65" y="57"/>
                      <a:pt x="67" y="47"/>
                      <a:pt x="70" y="39"/>
                    </a:cubicBezTo>
                    <a:cubicBezTo>
                      <a:pt x="69" y="38"/>
                      <a:pt x="69" y="37"/>
                      <a:pt x="68" y="37"/>
                    </a:cubicBezTo>
                    <a:cubicBezTo>
                      <a:pt x="64" y="37"/>
                      <a:pt x="55" y="37"/>
                      <a:pt x="55" y="37"/>
                    </a:cubicBezTo>
                    <a:cubicBezTo>
                      <a:pt x="55" y="37"/>
                      <a:pt x="56" y="35"/>
                      <a:pt x="56" y="33"/>
                    </a:cubicBezTo>
                    <a:cubicBezTo>
                      <a:pt x="50" y="42"/>
                      <a:pt x="45" y="54"/>
                      <a:pt x="45" y="54"/>
                    </a:cubicBezTo>
                    <a:cubicBezTo>
                      <a:pt x="34" y="53"/>
                      <a:pt x="34" y="53"/>
                      <a:pt x="34" y="53"/>
                    </a:cubicBezTo>
                    <a:cubicBezTo>
                      <a:pt x="34" y="53"/>
                      <a:pt x="23" y="49"/>
                      <a:pt x="20" y="49"/>
                    </a:cubicBezTo>
                    <a:cubicBezTo>
                      <a:pt x="16" y="49"/>
                      <a:pt x="10" y="30"/>
                      <a:pt x="11" y="27"/>
                    </a:cubicBezTo>
                    <a:cubicBezTo>
                      <a:pt x="12" y="23"/>
                      <a:pt x="0" y="0"/>
                      <a:pt x="0" y="0"/>
                    </a:cubicBezTo>
                    <a:cubicBezTo>
                      <a:pt x="4" y="13"/>
                      <a:pt x="2" y="47"/>
                      <a:pt x="9" y="49"/>
                    </a:cubicBezTo>
                    <a:cubicBezTo>
                      <a:pt x="15" y="50"/>
                      <a:pt x="23" y="66"/>
                      <a:pt x="23" y="66"/>
                    </a:cubicBezTo>
                    <a:cubicBezTo>
                      <a:pt x="23" y="66"/>
                      <a:pt x="44" y="73"/>
                      <a:pt x="57" y="73"/>
                    </a:cubicBezTo>
                    <a:cubicBezTo>
                      <a:pt x="69" y="73"/>
                      <a:pt x="69" y="66"/>
                      <a:pt x="69" y="66"/>
                    </a:cubicBezTo>
                    <a:close/>
                  </a:path>
                </a:pathLst>
              </a:custGeom>
              <a:solidFill>
                <a:srgbClr val="EBB273">
                  <a:alpha val="100000"/>
                </a:srgbClr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6407" name="Freeform 616"/>
              <p:cNvSpPr/>
              <p:nvPr/>
            </p:nvSpPr>
            <p:spPr>
              <a:xfrm>
                <a:off x="5826125" y="-158750"/>
                <a:ext cx="865188" cy="1069975"/>
              </a:xfrm>
              <a:custGeom>
                <a:avLst/>
                <a:gdLst/>
                <a:ahLst/>
                <a:cxnLst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0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</a:cxnLst>
                <a:pathLst>
                  <a:path w="230" h="285">
                    <a:moveTo>
                      <a:pt x="230" y="166"/>
                    </a:moveTo>
                    <a:cubicBezTo>
                      <a:pt x="213" y="155"/>
                      <a:pt x="189" y="154"/>
                      <a:pt x="189" y="154"/>
                    </a:cubicBezTo>
                    <a:cubicBezTo>
                      <a:pt x="176" y="147"/>
                      <a:pt x="189" y="141"/>
                      <a:pt x="189" y="141"/>
                    </a:cubicBezTo>
                    <a:cubicBezTo>
                      <a:pt x="176" y="137"/>
                      <a:pt x="147" y="154"/>
                      <a:pt x="147" y="154"/>
                    </a:cubicBezTo>
                    <a:cubicBezTo>
                      <a:pt x="147" y="154"/>
                      <a:pt x="137" y="145"/>
                      <a:pt x="120" y="129"/>
                    </a:cubicBezTo>
                    <a:cubicBezTo>
                      <a:pt x="103" y="113"/>
                      <a:pt x="115" y="94"/>
                      <a:pt x="112" y="87"/>
                    </a:cubicBezTo>
                    <a:cubicBezTo>
                      <a:pt x="108" y="80"/>
                      <a:pt x="93" y="76"/>
                      <a:pt x="93" y="76"/>
                    </a:cubicBezTo>
                    <a:cubicBezTo>
                      <a:pt x="88" y="72"/>
                      <a:pt x="98" y="47"/>
                      <a:pt x="98" y="47"/>
                    </a:cubicBezTo>
                    <a:cubicBezTo>
                      <a:pt x="87" y="38"/>
                      <a:pt x="83" y="16"/>
                      <a:pt x="81" y="0"/>
                    </a:cubicBezTo>
                    <a:cubicBezTo>
                      <a:pt x="44" y="22"/>
                      <a:pt x="29" y="66"/>
                      <a:pt x="13" y="115"/>
                    </a:cubicBezTo>
                    <a:cubicBezTo>
                      <a:pt x="0" y="155"/>
                      <a:pt x="13" y="186"/>
                      <a:pt x="24" y="203"/>
                    </a:cubicBezTo>
                    <a:cubicBezTo>
                      <a:pt x="37" y="200"/>
                      <a:pt x="49" y="194"/>
                      <a:pt x="49" y="194"/>
                    </a:cubicBezTo>
                    <a:cubicBezTo>
                      <a:pt x="82" y="201"/>
                      <a:pt x="112" y="216"/>
                      <a:pt x="112" y="216"/>
                    </a:cubicBezTo>
                    <a:cubicBezTo>
                      <a:pt x="131" y="250"/>
                      <a:pt x="174" y="285"/>
                      <a:pt x="174" y="285"/>
                    </a:cubicBezTo>
                    <a:cubicBezTo>
                      <a:pt x="152" y="262"/>
                      <a:pt x="147" y="215"/>
                      <a:pt x="147" y="215"/>
                    </a:cubicBezTo>
                    <a:cubicBezTo>
                      <a:pt x="147" y="215"/>
                      <a:pt x="155" y="217"/>
                      <a:pt x="175" y="215"/>
                    </a:cubicBezTo>
                    <a:cubicBezTo>
                      <a:pt x="184" y="213"/>
                      <a:pt x="201" y="206"/>
                      <a:pt x="215" y="198"/>
                    </a:cubicBezTo>
                    <a:cubicBezTo>
                      <a:pt x="221" y="192"/>
                      <a:pt x="230" y="181"/>
                      <a:pt x="230" y="172"/>
                    </a:cubicBezTo>
                    <a:cubicBezTo>
                      <a:pt x="230" y="171"/>
                      <a:pt x="230" y="168"/>
                      <a:pt x="230" y="166"/>
                    </a:cubicBezTo>
                    <a:close/>
                  </a:path>
                </a:pathLst>
              </a:custGeom>
              <a:solidFill>
                <a:srgbClr val="EBB273">
                  <a:alpha val="100000"/>
                </a:srgbClr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6408" name="Freeform 617"/>
              <p:cNvSpPr/>
              <p:nvPr/>
            </p:nvSpPr>
            <p:spPr>
              <a:xfrm>
                <a:off x="5759450" y="-290513"/>
                <a:ext cx="800100" cy="1163638"/>
              </a:xfrm>
              <a:custGeom>
                <a:avLst/>
                <a:gdLst/>
                <a:ahLst/>
                <a:cxnLst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0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</a:cxnLst>
                <a:pathLst>
                  <a:path w="213" h="310">
                    <a:moveTo>
                      <a:pt x="78" y="310"/>
                    </a:moveTo>
                    <a:cubicBezTo>
                      <a:pt x="78" y="310"/>
                      <a:pt x="80" y="278"/>
                      <a:pt x="78" y="267"/>
                    </a:cubicBezTo>
                    <a:cubicBezTo>
                      <a:pt x="76" y="255"/>
                      <a:pt x="73" y="222"/>
                      <a:pt x="73" y="222"/>
                    </a:cubicBezTo>
                    <a:cubicBezTo>
                      <a:pt x="73" y="222"/>
                      <a:pt x="59" y="230"/>
                      <a:pt x="48" y="222"/>
                    </a:cubicBezTo>
                    <a:cubicBezTo>
                      <a:pt x="38" y="214"/>
                      <a:pt x="31" y="188"/>
                      <a:pt x="35" y="177"/>
                    </a:cubicBezTo>
                    <a:cubicBezTo>
                      <a:pt x="38" y="167"/>
                      <a:pt x="47" y="161"/>
                      <a:pt x="56" y="169"/>
                    </a:cubicBezTo>
                    <a:cubicBezTo>
                      <a:pt x="66" y="177"/>
                      <a:pt x="73" y="183"/>
                      <a:pt x="73" y="183"/>
                    </a:cubicBezTo>
                    <a:cubicBezTo>
                      <a:pt x="84" y="177"/>
                      <a:pt x="84" y="177"/>
                      <a:pt x="84" y="177"/>
                    </a:cubicBezTo>
                    <a:cubicBezTo>
                      <a:pt x="84" y="177"/>
                      <a:pt x="80" y="157"/>
                      <a:pt x="79" y="150"/>
                    </a:cubicBezTo>
                    <a:cubicBezTo>
                      <a:pt x="78" y="143"/>
                      <a:pt x="84" y="113"/>
                      <a:pt x="89" y="103"/>
                    </a:cubicBezTo>
                    <a:cubicBezTo>
                      <a:pt x="93" y="94"/>
                      <a:pt x="76" y="89"/>
                      <a:pt x="76" y="89"/>
                    </a:cubicBezTo>
                    <a:cubicBezTo>
                      <a:pt x="76" y="89"/>
                      <a:pt x="73" y="76"/>
                      <a:pt x="89" y="59"/>
                    </a:cubicBezTo>
                    <a:cubicBezTo>
                      <a:pt x="106" y="42"/>
                      <a:pt x="123" y="49"/>
                      <a:pt x="138" y="45"/>
                    </a:cubicBezTo>
                    <a:cubicBezTo>
                      <a:pt x="153" y="42"/>
                      <a:pt x="198" y="48"/>
                      <a:pt x="191" y="43"/>
                    </a:cubicBezTo>
                    <a:cubicBezTo>
                      <a:pt x="185" y="37"/>
                      <a:pt x="213" y="69"/>
                      <a:pt x="213" y="69"/>
                    </a:cubicBezTo>
                    <a:cubicBezTo>
                      <a:pt x="193" y="30"/>
                      <a:pt x="193" y="30"/>
                      <a:pt x="193" y="30"/>
                    </a:cubicBezTo>
                    <a:cubicBezTo>
                      <a:pt x="193" y="30"/>
                      <a:pt x="169" y="27"/>
                      <a:pt x="165" y="23"/>
                    </a:cubicBezTo>
                    <a:cubicBezTo>
                      <a:pt x="161" y="18"/>
                      <a:pt x="153" y="5"/>
                      <a:pt x="138" y="7"/>
                    </a:cubicBezTo>
                    <a:cubicBezTo>
                      <a:pt x="123" y="8"/>
                      <a:pt x="123" y="16"/>
                      <a:pt x="123" y="16"/>
                    </a:cubicBezTo>
                    <a:cubicBezTo>
                      <a:pt x="123" y="0"/>
                      <a:pt x="123" y="0"/>
                      <a:pt x="123" y="0"/>
                    </a:cubicBezTo>
                    <a:cubicBezTo>
                      <a:pt x="123" y="0"/>
                      <a:pt x="108" y="17"/>
                      <a:pt x="97" y="23"/>
                    </a:cubicBezTo>
                    <a:cubicBezTo>
                      <a:pt x="85" y="28"/>
                      <a:pt x="46" y="72"/>
                      <a:pt x="46" y="72"/>
                    </a:cubicBezTo>
                    <a:cubicBezTo>
                      <a:pt x="46" y="72"/>
                      <a:pt x="16" y="121"/>
                      <a:pt x="19" y="135"/>
                    </a:cubicBezTo>
                    <a:cubicBezTo>
                      <a:pt x="21" y="149"/>
                      <a:pt x="0" y="182"/>
                      <a:pt x="11" y="206"/>
                    </a:cubicBezTo>
                    <a:cubicBezTo>
                      <a:pt x="21" y="230"/>
                      <a:pt x="51" y="264"/>
                      <a:pt x="55" y="275"/>
                    </a:cubicBezTo>
                    <a:cubicBezTo>
                      <a:pt x="60" y="285"/>
                      <a:pt x="62" y="308"/>
                      <a:pt x="78" y="310"/>
                    </a:cubicBezTo>
                    <a:close/>
                  </a:path>
                </a:pathLst>
              </a:custGeom>
              <a:solidFill>
                <a:srgbClr val="000000">
                  <a:alpha val="100000"/>
                </a:srgbClr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6409" name="Freeform 618"/>
              <p:cNvSpPr/>
              <p:nvPr/>
            </p:nvSpPr>
            <p:spPr>
              <a:xfrm>
                <a:off x="6243638" y="795337"/>
                <a:ext cx="823913" cy="1076325"/>
              </a:xfrm>
              <a:custGeom>
                <a:avLst/>
                <a:gdLst/>
                <a:ahLst/>
                <a:cxnLst>
                  <a:cxn ang="0">
                    <a:pos x="0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0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0" y="2147483646"/>
                  </a:cxn>
                </a:cxnLst>
                <a:pathLst>
                  <a:path w="219" h="287">
                    <a:moveTo>
                      <a:pt x="0" y="31"/>
                    </a:moveTo>
                    <a:cubicBezTo>
                      <a:pt x="0" y="31"/>
                      <a:pt x="41" y="29"/>
                      <a:pt x="54" y="36"/>
                    </a:cubicBezTo>
                    <a:cubicBezTo>
                      <a:pt x="66" y="43"/>
                      <a:pt x="115" y="36"/>
                      <a:pt x="115" y="36"/>
                    </a:cubicBezTo>
                    <a:cubicBezTo>
                      <a:pt x="115" y="36"/>
                      <a:pt x="102" y="18"/>
                      <a:pt x="110" y="0"/>
                    </a:cubicBezTo>
                    <a:cubicBezTo>
                      <a:pt x="134" y="31"/>
                      <a:pt x="134" y="31"/>
                      <a:pt x="134" y="31"/>
                    </a:cubicBezTo>
                    <a:cubicBezTo>
                      <a:pt x="154" y="76"/>
                      <a:pt x="154" y="76"/>
                      <a:pt x="154" y="76"/>
                    </a:cubicBezTo>
                    <a:cubicBezTo>
                      <a:pt x="154" y="76"/>
                      <a:pt x="214" y="109"/>
                      <a:pt x="216" y="133"/>
                    </a:cubicBezTo>
                    <a:cubicBezTo>
                      <a:pt x="219" y="157"/>
                      <a:pt x="141" y="287"/>
                      <a:pt x="141" y="287"/>
                    </a:cubicBezTo>
                    <a:cubicBezTo>
                      <a:pt x="141" y="287"/>
                      <a:pt x="7" y="65"/>
                      <a:pt x="0" y="31"/>
                    </a:cubicBezTo>
                    <a:close/>
                  </a:path>
                </a:pathLst>
              </a:custGeom>
              <a:solidFill>
                <a:srgbClr val="F5F7FC">
                  <a:alpha val="100000"/>
                </a:srgbClr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6410" name="Freeform 619"/>
              <p:cNvSpPr/>
              <p:nvPr/>
            </p:nvSpPr>
            <p:spPr>
              <a:xfrm>
                <a:off x="6402388" y="941387"/>
                <a:ext cx="508000" cy="773113"/>
              </a:xfrm>
              <a:custGeom>
                <a:avLst/>
                <a:gdLst/>
                <a:ahLst/>
                <a:cxnLst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0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</a:cxnLst>
                <a:pathLst>
                  <a:path w="135" h="206">
                    <a:moveTo>
                      <a:pt x="91" y="206"/>
                    </a:moveTo>
                    <a:cubicBezTo>
                      <a:pt x="135" y="115"/>
                      <a:pt x="135" y="115"/>
                      <a:pt x="135" y="115"/>
                    </a:cubicBezTo>
                    <a:cubicBezTo>
                      <a:pt x="91" y="52"/>
                      <a:pt x="91" y="52"/>
                      <a:pt x="91" y="52"/>
                    </a:cubicBezTo>
                    <a:cubicBezTo>
                      <a:pt x="91" y="52"/>
                      <a:pt x="88" y="9"/>
                      <a:pt x="75" y="4"/>
                    </a:cubicBezTo>
                    <a:cubicBezTo>
                      <a:pt x="75" y="4"/>
                      <a:pt x="9" y="0"/>
                      <a:pt x="0" y="16"/>
                    </a:cubicBezTo>
                    <a:cubicBezTo>
                      <a:pt x="0" y="16"/>
                      <a:pt x="56" y="49"/>
                      <a:pt x="61" y="58"/>
                    </a:cubicBezTo>
                    <a:cubicBezTo>
                      <a:pt x="68" y="166"/>
                      <a:pt x="68" y="166"/>
                      <a:pt x="68" y="166"/>
                    </a:cubicBezTo>
                    <a:lnTo>
                      <a:pt x="91" y="206"/>
                    </a:lnTo>
                    <a:close/>
                  </a:path>
                </a:pathLst>
              </a:custGeom>
              <a:solidFill>
                <a:srgbClr val="262423">
                  <a:alpha val="100000"/>
                </a:srgbClr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6411" name="Freeform 620"/>
              <p:cNvSpPr/>
              <p:nvPr/>
            </p:nvSpPr>
            <p:spPr>
              <a:xfrm>
                <a:off x="5468938" y="7077075"/>
                <a:ext cx="982663" cy="420688"/>
              </a:xfrm>
              <a:custGeom>
                <a:avLst/>
                <a:gdLst/>
                <a:ahLst/>
                <a:cxnLst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0"/>
                  </a:cxn>
                  <a:cxn ang="0">
                    <a:pos x="2147483646" y="2147483646"/>
                  </a:cxn>
                </a:cxnLst>
                <a:pathLst>
                  <a:path w="261" h="112">
                    <a:moveTo>
                      <a:pt x="5" y="13"/>
                    </a:moveTo>
                    <a:cubicBezTo>
                      <a:pt x="5" y="13"/>
                      <a:pt x="0" y="57"/>
                      <a:pt x="5" y="81"/>
                    </a:cubicBezTo>
                    <a:cubicBezTo>
                      <a:pt x="91" y="91"/>
                      <a:pt x="91" y="91"/>
                      <a:pt x="91" y="91"/>
                    </a:cubicBezTo>
                    <a:cubicBezTo>
                      <a:pt x="98" y="75"/>
                      <a:pt x="98" y="75"/>
                      <a:pt x="98" y="75"/>
                    </a:cubicBezTo>
                    <a:cubicBezTo>
                      <a:pt x="98" y="75"/>
                      <a:pt x="177" y="110"/>
                      <a:pt x="211" y="111"/>
                    </a:cubicBezTo>
                    <a:cubicBezTo>
                      <a:pt x="246" y="112"/>
                      <a:pt x="261" y="36"/>
                      <a:pt x="261" y="36"/>
                    </a:cubicBezTo>
                    <a:cubicBezTo>
                      <a:pt x="154" y="0"/>
                      <a:pt x="154" y="0"/>
                      <a:pt x="154" y="0"/>
                    </a:cubicBezTo>
                    <a:lnTo>
                      <a:pt x="5" y="13"/>
                    </a:lnTo>
                    <a:close/>
                  </a:path>
                </a:pathLst>
              </a:custGeom>
              <a:solidFill>
                <a:srgbClr val="000000">
                  <a:alpha val="100000"/>
                </a:srgbClr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6412" name="Freeform 621"/>
              <p:cNvSpPr/>
              <p:nvPr/>
            </p:nvSpPr>
            <p:spPr>
              <a:xfrm>
                <a:off x="6078538" y="7256462"/>
                <a:ext cx="1027113" cy="574675"/>
              </a:xfrm>
              <a:custGeom>
                <a:avLst/>
                <a:gdLst/>
                <a:ahLst/>
                <a:cxnLst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</a:cxnLst>
                <a:pathLst>
                  <a:path w="273" h="153">
                    <a:moveTo>
                      <a:pt x="2" y="7"/>
                    </a:moveTo>
                    <a:cubicBezTo>
                      <a:pt x="2" y="7"/>
                      <a:pt x="0" y="93"/>
                      <a:pt x="2" y="102"/>
                    </a:cubicBezTo>
                    <a:cubicBezTo>
                      <a:pt x="5" y="111"/>
                      <a:pt x="45" y="122"/>
                      <a:pt x="55" y="121"/>
                    </a:cubicBezTo>
                    <a:cubicBezTo>
                      <a:pt x="62" y="111"/>
                      <a:pt x="62" y="111"/>
                      <a:pt x="62" y="111"/>
                    </a:cubicBezTo>
                    <a:cubicBezTo>
                      <a:pt x="62" y="111"/>
                      <a:pt x="82" y="149"/>
                      <a:pt x="146" y="151"/>
                    </a:cubicBezTo>
                    <a:cubicBezTo>
                      <a:pt x="210" y="153"/>
                      <a:pt x="273" y="132"/>
                      <a:pt x="273" y="132"/>
                    </a:cubicBezTo>
                    <a:cubicBezTo>
                      <a:pt x="273" y="132"/>
                      <a:pt x="266" y="107"/>
                      <a:pt x="263" y="106"/>
                    </a:cubicBezTo>
                    <a:cubicBezTo>
                      <a:pt x="259" y="105"/>
                      <a:pt x="228" y="100"/>
                      <a:pt x="228" y="100"/>
                    </a:cubicBezTo>
                    <a:cubicBezTo>
                      <a:pt x="228" y="100"/>
                      <a:pt x="168" y="55"/>
                      <a:pt x="155" y="27"/>
                    </a:cubicBezTo>
                    <a:cubicBezTo>
                      <a:pt x="142" y="0"/>
                      <a:pt x="2" y="7"/>
                      <a:pt x="2" y="7"/>
                    </a:cubicBezTo>
                    <a:close/>
                  </a:path>
                </a:pathLst>
              </a:custGeom>
              <a:solidFill>
                <a:srgbClr val="000000">
                  <a:alpha val="100000"/>
                </a:srgbClr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6413" name="Freeform 622"/>
              <p:cNvSpPr/>
              <p:nvPr/>
            </p:nvSpPr>
            <p:spPr>
              <a:xfrm>
                <a:off x="5476875" y="3067050"/>
                <a:ext cx="1628775" cy="4152900"/>
              </a:xfrm>
              <a:custGeom>
                <a:avLst/>
                <a:gdLst/>
                <a:ahLst/>
                <a:cxnLst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0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</a:cxnLst>
                <a:pathLst>
                  <a:path w="433" h="1106">
                    <a:moveTo>
                      <a:pt x="10" y="1096"/>
                    </a:moveTo>
                    <a:cubicBezTo>
                      <a:pt x="10" y="1096"/>
                      <a:pt x="0" y="1086"/>
                      <a:pt x="10" y="1058"/>
                    </a:cubicBezTo>
                    <a:cubicBezTo>
                      <a:pt x="20" y="1030"/>
                      <a:pt x="25" y="934"/>
                      <a:pt x="25" y="934"/>
                    </a:cubicBezTo>
                    <a:cubicBezTo>
                      <a:pt x="25" y="934"/>
                      <a:pt x="60" y="663"/>
                      <a:pt x="98" y="615"/>
                    </a:cubicBezTo>
                    <a:cubicBezTo>
                      <a:pt x="98" y="615"/>
                      <a:pt x="160" y="402"/>
                      <a:pt x="161" y="382"/>
                    </a:cubicBezTo>
                    <a:cubicBezTo>
                      <a:pt x="163" y="361"/>
                      <a:pt x="207" y="103"/>
                      <a:pt x="207" y="103"/>
                    </a:cubicBezTo>
                    <a:cubicBezTo>
                      <a:pt x="240" y="0"/>
                      <a:pt x="240" y="0"/>
                      <a:pt x="240" y="0"/>
                    </a:cubicBezTo>
                    <a:cubicBezTo>
                      <a:pt x="433" y="9"/>
                      <a:pt x="433" y="9"/>
                      <a:pt x="433" y="9"/>
                    </a:cubicBezTo>
                    <a:cubicBezTo>
                      <a:pt x="433" y="9"/>
                      <a:pt x="428" y="220"/>
                      <a:pt x="421" y="240"/>
                    </a:cubicBezTo>
                    <a:cubicBezTo>
                      <a:pt x="414" y="261"/>
                      <a:pt x="362" y="492"/>
                      <a:pt x="350" y="536"/>
                    </a:cubicBezTo>
                    <a:cubicBezTo>
                      <a:pt x="338" y="581"/>
                      <a:pt x="143" y="1018"/>
                      <a:pt x="141" y="1027"/>
                    </a:cubicBezTo>
                    <a:cubicBezTo>
                      <a:pt x="140" y="1036"/>
                      <a:pt x="173" y="1046"/>
                      <a:pt x="173" y="1046"/>
                    </a:cubicBezTo>
                    <a:cubicBezTo>
                      <a:pt x="185" y="1079"/>
                      <a:pt x="185" y="1079"/>
                      <a:pt x="185" y="1079"/>
                    </a:cubicBezTo>
                    <a:cubicBezTo>
                      <a:pt x="185" y="1079"/>
                      <a:pt x="131" y="1106"/>
                      <a:pt x="88" y="1105"/>
                    </a:cubicBezTo>
                    <a:cubicBezTo>
                      <a:pt x="45" y="1104"/>
                      <a:pt x="10" y="1096"/>
                      <a:pt x="10" y="1096"/>
                    </a:cubicBezTo>
                    <a:close/>
                  </a:path>
                </a:pathLst>
              </a:custGeom>
              <a:solidFill>
                <a:srgbClr val="262423">
                  <a:alpha val="100000"/>
                </a:srgbClr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6414" name="Freeform 623"/>
              <p:cNvSpPr/>
              <p:nvPr/>
            </p:nvSpPr>
            <p:spPr>
              <a:xfrm>
                <a:off x="5718175" y="3067050"/>
                <a:ext cx="1387475" cy="4152900"/>
              </a:xfrm>
              <a:custGeom>
                <a:avLst/>
                <a:gdLst/>
                <a:ahLst/>
                <a:cxnLst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0" y="2147483646"/>
                  </a:cxn>
                  <a:cxn ang="0">
                    <a:pos x="0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0"/>
                  </a:cxn>
                  <a:cxn ang="0">
                    <a:pos x="2147483646" y="2147483646"/>
                  </a:cxn>
                </a:cxnLst>
                <a:pathLst>
                  <a:path w="369" h="1106">
                    <a:moveTo>
                      <a:pt x="143" y="103"/>
                    </a:moveTo>
                    <a:cubicBezTo>
                      <a:pt x="143" y="103"/>
                      <a:pt x="142" y="110"/>
                      <a:pt x="140" y="121"/>
                    </a:cubicBezTo>
                    <a:cubicBezTo>
                      <a:pt x="193" y="129"/>
                      <a:pt x="308" y="130"/>
                      <a:pt x="314" y="131"/>
                    </a:cubicBezTo>
                    <a:cubicBezTo>
                      <a:pt x="322" y="133"/>
                      <a:pt x="341" y="227"/>
                      <a:pt x="335" y="245"/>
                    </a:cubicBezTo>
                    <a:cubicBezTo>
                      <a:pt x="329" y="262"/>
                      <a:pt x="313" y="262"/>
                      <a:pt x="313" y="262"/>
                    </a:cubicBezTo>
                    <a:cubicBezTo>
                      <a:pt x="313" y="262"/>
                      <a:pt x="324" y="333"/>
                      <a:pt x="313" y="344"/>
                    </a:cubicBezTo>
                    <a:cubicBezTo>
                      <a:pt x="301" y="354"/>
                      <a:pt x="251" y="344"/>
                      <a:pt x="251" y="344"/>
                    </a:cubicBezTo>
                    <a:cubicBezTo>
                      <a:pt x="251" y="344"/>
                      <a:pt x="127" y="408"/>
                      <a:pt x="115" y="438"/>
                    </a:cubicBezTo>
                    <a:cubicBezTo>
                      <a:pt x="108" y="454"/>
                      <a:pt x="81" y="496"/>
                      <a:pt x="59" y="529"/>
                    </a:cubicBezTo>
                    <a:cubicBezTo>
                      <a:pt x="56" y="540"/>
                      <a:pt x="53" y="550"/>
                      <a:pt x="50" y="559"/>
                    </a:cubicBezTo>
                    <a:cubicBezTo>
                      <a:pt x="104" y="519"/>
                      <a:pt x="104" y="519"/>
                      <a:pt x="104" y="519"/>
                    </a:cubicBezTo>
                    <a:cubicBezTo>
                      <a:pt x="104" y="519"/>
                      <a:pt x="133" y="529"/>
                      <a:pt x="97" y="560"/>
                    </a:cubicBezTo>
                    <a:cubicBezTo>
                      <a:pt x="62" y="591"/>
                      <a:pt x="21" y="666"/>
                      <a:pt x="21" y="666"/>
                    </a:cubicBezTo>
                    <a:cubicBezTo>
                      <a:pt x="33" y="657"/>
                      <a:pt x="93" y="603"/>
                      <a:pt x="108" y="601"/>
                    </a:cubicBezTo>
                    <a:cubicBezTo>
                      <a:pt x="123" y="600"/>
                      <a:pt x="87" y="631"/>
                      <a:pt x="66" y="650"/>
                    </a:cubicBezTo>
                    <a:cubicBezTo>
                      <a:pt x="44" y="669"/>
                      <a:pt x="0" y="709"/>
                      <a:pt x="0" y="709"/>
                    </a:cubicBezTo>
                    <a:cubicBezTo>
                      <a:pt x="0" y="709"/>
                      <a:pt x="0" y="709"/>
                      <a:pt x="0" y="709"/>
                    </a:cubicBezTo>
                    <a:cubicBezTo>
                      <a:pt x="0" y="709"/>
                      <a:pt x="31" y="687"/>
                      <a:pt x="51" y="679"/>
                    </a:cubicBezTo>
                    <a:cubicBezTo>
                      <a:pt x="70" y="672"/>
                      <a:pt x="77" y="766"/>
                      <a:pt x="77" y="766"/>
                    </a:cubicBezTo>
                    <a:cubicBezTo>
                      <a:pt x="77" y="766"/>
                      <a:pt x="96" y="868"/>
                      <a:pt x="97" y="875"/>
                    </a:cubicBezTo>
                    <a:cubicBezTo>
                      <a:pt x="99" y="883"/>
                      <a:pt x="84" y="971"/>
                      <a:pt x="66" y="977"/>
                    </a:cubicBezTo>
                    <a:cubicBezTo>
                      <a:pt x="47" y="983"/>
                      <a:pt x="6" y="1027"/>
                      <a:pt x="6" y="1027"/>
                    </a:cubicBezTo>
                    <a:cubicBezTo>
                      <a:pt x="21" y="1012"/>
                      <a:pt x="66" y="1017"/>
                      <a:pt x="66" y="1017"/>
                    </a:cubicBezTo>
                    <a:cubicBezTo>
                      <a:pt x="30" y="1045"/>
                      <a:pt x="30" y="1045"/>
                      <a:pt x="30" y="1045"/>
                    </a:cubicBezTo>
                    <a:cubicBezTo>
                      <a:pt x="22" y="1050"/>
                      <a:pt x="13" y="1075"/>
                      <a:pt x="6" y="1104"/>
                    </a:cubicBezTo>
                    <a:cubicBezTo>
                      <a:pt x="12" y="1104"/>
                      <a:pt x="18" y="1105"/>
                      <a:pt x="24" y="1105"/>
                    </a:cubicBezTo>
                    <a:cubicBezTo>
                      <a:pt x="67" y="1106"/>
                      <a:pt x="121" y="1079"/>
                      <a:pt x="121" y="1079"/>
                    </a:cubicBezTo>
                    <a:cubicBezTo>
                      <a:pt x="109" y="1046"/>
                      <a:pt x="109" y="1046"/>
                      <a:pt x="109" y="1046"/>
                    </a:cubicBezTo>
                    <a:cubicBezTo>
                      <a:pt x="109" y="1046"/>
                      <a:pt x="76" y="1036"/>
                      <a:pt x="77" y="1027"/>
                    </a:cubicBezTo>
                    <a:cubicBezTo>
                      <a:pt x="79" y="1018"/>
                      <a:pt x="274" y="581"/>
                      <a:pt x="286" y="536"/>
                    </a:cubicBezTo>
                    <a:cubicBezTo>
                      <a:pt x="298" y="492"/>
                      <a:pt x="350" y="261"/>
                      <a:pt x="357" y="240"/>
                    </a:cubicBezTo>
                    <a:cubicBezTo>
                      <a:pt x="364" y="220"/>
                      <a:pt x="369" y="9"/>
                      <a:pt x="369" y="9"/>
                    </a:cubicBezTo>
                    <a:cubicBezTo>
                      <a:pt x="176" y="0"/>
                      <a:pt x="176" y="0"/>
                      <a:pt x="176" y="0"/>
                    </a:cubicBezTo>
                    <a:lnTo>
                      <a:pt x="143" y="103"/>
                    </a:lnTo>
                    <a:close/>
                  </a:path>
                </a:pathLst>
              </a:custGeom>
              <a:solidFill>
                <a:srgbClr val="000000">
                  <a:alpha val="100000"/>
                </a:srgbClr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6415" name="Freeform 624"/>
              <p:cNvSpPr/>
              <p:nvPr/>
            </p:nvSpPr>
            <p:spPr>
              <a:xfrm>
                <a:off x="5653088" y="3125787"/>
                <a:ext cx="1328738" cy="4416425"/>
              </a:xfrm>
              <a:custGeom>
                <a:avLst/>
                <a:gdLst/>
                <a:ahLst/>
                <a:cxnLst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0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</a:cxnLst>
                <a:pathLst>
                  <a:path w="353" h="1176">
                    <a:moveTo>
                      <a:pt x="299" y="1133"/>
                    </a:moveTo>
                    <a:cubicBezTo>
                      <a:pt x="302" y="1130"/>
                      <a:pt x="288" y="846"/>
                      <a:pt x="321" y="731"/>
                    </a:cubicBezTo>
                    <a:cubicBezTo>
                      <a:pt x="353" y="616"/>
                      <a:pt x="321" y="572"/>
                      <a:pt x="321" y="572"/>
                    </a:cubicBezTo>
                    <a:cubicBezTo>
                      <a:pt x="321" y="572"/>
                      <a:pt x="331" y="515"/>
                      <a:pt x="322" y="495"/>
                    </a:cubicBezTo>
                    <a:cubicBezTo>
                      <a:pt x="314" y="476"/>
                      <a:pt x="275" y="296"/>
                      <a:pt x="275" y="296"/>
                    </a:cubicBezTo>
                    <a:cubicBezTo>
                      <a:pt x="275" y="296"/>
                      <a:pt x="310" y="261"/>
                      <a:pt x="305" y="248"/>
                    </a:cubicBezTo>
                    <a:cubicBezTo>
                      <a:pt x="300" y="235"/>
                      <a:pt x="305" y="0"/>
                      <a:pt x="305" y="0"/>
                    </a:cubicBezTo>
                    <a:cubicBezTo>
                      <a:pt x="17" y="56"/>
                      <a:pt x="17" y="56"/>
                      <a:pt x="17" y="56"/>
                    </a:cubicBezTo>
                    <a:cubicBezTo>
                      <a:pt x="17" y="56"/>
                      <a:pt x="0" y="158"/>
                      <a:pt x="17" y="207"/>
                    </a:cubicBezTo>
                    <a:cubicBezTo>
                      <a:pt x="35" y="255"/>
                      <a:pt x="110" y="473"/>
                      <a:pt x="147" y="515"/>
                    </a:cubicBezTo>
                    <a:cubicBezTo>
                      <a:pt x="147" y="515"/>
                      <a:pt x="152" y="607"/>
                      <a:pt x="163" y="621"/>
                    </a:cubicBezTo>
                    <a:cubicBezTo>
                      <a:pt x="163" y="621"/>
                      <a:pt x="137" y="647"/>
                      <a:pt x="135" y="660"/>
                    </a:cubicBezTo>
                    <a:cubicBezTo>
                      <a:pt x="134" y="674"/>
                      <a:pt x="111" y="996"/>
                      <a:pt x="114" y="1005"/>
                    </a:cubicBezTo>
                    <a:cubicBezTo>
                      <a:pt x="118" y="1014"/>
                      <a:pt x="104" y="1111"/>
                      <a:pt x="114" y="1123"/>
                    </a:cubicBezTo>
                    <a:cubicBezTo>
                      <a:pt x="114" y="1123"/>
                      <a:pt x="262" y="1176"/>
                      <a:pt x="299" y="1133"/>
                    </a:cubicBezTo>
                    <a:close/>
                  </a:path>
                </a:pathLst>
              </a:custGeom>
              <a:solidFill>
                <a:srgbClr val="000000">
                  <a:alpha val="100000"/>
                </a:srgbClr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6416" name="Freeform 625"/>
              <p:cNvSpPr/>
              <p:nvPr/>
            </p:nvSpPr>
            <p:spPr>
              <a:xfrm>
                <a:off x="5770563" y="3532187"/>
                <a:ext cx="1068388" cy="3938588"/>
              </a:xfrm>
              <a:custGeom>
                <a:avLst/>
                <a:gdLst/>
                <a:ahLst/>
                <a:cxnLst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</a:cxnLst>
                <a:pathLst>
                  <a:path w="284" h="1049">
                    <a:moveTo>
                      <a:pt x="272" y="594"/>
                    </a:moveTo>
                    <a:cubicBezTo>
                      <a:pt x="261" y="599"/>
                      <a:pt x="243" y="828"/>
                      <a:pt x="243" y="828"/>
                    </a:cubicBezTo>
                    <a:cubicBezTo>
                      <a:pt x="228" y="770"/>
                      <a:pt x="265" y="536"/>
                      <a:pt x="265" y="536"/>
                    </a:cubicBezTo>
                    <a:cubicBezTo>
                      <a:pt x="229" y="708"/>
                      <a:pt x="162" y="744"/>
                      <a:pt x="162" y="744"/>
                    </a:cubicBezTo>
                    <a:cubicBezTo>
                      <a:pt x="202" y="722"/>
                      <a:pt x="260" y="467"/>
                      <a:pt x="260" y="467"/>
                    </a:cubicBezTo>
                    <a:cubicBezTo>
                      <a:pt x="271" y="464"/>
                      <a:pt x="272" y="392"/>
                      <a:pt x="272" y="392"/>
                    </a:cubicBezTo>
                    <a:cubicBezTo>
                      <a:pt x="272" y="392"/>
                      <a:pt x="212" y="212"/>
                      <a:pt x="204" y="197"/>
                    </a:cubicBezTo>
                    <a:cubicBezTo>
                      <a:pt x="197" y="183"/>
                      <a:pt x="235" y="161"/>
                      <a:pt x="231" y="146"/>
                    </a:cubicBezTo>
                    <a:cubicBezTo>
                      <a:pt x="227" y="131"/>
                      <a:pt x="194" y="97"/>
                      <a:pt x="171" y="96"/>
                    </a:cubicBezTo>
                    <a:cubicBezTo>
                      <a:pt x="151" y="95"/>
                      <a:pt x="83" y="67"/>
                      <a:pt x="60" y="58"/>
                    </a:cubicBezTo>
                    <a:cubicBezTo>
                      <a:pt x="86" y="66"/>
                      <a:pt x="138" y="65"/>
                      <a:pt x="162" y="63"/>
                    </a:cubicBezTo>
                    <a:cubicBezTo>
                      <a:pt x="189" y="62"/>
                      <a:pt x="272" y="6"/>
                      <a:pt x="272" y="6"/>
                    </a:cubicBezTo>
                    <a:cubicBezTo>
                      <a:pt x="272" y="6"/>
                      <a:pt x="272" y="6"/>
                      <a:pt x="272" y="6"/>
                    </a:cubicBezTo>
                    <a:cubicBezTo>
                      <a:pt x="248" y="14"/>
                      <a:pt x="152" y="0"/>
                      <a:pt x="124" y="10"/>
                    </a:cubicBezTo>
                    <a:cubicBezTo>
                      <a:pt x="96" y="20"/>
                      <a:pt x="7" y="22"/>
                      <a:pt x="7" y="22"/>
                    </a:cubicBezTo>
                    <a:cubicBezTo>
                      <a:pt x="0" y="49"/>
                      <a:pt x="87" y="233"/>
                      <a:pt x="101" y="270"/>
                    </a:cubicBezTo>
                    <a:cubicBezTo>
                      <a:pt x="116" y="306"/>
                      <a:pt x="181" y="373"/>
                      <a:pt x="181" y="373"/>
                    </a:cubicBezTo>
                    <a:cubicBezTo>
                      <a:pt x="167" y="364"/>
                      <a:pt x="106" y="340"/>
                      <a:pt x="106" y="340"/>
                    </a:cubicBezTo>
                    <a:cubicBezTo>
                      <a:pt x="106" y="340"/>
                      <a:pt x="93" y="329"/>
                      <a:pt x="101" y="348"/>
                    </a:cubicBezTo>
                    <a:cubicBezTo>
                      <a:pt x="109" y="366"/>
                      <a:pt x="148" y="411"/>
                      <a:pt x="162" y="429"/>
                    </a:cubicBezTo>
                    <a:cubicBezTo>
                      <a:pt x="176" y="446"/>
                      <a:pt x="162" y="474"/>
                      <a:pt x="162" y="474"/>
                    </a:cubicBezTo>
                    <a:cubicBezTo>
                      <a:pt x="161" y="463"/>
                      <a:pt x="134" y="451"/>
                      <a:pt x="134" y="451"/>
                    </a:cubicBezTo>
                    <a:cubicBezTo>
                      <a:pt x="134" y="480"/>
                      <a:pt x="150" y="504"/>
                      <a:pt x="150" y="504"/>
                    </a:cubicBezTo>
                    <a:cubicBezTo>
                      <a:pt x="162" y="520"/>
                      <a:pt x="235" y="461"/>
                      <a:pt x="235" y="461"/>
                    </a:cubicBezTo>
                    <a:cubicBezTo>
                      <a:pt x="228" y="488"/>
                      <a:pt x="196" y="511"/>
                      <a:pt x="196" y="511"/>
                    </a:cubicBezTo>
                    <a:cubicBezTo>
                      <a:pt x="175" y="545"/>
                      <a:pt x="129" y="558"/>
                      <a:pt x="129" y="558"/>
                    </a:cubicBezTo>
                    <a:cubicBezTo>
                      <a:pt x="129" y="558"/>
                      <a:pt x="125" y="657"/>
                      <a:pt x="119" y="704"/>
                    </a:cubicBezTo>
                    <a:cubicBezTo>
                      <a:pt x="113" y="751"/>
                      <a:pt x="101" y="891"/>
                      <a:pt x="106" y="870"/>
                    </a:cubicBezTo>
                    <a:cubicBezTo>
                      <a:pt x="107" y="869"/>
                      <a:pt x="107" y="867"/>
                      <a:pt x="108" y="865"/>
                    </a:cubicBezTo>
                    <a:cubicBezTo>
                      <a:pt x="117" y="843"/>
                      <a:pt x="148" y="803"/>
                      <a:pt x="148" y="803"/>
                    </a:cubicBezTo>
                    <a:cubicBezTo>
                      <a:pt x="97" y="907"/>
                      <a:pt x="134" y="887"/>
                      <a:pt x="134" y="887"/>
                    </a:cubicBezTo>
                    <a:cubicBezTo>
                      <a:pt x="120" y="907"/>
                      <a:pt x="100" y="966"/>
                      <a:pt x="85" y="1015"/>
                    </a:cubicBezTo>
                    <a:cubicBezTo>
                      <a:pt x="99" y="1020"/>
                      <a:pt x="186" y="1049"/>
                      <a:pt x="238" y="1040"/>
                    </a:cubicBezTo>
                    <a:cubicBezTo>
                      <a:pt x="268" y="896"/>
                      <a:pt x="268" y="896"/>
                      <a:pt x="268" y="896"/>
                    </a:cubicBezTo>
                    <a:cubicBezTo>
                      <a:pt x="268" y="815"/>
                      <a:pt x="271" y="715"/>
                      <a:pt x="284" y="648"/>
                    </a:cubicBezTo>
                    <a:cubicBezTo>
                      <a:pt x="281" y="616"/>
                      <a:pt x="277" y="591"/>
                      <a:pt x="272" y="594"/>
                    </a:cubicBezTo>
                    <a:close/>
                  </a:path>
                </a:pathLst>
              </a:custGeom>
              <a:solidFill>
                <a:srgbClr val="262423">
                  <a:alpha val="100000"/>
                </a:srgbClr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6417" name="Freeform 626"/>
              <p:cNvSpPr/>
              <p:nvPr/>
            </p:nvSpPr>
            <p:spPr>
              <a:xfrm>
                <a:off x="4367213" y="234950"/>
                <a:ext cx="4060825" cy="3402013"/>
              </a:xfrm>
              <a:custGeom>
                <a:avLst/>
                <a:gdLst/>
                <a:ahLst/>
                <a:cxnLst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</a:cxnLst>
                <a:pathLst>
                  <a:path w="1080" h="906">
                    <a:moveTo>
                      <a:pt x="332" y="906"/>
                    </a:moveTo>
                    <a:cubicBezTo>
                      <a:pt x="332" y="906"/>
                      <a:pt x="371" y="869"/>
                      <a:pt x="635" y="835"/>
                    </a:cubicBezTo>
                    <a:cubicBezTo>
                      <a:pt x="635" y="835"/>
                      <a:pt x="666" y="803"/>
                      <a:pt x="670" y="787"/>
                    </a:cubicBezTo>
                    <a:cubicBezTo>
                      <a:pt x="670" y="787"/>
                      <a:pt x="695" y="824"/>
                      <a:pt x="706" y="828"/>
                    </a:cubicBezTo>
                    <a:cubicBezTo>
                      <a:pt x="716" y="832"/>
                      <a:pt x="832" y="828"/>
                      <a:pt x="835" y="846"/>
                    </a:cubicBezTo>
                    <a:cubicBezTo>
                      <a:pt x="835" y="846"/>
                      <a:pt x="796" y="654"/>
                      <a:pt x="791" y="619"/>
                    </a:cubicBezTo>
                    <a:cubicBezTo>
                      <a:pt x="787" y="583"/>
                      <a:pt x="756" y="436"/>
                      <a:pt x="756" y="436"/>
                    </a:cubicBezTo>
                    <a:cubicBezTo>
                      <a:pt x="784" y="364"/>
                      <a:pt x="784" y="364"/>
                      <a:pt x="784" y="364"/>
                    </a:cubicBezTo>
                    <a:cubicBezTo>
                      <a:pt x="784" y="364"/>
                      <a:pt x="887" y="332"/>
                      <a:pt x="899" y="324"/>
                    </a:cubicBezTo>
                    <a:cubicBezTo>
                      <a:pt x="910" y="317"/>
                      <a:pt x="1052" y="246"/>
                      <a:pt x="1062" y="209"/>
                    </a:cubicBezTo>
                    <a:cubicBezTo>
                      <a:pt x="1080" y="200"/>
                      <a:pt x="1031" y="155"/>
                      <a:pt x="1030" y="142"/>
                    </a:cubicBezTo>
                    <a:cubicBezTo>
                      <a:pt x="1028" y="128"/>
                      <a:pt x="1002" y="2"/>
                      <a:pt x="1002" y="2"/>
                    </a:cubicBezTo>
                    <a:cubicBezTo>
                      <a:pt x="1002" y="2"/>
                      <a:pt x="872" y="33"/>
                      <a:pt x="862" y="55"/>
                    </a:cubicBezTo>
                    <a:cubicBezTo>
                      <a:pt x="862" y="55"/>
                      <a:pt x="902" y="109"/>
                      <a:pt x="903" y="118"/>
                    </a:cubicBezTo>
                    <a:cubicBezTo>
                      <a:pt x="904" y="127"/>
                      <a:pt x="912" y="170"/>
                      <a:pt x="912" y="170"/>
                    </a:cubicBezTo>
                    <a:cubicBezTo>
                      <a:pt x="912" y="170"/>
                      <a:pt x="841" y="166"/>
                      <a:pt x="817" y="192"/>
                    </a:cubicBezTo>
                    <a:cubicBezTo>
                      <a:pt x="817" y="192"/>
                      <a:pt x="804" y="173"/>
                      <a:pt x="798" y="180"/>
                    </a:cubicBezTo>
                    <a:cubicBezTo>
                      <a:pt x="793" y="186"/>
                      <a:pt x="770" y="182"/>
                      <a:pt x="762" y="180"/>
                    </a:cubicBezTo>
                    <a:cubicBezTo>
                      <a:pt x="762" y="180"/>
                      <a:pt x="706" y="144"/>
                      <a:pt x="691" y="158"/>
                    </a:cubicBezTo>
                    <a:cubicBezTo>
                      <a:pt x="676" y="171"/>
                      <a:pt x="622" y="136"/>
                      <a:pt x="609" y="149"/>
                    </a:cubicBezTo>
                    <a:cubicBezTo>
                      <a:pt x="609" y="149"/>
                      <a:pt x="653" y="248"/>
                      <a:pt x="670" y="259"/>
                    </a:cubicBezTo>
                    <a:cubicBezTo>
                      <a:pt x="688" y="271"/>
                      <a:pt x="629" y="367"/>
                      <a:pt x="629" y="367"/>
                    </a:cubicBezTo>
                    <a:cubicBezTo>
                      <a:pt x="629" y="367"/>
                      <a:pt x="529" y="204"/>
                      <a:pt x="518" y="164"/>
                    </a:cubicBezTo>
                    <a:cubicBezTo>
                      <a:pt x="518" y="164"/>
                      <a:pt x="448" y="143"/>
                      <a:pt x="421" y="162"/>
                    </a:cubicBezTo>
                    <a:cubicBezTo>
                      <a:pt x="421" y="162"/>
                      <a:pt x="329" y="155"/>
                      <a:pt x="297" y="156"/>
                    </a:cubicBezTo>
                    <a:cubicBezTo>
                      <a:pt x="265" y="158"/>
                      <a:pt x="266" y="193"/>
                      <a:pt x="262" y="192"/>
                    </a:cubicBezTo>
                    <a:cubicBezTo>
                      <a:pt x="258" y="190"/>
                      <a:pt x="225" y="172"/>
                      <a:pt x="179" y="192"/>
                    </a:cubicBezTo>
                    <a:cubicBezTo>
                      <a:pt x="179" y="192"/>
                      <a:pt x="171" y="153"/>
                      <a:pt x="172" y="149"/>
                    </a:cubicBezTo>
                    <a:cubicBezTo>
                      <a:pt x="174" y="144"/>
                      <a:pt x="174" y="144"/>
                      <a:pt x="174" y="144"/>
                    </a:cubicBezTo>
                    <a:cubicBezTo>
                      <a:pt x="174" y="144"/>
                      <a:pt x="222" y="78"/>
                      <a:pt x="234" y="49"/>
                    </a:cubicBezTo>
                    <a:cubicBezTo>
                      <a:pt x="234" y="49"/>
                      <a:pt x="155" y="0"/>
                      <a:pt x="131" y="2"/>
                    </a:cubicBezTo>
                    <a:cubicBezTo>
                      <a:pt x="131" y="2"/>
                      <a:pt x="121" y="25"/>
                      <a:pt x="119" y="37"/>
                    </a:cubicBezTo>
                    <a:cubicBezTo>
                      <a:pt x="118" y="50"/>
                      <a:pt x="65" y="105"/>
                      <a:pt x="61" y="125"/>
                    </a:cubicBezTo>
                    <a:cubicBezTo>
                      <a:pt x="56" y="146"/>
                      <a:pt x="0" y="223"/>
                      <a:pt x="27" y="257"/>
                    </a:cubicBezTo>
                    <a:cubicBezTo>
                      <a:pt x="53" y="290"/>
                      <a:pt x="287" y="385"/>
                      <a:pt x="287" y="385"/>
                    </a:cubicBezTo>
                    <a:cubicBezTo>
                      <a:pt x="287" y="385"/>
                      <a:pt x="368" y="466"/>
                      <a:pt x="378" y="547"/>
                    </a:cubicBezTo>
                    <a:cubicBezTo>
                      <a:pt x="378" y="547"/>
                      <a:pt x="387" y="663"/>
                      <a:pt x="380" y="689"/>
                    </a:cubicBezTo>
                    <a:cubicBezTo>
                      <a:pt x="373" y="716"/>
                      <a:pt x="322" y="881"/>
                      <a:pt x="332" y="906"/>
                    </a:cubicBezTo>
                    <a:close/>
                  </a:path>
                </a:pathLst>
              </a:custGeom>
              <a:solidFill>
                <a:srgbClr val="000000">
                  <a:alpha val="100000"/>
                </a:srgbClr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6418" name="Freeform 627"/>
              <p:cNvSpPr/>
              <p:nvPr/>
            </p:nvSpPr>
            <p:spPr>
              <a:xfrm>
                <a:off x="5476875" y="1439862"/>
                <a:ext cx="11113" cy="3492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147483646" y="2147483646"/>
                  </a:cxn>
                  <a:cxn ang="0">
                    <a:pos x="0" y="0"/>
                  </a:cxn>
                </a:cxnLst>
                <a:pathLst>
                  <a:path w="3" h="9">
                    <a:moveTo>
                      <a:pt x="0" y="0"/>
                    </a:moveTo>
                    <a:cubicBezTo>
                      <a:pt x="2" y="9"/>
                      <a:pt x="2" y="9"/>
                      <a:pt x="2" y="9"/>
                    </a:cubicBezTo>
                    <a:cubicBezTo>
                      <a:pt x="3" y="7"/>
                      <a:pt x="2" y="4"/>
                      <a:pt x="0" y="0"/>
                    </a:cubicBezTo>
                    <a:close/>
                  </a:path>
                </a:pathLst>
              </a:custGeom>
              <a:solidFill>
                <a:srgbClr val="262423">
                  <a:alpha val="100000"/>
                </a:srgbClr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6419" name="Freeform 628"/>
              <p:cNvSpPr/>
              <p:nvPr/>
            </p:nvSpPr>
            <p:spPr>
              <a:xfrm>
                <a:off x="4811713" y="606425"/>
                <a:ext cx="3175" cy="3810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pathLst>
                  <a:path w="1" h="10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10"/>
                      <a:pt x="0" y="0"/>
                    </a:cubicBezTo>
                    <a:close/>
                  </a:path>
                </a:pathLst>
              </a:custGeom>
              <a:solidFill>
                <a:srgbClr val="262423">
                  <a:alpha val="100000"/>
                </a:srgbClr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6420" name="Freeform 629"/>
              <p:cNvSpPr/>
              <p:nvPr/>
            </p:nvSpPr>
            <p:spPr>
              <a:xfrm>
                <a:off x="4668838" y="242887"/>
                <a:ext cx="3700463" cy="3394075"/>
              </a:xfrm>
              <a:custGeom>
                <a:avLst/>
                <a:gdLst/>
                <a:ahLst/>
                <a:cxnLst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0"/>
                  </a:cxn>
                </a:cxnLst>
                <a:pathLst>
                  <a:path w="984" h="904">
                    <a:moveTo>
                      <a:pt x="922" y="0"/>
                    </a:moveTo>
                    <a:cubicBezTo>
                      <a:pt x="922" y="0"/>
                      <a:pt x="898" y="5"/>
                      <a:pt x="870" y="14"/>
                    </a:cubicBezTo>
                    <a:cubicBezTo>
                      <a:pt x="892" y="29"/>
                      <a:pt x="926" y="66"/>
                      <a:pt x="926" y="66"/>
                    </a:cubicBezTo>
                    <a:cubicBezTo>
                      <a:pt x="926" y="66"/>
                      <a:pt x="832" y="29"/>
                      <a:pt x="837" y="47"/>
                    </a:cubicBezTo>
                    <a:cubicBezTo>
                      <a:pt x="920" y="107"/>
                      <a:pt x="920" y="107"/>
                      <a:pt x="920" y="107"/>
                    </a:cubicBezTo>
                    <a:cubicBezTo>
                      <a:pt x="905" y="96"/>
                      <a:pt x="858" y="65"/>
                      <a:pt x="832" y="72"/>
                    </a:cubicBezTo>
                    <a:cubicBezTo>
                      <a:pt x="832" y="72"/>
                      <a:pt x="887" y="119"/>
                      <a:pt x="917" y="123"/>
                    </a:cubicBezTo>
                    <a:cubicBezTo>
                      <a:pt x="917" y="123"/>
                      <a:pt x="829" y="109"/>
                      <a:pt x="837" y="116"/>
                    </a:cubicBezTo>
                    <a:cubicBezTo>
                      <a:pt x="864" y="168"/>
                      <a:pt x="864" y="168"/>
                      <a:pt x="864" y="168"/>
                    </a:cubicBezTo>
                    <a:cubicBezTo>
                      <a:pt x="864" y="168"/>
                      <a:pt x="930" y="192"/>
                      <a:pt x="955" y="198"/>
                    </a:cubicBezTo>
                    <a:cubicBezTo>
                      <a:pt x="863" y="182"/>
                      <a:pt x="863" y="182"/>
                      <a:pt x="863" y="182"/>
                    </a:cubicBezTo>
                    <a:cubicBezTo>
                      <a:pt x="957" y="218"/>
                      <a:pt x="957" y="218"/>
                      <a:pt x="957" y="218"/>
                    </a:cubicBezTo>
                    <a:cubicBezTo>
                      <a:pt x="957" y="218"/>
                      <a:pt x="870" y="207"/>
                      <a:pt x="827" y="168"/>
                    </a:cubicBezTo>
                    <a:cubicBezTo>
                      <a:pt x="810" y="167"/>
                      <a:pt x="757" y="168"/>
                      <a:pt x="737" y="190"/>
                    </a:cubicBezTo>
                    <a:cubicBezTo>
                      <a:pt x="737" y="190"/>
                      <a:pt x="724" y="171"/>
                      <a:pt x="718" y="178"/>
                    </a:cubicBezTo>
                    <a:cubicBezTo>
                      <a:pt x="713" y="184"/>
                      <a:pt x="690" y="180"/>
                      <a:pt x="682" y="178"/>
                    </a:cubicBezTo>
                    <a:cubicBezTo>
                      <a:pt x="682" y="178"/>
                      <a:pt x="626" y="142"/>
                      <a:pt x="611" y="156"/>
                    </a:cubicBezTo>
                    <a:cubicBezTo>
                      <a:pt x="596" y="169"/>
                      <a:pt x="542" y="134"/>
                      <a:pt x="529" y="147"/>
                    </a:cubicBezTo>
                    <a:cubicBezTo>
                      <a:pt x="529" y="147"/>
                      <a:pt x="529" y="148"/>
                      <a:pt x="530" y="150"/>
                    </a:cubicBezTo>
                    <a:cubicBezTo>
                      <a:pt x="553" y="155"/>
                      <a:pt x="591" y="165"/>
                      <a:pt x="605" y="178"/>
                    </a:cubicBezTo>
                    <a:cubicBezTo>
                      <a:pt x="623" y="193"/>
                      <a:pt x="636" y="248"/>
                      <a:pt x="588" y="290"/>
                    </a:cubicBezTo>
                    <a:cubicBezTo>
                      <a:pt x="576" y="322"/>
                      <a:pt x="549" y="365"/>
                      <a:pt x="549" y="365"/>
                    </a:cubicBezTo>
                    <a:cubicBezTo>
                      <a:pt x="549" y="365"/>
                      <a:pt x="449" y="202"/>
                      <a:pt x="438" y="162"/>
                    </a:cubicBezTo>
                    <a:cubicBezTo>
                      <a:pt x="438" y="162"/>
                      <a:pt x="395" y="149"/>
                      <a:pt x="363" y="153"/>
                    </a:cubicBezTo>
                    <a:cubicBezTo>
                      <a:pt x="400" y="219"/>
                      <a:pt x="479" y="348"/>
                      <a:pt x="540" y="350"/>
                    </a:cubicBezTo>
                    <a:cubicBezTo>
                      <a:pt x="540" y="350"/>
                      <a:pt x="502" y="359"/>
                      <a:pt x="444" y="306"/>
                    </a:cubicBezTo>
                    <a:cubicBezTo>
                      <a:pt x="387" y="253"/>
                      <a:pt x="316" y="255"/>
                      <a:pt x="316" y="255"/>
                    </a:cubicBezTo>
                    <a:cubicBezTo>
                      <a:pt x="316" y="255"/>
                      <a:pt x="266" y="133"/>
                      <a:pt x="192" y="168"/>
                    </a:cubicBezTo>
                    <a:cubicBezTo>
                      <a:pt x="192" y="168"/>
                      <a:pt x="192" y="168"/>
                      <a:pt x="192" y="168"/>
                    </a:cubicBezTo>
                    <a:cubicBezTo>
                      <a:pt x="185" y="178"/>
                      <a:pt x="184" y="190"/>
                      <a:pt x="182" y="190"/>
                    </a:cubicBezTo>
                    <a:cubicBezTo>
                      <a:pt x="178" y="188"/>
                      <a:pt x="145" y="170"/>
                      <a:pt x="99" y="190"/>
                    </a:cubicBezTo>
                    <a:cubicBezTo>
                      <a:pt x="99" y="190"/>
                      <a:pt x="91" y="151"/>
                      <a:pt x="92" y="147"/>
                    </a:cubicBezTo>
                    <a:cubicBezTo>
                      <a:pt x="94" y="142"/>
                      <a:pt x="94" y="142"/>
                      <a:pt x="94" y="142"/>
                    </a:cubicBezTo>
                    <a:cubicBezTo>
                      <a:pt x="94" y="142"/>
                      <a:pt x="142" y="76"/>
                      <a:pt x="154" y="47"/>
                    </a:cubicBezTo>
                    <a:cubicBezTo>
                      <a:pt x="154" y="47"/>
                      <a:pt x="131" y="33"/>
                      <a:pt x="106" y="20"/>
                    </a:cubicBezTo>
                    <a:cubicBezTo>
                      <a:pt x="78" y="42"/>
                      <a:pt x="37" y="78"/>
                      <a:pt x="38" y="91"/>
                    </a:cubicBezTo>
                    <a:cubicBezTo>
                      <a:pt x="38" y="93"/>
                      <a:pt x="38" y="95"/>
                      <a:pt x="38" y="97"/>
                    </a:cubicBezTo>
                    <a:cubicBezTo>
                      <a:pt x="109" y="78"/>
                      <a:pt x="109" y="78"/>
                      <a:pt x="109" y="78"/>
                    </a:cubicBezTo>
                    <a:cubicBezTo>
                      <a:pt x="109" y="78"/>
                      <a:pt x="28" y="113"/>
                      <a:pt x="14" y="135"/>
                    </a:cubicBezTo>
                    <a:cubicBezTo>
                      <a:pt x="1" y="157"/>
                      <a:pt x="5" y="218"/>
                      <a:pt x="5" y="218"/>
                    </a:cubicBezTo>
                    <a:cubicBezTo>
                      <a:pt x="51" y="207"/>
                      <a:pt x="51" y="207"/>
                      <a:pt x="51" y="207"/>
                    </a:cubicBezTo>
                    <a:cubicBezTo>
                      <a:pt x="31" y="213"/>
                      <a:pt x="0" y="223"/>
                      <a:pt x="5" y="234"/>
                    </a:cubicBezTo>
                    <a:cubicBezTo>
                      <a:pt x="11" y="250"/>
                      <a:pt x="37" y="234"/>
                      <a:pt x="37" y="234"/>
                    </a:cubicBezTo>
                    <a:cubicBezTo>
                      <a:pt x="37" y="234"/>
                      <a:pt x="44" y="266"/>
                      <a:pt x="63" y="277"/>
                    </a:cubicBezTo>
                    <a:cubicBezTo>
                      <a:pt x="82" y="287"/>
                      <a:pt x="191" y="328"/>
                      <a:pt x="191" y="328"/>
                    </a:cubicBezTo>
                    <a:cubicBezTo>
                      <a:pt x="191" y="328"/>
                      <a:pt x="184" y="286"/>
                      <a:pt x="173" y="270"/>
                    </a:cubicBezTo>
                    <a:cubicBezTo>
                      <a:pt x="185" y="281"/>
                      <a:pt x="208" y="304"/>
                      <a:pt x="215" y="319"/>
                    </a:cubicBezTo>
                    <a:cubicBezTo>
                      <a:pt x="203" y="259"/>
                      <a:pt x="203" y="259"/>
                      <a:pt x="203" y="259"/>
                    </a:cubicBezTo>
                    <a:cubicBezTo>
                      <a:pt x="203" y="259"/>
                      <a:pt x="228" y="282"/>
                      <a:pt x="232" y="309"/>
                    </a:cubicBezTo>
                    <a:cubicBezTo>
                      <a:pt x="237" y="335"/>
                      <a:pt x="263" y="216"/>
                      <a:pt x="243" y="201"/>
                    </a:cubicBezTo>
                    <a:cubicBezTo>
                      <a:pt x="222" y="187"/>
                      <a:pt x="197" y="190"/>
                      <a:pt x="197" y="190"/>
                    </a:cubicBezTo>
                    <a:cubicBezTo>
                      <a:pt x="197" y="190"/>
                      <a:pt x="213" y="170"/>
                      <a:pt x="231" y="178"/>
                    </a:cubicBezTo>
                    <a:cubicBezTo>
                      <a:pt x="249" y="185"/>
                      <a:pt x="270" y="247"/>
                      <a:pt x="272" y="268"/>
                    </a:cubicBezTo>
                    <a:cubicBezTo>
                      <a:pt x="273" y="288"/>
                      <a:pt x="461" y="358"/>
                      <a:pt x="461" y="358"/>
                    </a:cubicBezTo>
                    <a:cubicBezTo>
                      <a:pt x="461" y="358"/>
                      <a:pt x="280" y="299"/>
                      <a:pt x="272" y="325"/>
                    </a:cubicBezTo>
                    <a:cubicBezTo>
                      <a:pt x="272" y="325"/>
                      <a:pt x="486" y="362"/>
                      <a:pt x="455" y="503"/>
                    </a:cubicBezTo>
                    <a:cubicBezTo>
                      <a:pt x="455" y="503"/>
                      <a:pt x="460" y="365"/>
                      <a:pt x="265" y="375"/>
                    </a:cubicBezTo>
                    <a:cubicBezTo>
                      <a:pt x="265" y="375"/>
                      <a:pt x="323" y="421"/>
                      <a:pt x="316" y="531"/>
                    </a:cubicBezTo>
                    <a:cubicBezTo>
                      <a:pt x="309" y="642"/>
                      <a:pt x="316" y="621"/>
                      <a:pt x="316" y="621"/>
                    </a:cubicBezTo>
                    <a:cubicBezTo>
                      <a:pt x="461" y="592"/>
                      <a:pt x="461" y="592"/>
                      <a:pt x="461" y="592"/>
                    </a:cubicBezTo>
                    <a:cubicBezTo>
                      <a:pt x="316" y="633"/>
                      <a:pt x="316" y="633"/>
                      <a:pt x="316" y="633"/>
                    </a:cubicBezTo>
                    <a:cubicBezTo>
                      <a:pt x="316" y="633"/>
                      <a:pt x="306" y="724"/>
                      <a:pt x="268" y="801"/>
                    </a:cubicBezTo>
                    <a:cubicBezTo>
                      <a:pt x="257" y="847"/>
                      <a:pt x="247" y="892"/>
                      <a:pt x="252" y="904"/>
                    </a:cubicBezTo>
                    <a:cubicBezTo>
                      <a:pt x="252" y="904"/>
                      <a:pt x="291" y="867"/>
                      <a:pt x="555" y="833"/>
                    </a:cubicBezTo>
                    <a:cubicBezTo>
                      <a:pt x="555" y="833"/>
                      <a:pt x="586" y="801"/>
                      <a:pt x="590" y="785"/>
                    </a:cubicBezTo>
                    <a:cubicBezTo>
                      <a:pt x="590" y="785"/>
                      <a:pt x="615" y="822"/>
                      <a:pt x="626" y="826"/>
                    </a:cubicBezTo>
                    <a:cubicBezTo>
                      <a:pt x="636" y="830"/>
                      <a:pt x="752" y="826"/>
                      <a:pt x="755" y="844"/>
                    </a:cubicBezTo>
                    <a:cubicBezTo>
                      <a:pt x="755" y="844"/>
                      <a:pt x="716" y="652"/>
                      <a:pt x="711" y="617"/>
                    </a:cubicBezTo>
                    <a:cubicBezTo>
                      <a:pt x="710" y="612"/>
                      <a:pt x="709" y="605"/>
                      <a:pt x="708" y="597"/>
                    </a:cubicBezTo>
                    <a:cubicBezTo>
                      <a:pt x="683" y="595"/>
                      <a:pt x="659" y="592"/>
                      <a:pt x="655" y="584"/>
                    </a:cubicBezTo>
                    <a:cubicBezTo>
                      <a:pt x="655" y="528"/>
                      <a:pt x="655" y="528"/>
                      <a:pt x="655" y="528"/>
                    </a:cubicBezTo>
                    <a:cubicBezTo>
                      <a:pt x="655" y="528"/>
                      <a:pt x="656" y="562"/>
                      <a:pt x="670" y="571"/>
                    </a:cubicBezTo>
                    <a:cubicBezTo>
                      <a:pt x="676" y="575"/>
                      <a:pt x="690" y="577"/>
                      <a:pt x="704" y="577"/>
                    </a:cubicBezTo>
                    <a:cubicBezTo>
                      <a:pt x="694" y="521"/>
                      <a:pt x="676" y="434"/>
                      <a:pt x="676" y="434"/>
                    </a:cubicBezTo>
                    <a:cubicBezTo>
                      <a:pt x="704" y="362"/>
                      <a:pt x="704" y="362"/>
                      <a:pt x="704" y="362"/>
                    </a:cubicBezTo>
                    <a:cubicBezTo>
                      <a:pt x="704" y="362"/>
                      <a:pt x="706" y="361"/>
                      <a:pt x="710" y="360"/>
                    </a:cubicBezTo>
                    <a:cubicBezTo>
                      <a:pt x="711" y="342"/>
                      <a:pt x="715" y="319"/>
                      <a:pt x="725" y="291"/>
                    </a:cubicBezTo>
                    <a:cubicBezTo>
                      <a:pt x="725" y="291"/>
                      <a:pt x="705" y="212"/>
                      <a:pt x="714" y="201"/>
                    </a:cubicBezTo>
                    <a:cubicBezTo>
                      <a:pt x="714" y="201"/>
                      <a:pt x="720" y="255"/>
                      <a:pt x="737" y="263"/>
                    </a:cubicBezTo>
                    <a:cubicBezTo>
                      <a:pt x="755" y="305"/>
                      <a:pt x="755" y="305"/>
                      <a:pt x="755" y="305"/>
                    </a:cubicBezTo>
                    <a:cubicBezTo>
                      <a:pt x="817" y="291"/>
                      <a:pt x="817" y="291"/>
                      <a:pt x="817" y="291"/>
                    </a:cubicBezTo>
                    <a:cubicBezTo>
                      <a:pt x="817" y="291"/>
                      <a:pt x="852" y="216"/>
                      <a:pt x="844" y="200"/>
                    </a:cubicBezTo>
                    <a:cubicBezTo>
                      <a:pt x="835" y="184"/>
                      <a:pt x="852" y="203"/>
                      <a:pt x="852" y="203"/>
                    </a:cubicBezTo>
                    <a:cubicBezTo>
                      <a:pt x="852" y="203"/>
                      <a:pt x="856" y="257"/>
                      <a:pt x="854" y="303"/>
                    </a:cubicBezTo>
                    <a:cubicBezTo>
                      <a:pt x="901" y="277"/>
                      <a:pt x="975" y="234"/>
                      <a:pt x="982" y="207"/>
                    </a:cubicBezTo>
                    <a:cubicBezTo>
                      <a:pt x="983" y="205"/>
                      <a:pt x="983" y="203"/>
                      <a:pt x="984" y="201"/>
                    </a:cubicBezTo>
                    <a:cubicBezTo>
                      <a:pt x="974" y="187"/>
                      <a:pt x="951" y="150"/>
                      <a:pt x="950" y="140"/>
                    </a:cubicBezTo>
                    <a:cubicBezTo>
                      <a:pt x="948" y="126"/>
                      <a:pt x="922" y="0"/>
                      <a:pt x="922" y="0"/>
                    </a:cubicBezTo>
                    <a:close/>
                  </a:path>
                </a:pathLst>
              </a:custGeom>
              <a:solidFill>
                <a:srgbClr val="262423">
                  <a:alpha val="100000"/>
                </a:srgbClr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</p:grpSp>
      </p:grpSp>
      <p:grpSp>
        <p:nvGrpSpPr>
          <p:cNvPr id="55" name="组合 54"/>
          <p:cNvGrpSpPr/>
          <p:nvPr/>
        </p:nvGrpSpPr>
        <p:grpSpPr>
          <a:xfrm>
            <a:off x="0" y="0"/>
            <a:ext cx="12204700" cy="1301115"/>
            <a:chOff x="0" y="0"/>
            <a:chExt cx="19220" cy="2049"/>
          </a:xfrm>
        </p:grpSpPr>
        <p:pic>
          <p:nvPicPr>
            <p:cNvPr id="56" name="图片 55" descr="C:/Users/ADMINI~1/AppData/Local/Temp/picturescale_20200615100627/output_20200615100628.jpgoutput_20200615100628"/>
            <p:cNvPicPr>
              <a:picLocks noChangeAspect="1"/>
            </p:cNvPicPr>
            <p:nvPr/>
          </p:nvPicPr>
          <p:blipFill>
            <a:blip r:embed="rId1"/>
            <a:srcRect l="208" t="36650" r="309" b="57567"/>
            <a:stretch>
              <a:fillRect/>
            </a:stretch>
          </p:blipFill>
          <p:spPr>
            <a:xfrm>
              <a:off x="0" y="0"/>
              <a:ext cx="19221" cy="1480"/>
            </a:xfrm>
            <a:prstGeom prst="rect">
              <a:avLst/>
            </a:prstGeom>
          </p:spPr>
        </p:pic>
        <p:sp>
          <p:nvSpPr>
            <p:cNvPr id="57" name="矩形 56"/>
            <p:cNvSpPr/>
            <p:nvPr/>
          </p:nvSpPr>
          <p:spPr>
            <a:xfrm>
              <a:off x="0" y="595"/>
              <a:ext cx="10395" cy="1455"/>
            </a:xfrm>
            <a:prstGeom prst="rect">
              <a:avLst/>
            </a:prstGeom>
            <a:solidFill>
              <a:srgbClr val="F05F3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8198" name="文本框 16"/>
            <p:cNvSpPr/>
            <p:nvPr/>
          </p:nvSpPr>
          <p:spPr>
            <a:xfrm>
              <a:off x="863" y="813"/>
              <a:ext cx="8670" cy="101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3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TITLE HERE</a:t>
              </a:r>
              <a:endParaRPr lang="zh-CN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6" name="Group 70"/>
          <p:cNvGrpSpPr/>
          <p:nvPr/>
        </p:nvGrpSpPr>
        <p:grpSpPr>
          <a:xfrm>
            <a:off x="6920773" y="1267907"/>
            <a:ext cx="4470402" cy="4880371"/>
            <a:chOff x="1796054" y="1153584"/>
            <a:chExt cx="8882395" cy="9696980"/>
          </a:xfrm>
          <a:solidFill>
            <a:srgbClr val="F7AA98"/>
          </a:solidFill>
        </p:grpSpPr>
        <p:sp>
          <p:nvSpPr>
            <p:cNvPr id="7" name="Freeform 1"/>
            <p:cNvSpPr>
              <a:spLocks noChangeArrowheads="1"/>
            </p:cNvSpPr>
            <p:nvPr/>
          </p:nvSpPr>
          <p:spPr bwMode="auto">
            <a:xfrm>
              <a:off x="2854155" y="4624917"/>
              <a:ext cx="3086884" cy="2000250"/>
            </a:xfrm>
            <a:custGeom>
              <a:avLst/>
              <a:gdLst>
                <a:gd name="T0" fmla="*/ 5072 w 5147"/>
                <a:gd name="T1" fmla="*/ 1282 h 3334"/>
                <a:gd name="T2" fmla="*/ 5072 w 5147"/>
                <a:gd name="T3" fmla="*/ 1282 h 3334"/>
                <a:gd name="T4" fmla="*/ 4890 w 5147"/>
                <a:gd name="T5" fmla="*/ 1228 h 3334"/>
                <a:gd name="T6" fmla="*/ 4743 w 5147"/>
                <a:gd name="T7" fmla="*/ 1282 h 3334"/>
                <a:gd name="T8" fmla="*/ 4560 w 5147"/>
                <a:gd name="T9" fmla="*/ 1374 h 3334"/>
                <a:gd name="T10" fmla="*/ 4285 w 5147"/>
                <a:gd name="T11" fmla="*/ 1374 h 3334"/>
                <a:gd name="T12" fmla="*/ 4285 w 5147"/>
                <a:gd name="T13" fmla="*/ 476 h 3334"/>
                <a:gd name="T14" fmla="*/ 4203 w 5147"/>
                <a:gd name="T15" fmla="*/ 540 h 3334"/>
                <a:gd name="T16" fmla="*/ 4185 w 5147"/>
                <a:gd name="T17" fmla="*/ 632 h 3334"/>
                <a:gd name="T18" fmla="*/ 4056 w 5147"/>
                <a:gd name="T19" fmla="*/ 861 h 3334"/>
                <a:gd name="T20" fmla="*/ 3791 w 5147"/>
                <a:gd name="T21" fmla="*/ 989 h 3334"/>
                <a:gd name="T22" fmla="*/ 3471 w 5147"/>
                <a:gd name="T23" fmla="*/ 843 h 3334"/>
                <a:gd name="T24" fmla="*/ 3361 w 5147"/>
                <a:gd name="T25" fmla="*/ 513 h 3334"/>
                <a:gd name="T26" fmla="*/ 3507 w 5147"/>
                <a:gd name="T27" fmla="*/ 257 h 3334"/>
                <a:gd name="T28" fmla="*/ 3763 w 5147"/>
                <a:gd name="T29" fmla="*/ 156 h 3334"/>
                <a:gd name="T30" fmla="*/ 3873 w 5147"/>
                <a:gd name="T31" fmla="*/ 147 h 3334"/>
                <a:gd name="T32" fmla="*/ 3965 w 5147"/>
                <a:gd name="T33" fmla="*/ 64 h 3334"/>
                <a:gd name="T34" fmla="*/ 3919 w 5147"/>
                <a:gd name="T35" fmla="*/ 0 h 3334"/>
                <a:gd name="T36" fmla="*/ 2133 w 5147"/>
                <a:gd name="T37" fmla="*/ 439 h 3334"/>
                <a:gd name="T38" fmla="*/ 1557 w 5147"/>
                <a:gd name="T39" fmla="*/ 770 h 3334"/>
                <a:gd name="T40" fmla="*/ 348 w 5147"/>
                <a:gd name="T41" fmla="*/ 138 h 3334"/>
                <a:gd name="T42" fmla="*/ 284 w 5147"/>
                <a:gd name="T43" fmla="*/ 165 h 3334"/>
                <a:gd name="T44" fmla="*/ 247 w 5147"/>
                <a:gd name="T45" fmla="*/ 779 h 3334"/>
                <a:gd name="T46" fmla="*/ 605 w 5147"/>
                <a:gd name="T47" fmla="*/ 1538 h 3334"/>
                <a:gd name="T48" fmla="*/ 0 w 5147"/>
                <a:gd name="T49" fmla="*/ 2426 h 3334"/>
                <a:gd name="T50" fmla="*/ 376 w 5147"/>
                <a:gd name="T51" fmla="*/ 2426 h 3334"/>
                <a:gd name="T52" fmla="*/ 376 w 5147"/>
                <a:gd name="T53" fmla="*/ 2738 h 3334"/>
                <a:gd name="T54" fmla="*/ 376 w 5147"/>
                <a:gd name="T55" fmla="*/ 2747 h 3334"/>
                <a:gd name="T56" fmla="*/ 275 w 5147"/>
                <a:gd name="T57" fmla="*/ 2921 h 3334"/>
                <a:gd name="T58" fmla="*/ 210 w 5147"/>
                <a:gd name="T59" fmla="*/ 3077 h 3334"/>
                <a:gd name="T60" fmla="*/ 266 w 5147"/>
                <a:gd name="T61" fmla="*/ 3251 h 3334"/>
                <a:gd name="T62" fmla="*/ 467 w 5147"/>
                <a:gd name="T63" fmla="*/ 3333 h 3334"/>
                <a:gd name="T64" fmla="*/ 659 w 5147"/>
                <a:gd name="T65" fmla="*/ 3260 h 3334"/>
                <a:gd name="T66" fmla="*/ 714 w 5147"/>
                <a:gd name="T67" fmla="*/ 3077 h 3334"/>
                <a:gd name="T68" fmla="*/ 650 w 5147"/>
                <a:gd name="T69" fmla="*/ 2930 h 3334"/>
                <a:gd name="T70" fmla="*/ 568 w 5147"/>
                <a:gd name="T71" fmla="*/ 2747 h 3334"/>
                <a:gd name="T72" fmla="*/ 568 w 5147"/>
                <a:gd name="T73" fmla="*/ 2426 h 3334"/>
                <a:gd name="T74" fmla="*/ 2546 w 5147"/>
                <a:gd name="T75" fmla="*/ 2426 h 3334"/>
                <a:gd name="T76" fmla="*/ 2546 w 5147"/>
                <a:gd name="T77" fmla="*/ 2399 h 3334"/>
                <a:gd name="T78" fmla="*/ 2482 w 5147"/>
                <a:gd name="T79" fmla="*/ 2308 h 3334"/>
                <a:gd name="T80" fmla="*/ 2381 w 5147"/>
                <a:gd name="T81" fmla="*/ 2051 h 3334"/>
                <a:gd name="T82" fmla="*/ 2473 w 5147"/>
                <a:gd name="T83" fmla="*/ 1768 h 3334"/>
                <a:gd name="T84" fmla="*/ 2793 w 5147"/>
                <a:gd name="T85" fmla="*/ 1630 h 3334"/>
                <a:gd name="T86" fmla="*/ 3122 w 5147"/>
                <a:gd name="T87" fmla="*/ 1768 h 3334"/>
                <a:gd name="T88" fmla="*/ 3205 w 5147"/>
                <a:gd name="T89" fmla="*/ 2051 h 3334"/>
                <a:gd name="T90" fmla="*/ 3113 w 5147"/>
                <a:gd name="T91" fmla="*/ 2299 h 3334"/>
                <a:gd name="T92" fmla="*/ 3058 w 5147"/>
                <a:gd name="T93" fmla="*/ 2381 h 3334"/>
                <a:gd name="T94" fmla="*/ 3058 w 5147"/>
                <a:gd name="T95" fmla="*/ 2426 h 3334"/>
                <a:gd name="T96" fmla="*/ 4285 w 5147"/>
                <a:gd name="T97" fmla="*/ 2426 h 3334"/>
                <a:gd name="T98" fmla="*/ 4285 w 5147"/>
                <a:gd name="T99" fmla="*/ 1557 h 3334"/>
                <a:gd name="T100" fmla="*/ 4551 w 5147"/>
                <a:gd name="T101" fmla="*/ 1557 h 3334"/>
                <a:gd name="T102" fmla="*/ 4560 w 5147"/>
                <a:gd name="T103" fmla="*/ 1557 h 3334"/>
                <a:gd name="T104" fmla="*/ 4743 w 5147"/>
                <a:gd name="T105" fmla="*/ 1658 h 3334"/>
                <a:gd name="T106" fmla="*/ 4890 w 5147"/>
                <a:gd name="T107" fmla="*/ 1722 h 3334"/>
                <a:gd name="T108" fmla="*/ 5072 w 5147"/>
                <a:gd name="T109" fmla="*/ 1676 h 3334"/>
                <a:gd name="T110" fmla="*/ 5146 w 5147"/>
                <a:gd name="T111" fmla="*/ 1474 h 3334"/>
                <a:gd name="T112" fmla="*/ 5072 w 5147"/>
                <a:gd name="T113" fmla="*/ 1282 h 3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5147" h="3334">
                  <a:moveTo>
                    <a:pt x="5072" y="1282"/>
                  </a:moveTo>
                  <a:lnTo>
                    <a:pt x="5072" y="1282"/>
                  </a:lnTo>
                  <a:cubicBezTo>
                    <a:pt x="5027" y="1246"/>
                    <a:pt x="4963" y="1228"/>
                    <a:pt x="4890" y="1228"/>
                  </a:cubicBezTo>
                  <a:cubicBezTo>
                    <a:pt x="4835" y="1228"/>
                    <a:pt x="4789" y="1255"/>
                    <a:pt x="4743" y="1282"/>
                  </a:cubicBezTo>
                  <a:cubicBezTo>
                    <a:pt x="4697" y="1319"/>
                    <a:pt x="4642" y="1374"/>
                    <a:pt x="4560" y="1374"/>
                  </a:cubicBezTo>
                  <a:cubicBezTo>
                    <a:pt x="4285" y="1374"/>
                    <a:pt x="4285" y="1374"/>
                    <a:pt x="4285" y="1374"/>
                  </a:cubicBezTo>
                  <a:cubicBezTo>
                    <a:pt x="4285" y="476"/>
                    <a:pt x="4285" y="476"/>
                    <a:pt x="4285" y="476"/>
                  </a:cubicBezTo>
                  <a:cubicBezTo>
                    <a:pt x="4203" y="540"/>
                    <a:pt x="4203" y="540"/>
                    <a:pt x="4203" y="540"/>
                  </a:cubicBezTo>
                  <a:cubicBezTo>
                    <a:pt x="4194" y="550"/>
                    <a:pt x="4194" y="559"/>
                    <a:pt x="4185" y="632"/>
                  </a:cubicBezTo>
                  <a:cubicBezTo>
                    <a:pt x="4166" y="696"/>
                    <a:pt x="4138" y="797"/>
                    <a:pt x="4056" y="861"/>
                  </a:cubicBezTo>
                  <a:cubicBezTo>
                    <a:pt x="3993" y="925"/>
                    <a:pt x="3901" y="980"/>
                    <a:pt x="3791" y="989"/>
                  </a:cubicBezTo>
                  <a:cubicBezTo>
                    <a:pt x="3690" y="998"/>
                    <a:pt x="3562" y="943"/>
                    <a:pt x="3471" y="843"/>
                  </a:cubicBezTo>
                  <a:cubicBezTo>
                    <a:pt x="3379" y="733"/>
                    <a:pt x="3342" y="614"/>
                    <a:pt x="3361" y="513"/>
                  </a:cubicBezTo>
                  <a:cubicBezTo>
                    <a:pt x="3370" y="403"/>
                    <a:pt x="3434" y="321"/>
                    <a:pt x="3507" y="257"/>
                  </a:cubicBezTo>
                  <a:cubicBezTo>
                    <a:pt x="3589" y="184"/>
                    <a:pt x="3690" y="165"/>
                    <a:pt x="3763" y="156"/>
                  </a:cubicBezTo>
                  <a:cubicBezTo>
                    <a:pt x="3846" y="156"/>
                    <a:pt x="3864" y="156"/>
                    <a:pt x="3873" y="147"/>
                  </a:cubicBezTo>
                  <a:cubicBezTo>
                    <a:pt x="3965" y="64"/>
                    <a:pt x="3965" y="64"/>
                    <a:pt x="3965" y="64"/>
                  </a:cubicBezTo>
                  <a:cubicBezTo>
                    <a:pt x="3947" y="46"/>
                    <a:pt x="3929" y="19"/>
                    <a:pt x="3919" y="0"/>
                  </a:cubicBezTo>
                  <a:cubicBezTo>
                    <a:pt x="3077" y="73"/>
                    <a:pt x="2408" y="248"/>
                    <a:pt x="2133" y="439"/>
                  </a:cubicBezTo>
                  <a:cubicBezTo>
                    <a:pt x="1951" y="559"/>
                    <a:pt x="1740" y="651"/>
                    <a:pt x="1557" y="770"/>
                  </a:cubicBezTo>
                  <a:cubicBezTo>
                    <a:pt x="1199" y="294"/>
                    <a:pt x="568" y="110"/>
                    <a:pt x="348" y="138"/>
                  </a:cubicBezTo>
                  <a:cubicBezTo>
                    <a:pt x="321" y="147"/>
                    <a:pt x="293" y="147"/>
                    <a:pt x="284" y="165"/>
                  </a:cubicBezTo>
                  <a:cubicBezTo>
                    <a:pt x="174" y="348"/>
                    <a:pt x="156" y="586"/>
                    <a:pt x="247" y="779"/>
                  </a:cubicBezTo>
                  <a:cubicBezTo>
                    <a:pt x="605" y="1538"/>
                    <a:pt x="605" y="1538"/>
                    <a:pt x="605" y="1538"/>
                  </a:cubicBezTo>
                  <a:cubicBezTo>
                    <a:pt x="376" y="1768"/>
                    <a:pt x="174" y="2088"/>
                    <a:pt x="0" y="2426"/>
                  </a:cubicBezTo>
                  <a:cubicBezTo>
                    <a:pt x="376" y="2426"/>
                    <a:pt x="376" y="2426"/>
                    <a:pt x="376" y="2426"/>
                  </a:cubicBezTo>
                  <a:cubicBezTo>
                    <a:pt x="376" y="2738"/>
                    <a:pt x="376" y="2738"/>
                    <a:pt x="376" y="2738"/>
                  </a:cubicBezTo>
                  <a:cubicBezTo>
                    <a:pt x="376" y="2738"/>
                    <a:pt x="376" y="2738"/>
                    <a:pt x="376" y="2747"/>
                  </a:cubicBezTo>
                  <a:cubicBezTo>
                    <a:pt x="376" y="2830"/>
                    <a:pt x="321" y="2875"/>
                    <a:pt x="275" y="2921"/>
                  </a:cubicBezTo>
                  <a:cubicBezTo>
                    <a:pt x="238" y="2976"/>
                    <a:pt x="210" y="3012"/>
                    <a:pt x="210" y="3077"/>
                  </a:cubicBezTo>
                  <a:cubicBezTo>
                    <a:pt x="210" y="3150"/>
                    <a:pt x="229" y="3214"/>
                    <a:pt x="266" y="3251"/>
                  </a:cubicBezTo>
                  <a:cubicBezTo>
                    <a:pt x="302" y="3297"/>
                    <a:pt x="357" y="3324"/>
                    <a:pt x="467" y="3333"/>
                  </a:cubicBezTo>
                  <a:cubicBezTo>
                    <a:pt x="568" y="3333"/>
                    <a:pt x="623" y="3306"/>
                    <a:pt x="659" y="3260"/>
                  </a:cubicBezTo>
                  <a:cubicBezTo>
                    <a:pt x="696" y="3214"/>
                    <a:pt x="714" y="3141"/>
                    <a:pt x="714" y="3077"/>
                  </a:cubicBezTo>
                  <a:cubicBezTo>
                    <a:pt x="714" y="3012"/>
                    <a:pt x="687" y="2976"/>
                    <a:pt x="650" y="2930"/>
                  </a:cubicBezTo>
                  <a:cubicBezTo>
                    <a:pt x="614" y="2875"/>
                    <a:pt x="568" y="2830"/>
                    <a:pt x="568" y="2747"/>
                  </a:cubicBezTo>
                  <a:cubicBezTo>
                    <a:pt x="568" y="2426"/>
                    <a:pt x="568" y="2426"/>
                    <a:pt x="568" y="2426"/>
                  </a:cubicBezTo>
                  <a:cubicBezTo>
                    <a:pt x="2546" y="2426"/>
                    <a:pt x="2546" y="2426"/>
                    <a:pt x="2546" y="2426"/>
                  </a:cubicBezTo>
                  <a:cubicBezTo>
                    <a:pt x="2546" y="2399"/>
                    <a:pt x="2546" y="2399"/>
                    <a:pt x="2546" y="2399"/>
                  </a:cubicBezTo>
                  <a:cubicBezTo>
                    <a:pt x="2546" y="2381"/>
                    <a:pt x="2537" y="2372"/>
                    <a:pt x="2482" y="2308"/>
                  </a:cubicBezTo>
                  <a:cubicBezTo>
                    <a:pt x="2436" y="2253"/>
                    <a:pt x="2381" y="2161"/>
                    <a:pt x="2381" y="2051"/>
                  </a:cubicBezTo>
                  <a:cubicBezTo>
                    <a:pt x="2381" y="1960"/>
                    <a:pt x="2399" y="1850"/>
                    <a:pt x="2473" y="1768"/>
                  </a:cubicBezTo>
                  <a:cubicBezTo>
                    <a:pt x="2537" y="1694"/>
                    <a:pt x="2655" y="1639"/>
                    <a:pt x="2793" y="1630"/>
                  </a:cubicBezTo>
                  <a:cubicBezTo>
                    <a:pt x="2930" y="1630"/>
                    <a:pt x="3058" y="1694"/>
                    <a:pt x="3122" y="1768"/>
                  </a:cubicBezTo>
                  <a:cubicBezTo>
                    <a:pt x="3186" y="1859"/>
                    <a:pt x="3205" y="1960"/>
                    <a:pt x="3205" y="2051"/>
                  </a:cubicBezTo>
                  <a:cubicBezTo>
                    <a:pt x="3205" y="2161"/>
                    <a:pt x="3159" y="2244"/>
                    <a:pt x="3113" y="2299"/>
                  </a:cubicBezTo>
                  <a:cubicBezTo>
                    <a:pt x="3068" y="2362"/>
                    <a:pt x="3058" y="2372"/>
                    <a:pt x="3058" y="2381"/>
                  </a:cubicBezTo>
                  <a:cubicBezTo>
                    <a:pt x="3058" y="2426"/>
                    <a:pt x="3058" y="2426"/>
                    <a:pt x="3058" y="2426"/>
                  </a:cubicBezTo>
                  <a:cubicBezTo>
                    <a:pt x="4285" y="2426"/>
                    <a:pt x="4285" y="2426"/>
                    <a:pt x="4285" y="2426"/>
                  </a:cubicBezTo>
                  <a:cubicBezTo>
                    <a:pt x="4285" y="1557"/>
                    <a:pt x="4285" y="1557"/>
                    <a:pt x="4285" y="1557"/>
                  </a:cubicBezTo>
                  <a:cubicBezTo>
                    <a:pt x="4551" y="1557"/>
                    <a:pt x="4551" y="1557"/>
                    <a:pt x="4551" y="1557"/>
                  </a:cubicBezTo>
                  <a:lnTo>
                    <a:pt x="4560" y="1557"/>
                  </a:lnTo>
                  <a:cubicBezTo>
                    <a:pt x="4642" y="1566"/>
                    <a:pt x="4688" y="1621"/>
                    <a:pt x="4743" y="1658"/>
                  </a:cubicBezTo>
                  <a:cubicBezTo>
                    <a:pt x="4789" y="1694"/>
                    <a:pt x="4835" y="1722"/>
                    <a:pt x="4890" y="1722"/>
                  </a:cubicBezTo>
                  <a:cubicBezTo>
                    <a:pt x="4963" y="1722"/>
                    <a:pt x="5027" y="1713"/>
                    <a:pt x="5072" y="1676"/>
                  </a:cubicBezTo>
                  <a:cubicBezTo>
                    <a:pt x="5109" y="1639"/>
                    <a:pt x="5146" y="1584"/>
                    <a:pt x="5146" y="1474"/>
                  </a:cubicBezTo>
                  <a:cubicBezTo>
                    <a:pt x="5146" y="1374"/>
                    <a:pt x="5118" y="1319"/>
                    <a:pt x="5072" y="128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lIns="152366" tIns="76183" rIns="152366" bIns="76183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0" name="Freeform 2"/>
            <p:cNvSpPr>
              <a:spLocks noChangeArrowheads="1"/>
            </p:cNvSpPr>
            <p:nvPr/>
          </p:nvSpPr>
          <p:spPr bwMode="auto">
            <a:xfrm>
              <a:off x="5557449" y="4614334"/>
              <a:ext cx="1785472" cy="1434042"/>
            </a:xfrm>
            <a:custGeom>
              <a:avLst/>
              <a:gdLst>
                <a:gd name="T0" fmla="*/ 1987 w 2977"/>
                <a:gd name="T1" fmla="*/ 202 h 2390"/>
                <a:gd name="T2" fmla="*/ 1987 w 2977"/>
                <a:gd name="T3" fmla="*/ 202 h 2390"/>
                <a:gd name="T4" fmla="*/ 1740 w 2977"/>
                <a:gd name="T5" fmla="*/ 411 h 2390"/>
                <a:gd name="T6" fmla="*/ 1759 w 2977"/>
                <a:gd name="T7" fmla="*/ 439 h 2390"/>
                <a:gd name="T8" fmla="*/ 1850 w 2977"/>
                <a:gd name="T9" fmla="*/ 476 h 2390"/>
                <a:gd name="T10" fmla="*/ 2051 w 2977"/>
                <a:gd name="T11" fmla="*/ 641 h 2390"/>
                <a:gd name="T12" fmla="*/ 2134 w 2977"/>
                <a:gd name="T13" fmla="*/ 924 h 2390"/>
                <a:gd name="T14" fmla="*/ 1923 w 2977"/>
                <a:gd name="T15" fmla="*/ 1209 h 2390"/>
                <a:gd name="T16" fmla="*/ 1584 w 2977"/>
                <a:gd name="T17" fmla="*/ 1264 h 2390"/>
                <a:gd name="T18" fmla="*/ 1356 w 2977"/>
                <a:gd name="T19" fmla="*/ 1071 h 2390"/>
                <a:gd name="T20" fmla="*/ 1310 w 2977"/>
                <a:gd name="T21" fmla="*/ 806 h 2390"/>
                <a:gd name="T22" fmla="*/ 1310 w 2977"/>
                <a:gd name="T23" fmla="*/ 696 h 2390"/>
                <a:gd name="T24" fmla="*/ 1282 w 2977"/>
                <a:gd name="T25" fmla="*/ 641 h 2390"/>
                <a:gd name="T26" fmla="*/ 0 w 2977"/>
                <a:gd name="T27" fmla="*/ 522 h 2390"/>
                <a:gd name="T28" fmla="*/ 0 w 2977"/>
                <a:gd name="T29" fmla="*/ 1172 h 2390"/>
                <a:gd name="T30" fmla="*/ 37 w 2977"/>
                <a:gd name="T31" fmla="*/ 1172 h 2390"/>
                <a:gd name="T32" fmla="*/ 119 w 2977"/>
                <a:gd name="T33" fmla="*/ 1117 h 2390"/>
                <a:gd name="T34" fmla="*/ 367 w 2977"/>
                <a:gd name="T35" fmla="*/ 1025 h 2390"/>
                <a:gd name="T36" fmla="*/ 651 w 2977"/>
                <a:gd name="T37" fmla="*/ 1117 h 2390"/>
                <a:gd name="T38" fmla="*/ 788 w 2977"/>
                <a:gd name="T39" fmla="*/ 1437 h 2390"/>
                <a:gd name="T40" fmla="*/ 651 w 2977"/>
                <a:gd name="T41" fmla="*/ 1767 h 2390"/>
                <a:gd name="T42" fmla="*/ 367 w 2977"/>
                <a:gd name="T43" fmla="*/ 1849 h 2390"/>
                <a:gd name="T44" fmla="*/ 119 w 2977"/>
                <a:gd name="T45" fmla="*/ 1749 h 2390"/>
                <a:gd name="T46" fmla="*/ 19 w 2977"/>
                <a:gd name="T47" fmla="*/ 1685 h 2390"/>
                <a:gd name="T48" fmla="*/ 0 w 2977"/>
                <a:gd name="T49" fmla="*/ 1685 h 2390"/>
                <a:gd name="T50" fmla="*/ 0 w 2977"/>
                <a:gd name="T51" fmla="*/ 2389 h 2390"/>
                <a:gd name="T52" fmla="*/ 1237 w 2977"/>
                <a:gd name="T53" fmla="*/ 2389 h 2390"/>
                <a:gd name="T54" fmla="*/ 1237 w 2977"/>
                <a:gd name="T55" fmla="*/ 2362 h 2390"/>
                <a:gd name="T56" fmla="*/ 1172 w 2977"/>
                <a:gd name="T57" fmla="*/ 2271 h 2390"/>
                <a:gd name="T58" fmla="*/ 1071 w 2977"/>
                <a:gd name="T59" fmla="*/ 2014 h 2390"/>
                <a:gd name="T60" fmla="*/ 1163 w 2977"/>
                <a:gd name="T61" fmla="*/ 1731 h 2390"/>
                <a:gd name="T62" fmla="*/ 1484 w 2977"/>
                <a:gd name="T63" fmla="*/ 1593 h 2390"/>
                <a:gd name="T64" fmla="*/ 1813 w 2977"/>
                <a:gd name="T65" fmla="*/ 1731 h 2390"/>
                <a:gd name="T66" fmla="*/ 1896 w 2977"/>
                <a:gd name="T67" fmla="*/ 2014 h 2390"/>
                <a:gd name="T68" fmla="*/ 1804 w 2977"/>
                <a:gd name="T69" fmla="*/ 2262 h 2390"/>
                <a:gd name="T70" fmla="*/ 1759 w 2977"/>
                <a:gd name="T71" fmla="*/ 2344 h 2390"/>
                <a:gd name="T72" fmla="*/ 1759 w 2977"/>
                <a:gd name="T73" fmla="*/ 2389 h 2390"/>
                <a:gd name="T74" fmla="*/ 2976 w 2977"/>
                <a:gd name="T75" fmla="*/ 2389 h 2390"/>
                <a:gd name="T76" fmla="*/ 2976 w 2977"/>
                <a:gd name="T77" fmla="*/ 137 h 2390"/>
                <a:gd name="T78" fmla="*/ 2134 w 2977"/>
                <a:gd name="T79" fmla="*/ 0 h 2390"/>
                <a:gd name="T80" fmla="*/ 1987 w 2977"/>
                <a:gd name="T81" fmla="*/ 202 h 2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977" h="2390">
                  <a:moveTo>
                    <a:pt x="1987" y="202"/>
                  </a:moveTo>
                  <a:lnTo>
                    <a:pt x="1987" y="202"/>
                  </a:lnTo>
                  <a:cubicBezTo>
                    <a:pt x="1905" y="275"/>
                    <a:pt x="1832" y="348"/>
                    <a:pt x="1740" y="411"/>
                  </a:cubicBezTo>
                  <a:cubicBezTo>
                    <a:pt x="1759" y="439"/>
                    <a:pt x="1759" y="439"/>
                    <a:pt x="1759" y="439"/>
                  </a:cubicBezTo>
                  <a:cubicBezTo>
                    <a:pt x="1768" y="448"/>
                    <a:pt x="1777" y="448"/>
                    <a:pt x="1850" y="476"/>
                  </a:cubicBezTo>
                  <a:cubicBezTo>
                    <a:pt x="1914" y="503"/>
                    <a:pt x="1996" y="549"/>
                    <a:pt x="2051" y="641"/>
                  </a:cubicBezTo>
                  <a:cubicBezTo>
                    <a:pt x="2106" y="715"/>
                    <a:pt x="2143" y="815"/>
                    <a:pt x="2134" y="924"/>
                  </a:cubicBezTo>
                  <a:cubicBezTo>
                    <a:pt x="2116" y="1025"/>
                    <a:pt x="2042" y="1144"/>
                    <a:pt x="1923" y="1209"/>
                  </a:cubicBezTo>
                  <a:cubicBezTo>
                    <a:pt x="1804" y="1282"/>
                    <a:pt x="1676" y="1300"/>
                    <a:pt x="1584" y="1264"/>
                  </a:cubicBezTo>
                  <a:cubicBezTo>
                    <a:pt x="1475" y="1227"/>
                    <a:pt x="1402" y="1154"/>
                    <a:pt x="1356" y="1071"/>
                  </a:cubicBezTo>
                  <a:cubicBezTo>
                    <a:pt x="1301" y="980"/>
                    <a:pt x="1301" y="879"/>
                    <a:pt x="1310" y="806"/>
                  </a:cubicBezTo>
                  <a:cubicBezTo>
                    <a:pt x="1319" y="724"/>
                    <a:pt x="1319" y="705"/>
                    <a:pt x="1310" y="696"/>
                  </a:cubicBezTo>
                  <a:cubicBezTo>
                    <a:pt x="1282" y="641"/>
                    <a:pt x="1282" y="641"/>
                    <a:pt x="1282" y="641"/>
                  </a:cubicBezTo>
                  <a:cubicBezTo>
                    <a:pt x="861" y="778"/>
                    <a:pt x="395" y="742"/>
                    <a:pt x="0" y="522"/>
                  </a:cubicBezTo>
                  <a:cubicBezTo>
                    <a:pt x="0" y="1172"/>
                    <a:pt x="0" y="1172"/>
                    <a:pt x="0" y="1172"/>
                  </a:cubicBezTo>
                  <a:cubicBezTo>
                    <a:pt x="37" y="1172"/>
                    <a:pt x="37" y="1172"/>
                    <a:pt x="37" y="1172"/>
                  </a:cubicBezTo>
                  <a:cubicBezTo>
                    <a:pt x="55" y="1172"/>
                    <a:pt x="55" y="1163"/>
                    <a:pt x="119" y="1117"/>
                  </a:cubicBezTo>
                  <a:cubicBezTo>
                    <a:pt x="174" y="1081"/>
                    <a:pt x="266" y="1025"/>
                    <a:pt x="367" y="1025"/>
                  </a:cubicBezTo>
                  <a:cubicBezTo>
                    <a:pt x="458" y="1025"/>
                    <a:pt x="559" y="1044"/>
                    <a:pt x="651" y="1117"/>
                  </a:cubicBezTo>
                  <a:cubicBezTo>
                    <a:pt x="733" y="1181"/>
                    <a:pt x="788" y="1300"/>
                    <a:pt x="788" y="1437"/>
                  </a:cubicBezTo>
                  <a:cubicBezTo>
                    <a:pt x="788" y="1584"/>
                    <a:pt x="724" y="1703"/>
                    <a:pt x="651" y="1767"/>
                  </a:cubicBezTo>
                  <a:cubicBezTo>
                    <a:pt x="568" y="1831"/>
                    <a:pt x="468" y="1849"/>
                    <a:pt x="367" y="1849"/>
                  </a:cubicBezTo>
                  <a:cubicBezTo>
                    <a:pt x="257" y="1849"/>
                    <a:pt x="174" y="1795"/>
                    <a:pt x="119" y="1749"/>
                  </a:cubicBezTo>
                  <a:cubicBezTo>
                    <a:pt x="55" y="1703"/>
                    <a:pt x="37" y="1685"/>
                    <a:pt x="19" y="1685"/>
                  </a:cubicBezTo>
                  <a:cubicBezTo>
                    <a:pt x="0" y="1685"/>
                    <a:pt x="0" y="1685"/>
                    <a:pt x="0" y="1685"/>
                  </a:cubicBezTo>
                  <a:cubicBezTo>
                    <a:pt x="0" y="2389"/>
                    <a:pt x="0" y="2389"/>
                    <a:pt x="0" y="2389"/>
                  </a:cubicBezTo>
                  <a:cubicBezTo>
                    <a:pt x="1237" y="2389"/>
                    <a:pt x="1237" y="2389"/>
                    <a:pt x="1237" y="2389"/>
                  </a:cubicBezTo>
                  <a:cubicBezTo>
                    <a:pt x="1237" y="2362"/>
                    <a:pt x="1237" y="2362"/>
                    <a:pt x="1237" y="2362"/>
                  </a:cubicBezTo>
                  <a:cubicBezTo>
                    <a:pt x="1237" y="2344"/>
                    <a:pt x="1227" y="2335"/>
                    <a:pt x="1172" y="2271"/>
                  </a:cubicBezTo>
                  <a:cubicBezTo>
                    <a:pt x="1136" y="2216"/>
                    <a:pt x="1071" y="2124"/>
                    <a:pt x="1071" y="2014"/>
                  </a:cubicBezTo>
                  <a:cubicBezTo>
                    <a:pt x="1071" y="1923"/>
                    <a:pt x="1090" y="1813"/>
                    <a:pt x="1163" y="1731"/>
                  </a:cubicBezTo>
                  <a:cubicBezTo>
                    <a:pt x="1227" y="1657"/>
                    <a:pt x="1347" y="1602"/>
                    <a:pt x="1484" y="1593"/>
                  </a:cubicBezTo>
                  <a:cubicBezTo>
                    <a:pt x="1621" y="1593"/>
                    <a:pt x="1750" y="1657"/>
                    <a:pt x="1813" y="1731"/>
                  </a:cubicBezTo>
                  <a:cubicBezTo>
                    <a:pt x="1878" y="1822"/>
                    <a:pt x="1896" y="1923"/>
                    <a:pt x="1896" y="2014"/>
                  </a:cubicBezTo>
                  <a:cubicBezTo>
                    <a:pt x="1896" y="2124"/>
                    <a:pt x="1850" y="2207"/>
                    <a:pt x="1804" y="2262"/>
                  </a:cubicBezTo>
                  <a:cubicBezTo>
                    <a:pt x="1759" y="2325"/>
                    <a:pt x="1759" y="2335"/>
                    <a:pt x="1759" y="2344"/>
                  </a:cubicBezTo>
                  <a:cubicBezTo>
                    <a:pt x="1759" y="2389"/>
                    <a:pt x="1759" y="2389"/>
                    <a:pt x="1759" y="2389"/>
                  </a:cubicBezTo>
                  <a:cubicBezTo>
                    <a:pt x="2976" y="2389"/>
                    <a:pt x="2976" y="2389"/>
                    <a:pt x="2976" y="2389"/>
                  </a:cubicBezTo>
                  <a:cubicBezTo>
                    <a:pt x="2976" y="137"/>
                    <a:pt x="2976" y="137"/>
                    <a:pt x="2976" y="137"/>
                  </a:cubicBezTo>
                  <a:cubicBezTo>
                    <a:pt x="2702" y="82"/>
                    <a:pt x="2418" y="36"/>
                    <a:pt x="2134" y="0"/>
                  </a:cubicBezTo>
                  <a:cubicBezTo>
                    <a:pt x="2088" y="73"/>
                    <a:pt x="2042" y="137"/>
                    <a:pt x="1987" y="20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lIns="152366" tIns="76183" rIns="152366" bIns="76183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2" name="Freeform 3"/>
            <p:cNvSpPr>
              <a:spLocks noChangeArrowheads="1"/>
            </p:cNvSpPr>
            <p:nvPr/>
          </p:nvSpPr>
          <p:spPr bwMode="auto">
            <a:xfrm>
              <a:off x="7488405" y="4728106"/>
              <a:ext cx="1632053" cy="1317625"/>
            </a:xfrm>
            <a:custGeom>
              <a:avLst/>
              <a:gdLst>
                <a:gd name="T0" fmla="*/ 0 w 2719"/>
                <a:gd name="T1" fmla="*/ 0 h 2198"/>
                <a:gd name="T2" fmla="*/ 0 w 2719"/>
                <a:gd name="T3" fmla="*/ 0 h 2198"/>
                <a:gd name="T4" fmla="*/ 0 w 2719"/>
                <a:gd name="T5" fmla="*/ 980 h 2198"/>
                <a:gd name="T6" fmla="*/ 45 w 2719"/>
                <a:gd name="T7" fmla="*/ 980 h 2198"/>
                <a:gd name="T8" fmla="*/ 128 w 2719"/>
                <a:gd name="T9" fmla="*/ 925 h 2198"/>
                <a:gd name="T10" fmla="*/ 366 w 2719"/>
                <a:gd name="T11" fmla="*/ 833 h 2198"/>
                <a:gd name="T12" fmla="*/ 650 w 2719"/>
                <a:gd name="T13" fmla="*/ 925 h 2198"/>
                <a:gd name="T14" fmla="*/ 786 w 2719"/>
                <a:gd name="T15" fmla="*/ 1245 h 2198"/>
                <a:gd name="T16" fmla="*/ 650 w 2719"/>
                <a:gd name="T17" fmla="*/ 1575 h 2198"/>
                <a:gd name="T18" fmla="*/ 366 w 2719"/>
                <a:gd name="T19" fmla="*/ 1657 h 2198"/>
                <a:gd name="T20" fmla="*/ 119 w 2719"/>
                <a:gd name="T21" fmla="*/ 1557 h 2198"/>
                <a:gd name="T22" fmla="*/ 18 w 2719"/>
                <a:gd name="T23" fmla="*/ 1493 h 2198"/>
                <a:gd name="T24" fmla="*/ 0 w 2719"/>
                <a:gd name="T25" fmla="*/ 1493 h 2198"/>
                <a:gd name="T26" fmla="*/ 0 w 2719"/>
                <a:gd name="T27" fmla="*/ 2197 h 2198"/>
                <a:gd name="T28" fmla="*/ 1244 w 2719"/>
                <a:gd name="T29" fmla="*/ 2197 h 2198"/>
                <a:gd name="T30" fmla="*/ 1244 w 2719"/>
                <a:gd name="T31" fmla="*/ 2170 h 2198"/>
                <a:gd name="T32" fmla="*/ 1181 w 2719"/>
                <a:gd name="T33" fmla="*/ 2079 h 2198"/>
                <a:gd name="T34" fmla="*/ 1071 w 2719"/>
                <a:gd name="T35" fmla="*/ 1822 h 2198"/>
                <a:gd name="T36" fmla="*/ 1162 w 2719"/>
                <a:gd name="T37" fmla="*/ 1539 h 2198"/>
                <a:gd name="T38" fmla="*/ 1483 w 2719"/>
                <a:gd name="T39" fmla="*/ 1401 h 2198"/>
                <a:gd name="T40" fmla="*/ 1812 w 2719"/>
                <a:gd name="T41" fmla="*/ 1539 h 2198"/>
                <a:gd name="T42" fmla="*/ 1904 w 2719"/>
                <a:gd name="T43" fmla="*/ 1822 h 2198"/>
                <a:gd name="T44" fmla="*/ 1812 w 2719"/>
                <a:gd name="T45" fmla="*/ 2070 h 2198"/>
                <a:gd name="T46" fmla="*/ 1757 w 2719"/>
                <a:gd name="T47" fmla="*/ 2152 h 2198"/>
                <a:gd name="T48" fmla="*/ 1757 w 2719"/>
                <a:gd name="T49" fmla="*/ 2197 h 2198"/>
                <a:gd name="T50" fmla="*/ 2718 w 2719"/>
                <a:gd name="T51" fmla="*/ 2197 h 2198"/>
                <a:gd name="T52" fmla="*/ 2124 w 2719"/>
                <a:gd name="T53" fmla="*/ 1236 h 2198"/>
                <a:gd name="T54" fmla="*/ 0 w 2719"/>
                <a:gd name="T55" fmla="*/ 0 h 2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719" h="2198">
                  <a:moveTo>
                    <a:pt x="0" y="0"/>
                  </a:moveTo>
                  <a:lnTo>
                    <a:pt x="0" y="0"/>
                  </a:lnTo>
                  <a:cubicBezTo>
                    <a:pt x="0" y="980"/>
                    <a:pt x="0" y="980"/>
                    <a:pt x="0" y="980"/>
                  </a:cubicBezTo>
                  <a:cubicBezTo>
                    <a:pt x="45" y="980"/>
                    <a:pt x="45" y="980"/>
                    <a:pt x="45" y="980"/>
                  </a:cubicBezTo>
                  <a:cubicBezTo>
                    <a:pt x="54" y="980"/>
                    <a:pt x="63" y="971"/>
                    <a:pt x="128" y="925"/>
                  </a:cubicBezTo>
                  <a:cubicBezTo>
                    <a:pt x="183" y="889"/>
                    <a:pt x="265" y="833"/>
                    <a:pt x="366" y="833"/>
                  </a:cubicBezTo>
                  <a:cubicBezTo>
                    <a:pt x="466" y="833"/>
                    <a:pt x="567" y="852"/>
                    <a:pt x="650" y="925"/>
                  </a:cubicBezTo>
                  <a:cubicBezTo>
                    <a:pt x="732" y="989"/>
                    <a:pt x="786" y="1108"/>
                    <a:pt x="786" y="1245"/>
                  </a:cubicBezTo>
                  <a:cubicBezTo>
                    <a:pt x="786" y="1392"/>
                    <a:pt x="732" y="1511"/>
                    <a:pt x="650" y="1575"/>
                  </a:cubicBezTo>
                  <a:cubicBezTo>
                    <a:pt x="567" y="1639"/>
                    <a:pt x="466" y="1657"/>
                    <a:pt x="366" y="1657"/>
                  </a:cubicBezTo>
                  <a:cubicBezTo>
                    <a:pt x="255" y="1657"/>
                    <a:pt x="173" y="1603"/>
                    <a:pt x="119" y="1557"/>
                  </a:cubicBezTo>
                  <a:cubicBezTo>
                    <a:pt x="54" y="1511"/>
                    <a:pt x="36" y="1493"/>
                    <a:pt x="18" y="1493"/>
                  </a:cubicBezTo>
                  <a:cubicBezTo>
                    <a:pt x="0" y="1493"/>
                    <a:pt x="0" y="1493"/>
                    <a:pt x="0" y="1493"/>
                  </a:cubicBezTo>
                  <a:cubicBezTo>
                    <a:pt x="0" y="2197"/>
                    <a:pt x="0" y="2197"/>
                    <a:pt x="0" y="2197"/>
                  </a:cubicBezTo>
                  <a:cubicBezTo>
                    <a:pt x="1244" y="2197"/>
                    <a:pt x="1244" y="2197"/>
                    <a:pt x="1244" y="2197"/>
                  </a:cubicBezTo>
                  <a:cubicBezTo>
                    <a:pt x="1244" y="2170"/>
                    <a:pt x="1244" y="2170"/>
                    <a:pt x="1244" y="2170"/>
                  </a:cubicBezTo>
                  <a:cubicBezTo>
                    <a:pt x="1235" y="2152"/>
                    <a:pt x="1226" y="2143"/>
                    <a:pt x="1181" y="2079"/>
                  </a:cubicBezTo>
                  <a:cubicBezTo>
                    <a:pt x="1135" y="2024"/>
                    <a:pt x="1071" y="1932"/>
                    <a:pt x="1071" y="1822"/>
                  </a:cubicBezTo>
                  <a:cubicBezTo>
                    <a:pt x="1071" y="1731"/>
                    <a:pt x="1099" y="1621"/>
                    <a:pt x="1162" y="1539"/>
                  </a:cubicBezTo>
                  <a:cubicBezTo>
                    <a:pt x="1226" y="1465"/>
                    <a:pt x="1345" y="1410"/>
                    <a:pt x="1483" y="1401"/>
                  </a:cubicBezTo>
                  <a:cubicBezTo>
                    <a:pt x="1620" y="1401"/>
                    <a:pt x="1748" y="1465"/>
                    <a:pt x="1812" y="1539"/>
                  </a:cubicBezTo>
                  <a:cubicBezTo>
                    <a:pt x="1885" y="1630"/>
                    <a:pt x="1904" y="1731"/>
                    <a:pt x="1904" y="1822"/>
                  </a:cubicBezTo>
                  <a:cubicBezTo>
                    <a:pt x="1904" y="1932"/>
                    <a:pt x="1849" y="2015"/>
                    <a:pt x="1812" y="2070"/>
                  </a:cubicBezTo>
                  <a:cubicBezTo>
                    <a:pt x="1766" y="2133"/>
                    <a:pt x="1757" y="2143"/>
                    <a:pt x="1757" y="2152"/>
                  </a:cubicBezTo>
                  <a:cubicBezTo>
                    <a:pt x="1757" y="2197"/>
                    <a:pt x="1757" y="2197"/>
                    <a:pt x="1757" y="2197"/>
                  </a:cubicBezTo>
                  <a:cubicBezTo>
                    <a:pt x="2718" y="2197"/>
                    <a:pt x="2718" y="2197"/>
                    <a:pt x="2718" y="2197"/>
                  </a:cubicBezTo>
                  <a:cubicBezTo>
                    <a:pt x="2554" y="1841"/>
                    <a:pt x="2352" y="1511"/>
                    <a:pt x="2124" y="1236"/>
                  </a:cubicBezTo>
                  <a:cubicBezTo>
                    <a:pt x="1611" y="596"/>
                    <a:pt x="842" y="219"/>
                    <a:pt x="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lIns="152366" tIns="76183" rIns="152366" bIns="76183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3" name="Freeform 4"/>
            <p:cNvSpPr>
              <a:spLocks noChangeArrowheads="1"/>
            </p:cNvSpPr>
            <p:nvPr/>
          </p:nvSpPr>
          <p:spPr bwMode="auto">
            <a:xfrm>
              <a:off x="1796054" y="6191250"/>
              <a:ext cx="2243082" cy="3153833"/>
            </a:xfrm>
            <a:custGeom>
              <a:avLst/>
              <a:gdLst>
                <a:gd name="T0" fmla="*/ 3141 w 3738"/>
                <a:gd name="T1" fmla="*/ 1437 h 5256"/>
                <a:gd name="T2" fmla="*/ 3141 w 3738"/>
                <a:gd name="T3" fmla="*/ 1437 h 5256"/>
                <a:gd name="T4" fmla="*/ 3150 w 3738"/>
                <a:gd name="T5" fmla="*/ 1437 h 5256"/>
                <a:gd name="T6" fmla="*/ 3333 w 3738"/>
                <a:gd name="T7" fmla="*/ 1538 h 5256"/>
                <a:gd name="T8" fmla="*/ 3479 w 3738"/>
                <a:gd name="T9" fmla="*/ 1611 h 5256"/>
                <a:gd name="T10" fmla="*/ 3663 w 3738"/>
                <a:gd name="T11" fmla="*/ 1556 h 5256"/>
                <a:gd name="T12" fmla="*/ 3737 w 3738"/>
                <a:gd name="T13" fmla="*/ 1355 h 5256"/>
                <a:gd name="T14" fmla="*/ 3663 w 3738"/>
                <a:gd name="T15" fmla="*/ 1162 h 5256"/>
                <a:gd name="T16" fmla="*/ 3479 w 3738"/>
                <a:gd name="T17" fmla="*/ 1108 h 5256"/>
                <a:gd name="T18" fmla="*/ 3333 w 3738"/>
                <a:gd name="T19" fmla="*/ 1172 h 5256"/>
                <a:gd name="T20" fmla="*/ 3150 w 3738"/>
                <a:gd name="T21" fmla="*/ 1254 h 5256"/>
                <a:gd name="T22" fmla="*/ 2812 w 3738"/>
                <a:gd name="T23" fmla="*/ 1254 h 5256"/>
                <a:gd name="T24" fmla="*/ 2812 w 3738"/>
                <a:gd name="T25" fmla="*/ 0 h 5256"/>
                <a:gd name="T26" fmla="*/ 2481 w 3738"/>
                <a:gd name="T27" fmla="*/ 0 h 5256"/>
                <a:gd name="T28" fmla="*/ 2481 w 3738"/>
                <a:gd name="T29" fmla="*/ 82 h 5256"/>
                <a:gd name="T30" fmla="*/ 2537 w 3738"/>
                <a:gd name="T31" fmla="*/ 165 h 5256"/>
                <a:gd name="T32" fmla="*/ 2628 w 3738"/>
                <a:gd name="T33" fmla="*/ 412 h 5256"/>
                <a:gd name="T34" fmla="*/ 2537 w 3738"/>
                <a:gd name="T35" fmla="*/ 695 h 5256"/>
                <a:gd name="T36" fmla="*/ 2207 w 3738"/>
                <a:gd name="T37" fmla="*/ 833 h 5256"/>
                <a:gd name="T38" fmla="*/ 1887 w 3738"/>
                <a:gd name="T39" fmla="*/ 695 h 5256"/>
                <a:gd name="T40" fmla="*/ 1795 w 3738"/>
                <a:gd name="T41" fmla="*/ 412 h 5256"/>
                <a:gd name="T42" fmla="*/ 1896 w 3738"/>
                <a:gd name="T43" fmla="*/ 155 h 5256"/>
                <a:gd name="T44" fmla="*/ 1968 w 3738"/>
                <a:gd name="T45" fmla="*/ 64 h 5256"/>
                <a:gd name="T46" fmla="*/ 1968 w 3738"/>
                <a:gd name="T47" fmla="*/ 0 h 5256"/>
                <a:gd name="T48" fmla="*/ 1639 w 3738"/>
                <a:gd name="T49" fmla="*/ 0 h 5256"/>
                <a:gd name="T50" fmla="*/ 1236 w 3738"/>
                <a:gd name="T51" fmla="*/ 980 h 5256"/>
                <a:gd name="T52" fmla="*/ 1145 w 3738"/>
                <a:gd name="T53" fmla="*/ 980 h 5256"/>
                <a:gd name="T54" fmla="*/ 55 w 3738"/>
                <a:gd name="T55" fmla="*/ 2481 h 5256"/>
                <a:gd name="T56" fmla="*/ 1145 w 3738"/>
                <a:gd name="T57" fmla="*/ 4358 h 5256"/>
                <a:gd name="T58" fmla="*/ 1740 w 3738"/>
                <a:gd name="T59" fmla="*/ 4358 h 5256"/>
                <a:gd name="T60" fmla="*/ 2738 w 3738"/>
                <a:gd name="T61" fmla="*/ 5255 h 5256"/>
                <a:gd name="T62" fmla="*/ 2812 w 3738"/>
                <a:gd name="T63" fmla="*/ 5255 h 5256"/>
                <a:gd name="T64" fmla="*/ 2812 w 3738"/>
                <a:gd name="T65" fmla="*/ 4193 h 5256"/>
                <a:gd name="T66" fmla="*/ 3141 w 3738"/>
                <a:gd name="T67" fmla="*/ 4193 h 5256"/>
                <a:gd name="T68" fmla="*/ 3150 w 3738"/>
                <a:gd name="T69" fmla="*/ 4193 h 5256"/>
                <a:gd name="T70" fmla="*/ 3333 w 3738"/>
                <a:gd name="T71" fmla="*/ 4294 h 5256"/>
                <a:gd name="T72" fmla="*/ 3479 w 3738"/>
                <a:gd name="T73" fmla="*/ 4358 h 5256"/>
                <a:gd name="T74" fmla="*/ 3663 w 3738"/>
                <a:gd name="T75" fmla="*/ 4303 h 5256"/>
                <a:gd name="T76" fmla="*/ 3737 w 3738"/>
                <a:gd name="T77" fmla="*/ 4111 h 5256"/>
                <a:gd name="T78" fmla="*/ 3663 w 3738"/>
                <a:gd name="T79" fmla="*/ 3910 h 5256"/>
                <a:gd name="T80" fmla="*/ 3479 w 3738"/>
                <a:gd name="T81" fmla="*/ 3854 h 5256"/>
                <a:gd name="T82" fmla="*/ 3333 w 3738"/>
                <a:gd name="T83" fmla="*/ 3919 h 5256"/>
                <a:gd name="T84" fmla="*/ 3150 w 3738"/>
                <a:gd name="T85" fmla="*/ 4001 h 5256"/>
                <a:gd name="T86" fmla="*/ 2812 w 3738"/>
                <a:gd name="T87" fmla="*/ 4001 h 5256"/>
                <a:gd name="T88" fmla="*/ 2812 w 3738"/>
                <a:gd name="T89" fmla="*/ 1437 h 5256"/>
                <a:gd name="T90" fmla="*/ 3141 w 3738"/>
                <a:gd name="T91" fmla="*/ 1437 h 5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3738" h="5256">
                  <a:moveTo>
                    <a:pt x="3141" y="1437"/>
                  </a:moveTo>
                  <a:lnTo>
                    <a:pt x="3141" y="1437"/>
                  </a:lnTo>
                  <a:lnTo>
                    <a:pt x="3150" y="1437"/>
                  </a:lnTo>
                  <a:cubicBezTo>
                    <a:pt x="3233" y="1446"/>
                    <a:pt x="3288" y="1502"/>
                    <a:pt x="3333" y="1538"/>
                  </a:cubicBezTo>
                  <a:cubicBezTo>
                    <a:pt x="3379" y="1584"/>
                    <a:pt x="3424" y="1611"/>
                    <a:pt x="3479" y="1611"/>
                  </a:cubicBezTo>
                  <a:cubicBezTo>
                    <a:pt x="3553" y="1611"/>
                    <a:pt x="3617" y="1593"/>
                    <a:pt x="3663" y="1556"/>
                  </a:cubicBezTo>
                  <a:cubicBezTo>
                    <a:pt x="3700" y="1520"/>
                    <a:pt x="3737" y="1465"/>
                    <a:pt x="3737" y="1355"/>
                  </a:cubicBezTo>
                  <a:cubicBezTo>
                    <a:pt x="3737" y="1254"/>
                    <a:pt x="3709" y="1199"/>
                    <a:pt x="3663" y="1162"/>
                  </a:cubicBezTo>
                  <a:cubicBezTo>
                    <a:pt x="3617" y="1126"/>
                    <a:pt x="3553" y="1108"/>
                    <a:pt x="3479" y="1108"/>
                  </a:cubicBezTo>
                  <a:cubicBezTo>
                    <a:pt x="3424" y="1108"/>
                    <a:pt x="3379" y="1135"/>
                    <a:pt x="3333" y="1172"/>
                  </a:cubicBezTo>
                  <a:cubicBezTo>
                    <a:pt x="3288" y="1199"/>
                    <a:pt x="3233" y="1254"/>
                    <a:pt x="3150" y="1254"/>
                  </a:cubicBezTo>
                  <a:cubicBezTo>
                    <a:pt x="2812" y="1254"/>
                    <a:pt x="2812" y="1254"/>
                    <a:pt x="2812" y="1254"/>
                  </a:cubicBezTo>
                  <a:cubicBezTo>
                    <a:pt x="2812" y="0"/>
                    <a:pt x="2812" y="0"/>
                    <a:pt x="2812" y="0"/>
                  </a:cubicBezTo>
                  <a:cubicBezTo>
                    <a:pt x="2481" y="0"/>
                    <a:pt x="2481" y="0"/>
                    <a:pt x="2481" y="0"/>
                  </a:cubicBezTo>
                  <a:cubicBezTo>
                    <a:pt x="2481" y="82"/>
                    <a:pt x="2481" y="82"/>
                    <a:pt x="2481" y="82"/>
                  </a:cubicBezTo>
                  <a:cubicBezTo>
                    <a:pt x="2481" y="91"/>
                    <a:pt x="2481" y="101"/>
                    <a:pt x="2537" y="165"/>
                  </a:cubicBezTo>
                  <a:cubicBezTo>
                    <a:pt x="2573" y="219"/>
                    <a:pt x="2628" y="302"/>
                    <a:pt x="2628" y="412"/>
                  </a:cubicBezTo>
                  <a:cubicBezTo>
                    <a:pt x="2628" y="504"/>
                    <a:pt x="2610" y="604"/>
                    <a:pt x="2537" y="695"/>
                  </a:cubicBezTo>
                  <a:cubicBezTo>
                    <a:pt x="2472" y="778"/>
                    <a:pt x="2345" y="833"/>
                    <a:pt x="2207" y="833"/>
                  </a:cubicBezTo>
                  <a:cubicBezTo>
                    <a:pt x="2070" y="823"/>
                    <a:pt x="1950" y="769"/>
                    <a:pt x="1887" y="695"/>
                  </a:cubicBezTo>
                  <a:cubicBezTo>
                    <a:pt x="1823" y="604"/>
                    <a:pt x="1795" y="504"/>
                    <a:pt x="1795" y="412"/>
                  </a:cubicBezTo>
                  <a:cubicBezTo>
                    <a:pt x="1795" y="302"/>
                    <a:pt x="1859" y="210"/>
                    <a:pt x="1896" y="155"/>
                  </a:cubicBezTo>
                  <a:cubicBezTo>
                    <a:pt x="1950" y="91"/>
                    <a:pt x="1959" y="82"/>
                    <a:pt x="1968" y="64"/>
                  </a:cubicBezTo>
                  <a:cubicBezTo>
                    <a:pt x="1968" y="0"/>
                    <a:pt x="1968" y="0"/>
                    <a:pt x="1968" y="0"/>
                  </a:cubicBezTo>
                  <a:cubicBezTo>
                    <a:pt x="1639" y="0"/>
                    <a:pt x="1639" y="0"/>
                    <a:pt x="1639" y="0"/>
                  </a:cubicBezTo>
                  <a:cubicBezTo>
                    <a:pt x="1474" y="347"/>
                    <a:pt x="1347" y="695"/>
                    <a:pt x="1236" y="980"/>
                  </a:cubicBezTo>
                  <a:cubicBezTo>
                    <a:pt x="1145" y="980"/>
                    <a:pt x="1145" y="980"/>
                    <a:pt x="1145" y="980"/>
                  </a:cubicBezTo>
                  <a:cubicBezTo>
                    <a:pt x="0" y="1099"/>
                    <a:pt x="55" y="1904"/>
                    <a:pt x="55" y="2481"/>
                  </a:cubicBezTo>
                  <a:cubicBezTo>
                    <a:pt x="18" y="3387"/>
                    <a:pt x="476" y="4358"/>
                    <a:pt x="1145" y="4358"/>
                  </a:cubicBezTo>
                  <a:cubicBezTo>
                    <a:pt x="1740" y="4358"/>
                    <a:pt x="1740" y="4358"/>
                    <a:pt x="1740" y="4358"/>
                  </a:cubicBezTo>
                  <a:cubicBezTo>
                    <a:pt x="2005" y="4705"/>
                    <a:pt x="2345" y="4999"/>
                    <a:pt x="2738" y="5255"/>
                  </a:cubicBezTo>
                  <a:cubicBezTo>
                    <a:pt x="2812" y="5255"/>
                    <a:pt x="2812" y="5255"/>
                    <a:pt x="2812" y="5255"/>
                  </a:cubicBezTo>
                  <a:cubicBezTo>
                    <a:pt x="2812" y="4193"/>
                    <a:pt x="2812" y="4193"/>
                    <a:pt x="2812" y="4193"/>
                  </a:cubicBezTo>
                  <a:cubicBezTo>
                    <a:pt x="3141" y="4193"/>
                    <a:pt x="3141" y="4193"/>
                    <a:pt x="3141" y="4193"/>
                  </a:cubicBezTo>
                  <a:lnTo>
                    <a:pt x="3150" y="4193"/>
                  </a:lnTo>
                  <a:cubicBezTo>
                    <a:pt x="3233" y="4202"/>
                    <a:pt x="3288" y="4257"/>
                    <a:pt x="3333" y="4294"/>
                  </a:cubicBezTo>
                  <a:cubicBezTo>
                    <a:pt x="3379" y="4330"/>
                    <a:pt x="3424" y="4358"/>
                    <a:pt x="3479" y="4358"/>
                  </a:cubicBezTo>
                  <a:cubicBezTo>
                    <a:pt x="3553" y="4358"/>
                    <a:pt x="3617" y="4340"/>
                    <a:pt x="3663" y="4303"/>
                  </a:cubicBezTo>
                  <a:cubicBezTo>
                    <a:pt x="3700" y="4266"/>
                    <a:pt x="3737" y="4211"/>
                    <a:pt x="3737" y="4111"/>
                  </a:cubicBezTo>
                  <a:cubicBezTo>
                    <a:pt x="3737" y="4001"/>
                    <a:pt x="3709" y="3946"/>
                    <a:pt x="3663" y="3910"/>
                  </a:cubicBezTo>
                  <a:cubicBezTo>
                    <a:pt x="3617" y="3873"/>
                    <a:pt x="3553" y="3854"/>
                    <a:pt x="3479" y="3854"/>
                  </a:cubicBezTo>
                  <a:cubicBezTo>
                    <a:pt x="3424" y="3854"/>
                    <a:pt x="3379" y="3882"/>
                    <a:pt x="3333" y="3919"/>
                  </a:cubicBezTo>
                  <a:cubicBezTo>
                    <a:pt x="3288" y="3955"/>
                    <a:pt x="3233" y="4001"/>
                    <a:pt x="3150" y="4001"/>
                  </a:cubicBezTo>
                  <a:cubicBezTo>
                    <a:pt x="2812" y="4001"/>
                    <a:pt x="2812" y="4001"/>
                    <a:pt x="2812" y="4001"/>
                  </a:cubicBezTo>
                  <a:cubicBezTo>
                    <a:pt x="2812" y="1437"/>
                    <a:pt x="2812" y="1437"/>
                    <a:pt x="2812" y="1437"/>
                  </a:cubicBezTo>
                  <a:lnTo>
                    <a:pt x="3141" y="1437"/>
                  </a:lnTo>
                </a:path>
              </a:pathLst>
            </a:custGeom>
            <a:grpFill/>
            <a:ln>
              <a:noFill/>
            </a:ln>
            <a:effectLst/>
          </p:spPr>
          <p:txBody>
            <a:bodyPr wrap="none" lIns="152366" tIns="76183" rIns="152366" bIns="76183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4" name="Freeform 5"/>
            <p:cNvSpPr>
              <a:spLocks noChangeArrowheads="1"/>
            </p:cNvSpPr>
            <p:nvPr/>
          </p:nvSpPr>
          <p:spPr bwMode="auto">
            <a:xfrm>
              <a:off x="3631785" y="5670020"/>
              <a:ext cx="2867337" cy="2674938"/>
            </a:xfrm>
            <a:custGeom>
              <a:avLst/>
              <a:gdLst>
                <a:gd name="T0" fmla="*/ 4707 w 4781"/>
                <a:gd name="T1" fmla="*/ 2032 h 4460"/>
                <a:gd name="T2" fmla="*/ 4707 w 4781"/>
                <a:gd name="T3" fmla="*/ 2032 h 4460"/>
                <a:gd name="T4" fmla="*/ 4524 w 4781"/>
                <a:gd name="T5" fmla="*/ 1978 h 4460"/>
                <a:gd name="T6" fmla="*/ 4377 w 4781"/>
                <a:gd name="T7" fmla="*/ 2042 h 4460"/>
                <a:gd name="T8" fmla="*/ 4194 w 4781"/>
                <a:gd name="T9" fmla="*/ 2124 h 4460"/>
                <a:gd name="T10" fmla="*/ 3883 w 4781"/>
                <a:gd name="T11" fmla="*/ 2124 h 4460"/>
                <a:gd name="T12" fmla="*/ 3883 w 4781"/>
                <a:gd name="T13" fmla="*/ 870 h 4460"/>
                <a:gd name="T14" fmla="*/ 1585 w 4781"/>
                <a:gd name="T15" fmla="*/ 870 h 4460"/>
                <a:gd name="T16" fmla="*/ 1585 w 4781"/>
                <a:gd name="T17" fmla="*/ 586 h 4460"/>
                <a:gd name="T18" fmla="*/ 1677 w 4781"/>
                <a:gd name="T19" fmla="*/ 403 h 4460"/>
                <a:gd name="T20" fmla="*/ 1731 w 4781"/>
                <a:gd name="T21" fmla="*/ 256 h 4460"/>
                <a:gd name="T22" fmla="*/ 1686 w 4781"/>
                <a:gd name="T23" fmla="*/ 73 h 4460"/>
                <a:gd name="T24" fmla="*/ 1484 w 4781"/>
                <a:gd name="T25" fmla="*/ 0 h 4460"/>
                <a:gd name="T26" fmla="*/ 1291 w 4781"/>
                <a:gd name="T27" fmla="*/ 82 h 4460"/>
                <a:gd name="T28" fmla="*/ 1237 w 4781"/>
                <a:gd name="T29" fmla="*/ 256 h 4460"/>
                <a:gd name="T30" fmla="*/ 1301 w 4781"/>
                <a:gd name="T31" fmla="*/ 412 h 4460"/>
                <a:gd name="T32" fmla="*/ 1401 w 4781"/>
                <a:gd name="T33" fmla="*/ 586 h 4460"/>
                <a:gd name="T34" fmla="*/ 1401 w 4781"/>
                <a:gd name="T35" fmla="*/ 595 h 4460"/>
                <a:gd name="T36" fmla="*/ 1401 w 4781"/>
                <a:gd name="T37" fmla="*/ 870 h 4460"/>
                <a:gd name="T38" fmla="*/ 0 w 4781"/>
                <a:gd name="T39" fmla="*/ 870 h 4460"/>
                <a:gd name="T40" fmla="*/ 0 w 4781"/>
                <a:gd name="T41" fmla="*/ 1960 h 4460"/>
                <a:gd name="T42" fmla="*/ 92 w 4781"/>
                <a:gd name="T43" fmla="*/ 1960 h 4460"/>
                <a:gd name="T44" fmla="*/ 175 w 4781"/>
                <a:gd name="T45" fmla="*/ 1905 h 4460"/>
                <a:gd name="T46" fmla="*/ 421 w 4781"/>
                <a:gd name="T47" fmla="*/ 1813 h 4460"/>
                <a:gd name="T48" fmla="*/ 706 w 4781"/>
                <a:gd name="T49" fmla="*/ 1905 h 4460"/>
                <a:gd name="T50" fmla="*/ 843 w 4781"/>
                <a:gd name="T51" fmla="*/ 2234 h 4460"/>
                <a:gd name="T52" fmla="*/ 706 w 4781"/>
                <a:gd name="T53" fmla="*/ 2554 h 4460"/>
                <a:gd name="T54" fmla="*/ 421 w 4781"/>
                <a:gd name="T55" fmla="*/ 2646 h 4460"/>
                <a:gd name="T56" fmla="*/ 175 w 4781"/>
                <a:gd name="T57" fmla="*/ 2536 h 4460"/>
                <a:gd name="T58" fmla="*/ 74 w 4781"/>
                <a:gd name="T59" fmla="*/ 2472 h 4460"/>
                <a:gd name="T60" fmla="*/ 0 w 4781"/>
                <a:gd name="T61" fmla="*/ 2472 h 4460"/>
                <a:gd name="T62" fmla="*/ 0 w 4781"/>
                <a:gd name="T63" fmla="*/ 3589 h 4460"/>
                <a:gd name="T64" fmla="*/ 1942 w 4781"/>
                <a:gd name="T65" fmla="*/ 3589 h 4460"/>
                <a:gd name="T66" fmla="*/ 1942 w 4781"/>
                <a:gd name="T67" fmla="*/ 3864 h 4460"/>
                <a:gd name="T68" fmla="*/ 1942 w 4781"/>
                <a:gd name="T69" fmla="*/ 3864 h 4460"/>
                <a:gd name="T70" fmla="*/ 1841 w 4781"/>
                <a:gd name="T71" fmla="*/ 4047 h 4460"/>
                <a:gd name="T72" fmla="*/ 1777 w 4781"/>
                <a:gd name="T73" fmla="*/ 4202 h 4460"/>
                <a:gd name="T74" fmla="*/ 1831 w 4781"/>
                <a:gd name="T75" fmla="*/ 4377 h 4460"/>
                <a:gd name="T76" fmla="*/ 2033 w 4781"/>
                <a:gd name="T77" fmla="*/ 4459 h 4460"/>
                <a:gd name="T78" fmla="*/ 2226 w 4781"/>
                <a:gd name="T79" fmla="*/ 4377 h 4460"/>
                <a:gd name="T80" fmla="*/ 2280 w 4781"/>
                <a:gd name="T81" fmla="*/ 4202 h 4460"/>
                <a:gd name="T82" fmla="*/ 2217 w 4781"/>
                <a:gd name="T83" fmla="*/ 4047 h 4460"/>
                <a:gd name="T84" fmla="*/ 2134 w 4781"/>
                <a:gd name="T85" fmla="*/ 3873 h 4460"/>
                <a:gd name="T86" fmla="*/ 2134 w 4781"/>
                <a:gd name="T87" fmla="*/ 3589 h 4460"/>
                <a:gd name="T88" fmla="*/ 3883 w 4781"/>
                <a:gd name="T89" fmla="*/ 3589 h 4460"/>
                <a:gd name="T90" fmla="*/ 3883 w 4781"/>
                <a:gd name="T91" fmla="*/ 2307 h 4460"/>
                <a:gd name="T92" fmla="*/ 4185 w 4781"/>
                <a:gd name="T93" fmla="*/ 2307 h 4460"/>
                <a:gd name="T94" fmla="*/ 4194 w 4781"/>
                <a:gd name="T95" fmla="*/ 2307 h 4460"/>
                <a:gd name="T96" fmla="*/ 4377 w 4781"/>
                <a:gd name="T97" fmla="*/ 2408 h 4460"/>
                <a:gd name="T98" fmla="*/ 4524 w 4781"/>
                <a:gd name="T99" fmla="*/ 2481 h 4460"/>
                <a:gd name="T100" fmla="*/ 4698 w 4781"/>
                <a:gd name="T101" fmla="*/ 2426 h 4460"/>
                <a:gd name="T102" fmla="*/ 4780 w 4781"/>
                <a:gd name="T103" fmla="*/ 2225 h 4460"/>
                <a:gd name="T104" fmla="*/ 4707 w 4781"/>
                <a:gd name="T105" fmla="*/ 2032 h 44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4781" h="4460">
                  <a:moveTo>
                    <a:pt x="4707" y="2032"/>
                  </a:moveTo>
                  <a:lnTo>
                    <a:pt x="4707" y="2032"/>
                  </a:lnTo>
                  <a:cubicBezTo>
                    <a:pt x="4661" y="1996"/>
                    <a:pt x="4598" y="1978"/>
                    <a:pt x="4524" y="1978"/>
                  </a:cubicBezTo>
                  <a:cubicBezTo>
                    <a:pt x="4469" y="1978"/>
                    <a:pt x="4423" y="2005"/>
                    <a:pt x="4377" y="2042"/>
                  </a:cubicBezTo>
                  <a:cubicBezTo>
                    <a:pt x="4322" y="2069"/>
                    <a:pt x="4276" y="2124"/>
                    <a:pt x="4194" y="2124"/>
                  </a:cubicBezTo>
                  <a:cubicBezTo>
                    <a:pt x="3883" y="2124"/>
                    <a:pt x="3883" y="2124"/>
                    <a:pt x="3883" y="2124"/>
                  </a:cubicBezTo>
                  <a:cubicBezTo>
                    <a:pt x="3883" y="870"/>
                    <a:pt x="3883" y="870"/>
                    <a:pt x="3883" y="870"/>
                  </a:cubicBezTo>
                  <a:cubicBezTo>
                    <a:pt x="1585" y="870"/>
                    <a:pt x="1585" y="870"/>
                    <a:pt x="1585" y="870"/>
                  </a:cubicBezTo>
                  <a:cubicBezTo>
                    <a:pt x="1585" y="586"/>
                    <a:pt x="1585" y="586"/>
                    <a:pt x="1585" y="586"/>
                  </a:cubicBezTo>
                  <a:cubicBezTo>
                    <a:pt x="1585" y="504"/>
                    <a:pt x="1640" y="458"/>
                    <a:pt x="1677" y="403"/>
                  </a:cubicBezTo>
                  <a:cubicBezTo>
                    <a:pt x="1713" y="357"/>
                    <a:pt x="1731" y="320"/>
                    <a:pt x="1731" y="256"/>
                  </a:cubicBezTo>
                  <a:cubicBezTo>
                    <a:pt x="1731" y="192"/>
                    <a:pt x="1722" y="119"/>
                    <a:pt x="1686" y="73"/>
                  </a:cubicBezTo>
                  <a:cubicBezTo>
                    <a:pt x="1649" y="28"/>
                    <a:pt x="1594" y="0"/>
                    <a:pt x="1484" y="0"/>
                  </a:cubicBezTo>
                  <a:cubicBezTo>
                    <a:pt x="1383" y="9"/>
                    <a:pt x="1319" y="37"/>
                    <a:pt x="1291" y="82"/>
                  </a:cubicBezTo>
                  <a:cubicBezTo>
                    <a:pt x="1255" y="119"/>
                    <a:pt x="1237" y="183"/>
                    <a:pt x="1237" y="256"/>
                  </a:cubicBezTo>
                  <a:cubicBezTo>
                    <a:pt x="1237" y="320"/>
                    <a:pt x="1264" y="357"/>
                    <a:pt x="1301" y="412"/>
                  </a:cubicBezTo>
                  <a:cubicBezTo>
                    <a:pt x="1337" y="458"/>
                    <a:pt x="1392" y="504"/>
                    <a:pt x="1401" y="586"/>
                  </a:cubicBezTo>
                  <a:cubicBezTo>
                    <a:pt x="1401" y="595"/>
                    <a:pt x="1401" y="595"/>
                    <a:pt x="1401" y="595"/>
                  </a:cubicBezTo>
                  <a:cubicBezTo>
                    <a:pt x="1401" y="870"/>
                    <a:pt x="1401" y="870"/>
                    <a:pt x="1401" y="870"/>
                  </a:cubicBezTo>
                  <a:cubicBezTo>
                    <a:pt x="0" y="870"/>
                    <a:pt x="0" y="870"/>
                    <a:pt x="0" y="870"/>
                  </a:cubicBezTo>
                  <a:cubicBezTo>
                    <a:pt x="0" y="1960"/>
                    <a:pt x="0" y="1960"/>
                    <a:pt x="0" y="1960"/>
                  </a:cubicBezTo>
                  <a:cubicBezTo>
                    <a:pt x="92" y="1960"/>
                    <a:pt x="92" y="1960"/>
                    <a:pt x="92" y="1960"/>
                  </a:cubicBezTo>
                  <a:cubicBezTo>
                    <a:pt x="111" y="1960"/>
                    <a:pt x="111" y="1950"/>
                    <a:pt x="175" y="1905"/>
                  </a:cubicBezTo>
                  <a:cubicBezTo>
                    <a:pt x="230" y="1868"/>
                    <a:pt x="321" y="1813"/>
                    <a:pt x="421" y="1813"/>
                  </a:cubicBezTo>
                  <a:cubicBezTo>
                    <a:pt x="522" y="1813"/>
                    <a:pt x="623" y="1831"/>
                    <a:pt x="706" y="1905"/>
                  </a:cubicBezTo>
                  <a:cubicBezTo>
                    <a:pt x="788" y="1969"/>
                    <a:pt x="843" y="2096"/>
                    <a:pt x="843" y="2234"/>
                  </a:cubicBezTo>
                  <a:cubicBezTo>
                    <a:pt x="843" y="2372"/>
                    <a:pt x="788" y="2490"/>
                    <a:pt x="706" y="2554"/>
                  </a:cubicBezTo>
                  <a:cubicBezTo>
                    <a:pt x="623" y="2618"/>
                    <a:pt x="522" y="2646"/>
                    <a:pt x="421" y="2646"/>
                  </a:cubicBezTo>
                  <a:cubicBezTo>
                    <a:pt x="312" y="2646"/>
                    <a:pt x="230" y="2582"/>
                    <a:pt x="175" y="2536"/>
                  </a:cubicBezTo>
                  <a:cubicBezTo>
                    <a:pt x="111" y="2490"/>
                    <a:pt x="92" y="2481"/>
                    <a:pt x="74" y="2472"/>
                  </a:cubicBezTo>
                  <a:cubicBezTo>
                    <a:pt x="0" y="2472"/>
                    <a:pt x="0" y="2472"/>
                    <a:pt x="0" y="2472"/>
                  </a:cubicBezTo>
                  <a:cubicBezTo>
                    <a:pt x="0" y="3589"/>
                    <a:pt x="0" y="3589"/>
                    <a:pt x="0" y="3589"/>
                  </a:cubicBezTo>
                  <a:cubicBezTo>
                    <a:pt x="1942" y="3589"/>
                    <a:pt x="1942" y="3589"/>
                    <a:pt x="1942" y="3589"/>
                  </a:cubicBezTo>
                  <a:cubicBezTo>
                    <a:pt x="1942" y="3864"/>
                    <a:pt x="1942" y="3864"/>
                    <a:pt x="1942" y="3864"/>
                  </a:cubicBezTo>
                  <a:lnTo>
                    <a:pt x="1942" y="3864"/>
                  </a:lnTo>
                  <a:cubicBezTo>
                    <a:pt x="1932" y="3946"/>
                    <a:pt x="1887" y="4001"/>
                    <a:pt x="1841" y="4047"/>
                  </a:cubicBezTo>
                  <a:cubicBezTo>
                    <a:pt x="1804" y="4101"/>
                    <a:pt x="1777" y="4138"/>
                    <a:pt x="1777" y="4202"/>
                  </a:cubicBezTo>
                  <a:cubicBezTo>
                    <a:pt x="1777" y="4267"/>
                    <a:pt x="1795" y="4331"/>
                    <a:pt x="1831" y="4377"/>
                  </a:cubicBezTo>
                  <a:cubicBezTo>
                    <a:pt x="1868" y="4423"/>
                    <a:pt x="1923" y="4450"/>
                    <a:pt x="2033" y="4459"/>
                  </a:cubicBezTo>
                  <a:cubicBezTo>
                    <a:pt x="2134" y="4459"/>
                    <a:pt x="2189" y="4423"/>
                    <a:pt x="2226" y="4377"/>
                  </a:cubicBezTo>
                  <a:cubicBezTo>
                    <a:pt x="2262" y="4340"/>
                    <a:pt x="2280" y="4267"/>
                    <a:pt x="2280" y="4202"/>
                  </a:cubicBezTo>
                  <a:cubicBezTo>
                    <a:pt x="2280" y="4138"/>
                    <a:pt x="2253" y="4101"/>
                    <a:pt x="2217" y="4047"/>
                  </a:cubicBezTo>
                  <a:cubicBezTo>
                    <a:pt x="2180" y="4001"/>
                    <a:pt x="2134" y="3956"/>
                    <a:pt x="2134" y="3873"/>
                  </a:cubicBezTo>
                  <a:cubicBezTo>
                    <a:pt x="2134" y="3589"/>
                    <a:pt x="2134" y="3589"/>
                    <a:pt x="2134" y="3589"/>
                  </a:cubicBezTo>
                  <a:cubicBezTo>
                    <a:pt x="3883" y="3589"/>
                    <a:pt x="3883" y="3589"/>
                    <a:pt x="3883" y="3589"/>
                  </a:cubicBezTo>
                  <a:cubicBezTo>
                    <a:pt x="3883" y="2307"/>
                    <a:pt x="3883" y="2307"/>
                    <a:pt x="3883" y="2307"/>
                  </a:cubicBezTo>
                  <a:cubicBezTo>
                    <a:pt x="4185" y="2307"/>
                    <a:pt x="4185" y="2307"/>
                    <a:pt x="4185" y="2307"/>
                  </a:cubicBezTo>
                  <a:lnTo>
                    <a:pt x="4194" y="2307"/>
                  </a:lnTo>
                  <a:cubicBezTo>
                    <a:pt x="4276" y="2316"/>
                    <a:pt x="4322" y="2372"/>
                    <a:pt x="4377" y="2408"/>
                  </a:cubicBezTo>
                  <a:cubicBezTo>
                    <a:pt x="4423" y="2454"/>
                    <a:pt x="4469" y="2481"/>
                    <a:pt x="4524" y="2481"/>
                  </a:cubicBezTo>
                  <a:cubicBezTo>
                    <a:pt x="4598" y="2481"/>
                    <a:pt x="4661" y="2463"/>
                    <a:pt x="4698" y="2426"/>
                  </a:cubicBezTo>
                  <a:cubicBezTo>
                    <a:pt x="4743" y="2390"/>
                    <a:pt x="4780" y="2335"/>
                    <a:pt x="4780" y="2225"/>
                  </a:cubicBezTo>
                  <a:cubicBezTo>
                    <a:pt x="4780" y="2124"/>
                    <a:pt x="4752" y="2069"/>
                    <a:pt x="4707" y="203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lIns="152366" tIns="76183" rIns="152366" bIns="76183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5" name="Freeform 6"/>
            <p:cNvSpPr>
              <a:spLocks noChangeArrowheads="1"/>
            </p:cNvSpPr>
            <p:nvPr/>
          </p:nvSpPr>
          <p:spPr bwMode="auto">
            <a:xfrm>
              <a:off x="6102349" y="5670021"/>
              <a:ext cx="1785472" cy="2674937"/>
            </a:xfrm>
            <a:custGeom>
              <a:avLst/>
              <a:gdLst>
                <a:gd name="T0" fmla="*/ 686 w 2977"/>
                <a:gd name="T1" fmla="*/ 586 h 4460"/>
                <a:gd name="T2" fmla="*/ 686 w 2977"/>
                <a:gd name="T3" fmla="*/ 586 h 4460"/>
                <a:gd name="T4" fmla="*/ 769 w 2977"/>
                <a:gd name="T5" fmla="*/ 403 h 4460"/>
                <a:gd name="T6" fmla="*/ 833 w 2977"/>
                <a:gd name="T7" fmla="*/ 256 h 4460"/>
                <a:gd name="T8" fmla="*/ 778 w 2977"/>
                <a:gd name="T9" fmla="*/ 73 h 4460"/>
                <a:gd name="T10" fmla="*/ 577 w 2977"/>
                <a:gd name="T11" fmla="*/ 0 h 4460"/>
                <a:gd name="T12" fmla="*/ 385 w 2977"/>
                <a:gd name="T13" fmla="*/ 82 h 4460"/>
                <a:gd name="T14" fmla="*/ 330 w 2977"/>
                <a:gd name="T15" fmla="*/ 256 h 4460"/>
                <a:gd name="T16" fmla="*/ 394 w 2977"/>
                <a:gd name="T17" fmla="*/ 412 h 4460"/>
                <a:gd name="T18" fmla="*/ 495 w 2977"/>
                <a:gd name="T19" fmla="*/ 586 h 4460"/>
                <a:gd name="T20" fmla="*/ 495 w 2977"/>
                <a:gd name="T21" fmla="*/ 595 h 4460"/>
                <a:gd name="T22" fmla="*/ 495 w 2977"/>
                <a:gd name="T23" fmla="*/ 870 h 4460"/>
                <a:gd name="T24" fmla="*/ 0 w 2977"/>
                <a:gd name="T25" fmla="*/ 870 h 4460"/>
                <a:gd name="T26" fmla="*/ 0 w 2977"/>
                <a:gd name="T27" fmla="*/ 1960 h 4460"/>
                <a:gd name="T28" fmla="*/ 73 w 2977"/>
                <a:gd name="T29" fmla="*/ 1960 h 4460"/>
                <a:gd name="T30" fmla="*/ 155 w 2977"/>
                <a:gd name="T31" fmla="*/ 1905 h 4460"/>
                <a:gd name="T32" fmla="*/ 403 w 2977"/>
                <a:gd name="T33" fmla="*/ 1813 h 4460"/>
                <a:gd name="T34" fmla="*/ 686 w 2977"/>
                <a:gd name="T35" fmla="*/ 1905 h 4460"/>
                <a:gd name="T36" fmla="*/ 824 w 2977"/>
                <a:gd name="T37" fmla="*/ 2234 h 4460"/>
                <a:gd name="T38" fmla="*/ 686 w 2977"/>
                <a:gd name="T39" fmla="*/ 2554 h 4460"/>
                <a:gd name="T40" fmla="*/ 403 w 2977"/>
                <a:gd name="T41" fmla="*/ 2646 h 4460"/>
                <a:gd name="T42" fmla="*/ 155 w 2977"/>
                <a:gd name="T43" fmla="*/ 2536 h 4460"/>
                <a:gd name="T44" fmla="*/ 55 w 2977"/>
                <a:gd name="T45" fmla="*/ 2472 h 4460"/>
                <a:gd name="T46" fmla="*/ 0 w 2977"/>
                <a:gd name="T47" fmla="*/ 2472 h 4460"/>
                <a:gd name="T48" fmla="*/ 0 w 2977"/>
                <a:gd name="T49" fmla="*/ 3589 h 4460"/>
                <a:gd name="T50" fmla="*/ 1044 w 2977"/>
                <a:gd name="T51" fmla="*/ 3589 h 4460"/>
                <a:gd name="T52" fmla="*/ 1044 w 2977"/>
                <a:gd name="T53" fmla="*/ 3864 h 4460"/>
                <a:gd name="T54" fmla="*/ 1044 w 2977"/>
                <a:gd name="T55" fmla="*/ 3864 h 4460"/>
                <a:gd name="T56" fmla="*/ 943 w 2977"/>
                <a:gd name="T57" fmla="*/ 4047 h 4460"/>
                <a:gd name="T58" fmla="*/ 870 w 2977"/>
                <a:gd name="T59" fmla="*/ 4202 h 4460"/>
                <a:gd name="T60" fmla="*/ 925 w 2977"/>
                <a:gd name="T61" fmla="*/ 4377 h 4460"/>
                <a:gd name="T62" fmla="*/ 1126 w 2977"/>
                <a:gd name="T63" fmla="*/ 4459 h 4460"/>
                <a:gd name="T64" fmla="*/ 1319 w 2977"/>
                <a:gd name="T65" fmla="*/ 4377 h 4460"/>
                <a:gd name="T66" fmla="*/ 1373 w 2977"/>
                <a:gd name="T67" fmla="*/ 4202 h 4460"/>
                <a:gd name="T68" fmla="*/ 1309 w 2977"/>
                <a:gd name="T69" fmla="*/ 4047 h 4460"/>
                <a:gd name="T70" fmla="*/ 1227 w 2977"/>
                <a:gd name="T71" fmla="*/ 3873 h 4460"/>
                <a:gd name="T72" fmla="*/ 1227 w 2977"/>
                <a:gd name="T73" fmla="*/ 3589 h 4460"/>
                <a:gd name="T74" fmla="*/ 2976 w 2977"/>
                <a:gd name="T75" fmla="*/ 3589 h 4460"/>
                <a:gd name="T76" fmla="*/ 2976 w 2977"/>
                <a:gd name="T77" fmla="*/ 2472 h 4460"/>
                <a:gd name="T78" fmla="*/ 2940 w 2977"/>
                <a:gd name="T79" fmla="*/ 2472 h 4460"/>
                <a:gd name="T80" fmla="*/ 2848 w 2977"/>
                <a:gd name="T81" fmla="*/ 2536 h 4460"/>
                <a:gd name="T82" fmla="*/ 2600 w 2977"/>
                <a:gd name="T83" fmla="*/ 2646 h 4460"/>
                <a:gd name="T84" fmla="*/ 2317 w 2977"/>
                <a:gd name="T85" fmla="*/ 2554 h 4460"/>
                <a:gd name="T86" fmla="*/ 2179 w 2977"/>
                <a:gd name="T87" fmla="*/ 2234 h 4460"/>
                <a:gd name="T88" fmla="*/ 2317 w 2977"/>
                <a:gd name="T89" fmla="*/ 1905 h 4460"/>
                <a:gd name="T90" fmla="*/ 2600 w 2977"/>
                <a:gd name="T91" fmla="*/ 1813 h 4460"/>
                <a:gd name="T92" fmla="*/ 2838 w 2977"/>
                <a:gd name="T93" fmla="*/ 1905 h 4460"/>
                <a:gd name="T94" fmla="*/ 2921 w 2977"/>
                <a:gd name="T95" fmla="*/ 1960 h 4460"/>
                <a:gd name="T96" fmla="*/ 2976 w 2977"/>
                <a:gd name="T97" fmla="*/ 1960 h 4460"/>
                <a:gd name="T98" fmla="*/ 2976 w 2977"/>
                <a:gd name="T99" fmla="*/ 870 h 4460"/>
                <a:gd name="T100" fmla="*/ 686 w 2977"/>
                <a:gd name="T101" fmla="*/ 870 h 4460"/>
                <a:gd name="T102" fmla="*/ 686 w 2977"/>
                <a:gd name="T103" fmla="*/ 586 h 44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977" h="4460">
                  <a:moveTo>
                    <a:pt x="686" y="586"/>
                  </a:moveTo>
                  <a:lnTo>
                    <a:pt x="686" y="586"/>
                  </a:lnTo>
                  <a:cubicBezTo>
                    <a:pt x="686" y="504"/>
                    <a:pt x="732" y="458"/>
                    <a:pt x="769" y="403"/>
                  </a:cubicBezTo>
                  <a:cubicBezTo>
                    <a:pt x="806" y="357"/>
                    <a:pt x="833" y="320"/>
                    <a:pt x="833" y="256"/>
                  </a:cubicBezTo>
                  <a:cubicBezTo>
                    <a:pt x="833" y="192"/>
                    <a:pt x="815" y="119"/>
                    <a:pt x="778" y="73"/>
                  </a:cubicBezTo>
                  <a:cubicBezTo>
                    <a:pt x="741" y="28"/>
                    <a:pt x="686" y="0"/>
                    <a:pt x="577" y="0"/>
                  </a:cubicBezTo>
                  <a:cubicBezTo>
                    <a:pt x="477" y="9"/>
                    <a:pt x="421" y="37"/>
                    <a:pt x="385" y="82"/>
                  </a:cubicBezTo>
                  <a:cubicBezTo>
                    <a:pt x="348" y="119"/>
                    <a:pt x="330" y="183"/>
                    <a:pt x="330" y="256"/>
                  </a:cubicBezTo>
                  <a:cubicBezTo>
                    <a:pt x="330" y="320"/>
                    <a:pt x="357" y="357"/>
                    <a:pt x="394" y="412"/>
                  </a:cubicBezTo>
                  <a:cubicBezTo>
                    <a:pt x="440" y="458"/>
                    <a:pt x="486" y="504"/>
                    <a:pt x="495" y="586"/>
                  </a:cubicBezTo>
                  <a:cubicBezTo>
                    <a:pt x="495" y="595"/>
                    <a:pt x="495" y="595"/>
                    <a:pt x="495" y="595"/>
                  </a:cubicBezTo>
                  <a:cubicBezTo>
                    <a:pt x="495" y="870"/>
                    <a:pt x="495" y="870"/>
                    <a:pt x="495" y="870"/>
                  </a:cubicBezTo>
                  <a:cubicBezTo>
                    <a:pt x="0" y="870"/>
                    <a:pt x="0" y="870"/>
                    <a:pt x="0" y="870"/>
                  </a:cubicBezTo>
                  <a:cubicBezTo>
                    <a:pt x="0" y="1960"/>
                    <a:pt x="0" y="1960"/>
                    <a:pt x="0" y="1960"/>
                  </a:cubicBezTo>
                  <a:cubicBezTo>
                    <a:pt x="73" y="1960"/>
                    <a:pt x="73" y="1960"/>
                    <a:pt x="73" y="1960"/>
                  </a:cubicBezTo>
                  <a:cubicBezTo>
                    <a:pt x="91" y="1960"/>
                    <a:pt x="91" y="1950"/>
                    <a:pt x="155" y="1905"/>
                  </a:cubicBezTo>
                  <a:cubicBezTo>
                    <a:pt x="210" y="1868"/>
                    <a:pt x="293" y="1813"/>
                    <a:pt x="403" y="1813"/>
                  </a:cubicBezTo>
                  <a:cubicBezTo>
                    <a:pt x="495" y="1813"/>
                    <a:pt x="595" y="1831"/>
                    <a:pt x="686" y="1905"/>
                  </a:cubicBezTo>
                  <a:cubicBezTo>
                    <a:pt x="769" y="1969"/>
                    <a:pt x="824" y="2096"/>
                    <a:pt x="824" y="2234"/>
                  </a:cubicBezTo>
                  <a:cubicBezTo>
                    <a:pt x="824" y="2372"/>
                    <a:pt x="760" y="2490"/>
                    <a:pt x="686" y="2554"/>
                  </a:cubicBezTo>
                  <a:cubicBezTo>
                    <a:pt x="604" y="2618"/>
                    <a:pt x="495" y="2646"/>
                    <a:pt x="403" y="2646"/>
                  </a:cubicBezTo>
                  <a:cubicBezTo>
                    <a:pt x="293" y="2646"/>
                    <a:pt x="210" y="2582"/>
                    <a:pt x="155" y="2536"/>
                  </a:cubicBezTo>
                  <a:cubicBezTo>
                    <a:pt x="91" y="2490"/>
                    <a:pt x="73" y="2481"/>
                    <a:pt x="55" y="2472"/>
                  </a:cubicBezTo>
                  <a:cubicBezTo>
                    <a:pt x="0" y="2472"/>
                    <a:pt x="0" y="2472"/>
                    <a:pt x="0" y="2472"/>
                  </a:cubicBezTo>
                  <a:cubicBezTo>
                    <a:pt x="0" y="3589"/>
                    <a:pt x="0" y="3589"/>
                    <a:pt x="0" y="3589"/>
                  </a:cubicBezTo>
                  <a:cubicBezTo>
                    <a:pt x="1044" y="3589"/>
                    <a:pt x="1044" y="3589"/>
                    <a:pt x="1044" y="3589"/>
                  </a:cubicBezTo>
                  <a:cubicBezTo>
                    <a:pt x="1044" y="3864"/>
                    <a:pt x="1044" y="3864"/>
                    <a:pt x="1044" y="3864"/>
                  </a:cubicBezTo>
                  <a:lnTo>
                    <a:pt x="1044" y="3864"/>
                  </a:lnTo>
                  <a:cubicBezTo>
                    <a:pt x="1035" y="3946"/>
                    <a:pt x="980" y="4001"/>
                    <a:pt x="943" y="4047"/>
                  </a:cubicBezTo>
                  <a:cubicBezTo>
                    <a:pt x="897" y="4101"/>
                    <a:pt x="870" y="4138"/>
                    <a:pt x="870" y="4202"/>
                  </a:cubicBezTo>
                  <a:cubicBezTo>
                    <a:pt x="870" y="4267"/>
                    <a:pt x="888" y="4331"/>
                    <a:pt x="925" y="4377"/>
                  </a:cubicBezTo>
                  <a:cubicBezTo>
                    <a:pt x="962" y="4423"/>
                    <a:pt x="1016" y="4450"/>
                    <a:pt x="1126" y="4459"/>
                  </a:cubicBezTo>
                  <a:cubicBezTo>
                    <a:pt x="1227" y="4459"/>
                    <a:pt x="1282" y="4423"/>
                    <a:pt x="1319" y="4377"/>
                  </a:cubicBezTo>
                  <a:cubicBezTo>
                    <a:pt x="1355" y="4340"/>
                    <a:pt x="1373" y="4267"/>
                    <a:pt x="1373" y="4202"/>
                  </a:cubicBezTo>
                  <a:cubicBezTo>
                    <a:pt x="1373" y="4138"/>
                    <a:pt x="1346" y="4101"/>
                    <a:pt x="1309" y="4047"/>
                  </a:cubicBezTo>
                  <a:cubicBezTo>
                    <a:pt x="1282" y="4001"/>
                    <a:pt x="1227" y="3956"/>
                    <a:pt x="1227" y="3873"/>
                  </a:cubicBezTo>
                  <a:cubicBezTo>
                    <a:pt x="1227" y="3589"/>
                    <a:pt x="1227" y="3589"/>
                    <a:pt x="1227" y="3589"/>
                  </a:cubicBezTo>
                  <a:cubicBezTo>
                    <a:pt x="2976" y="3589"/>
                    <a:pt x="2976" y="3589"/>
                    <a:pt x="2976" y="3589"/>
                  </a:cubicBezTo>
                  <a:cubicBezTo>
                    <a:pt x="2976" y="2472"/>
                    <a:pt x="2976" y="2472"/>
                    <a:pt x="2976" y="2472"/>
                  </a:cubicBezTo>
                  <a:cubicBezTo>
                    <a:pt x="2940" y="2472"/>
                    <a:pt x="2940" y="2472"/>
                    <a:pt x="2940" y="2472"/>
                  </a:cubicBezTo>
                  <a:cubicBezTo>
                    <a:pt x="2930" y="2481"/>
                    <a:pt x="2912" y="2490"/>
                    <a:pt x="2848" y="2536"/>
                  </a:cubicBezTo>
                  <a:cubicBezTo>
                    <a:pt x="2793" y="2582"/>
                    <a:pt x="2710" y="2646"/>
                    <a:pt x="2600" y="2646"/>
                  </a:cubicBezTo>
                  <a:cubicBezTo>
                    <a:pt x="2500" y="2646"/>
                    <a:pt x="2399" y="2618"/>
                    <a:pt x="2317" y="2554"/>
                  </a:cubicBezTo>
                  <a:cubicBezTo>
                    <a:pt x="2234" y="2490"/>
                    <a:pt x="2179" y="2372"/>
                    <a:pt x="2179" y="2234"/>
                  </a:cubicBezTo>
                  <a:cubicBezTo>
                    <a:pt x="2170" y="2096"/>
                    <a:pt x="2234" y="1969"/>
                    <a:pt x="2317" y="1905"/>
                  </a:cubicBezTo>
                  <a:cubicBezTo>
                    <a:pt x="2399" y="1831"/>
                    <a:pt x="2500" y="1813"/>
                    <a:pt x="2600" y="1813"/>
                  </a:cubicBezTo>
                  <a:cubicBezTo>
                    <a:pt x="2701" y="1813"/>
                    <a:pt x="2784" y="1868"/>
                    <a:pt x="2838" y="1905"/>
                  </a:cubicBezTo>
                  <a:cubicBezTo>
                    <a:pt x="2903" y="1950"/>
                    <a:pt x="2912" y="1960"/>
                    <a:pt x="2921" y="1960"/>
                  </a:cubicBezTo>
                  <a:cubicBezTo>
                    <a:pt x="2976" y="1960"/>
                    <a:pt x="2976" y="1960"/>
                    <a:pt x="2976" y="1960"/>
                  </a:cubicBezTo>
                  <a:cubicBezTo>
                    <a:pt x="2976" y="870"/>
                    <a:pt x="2976" y="870"/>
                    <a:pt x="2976" y="870"/>
                  </a:cubicBezTo>
                  <a:cubicBezTo>
                    <a:pt x="686" y="870"/>
                    <a:pt x="686" y="870"/>
                    <a:pt x="686" y="870"/>
                  </a:cubicBezTo>
                  <a:lnTo>
                    <a:pt x="686" y="586"/>
                  </a:lnTo>
                </a:path>
              </a:pathLst>
            </a:custGeom>
            <a:grpFill/>
            <a:ln>
              <a:noFill/>
            </a:ln>
            <a:effectLst/>
          </p:spPr>
          <p:txBody>
            <a:bodyPr wrap="none" lIns="152366" tIns="76183" rIns="152366" bIns="76183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6" name="Freeform 7"/>
            <p:cNvSpPr>
              <a:spLocks noChangeArrowheads="1"/>
            </p:cNvSpPr>
            <p:nvPr/>
          </p:nvSpPr>
          <p:spPr bwMode="auto">
            <a:xfrm>
              <a:off x="7509566" y="5670021"/>
              <a:ext cx="3168883" cy="2674937"/>
            </a:xfrm>
            <a:custGeom>
              <a:avLst/>
              <a:gdLst>
                <a:gd name="T0" fmla="*/ 5100 w 5284"/>
                <a:gd name="T1" fmla="*/ 1895 h 4460"/>
                <a:gd name="T2" fmla="*/ 4697 w 5284"/>
                <a:gd name="T3" fmla="*/ 2509 h 4460"/>
                <a:gd name="T4" fmla="*/ 4359 w 5284"/>
                <a:gd name="T5" fmla="*/ 2866 h 4460"/>
                <a:gd name="T6" fmla="*/ 4285 w 5284"/>
                <a:gd name="T7" fmla="*/ 2627 h 4460"/>
                <a:gd name="T8" fmla="*/ 4514 w 5284"/>
                <a:gd name="T9" fmla="*/ 1565 h 4460"/>
                <a:gd name="T10" fmla="*/ 3443 w 5284"/>
                <a:gd name="T11" fmla="*/ 1529 h 4460"/>
                <a:gd name="T12" fmla="*/ 3507 w 5284"/>
                <a:gd name="T13" fmla="*/ 2728 h 4460"/>
                <a:gd name="T14" fmla="*/ 3250 w 5284"/>
                <a:gd name="T15" fmla="*/ 2829 h 4460"/>
                <a:gd name="T16" fmla="*/ 1557 w 5284"/>
                <a:gd name="T17" fmla="*/ 870 h 4460"/>
                <a:gd name="T18" fmla="*/ 1639 w 5284"/>
                <a:gd name="T19" fmla="*/ 403 h 4460"/>
                <a:gd name="T20" fmla="*/ 1648 w 5284"/>
                <a:gd name="T21" fmla="*/ 73 h 4460"/>
                <a:gd name="T22" fmla="*/ 1254 w 5284"/>
                <a:gd name="T23" fmla="*/ 82 h 4460"/>
                <a:gd name="T24" fmla="*/ 1272 w 5284"/>
                <a:gd name="T25" fmla="*/ 412 h 4460"/>
                <a:gd name="T26" fmla="*/ 1373 w 5284"/>
                <a:gd name="T27" fmla="*/ 595 h 4460"/>
                <a:gd name="T28" fmla="*/ 879 w 5284"/>
                <a:gd name="T29" fmla="*/ 870 h 4460"/>
                <a:gd name="T30" fmla="*/ 577 w 5284"/>
                <a:gd name="T31" fmla="*/ 2124 h 4460"/>
                <a:gd name="T32" fmla="*/ 247 w 5284"/>
                <a:gd name="T33" fmla="*/ 1978 h 4460"/>
                <a:gd name="T34" fmla="*/ 0 w 5284"/>
                <a:gd name="T35" fmla="*/ 2225 h 4460"/>
                <a:gd name="T36" fmla="*/ 247 w 5284"/>
                <a:gd name="T37" fmla="*/ 2481 h 4460"/>
                <a:gd name="T38" fmla="*/ 586 w 5284"/>
                <a:gd name="T39" fmla="*/ 2307 h 4460"/>
                <a:gd name="T40" fmla="*/ 879 w 5284"/>
                <a:gd name="T41" fmla="*/ 2307 h 4460"/>
                <a:gd name="T42" fmla="*/ 1914 w 5284"/>
                <a:gd name="T43" fmla="*/ 3589 h 4460"/>
                <a:gd name="T44" fmla="*/ 1914 w 5284"/>
                <a:gd name="T45" fmla="*/ 3864 h 4460"/>
                <a:gd name="T46" fmla="*/ 1748 w 5284"/>
                <a:gd name="T47" fmla="*/ 4202 h 4460"/>
                <a:gd name="T48" fmla="*/ 1996 w 5284"/>
                <a:gd name="T49" fmla="*/ 4459 h 4460"/>
                <a:gd name="T50" fmla="*/ 2243 w 5284"/>
                <a:gd name="T51" fmla="*/ 4202 h 4460"/>
                <a:gd name="T52" fmla="*/ 2097 w 5284"/>
                <a:gd name="T53" fmla="*/ 3873 h 4460"/>
                <a:gd name="T54" fmla="*/ 3250 w 5284"/>
                <a:gd name="T55" fmla="*/ 3589 h 4460"/>
                <a:gd name="T56" fmla="*/ 3369 w 5284"/>
                <a:gd name="T57" fmla="*/ 3268 h 4460"/>
                <a:gd name="T58" fmla="*/ 4322 w 5284"/>
                <a:gd name="T59" fmla="*/ 3268 h 4460"/>
                <a:gd name="T60" fmla="*/ 5063 w 5284"/>
                <a:gd name="T61" fmla="*/ 2682 h 4460"/>
                <a:gd name="T62" fmla="*/ 5100 w 5284"/>
                <a:gd name="T63" fmla="*/ 1895 h 4460"/>
                <a:gd name="T64" fmla="*/ 3836 w 5284"/>
                <a:gd name="T65" fmla="*/ 2472 h 4460"/>
                <a:gd name="T66" fmla="*/ 3809 w 5284"/>
                <a:gd name="T67" fmla="*/ 1730 h 4460"/>
                <a:gd name="T68" fmla="*/ 4138 w 5284"/>
                <a:gd name="T69" fmla="*/ 1721 h 4460"/>
                <a:gd name="T70" fmla="*/ 3983 w 5284"/>
                <a:gd name="T71" fmla="*/ 2353 h 44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284" h="4460">
                  <a:moveTo>
                    <a:pt x="5100" y="1895"/>
                  </a:moveTo>
                  <a:lnTo>
                    <a:pt x="5100" y="1895"/>
                  </a:lnTo>
                  <a:cubicBezTo>
                    <a:pt x="5000" y="1868"/>
                    <a:pt x="4880" y="1941"/>
                    <a:pt x="4853" y="2051"/>
                  </a:cubicBezTo>
                  <a:cubicBezTo>
                    <a:pt x="4853" y="2051"/>
                    <a:pt x="4798" y="2289"/>
                    <a:pt x="4697" y="2509"/>
                  </a:cubicBezTo>
                  <a:cubicBezTo>
                    <a:pt x="4642" y="2618"/>
                    <a:pt x="4569" y="2719"/>
                    <a:pt x="4514" y="2783"/>
                  </a:cubicBezTo>
                  <a:cubicBezTo>
                    <a:pt x="4450" y="2848"/>
                    <a:pt x="4404" y="2866"/>
                    <a:pt x="4359" y="2866"/>
                  </a:cubicBezTo>
                  <a:cubicBezTo>
                    <a:pt x="4276" y="2857"/>
                    <a:pt x="4193" y="2820"/>
                    <a:pt x="4111" y="2774"/>
                  </a:cubicBezTo>
                  <a:cubicBezTo>
                    <a:pt x="4166" y="2719"/>
                    <a:pt x="4239" y="2673"/>
                    <a:pt x="4285" y="2627"/>
                  </a:cubicBezTo>
                  <a:cubicBezTo>
                    <a:pt x="4413" y="2481"/>
                    <a:pt x="4505" y="2353"/>
                    <a:pt x="4551" y="2179"/>
                  </a:cubicBezTo>
                  <a:cubicBezTo>
                    <a:pt x="4596" y="1987"/>
                    <a:pt x="4596" y="1758"/>
                    <a:pt x="4514" y="1565"/>
                  </a:cubicBezTo>
                  <a:cubicBezTo>
                    <a:pt x="4423" y="1364"/>
                    <a:pt x="4212" y="1181"/>
                    <a:pt x="3946" y="1190"/>
                  </a:cubicBezTo>
                  <a:cubicBezTo>
                    <a:pt x="3699" y="1190"/>
                    <a:pt x="3535" y="1364"/>
                    <a:pt x="3443" y="1529"/>
                  </a:cubicBezTo>
                  <a:cubicBezTo>
                    <a:pt x="3351" y="1703"/>
                    <a:pt x="3305" y="1895"/>
                    <a:pt x="3296" y="2060"/>
                  </a:cubicBezTo>
                  <a:cubicBezTo>
                    <a:pt x="3287" y="2298"/>
                    <a:pt x="3379" y="2527"/>
                    <a:pt x="3507" y="2728"/>
                  </a:cubicBezTo>
                  <a:cubicBezTo>
                    <a:pt x="3415" y="2783"/>
                    <a:pt x="3323" y="2848"/>
                    <a:pt x="3250" y="2875"/>
                  </a:cubicBezTo>
                  <a:cubicBezTo>
                    <a:pt x="3250" y="2866"/>
                    <a:pt x="3241" y="2848"/>
                    <a:pt x="3250" y="2829"/>
                  </a:cubicBezTo>
                  <a:cubicBezTo>
                    <a:pt x="3186" y="2179"/>
                    <a:pt x="3031" y="1493"/>
                    <a:pt x="2783" y="870"/>
                  </a:cubicBezTo>
                  <a:cubicBezTo>
                    <a:pt x="1557" y="870"/>
                    <a:pt x="1557" y="870"/>
                    <a:pt x="1557" y="870"/>
                  </a:cubicBezTo>
                  <a:cubicBezTo>
                    <a:pt x="1557" y="586"/>
                    <a:pt x="1557" y="586"/>
                    <a:pt x="1557" y="586"/>
                  </a:cubicBezTo>
                  <a:cubicBezTo>
                    <a:pt x="1557" y="504"/>
                    <a:pt x="1612" y="458"/>
                    <a:pt x="1639" y="403"/>
                  </a:cubicBezTo>
                  <a:cubicBezTo>
                    <a:pt x="1675" y="357"/>
                    <a:pt x="1703" y="320"/>
                    <a:pt x="1703" y="256"/>
                  </a:cubicBezTo>
                  <a:cubicBezTo>
                    <a:pt x="1703" y="192"/>
                    <a:pt x="1684" y="119"/>
                    <a:pt x="1648" y="73"/>
                  </a:cubicBezTo>
                  <a:cubicBezTo>
                    <a:pt x="1612" y="28"/>
                    <a:pt x="1557" y="0"/>
                    <a:pt x="1456" y="0"/>
                  </a:cubicBezTo>
                  <a:cubicBezTo>
                    <a:pt x="1346" y="9"/>
                    <a:pt x="1291" y="37"/>
                    <a:pt x="1254" y="82"/>
                  </a:cubicBezTo>
                  <a:cubicBezTo>
                    <a:pt x="1217" y="119"/>
                    <a:pt x="1199" y="183"/>
                    <a:pt x="1199" y="256"/>
                  </a:cubicBezTo>
                  <a:cubicBezTo>
                    <a:pt x="1199" y="320"/>
                    <a:pt x="1226" y="357"/>
                    <a:pt x="1272" y="412"/>
                  </a:cubicBezTo>
                  <a:cubicBezTo>
                    <a:pt x="1309" y="458"/>
                    <a:pt x="1364" y="504"/>
                    <a:pt x="1373" y="586"/>
                  </a:cubicBezTo>
                  <a:cubicBezTo>
                    <a:pt x="1373" y="595"/>
                    <a:pt x="1373" y="595"/>
                    <a:pt x="1373" y="595"/>
                  </a:cubicBezTo>
                  <a:cubicBezTo>
                    <a:pt x="1373" y="870"/>
                    <a:pt x="1373" y="870"/>
                    <a:pt x="1373" y="870"/>
                  </a:cubicBezTo>
                  <a:cubicBezTo>
                    <a:pt x="879" y="870"/>
                    <a:pt x="879" y="870"/>
                    <a:pt x="879" y="870"/>
                  </a:cubicBezTo>
                  <a:cubicBezTo>
                    <a:pt x="879" y="2124"/>
                    <a:pt x="879" y="2124"/>
                    <a:pt x="879" y="2124"/>
                  </a:cubicBezTo>
                  <a:cubicBezTo>
                    <a:pt x="577" y="2124"/>
                    <a:pt x="577" y="2124"/>
                    <a:pt x="577" y="2124"/>
                  </a:cubicBezTo>
                  <a:cubicBezTo>
                    <a:pt x="504" y="2124"/>
                    <a:pt x="449" y="2069"/>
                    <a:pt x="403" y="2042"/>
                  </a:cubicBezTo>
                  <a:cubicBezTo>
                    <a:pt x="357" y="2005"/>
                    <a:pt x="311" y="1978"/>
                    <a:pt x="247" y="1978"/>
                  </a:cubicBezTo>
                  <a:cubicBezTo>
                    <a:pt x="183" y="1978"/>
                    <a:pt x="119" y="1996"/>
                    <a:pt x="74" y="2032"/>
                  </a:cubicBezTo>
                  <a:cubicBezTo>
                    <a:pt x="27" y="2069"/>
                    <a:pt x="0" y="2124"/>
                    <a:pt x="0" y="2225"/>
                  </a:cubicBezTo>
                  <a:cubicBezTo>
                    <a:pt x="0" y="2335"/>
                    <a:pt x="27" y="2390"/>
                    <a:pt x="74" y="2426"/>
                  </a:cubicBezTo>
                  <a:cubicBezTo>
                    <a:pt x="119" y="2463"/>
                    <a:pt x="183" y="2481"/>
                    <a:pt x="247" y="2481"/>
                  </a:cubicBezTo>
                  <a:cubicBezTo>
                    <a:pt x="311" y="2481"/>
                    <a:pt x="357" y="2454"/>
                    <a:pt x="403" y="2408"/>
                  </a:cubicBezTo>
                  <a:cubicBezTo>
                    <a:pt x="449" y="2372"/>
                    <a:pt x="504" y="2316"/>
                    <a:pt x="586" y="2307"/>
                  </a:cubicBezTo>
                  <a:lnTo>
                    <a:pt x="586" y="2307"/>
                  </a:lnTo>
                  <a:cubicBezTo>
                    <a:pt x="879" y="2307"/>
                    <a:pt x="879" y="2307"/>
                    <a:pt x="879" y="2307"/>
                  </a:cubicBezTo>
                  <a:cubicBezTo>
                    <a:pt x="879" y="3589"/>
                    <a:pt x="879" y="3589"/>
                    <a:pt x="879" y="3589"/>
                  </a:cubicBezTo>
                  <a:cubicBezTo>
                    <a:pt x="1914" y="3589"/>
                    <a:pt x="1914" y="3589"/>
                    <a:pt x="1914" y="3589"/>
                  </a:cubicBezTo>
                  <a:cubicBezTo>
                    <a:pt x="1914" y="3864"/>
                    <a:pt x="1914" y="3864"/>
                    <a:pt x="1914" y="3864"/>
                  </a:cubicBezTo>
                  <a:lnTo>
                    <a:pt x="1914" y="3864"/>
                  </a:lnTo>
                  <a:cubicBezTo>
                    <a:pt x="1905" y="3946"/>
                    <a:pt x="1849" y="4001"/>
                    <a:pt x="1813" y="4047"/>
                  </a:cubicBezTo>
                  <a:cubicBezTo>
                    <a:pt x="1776" y="4101"/>
                    <a:pt x="1748" y="4138"/>
                    <a:pt x="1748" y="4202"/>
                  </a:cubicBezTo>
                  <a:cubicBezTo>
                    <a:pt x="1748" y="4267"/>
                    <a:pt x="1758" y="4331"/>
                    <a:pt x="1794" y="4377"/>
                  </a:cubicBezTo>
                  <a:cubicBezTo>
                    <a:pt x="1831" y="4423"/>
                    <a:pt x="1886" y="4450"/>
                    <a:pt x="1996" y="4459"/>
                  </a:cubicBezTo>
                  <a:cubicBezTo>
                    <a:pt x="2097" y="4459"/>
                    <a:pt x="2152" y="4423"/>
                    <a:pt x="2188" y="4377"/>
                  </a:cubicBezTo>
                  <a:cubicBezTo>
                    <a:pt x="2224" y="4340"/>
                    <a:pt x="2243" y="4267"/>
                    <a:pt x="2243" y="4202"/>
                  </a:cubicBezTo>
                  <a:cubicBezTo>
                    <a:pt x="2243" y="4138"/>
                    <a:pt x="2215" y="4101"/>
                    <a:pt x="2188" y="4047"/>
                  </a:cubicBezTo>
                  <a:cubicBezTo>
                    <a:pt x="2152" y="4001"/>
                    <a:pt x="2097" y="3956"/>
                    <a:pt x="2097" y="3873"/>
                  </a:cubicBezTo>
                  <a:cubicBezTo>
                    <a:pt x="2097" y="3589"/>
                    <a:pt x="2097" y="3589"/>
                    <a:pt x="2097" y="3589"/>
                  </a:cubicBezTo>
                  <a:cubicBezTo>
                    <a:pt x="3250" y="3589"/>
                    <a:pt x="3250" y="3589"/>
                    <a:pt x="3250" y="3589"/>
                  </a:cubicBezTo>
                  <a:cubicBezTo>
                    <a:pt x="3278" y="3461"/>
                    <a:pt x="3278" y="3379"/>
                    <a:pt x="3269" y="3305"/>
                  </a:cubicBezTo>
                  <a:cubicBezTo>
                    <a:pt x="3305" y="3296"/>
                    <a:pt x="3333" y="3287"/>
                    <a:pt x="3369" y="3268"/>
                  </a:cubicBezTo>
                  <a:cubicBezTo>
                    <a:pt x="3507" y="3214"/>
                    <a:pt x="3653" y="3131"/>
                    <a:pt x="3800" y="3030"/>
                  </a:cubicBezTo>
                  <a:cubicBezTo>
                    <a:pt x="3946" y="3149"/>
                    <a:pt x="4120" y="3250"/>
                    <a:pt x="4322" y="3268"/>
                  </a:cubicBezTo>
                  <a:cubicBezTo>
                    <a:pt x="4514" y="3287"/>
                    <a:pt x="4678" y="3195"/>
                    <a:pt x="4798" y="3076"/>
                  </a:cubicBezTo>
                  <a:cubicBezTo>
                    <a:pt x="4917" y="2967"/>
                    <a:pt x="5000" y="2820"/>
                    <a:pt x="5063" y="2682"/>
                  </a:cubicBezTo>
                  <a:cubicBezTo>
                    <a:pt x="5191" y="2408"/>
                    <a:pt x="5256" y="2142"/>
                    <a:pt x="5256" y="2142"/>
                  </a:cubicBezTo>
                  <a:cubicBezTo>
                    <a:pt x="5283" y="2032"/>
                    <a:pt x="5210" y="1914"/>
                    <a:pt x="5100" y="1895"/>
                  </a:cubicBezTo>
                  <a:close/>
                  <a:moveTo>
                    <a:pt x="3836" y="2472"/>
                  </a:moveTo>
                  <a:lnTo>
                    <a:pt x="3836" y="2472"/>
                  </a:lnTo>
                  <a:cubicBezTo>
                    <a:pt x="3754" y="2344"/>
                    <a:pt x="3708" y="2197"/>
                    <a:pt x="3708" y="2078"/>
                  </a:cubicBezTo>
                  <a:cubicBezTo>
                    <a:pt x="3708" y="1978"/>
                    <a:pt x="3754" y="1831"/>
                    <a:pt x="3809" y="1730"/>
                  </a:cubicBezTo>
                  <a:cubicBezTo>
                    <a:pt x="3864" y="1630"/>
                    <a:pt x="3910" y="1593"/>
                    <a:pt x="3946" y="1593"/>
                  </a:cubicBezTo>
                  <a:cubicBezTo>
                    <a:pt x="4065" y="1593"/>
                    <a:pt x="4093" y="1630"/>
                    <a:pt x="4138" y="1721"/>
                  </a:cubicBezTo>
                  <a:cubicBezTo>
                    <a:pt x="4175" y="1813"/>
                    <a:pt x="4175" y="1969"/>
                    <a:pt x="4147" y="2078"/>
                  </a:cubicBezTo>
                  <a:cubicBezTo>
                    <a:pt x="4138" y="2133"/>
                    <a:pt x="4084" y="2243"/>
                    <a:pt x="3983" y="2353"/>
                  </a:cubicBezTo>
                  <a:cubicBezTo>
                    <a:pt x="3946" y="2390"/>
                    <a:pt x="3882" y="2426"/>
                    <a:pt x="3836" y="2472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lIns="152366" tIns="76183" rIns="152366" bIns="76183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7" name="Freeform 8"/>
            <p:cNvSpPr>
              <a:spLocks noChangeArrowheads="1"/>
            </p:cNvSpPr>
            <p:nvPr/>
          </p:nvSpPr>
          <p:spPr bwMode="auto">
            <a:xfrm>
              <a:off x="3631785" y="7963958"/>
              <a:ext cx="2340952" cy="1378480"/>
            </a:xfrm>
            <a:custGeom>
              <a:avLst/>
              <a:gdLst>
                <a:gd name="T0" fmla="*/ 3818 w 3902"/>
                <a:gd name="T1" fmla="*/ 953 h 2299"/>
                <a:gd name="T2" fmla="*/ 3818 w 3902"/>
                <a:gd name="T3" fmla="*/ 953 h 2299"/>
                <a:gd name="T4" fmla="*/ 3645 w 3902"/>
                <a:gd name="T5" fmla="*/ 897 h 2299"/>
                <a:gd name="T6" fmla="*/ 3489 w 3902"/>
                <a:gd name="T7" fmla="*/ 962 h 2299"/>
                <a:gd name="T8" fmla="*/ 3315 w 3902"/>
                <a:gd name="T9" fmla="*/ 1044 h 2299"/>
                <a:gd name="T10" fmla="*/ 2976 w 3902"/>
                <a:gd name="T11" fmla="*/ 1044 h 2299"/>
                <a:gd name="T12" fmla="*/ 2976 w 3902"/>
                <a:gd name="T13" fmla="*/ 0 h 2299"/>
                <a:gd name="T14" fmla="*/ 2298 w 3902"/>
                <a:gd name="T15" fmla="*/ 0 h 2299"/>
                <a:gd name="T16" fmla="*/ 2298 w 3902"/>
                <a:gd name="T17" fmla="*/ 46 h 2299"/>
                <a:gd name="T18" fmla="*/ 2353 w 3902"/>
                <a:gd name="T19" fmla="*/ 129 h 2299"/>
                <a:gd name="T20" fmla="*/ 2445 w 3902"/>
                <a:gd name="T21" fmla="*/ 375 h 2299"/>
                <a:gd name="T22" fmla="*/ 2353 w 3902"/>
                <a:gd name="T23" fmla="*/ 659 h 2299"/>
                <a:gd name="T24" fmla="*/ 2024 w 3902"/>
                <a:gd name="T25" fmla="*/ 796 h 2299"/>
                <a:gd name="T26" fmla="*/ 1704 w 3902"/>
                <a:gd name="T27" fmla="*/ 659 h 2299"/>
                <a:gd name="T28" fmla="*/ 1612 w 3902"/>
                <a:gd name="T29" fmla="*/ 375 h 2299"/>
                <a:gd name="T30" fmla="*/ 1713 w 3902"/>
                <a:gd name="T31" fmla="*/ 119 h 2299"/>
                <a:gd name="T32" fmla="*/ 1777 w 3902"/>
                <a:gd name="T33" fmla="*/ 28 h 2299"/>
                <a:gd name="T34" fmla="*/ 1777 w 3902"/>
                <a:gd name="T35" fmla="*/ 0 h 2299"/>
                <a:gd name="T36" fmla="*/ 0 w 3902"/>
                <a:gd name="T37" fmla="*/ 0 h 2299"/>
                <a:gd name="T38" fmla="*/ 0 w 3902"/>
                <a:gd name="T39" fmla="*/ 879 h 2299"/>
                <a:gd name="T40" fmla="*/ 92 w 3902"/>
                <a:gd name="T41" fmla="*/ 879 h 2299"/>
                <a:gd name="T42" fmla="*/ 175 w 3902"/>
                <a:gd name="T43" fmla="*/ 833 h 2299"/>
                <a:gd name="T44" fmla="*/ 421 w 3902"/>
                <a:gd name="T45" fmla="*/ 741 h 2299"/>
                <a:gd name="T46" fmla="*/ 706 w 3902"/>
                <a:gd name="T47" fmla="*/ 824 h 2299"/>
                <a:gd name="T48" fmla="*/ 843 w 3902"/>
                <a:gd name="T49" fmla="*/ 1154 h 2299"/>
                <a:gd name="T50" fmla="*/ 706 w 3902"/>
                <a:gd name="T51" fmla="*/ 1474 h 2299"/>
                <a:gd name="T52" fmla="*/ 421 w 3902"/>
                <a:gd name="T53" fmla="*/ 1566 h 2299"/>
                <a:gd name="T54" fmla="*/ 175 w 3902"/>
                <a:gd name="T55" fmla="*/ 1465 h 2299"/>
                <a:gd name="T56" fmla="*/ 74 w 3902"/>
                <a:gd name="T57" fmla="*/ 1401 h 2299"/>
                <a:gd name="T58" fmla="*/ 0 w 3902"/>
                <a:gd name="T59" fmla="*/ 1401 h 2299"/>
                <a:gd name="T60" fmla="*/ 0 w 3902"/>
                <a:gd name="T61" fmla="*/ 2298 h 2299"/>
                <a:gd name="T62" fmla="*/ 1237 w 3902"/>
                <a:gd name="T63" fmla="*/ 2298 h 2299"/>
                <a:gd name="T64" fmla="*/ 1237 w 3902"/>
                <a:gd name="T65" fmla="*/ 2243 h 2299"/>
                <a:gd name="T66" fmla="*/ 1173 w 3902"/>
                <a:gd name="T67" fmla="*/ 2152 h 2299"/>
                <a:gd name="T68" fmla="*/ 1072 w 3902"/>
                <a:gd name="T69" fmla="*/ 1895 h 2299"/>
                <a:gd name="T70" fmla="*/ 1164 w 3902"/>
                <a:gd name="T71" fmla="*/ 1612 h 2299"/>
                <a:gd name="T72" fmla="*/ 1484 w 3902"/>
                <a:gd name="T73" fmla="*/ 1474 h 2299"/>
                <a:gd name="T74" fmla="*/ 1813 w 3902"/>
                <a:gd name="T75" fmla="*/ 1612 h 2299"/>
                <a:gd name="T76" fmla="*/ 1896 w 3902"/>
                <a:gd name="T77" fmla="*/ 1895 h 2299"/>
                <a:gd name="T78" fmla="*/ 1804 w 3902"/>
                <a:gd name="T79" fmla="*/ 2143 h 2299"/>
                <a:gd name="T80" fmla="*/ 1749 w 3902"/>
                <a:gd name="T81" fmla="*/ 2225 h 2299"/>
                <a:gd name="T82" fmla="*/ 1749 w 3902"/>
                <a:gd name="T83" fmla="*/ 2298 h 2299"/>
                <a:gd name="T84" fmla="*/ 2976 w 3902"/>
                <a:gd name="T85" fmla="*/ 2298 h 2299"/>
                <a:gd name="T86" fmla="*/ 2976 w 3902"/>
                <a:gd name="T87" fmla="*/ 1236 h 2299"/>
                <a:gd name="T88" fmla="*/ 3306 w 3902"/>
                <a:gd name="T89" fmla="*/ 1236 h 2299"/>
                <a:gd name="T90" fmla="*/ 3306 w 3902"/>
                <a:gd name="T91" fmla="*/ 1236 h 2299"/>
                <a:gd name="T92" fmla="*/ 3489 w 3902"/>
                <a:gd name="T93" fmla="*/ 1337 h 2299"/>
                <a:gd name="T94" fmla="*/ 3645 w 3902"/>
                <a:gd name="T95" fmla="*/ 1401 h 2299"/>
                <a:gd name="T96" fmla="*/ 3818 w 3902"/>
                <a:gd name="T97" fmla="*/ 1346 h 2299"/>
                <a:gd name="T98" fmla="*/ 3892 w 3902"/>
                <a:gd name="T99" fmla="*/ 1154 h 2299"/>
                <a:gd name="T100" fmla="*/ 3818 w 3902"/>
                <a:gd name="T101" fmla="*/ 953 h 2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902" h="2299">
                  <a:moveTo>
                    <a:pt x="3818" y="953"/>
                  </a:moveTo>
                  <a:lnTo>
                    <a:pt x="3818" y="953"/>
                  </a:lnTo>
                  <a:cubicBezTo>
                    <a:pt x="3773" y="916"/>
                    <a:pt x="3709" y="897"/>
                    <a:pt x="3645" y="897"/>
                  </a:cubicBezTo>
                  <a:cubicBezTo>
                    <a:pt x="3581" y="897"/>
                    <a:pt x="3535" y="925"/>
                    <a:pt x="3489" y="962"/>
                  </a:cubicBezTo>
                  <a:cubicBezTo>
                    <a:pt x="3443" y="998"/>
                    <a:pt x="3388" y="1044"/>
                    <a:pt x="3315" y="1044"/>
                  </a:cubicBezTo>
                  <a:cubicBezTo>
                    <a:pt x="2976" y="1044"/>
                    <a:pt x="2976" y="1044"/>
                    <a:pt x="2976" y="1044"/>
                  </a:cubicBezTo>
                  <a:cubicBezTo>
                    <a:pt x="2976" y="0"/>
                    <a:pt x="2976" y="0"/>
                    <a:pt x="2976" y="0"/>
                  </a:cubicBezTo>
                  <a:cubicBezTo>
                    <a:pt x="2298" y="0"/>
                    <a:pt x="2298" y="0"/>
                    <a:pt x="2298" y="0"/>
                  </a:cubicBezTo>
                  <a:cubicBezTo>
                    <a:pt x="2298" y="46"/>
                    <a:pt x="2298" y="46"/>
                    <a:pt x="2298" y="46"/>
                  </a:cubicBezTo>
                  <a:cubicBezTo>
                    <a:pt x="2298" y="55"/>
                    <a:pt x="2298" y="64"/>
                    <a:pt x="2353" y="129"/>
                  </a:cubicBezTo>
                  <a:cubicBezTo>
                    <a:pt x="2390" y="183"/>
                    <a:pt x="2445" y="265"/>
                    <a:pt x="2445" y="375"/>
                  </a:cubicBezTo>
                  <a:cubicBezTo>
                    <a:pt x="2445" y="467"/>
                    <a:pt x="2427" y="568"/>
                    <a:pt x="2353" y="659"/>
                  </a:cubicBezTo>
                  <a:cubicBezTo>
                    <a:pt x="2289" y="732"/>
                    <a:pt x="2162" y="796"/>
                    <a:pt x="2024" y="796"/>
                  </a:cubicBezTo>
                  <a:cubicBezTo>
                    <a:pt x="1887" y="787"/>
                    <a:pt x="1768" y="732"/>
                    <a:pt x="1704" y="659"/>
                  </a:cubicBezTo>
                  <a:cubicBezTo>
                    <a:pt x="1631" y="568"/>
                    <a:pt x="1612" y="467"/>
                    <a:pt x="1612" y="375"/>
                  </a:cubicBezTo>
                  <a:cubicBezTo>
                    <a:pt x="1612" y="265"/>
                    <a:pt x="1677" y="174"/>
                    <a:pt x="1713" y="119"/>
                  </a:cubicBezTo>
                  <a:cubicBezTo>
                    <a:pt x="1768" y="55"/>
                    <a:pt x="1777" y="46"/>
                    <a:pt x="1777" y="28"/>
                  </a:cubicBezTo>
                  <a:cubicBezTo>
                    <a:pt x="1777" y="0"/>
                    <a:pt x="1777" y="0"/>
                    <a:pt x="177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79"/>
                    <a:pt x="0" y="879"/>
                    <a:pt x="0" y="879"/>
                  </a:cubicBezTo>
                  <a:cubicBezTo>
                    <a:pt x="92" y="879"/>
                    <a:pt x="92" y="879"/>
                    <a:pt x="92" y="879"/>
                  </a:cubicBezTo>
                  <a:cubicBezTo>
                    <a:pt x="111" y="879"/>
                    <a:pt x="111" y="879"/>
                    <a:pt x="175" y="833"/>
                  </a:cubicBezTo>
                  <a:cubicBezTo>
                    <a:pt x="230" y="787"/>
                    <a:pt x="321" y="741"/>
                    <a:pt x="421" y="741"/>
                  </a:cubicBezTo>
                  <a:cubicBezTo>
                    <a:pt x="522" y="741"/>
                    <a:pt x="623" y="760"/>
                    <a:pt x="706" y="824"/>
                  </a:cubicBezTo>
                  <a:cubicBezTo>
                    <a:pt x="788" y="888"/>
                    <a:pt x="843" y="1017"/>
                    <a:pt x="843" y="1154"/>
                  </a:cubicBezTo>
                  <a:cubicBezTo>
                    <a:pt x="843" y="1291"/>
                    <a:pt x="788" y="1410"/>
                    <a:pt x="706" y="1474"/>
                  </a:cubicBezTo>
                  <a:cubicBezTo>
                    <a:pt x="623" y="1548"/>
                    <a:pt x="522" y="1566"/>
                    <a:pt x="421" y="1566"/>
                  </a:cubicBezTo>
                  <a:cubicBezTo>
                    <a:pt x="312" y="1566"/>
                    <a:pt x="230" y="1511"/>
                    <a:pt x="175" y="1465"/>
                  </a:cubicBezTo>
                  <a:cubicBezTo>
                    <a:pt x="111" y="1410"/>
                    <a:pt x="92" y="1401"/>
                    <a:pt x="74" y="1401"/>
                  </a:cubicBezTo>
                  <a:cubicBezTo>
                    <a:pt x="0" y="1401"/>
                    <a:pt x="0" y="1401"/>
                    <a:pt x="0" y="1401"/>
                  </a:cubicBezTo>
                  <a:cubicBezTo>
                    <a:pt x="0" y="2298"/>
                    <a:pt x="0" y="2298"/>
                    <a:pt x="0" y="2298"/>
                  </a:cubicBezTo>
                  <a:cubicBezTo>
                    <a:pt x="1237" y="2298"/>
                    <a:pt x="1237" y="2298"/>
                    <a:pt x="1237" y="2298"/>
                  </a:cubicBezTo>
                  <a:cubicBezTo>
                    <a:pt x="1237" y="2243"/>
                    <a:pt x="1237" y="2243"/>
                    <a:pt x="1237" y="2243"/>
                  </a:cubicBezTo>
                  <a:cubicBezTo>
                    <a:pt x="1237" y="2225"/>
                    <a:pt x="1228" y="2215"/>
                    <a:pt x="1173" y="2152"/>
                  </a:cubicBezTo>
                  <a:cubicBezTo>
                    <a:pt x="1127" y="2097"/>
                    <a:pt x="1072" y="2005"/>
                    <a:pt x="1072" y="1895"/>
                  </a:cubicBezTo>
                  <a:cubicBezTo>
                    <a:pt x="1072" y="1804"/>
                    <a:pt x="1090" y="1703"/>
                    <a:pt x="1164" y="1612"/>
                  </a:cubicBezTo>
                  <a:cubicBezTo>
                    <a:pt x="1228" y="1539"/>
                    <a:pt x="1346" y="1484"/>
                    <a:pt x="1484" y="1474"/>
                  </a:cubicBezTo>
                  <a:cubicBezTo>
                    <a:pt x="1621" y="1474"/>
                    <a:pt x="1749" y="1539"/>
                    <a:pt x="1813" y="1612"/>
                  </a:cubicBezTo>
                  <a:cubicBezTo>
                    <a:pt x="1877" y="1703"/>
                    <a:pt x="1896" y="1804"/>
                    <a:pt x="1896" y="1895"/>
                  </a:cubicBezTo>
                  <a:cubicBezTo>
                    <a:pt x="1896" y="2005"/>
                    <a:pt x="1850" y="2088"/>
                    <a:pt x="1804" y="2143"/>
                  </a:cubicBezTo>
                  <a:cubicBezTo>
                    <a:pt x="1759" y="2206"/>
                    <a:pt x="1749" y="2215"/>
                    <a:pt x="1749" y="2225"/>
                  </a:cubicBezTo>
                  <a:cubicBezTo>
                    <a:pt x="1749" y="2298"/>
                    <a:pt x="1749" y="2298"/>
                    <a:pt x="1749" y="2298"/>
                  </a:cubicBezTo>
                  <a:cubicBezTo>
                    <a:pt x="2976" y="2298"/>
                    <a:pt x="2976" y="2298"/>
                    <a:pt x="2976" y="2298"/>
                  </a:cubicBezTo>
                  <a:cubicBezTo>
                    <a:pt x="2976" y="1236"/>
                    <a:pt x="2976" y="1236"/>
                    <a:pt x="2976" y="1236"/>
                  </a:cubicBezTo>
                  <a:cubicBezTo>
                    <a:pt x="3306" y="1236"/>
                    <a:pt x="3306" y="1236"/>
                    <a:pt x="3306" y="1236"/>
                  </a:cubicBezTo>
                  <a:lnTo>
                    <a:pt x="3306" y="1236"/>
                  </a:lnTo>
                  <a:cubicBezTo>
                    <a:pt x="3388" y="1245"/>
                    <a:pt x="3443" y="1300"/>
                    <a:pt x="3489" y="1337"/>
                  </a:cubicBezTo>
                  <a:cubicBezTo>
                    <a:pt x="3535" y="1373"/>
                    <a:pt x="3581" y="1401"/>
                    <a:pt x="3645" y="1401"/>
                  </a:cubicBezTo>
                  <a:cubicBezTo>
                    <a:pt x="3709" y="1401"/>
                    <a:pt x="3773" y="1383"/>
                    <a:pt x="3818" y="1346"/>
                  </a:cubicBezTo>
                  <a:cubicBezTo>
                    <a:pt x="3865" y="1309"/>
                    <a:pt x="3892" y="1254"/>
                    <a:pt x="3892" y="1154"/>
                  </a:cubicBezTo>
                  <a:cubicBezTo>
                    <a:pt x="3901" y="1044"/>
                    <a:pt x="3865" y="989"/>
                    <a:pt x="3818" y="953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lIns="152366" tIns="76183" rIns="152366" bIns="76183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8" name="Freeform 9"/>
            <p:cNvSpPr>
              <a:spLocks noChangeArrowheads="1"/>
            </p:cNvSpPr>
            <p:nvPr/>
          </p:nvSpPr>
          <p:spPr bwMode="auto">
            <a:xfrm>
              <a:off x="5557449" y="7963958"/>
              <a:ext cx="1785472" cy="1378480"/>
            </a:xfrm>
            <a:custGeom>
              <a:avLst/>
              <a:gdLst>
                <a:gd name="T0" fmla="*/ 2299 w 2977"/>
                <a:gd name="T1" fmla="*/ 46 h 2299"/>
                <a:gd name="T2" fmla="*/ 2299 w 2977"/>
                <a:gd name="T3" fmla="*/ 46 h 2299"/>
                <a:gd name="T4" fmla="*/ 2354 w 2977"/>
                <a:gd name="T5" fmla="*/ 129 h 2299"/>
                <a:gd name="T6" fmla="*/ 2445 w 2977"/>
                <a:gd name="T7" fmla="*/ 375 h 2299"/>
                <a:gd name="T8" fmla="*/ 2354 w 2977"/>
                <a:gd name="T9" fmla="*/ 659 h 2299"/>
                <a:gd name="T10" fmla="*/ 2024 w 2977"/>
                <a:gd name="T11" fmla="*/ 796 h 2299"/>
                <a:gd name="T12" fmla="*/ 1703 w 2977"/>
                <a:gd name="T13" fmla="*/ 659 h 2299"/>
                <a:gd name="T14" fmla="*/ 1621 w 2977"/>
                <a:gd name="T15" fmla="*/ 375 h 2299"/>
                <a:gd name="T16" fmla="*/ 1722 w 2977"/>
                <a:gd name="T17" fmla="*/ 119 h 2299"/>
                <a:gd name="T18" fmla="*/ 1786 w 2977"/>
                <a:gd name="T19" fmla="*/ 28 h 2299"/>
                <a:gd name="T20" fmla="*/ 1786 w 2977"/>
                <a:gd name="T21" fmla="*/ 0 h 2299"/>
                <a:gd name="T22" fmla="*/ 0 w 2977"/>
                <a:gd name="T23" fmla="*/ 0 h 2299"/>
                <a:gd name="T24" fmla="*/ 0 w 2977"/>
                <a:gd name="T25" fmla="*/ 879 h 2299"/>
                <a:gd name="T26" fmla="*/ 101 w 2977"/>
                <a:gd name="T27" fmla="*/ 879 h 2299"/>
                <a:gd name="T28" fmla="*/ 183 w 2977"/>
                <a:gd name="T29" fmla="*/ 833 h 2299"/>
                <a:gd name="T30" fmla="*/ 422 w 2977"/>
                <a:gd name="T31" fmla="*/ 741 h 2299"/>
                <a:gd name="T32" fmla="*/ 705 w 2977"/>
                <a:gd name="T33" fmla="*/ 824 h 2299"/>
                <a:gd name="T34" fmla="*/ 843 w 2977"/>
                <a:gd name="T35" fmla="*/ 1154 h 2299"/>
                <a:gd name="T36" fmla="*/ 705 w 2977"/>
                <a:gd name="T37" fmla="*/ 1474 h 2299"/>
                <a:gd name="T38" fmla="*/ 422 w 2977"/>
                <a:gd name="T39" fmla="*/ 1566 h 2299"/>
                <a:gd name="T40" fmla="*/ 174 w 2977"/>
                <a:gd name="T41" fmla="*/ 1465 h 2299"/>
                <a:gd name="T42" fmla="*/ 82 w 2977"/>
                <a:gd name="T43" fmla="*/ 1401 h 2299"/>
                <a:gd name="T44" fmla="*/ 0 w 2977"/>
                <a:gd name="T45" fmla="*/ 1401 h 2299"/>
                <a:gd name="T46" fmla="*/ 0 w 2977"/>
                <a:gd name="T47" fmla="*/ 2298 h 2299"/>
                <a:gd name="T48" fmla="*/ 1237 w 2977"/>
                <a:gd name="T49" fmla="*/ 2298 h 2299"/>
                <a:gd name="T50" fmla="*/ 1237 w 2977"/>
                <a:gd name="T51" fmla="*/ 2243 h 2299"/>
                <a:gd name="T52" fmla="*/ 1172 w 2977"/>
                <a:gd name="T53" fmla="*/ 2152 h 2299"/>
                <a:gd name="T54" fmla="*/ 1071 w 2977"/>
                <a:gd name="T55" fmla="*/ 1895 h 2299"/>
                <a:gd name="T56" fmla="*/ 1163 w 2977"/>
                <a:gd name="T57" fmla="*/ 1612 h 2299"/>
                <a:gd name="T58" fmla="*/ 1484 w 2977"/>
                <a:gd name="T59" fmla="*/ 1474 h 2299"/>
                <a:gd name="T60" fmla="*/ 1813 w 2977"/>
                <a:gd name="T61" fmla="*/ 1612 h 2299"/>
                <a:gd name="T62" fmla="*/ 1896 w 2977"/>
                <a:gd name="T63" fmla="*/ 1895 h 2299"/>
                <a:gd name="T64" fmla="*/ 1804 w 2977"/>
                <a:gd name="T65" fmla="*/ 2143 h 2299"/>
                <a:gd name="T66" fmla="*/ 1759 w 2977"/>
                <a:gd name="T67" fmla="*/ 2225 h 2299"/>
                <a:gd name="T68" fmla="*/ 1759 w 2977"/>
                <a:gd name="T69" fmla="*/ 2298 h 2299"/>
                <a:gd name="T70" fmla="*/ 2976 w 2977"/>
                <a:gd name="T71" fmla="*/ 2298 h 2299"/>
                <a:gd name="T72" fmla="*/ 2976 w 2977"/>
                <a:gd name="T73" fmla="*/ 0 h 2299"/>
                <a:gd name="T74" fmla="*/ 2299 w 2977"/>
                <a:gd name="T75" fmla="*/ 0 h 2299"/>
                <a:gd name="T76" fmla="*/ 2299 w 2977"/>
                <a:gd name="T77" fmla="*/ 46 h 2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977" h="2299">
                  <a:moveTo>
                    <a:pt x="2299" y="46"/>
                  </a:moveTo>
                  <a:lnTo>
                    <a:pt x="2299" y="46"/>
                  </a:lnTo>
                  <a:cubicBezTo>
                    <a:pt x="2299" y="55"/>
                    <a:pt x="2308" y="64"/>
                    <a:pt x="2354" y="129"/>
                  </a:cubicBezTo>
                  <a:cubicBezTo>
                    <a:pt x="2391" y="183"/>
                    <a:pt x="2445" y="265"/>
                    <a:pt x="2445" y="375"/>
                  </a:cubicBezTo>
                  <a:cubicBezTo>
                    <a:pt x="2445" y="467"/>
                    <a:pt x="2427" y="568"/>
                    <a:pt x="2354" y="659"/>
                  </a:cubicBezTo>
                  <a:cubicBezTo>
                    <a:pt x="2290" y="732"/>
                    <a:pt x="2161" y="796"/>
                    <a:pt x="2024" y="796"/>
                  </a:cubicBezTo>
                  <a:cubicBezTo>
                    <a:pt x="1887" y="787"/>
                    <a:pt x="1768" y="732"/>
                    <a:pt x="1703" y="659"/>
                  </a:cubicBezTo>
                  <a:cubicBezTo>
                    <a:pt x="1639" y="568"/>
                    <a:pt x="1621" y="467"/>
                    <a:pt x="1621" y="375"/>
                  </a:cubicBezTo>
                  <a:cubicBezTo>
                    <a:pt x="1621" y="265"/>
                    <a:pt x="1676" y="174"/>
                    <a:pt x="1722" y="119"/>
                  </a:cubicBezTo>
                  <a:cubicBezTo>
                    <a:pt x="1768" y="55"/>
                    <a:pt x="1786" y="46"/>
                    <a:pt x="1786" y="28"/>
                  </a:cubicBezTo>
                  <a:cubicBezTo>
                    <a:pt x="1786" y="0"/>
                    <a:pt x="1786" y="0"/>
                    <a:pt x="178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79"/>
                    <a:pt x="0" y="879"/>
                    <a:pt x="0" y="879"/>
                  </a:cubicBezTo>
                  <a:cubicBezTo>
                    <a:pt x="101" y="879"/>
                    <a:pt x="101" y="879"/>
                    <a:pt x="101" y="879"/>
                  </a:cubicBezTo>
                  <a:cubicBezTo>
                    <a:pt x="110" y="879"/>
                    <a:pt x="119" y="879"/>
                    <a:pt x="183" y="833"/>
                  </a:cubicBezTo>
                  <a:cubicBezTo>
                    <a:pt x="238" y="787"/>
                    <a:pt x="321" y="741"/>
                    <a:pt x="422" y="741"/>
                  </a:cubicBezTo>
                  <a:cubicBezTo>
                    <a:pt x="522" y="741"/>
                    <a:pt x="623" y="760"/>
                    <a:pt x="705" y="824"/>
                  </a:cubicBezTo>
                  <a:cubicBezTo>
                    <a:pt x="788" y="888"/>
                    <a:pt x="843" y="1017"/>
                    <a:pt x="843" y="1154"/>
                  </a:cubicBezTo>
                  <a:cubicBezTo>
                    <a:pt x="843" y="1291"/>
                    <a:pt x="788" y="1410"/>
                    <a:pt x="705" y="1474"/>
                  </a:cubicBezTo>
                  <a:cubicBezTo>
                    <a:pt x="623" y="1548"/>
                    <a:pt x="522" y="1566"/>
                    <a:pt x="422" y="1566"/>
                  </a:cubicBezTo>
                  <a:cubicBezTo>
                    <a:pt x="312" y="1566"/>
                    <a:pt x="229" y="1511"/>
                    <a:pt x="174" y="1465"/>
                  </a:cubicBezTo>
                  <a:cubicBezTo>
                    <a:pt x="110" y="1410"/>
                    <a:pt x="92" y="1401"/>
                    <a:pt x="82" y="1401"/>
                  </a:cubicBezTo>
                  <a:cubicBezTo>
                    <a:pt x="0" y="1401"/>
                    <a:pt x="0" y="1401"/>
                    <a:pt x="0" y="1401"/>
                  </a:cubicBezTo>
                  <a:cubicBezTo>
                    <a:pt x="0" y="2298"/>
                    <a:pt x="0" y="2298"/>
                    <a:pt x="0" y="2298"/>
                  </a:cubicBezTo>
                  <a:cubicBezTo>
                    <a:pt x="1237" y="2298"/>
                    <a:pt x="1237" y="2298"/>
                    <a:pt x="1237" y="2298"/>
                  </a:cubicBezTo>
                  <a:cubicBezTo>
                    <a:pt x="1237" y="2243"/>
                    <a:pt x="1237" y="2243"/>
                    <a:pt x="1237" y="2243"/>
                  </a:cubicBezTo>
                  <a:cubicBezTo>
                    <a:pt x="1237" y="2225"/>
                    <a:pt x="1227" y="2215"/>
                    <a:pt x="1172" y="2152"/>
                  </a:cubicBezTo>
                  <a:cubicBezTo>
                    <a:pt x="1136" y="2097"/>
                    <a:pt x="1071" y="2005"/>
                    <a:pt x="1071" y="1895"/>
                  </a:cubicBezTo>
                  <a:cubicBezTo>
                    <a:pt x="1071" y="1804"/>
                    <a:pt x="1090" y="1703"/>
                    <a:pt x="1163" y="1612"/>
                  </a:cubicBezTo>
                  <a:cubicBezTo>
                    <a:pt x="1227" y="1539"/>
                    <a:pt x="1347" y="1484"/>
                    <a:pt x="1484" y="1474"/>
                  </a:cubicBezTo>
                  <a:cubicBezTo>
                    <a:pt x="1621" y="1474"/>
                    <a:pt x="1750" y="1539"/>
                    <a:pt x="1813" y="1612"/>
                  </a:cubicBezTo>
                  <a:cubicBezTo>
                    <a:pt x="1878" y="1703"/>
                    <a:pt x="1896" y="1804"/>
                    <a:pt x="1896" y="1895"/>
                  </a:cubicBezTo>
                  <a:cubicBezTo>
                    <a:pt x="1896" y="2005"/>
                    <a:pt x="1850" y="2088"/>
                    <a:pt x="1804" y="2143"/>
                  </a:cubicBezTo>
                  <a:cubicBezTo>
                    <a:pt x="1759" y="2206"/>
                    <a:pt x="1759" y="2215"/>
                    <a:pt x="1759" y="2225"/>
                  </a:cubicBezTo>
                  <a:cubicBezTo>
                    <a:pt x="1759" y="2298"/>
                    <a:pt x="1759" y="2298"/>
                    <a:pt x="1759" y="2298"/>
                  </a:cubicBezTo>
                  <a:cubicBezTo>
                    <a:pt x="2976" y="2298"/>
                    <a:pt x="2976" y="2298"/>
                    <a:pt x="2976" y="2298"/>
                  </a:cubicBezTo>
                  <a:cubicBezTo>
                    <a:pt x="2976" y="0"/>
                    <a:pt x="2976" y="0"/>
                    <a:pt x="2976" y="0"/>
                  </a:cubicBezTo>
                  <a:cubicBezTo>
                    <a:pt x="2299" y="0"/>
                    <a:pt x="2299" y="0"/>
                    <a:pt x="2299" y="0"/>
                  </a:cubicBezTo>
                  <a:lnTo>
                    <a:pt x="2299" y="46"/>
                  </a:lnTo>
                </a:path>
              </a:pathLst>
            </a:custGeom>
            <a:grpFill/>
            <a:ln>
              <a:noFill/>
            </a:ln>
            <a:effectLst/>
          </p:spPr>
          <p:txBody>
            <a:bodyPr wrap="none" lIns="152366" tIns="76183" rIns="152366" bIns="76183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9" name="Freeform 10"/>
            <p:cNvSpPr>
              <a:spLocks noChangeArrowheads="1"/>
            </p:cNvSpPr>
            <p:nvPr/>
          </p:nvSpPr>
          <p:spPr bwMode="auto">
            <a:xfrm>
              <a:off x="7488405" y="7963958"/>
              <a:ext cx="1938890" cy="1907647"/>
            </a:xfrm>
            <a:custGeom>
              <a:avLst/>
              <a:gdLst>
                <a:gd name="T0" fmla="*/ 2297 w 3232"/>
                <a:gd name="T1" fmla="*/ 46 h 3178"/>
                <a:gd name="T2" fmla="*/ 2297 w 3232"/>
                <a:gd name="T3" fmla="*/ 46 h 3178"/>
                <a:gd name="T4" fmla="*/ 2352 w 3232"/>
                <a:gd name="T5" fmla="*/ 129 h 3178"/>
                <a:gd name="T6" fmla="*/ 2444 w 3232"/>
                <a:gd name="T7" fmla="*/ 375 h 3178"/>
                <a:gd name="T8" fmla="*/ 2352 w 3232"/>
                <a:gd name="T9" fmla="*/ 659 h 3178"/>
                <a:gd name="T10" fmla="*/ 2032 w 3232"/>
                <a:gd name="T11" fmla="*/ 796 h 3178"/>
                <a:gd name="T12" fmla="*/ 1702 w 3232"/>
                <a:gd name="T13" fmla="*/ 659 h 3178"/>
                <a:gd name="T14" fmla="*/ 1620 w 3232"/>
                <a:gd name="T15" fmla="*/ 375 h 3178"/>
                <a:gd name="T16" fmla="*/ 1720 w 3232"/>
                <a:gd name="T17" fmla="*/ 119 h 3178"/>
                <a:gd name="T18" fmla="*/ 1784 w 3232"/>
                <a:gd name="T19" fmla="*/ 28 h 3178"/>
                <a:gd name="T20" fmla="*/ 1784 w 3232"/>
                <a:gd name="T21" fmla="*/ 0 h 3178"/>
                <a:gd name="T22" fmla="*/ 0 w 3232"/>
                <a:gd name="T23" fmla="*/ 0 h 3178"/>
                <a:gd name="T24" fmla="*/ 0 w 3232"/>
                <a:gd name="T25" fmla="*/ 2298 h 3178"/>
                <a:gd name="T26" fmla="*/ 328 w 3232"/>
                <a:gd name="T27" fmla="*/ 2298 h 3178"/>
                <a:gd name="T28" fmla="*/ 328 w 3232"/>
                <a:gd name="T29" fmla="*/ 2582 h 3178"/>
                <a:gd name="T30" fmla="*/ 328 w 3232"/>
                <a:gd name="T31" fmla="*/ 2591 h 3178"/>
                <a:gd name="T32" fmla="*/ 228 w 3232"/>
                <a:gd name="T33" fmla="*/ 2765 h 3178"/>
                <a:gd name="T34" fmla="*/ 164 w 3232"/>
                <a:gd name="T35" fmla="*/ 2921 h 3178"/>
                <a:gd name="T36" fmla="*/ 210 w 3232"/>
                <a:gd name="T37" fmla="*/ 3095 h 3178"/>
                <a:gd name="T38" fmla="*/ 411 w 3232"/>
                <a:gd name="T39" fmla="*/ 3177 h 3178"/>
                <a:gd name="T40" fmla="*/ 604 w 3232"/>
                <a:gd name="T41" fmla="*/ 3104 h 3178"/>
                <a:gd name="T42" fmla="*/ 659 w 3232"/>
                <a:gd name="T43" fmla="*/ 2921 h 3178"/>
                <a:gd name="T44" fmla="*/ 595 w 3232"/>
                <a:gd name="T45" fmla="*/ 2774 h 3178"/>
                <a:gd name="T46" fmla="*/ 512 w 3232"/>
                <a:gd name="T47" fmla="*/ 2591 h 3178"/>
                <a:gd name="T48" fmla="*/ 512 w 3232"/>
                <a:gd name="T49" fmla="*/ 2298 h 3178"/>
                <a:gd name="T50" fmla="*/ 1556 w 3232"/>
                <a:gd name="T51" fmla="*/ 2298 h 3178"/>
                <a:gd name="T52" fmla="*/ 3085 w 3232"/>
                <a:gd name="T53" fmla="*/ 467 h 3178"/>
                <a:gd name="T54" fmla="*/ 3231 w 3232"/>
                <a:gd name="T55" fmla="*/ 0 h 3178"/>
                <a:gd name="T56" fmla="*/ 2297 w 3232"/>
                <a:gd name="T57" fmla="*/ 0 h 3178"/>
                <a:gd name="T58" fmla="*/ 2297 w 3232"/>
                <a:gd name="T59" fmla="*/ 46 h 3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232" h="3178">
                  <a:moveTo>
                    <a:pt x="2297" y="46"/>
                  </a:moveTo>
                  <a:lnTo>
                    <a:pt x="2297" y="46"/>
                  </a:lnTo>
                  <a:cubicBezTo>
                    <a:pt x="2297" y="55"/>
                    <a:pt x="2306" y="64"/>
                    <a:pt x="2352" y="129"/>
                  </a:cubicBezTo>
                  <a:cubicBezTo>
                    <a:pt x="2389" y="183"/>
                    <a:pt x="2444" y="265"/>
                    <a:pt x="2444" y="375"/>
                  </a:cubicBezTo>
                  <a:cubicBezTo>
                    <a:pt x="2444" y="467"/>
                    <a:pt x="2426" y="568"/>
                    <a:pt x="2352" y="659"/>
                  </a:cubicBezTo>
                  <a:cubicBezTo>
                    <a:pt x="2288" y="732"/>
                    <a:pt x="2169" y="796"/>
                    <a:pt x="2032" y="796"/>
                  </a:cubicBezTo>
                  <a:cubicBezTo>
                    <a:pt x="1894" y="787"/>
                    <a:pt x="1775" y="732"/>
                    <a:pt x="1702" y="659"/>
                  </a:cubicBezTo>
                  <a:cubicBezTo>
                    <a:pt x="1639" y="568"/>
                    <a:pt x="1620" y="467"/>
                    <a:pt x="1620" y="375"/>
                  </a:cubicBezTo>
                  <a:cubicBezTo>
                    <a:pt x="1620" y="265"/>
                    <a:pt x="1675" y="174"/>
                    <a:pt x="1720" y="119"/>
                  </a:cubicBezTo>
                  <a:cubicBezTo>
                    <a:pt x="1766" y="55"/>
                    <a:pt x="1784" y="46"/>
                    <a:pt x="1784" y="28"/>
                  </a:cubicBezTo>
                  <a:cubicBezTo>
                    <a:pt x="1784" y="0"/>
                    <a:pt x="1784" y="0"/>
                    <a:pt x="1784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298"/>
                    <a:pt x="0" y="2298"/>
                    <a:pt x="0" y="2298"/>
                  </a:cubicBezTo>
                  <a:cubicBezTo>
                    <a:pt x="328" y="2298"/>
                    <a:pt x="328" y="2298"/>
                    <a:pt x="328" y="2298"/>
                  </a:cubicBezTo>
                  <a:cubicBezTo>
                    <a:pt x="328" y="2582"/>
                    <a:pt x="328" y="2582"/>
                    <a:pt x="328" y="2582"/>
                  </a:cubicBezTo>
                  <a:lnTo>
                    <a:pt x="328" y="2591"/>
                  </a:lnTo>
                  <a:cubicBezTo>
                    <a:pt x="319" y="2673"/>
                    <a:pt x="265" y="2719"/>
                    <a:pt x="228" y="2765"/>
                  </a:cubicBezTo>
                  <a:cubicBezTo>
                    <a:pt x="192" y="2820"/>
                    <a:pt x="164" y="2857"/>
                    <a:pt x="164" y="2921"/>
                  </a:cubicBezTo>
                  <a:cubicBezTo>
                    <a:pt x="164" y="2994"/>
                    <a:pt x="173" y="3059"/>
                    <a:pt x="210" y="3095"/>
                  </a:cubicBezTo>
                  <a:cubicBezTo>
                    <a:pt x="246" y="3140"/>
                    <a:pt x="301" y="3177"/>
                    <a:pt x="411" y="3177"/>
                  </a:cubicBezTo>
                  <a:cubicBezTo>
                    <a:pt x="512" y="3177"/>
                    <a:pt x="567" y="3150"/>
                    <a:pt x="604" y="3104"/>
                  </a:cubicBezTo>
                  <a:cubicBezTo>
                    <a:pt x="641" y="3059"/>
                    <a:pt x="659" y="2985"/>
                    <a:pt x="659" y="2921"/>
                  </a:cubicBezTo>
                  <a:cubicBezTo>
                    <a:pt x="659" y="2866"/>
                    <a:pt x="632" y="2820"/>
                    <a:pt x="595" y="2774"/>
                  </a:cubicBezTo>
                  <a:cubicBezTo>
                    <a:pt x="567" y="2719"/>
                    <a:pt x="512" y="2673"/>
                    <a:pt x="512" y="2591"/>
                  </a:cubicBezTo>
                  <a:cubicBezTo>
                    <a:pt x="512" y="2298"/>
                    <a:pt x="512" y="2298"/>
                    <a:pt x="512" y="2298"/>
                  </a:cubicBezTo>
                  <a:cubicBezTo>
                    <a:pt x="1556" y="2298"/>
                    <a:pt x="1556" y="2298"/>
                    <a:pt x="1556" y="2298"/>
                  </a:cubicBezTo>
                  <a:cubicBezTo>
                    <a:pt x="2260" y="1831"/>
                    <a:pt x="2801" y="1218"/>
                    <a:pt x="3085" y="467"/>
                  </a:cubicBezTo>
                  <a:cubicBezTo>
                    <a:pt x="3149" y="274"/>
                    <a:pt x="3195" y="129"/>
                    <a:pt x="3231" y="0"/>
                  </a:cubicBezTo>
                  <a:cubicBezTo>
                    <a:pt x="2297" y="0"/>
                    <a:pt x="2297" y="0"/>
                    <a:pt x="2297" y="0"/>
                  </a:cubicBezTo>
                  <a:lnTo>
                    <a:pt x="2297" y="46"/>
                  </a:lnTo>
                </a:path>
              </a:pathLst>
            </a:custGeom>
            <a:grpFill/>
            <a:ln>
              <a:noFill/>
            </a:ln>
            <a:effectLst/>
          </p:spPr>
          <p:txBody>
            <a:bodyPr wrap="none" lIns="152366" tIns="76183" rIns="152366" bIns="76183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0" name="Freeform 11"/>
            <p:cNvSpPr>
              <a:spLocks noChangeArrowheads="1"/>
            </p:cNvSpPr>
            <p:nvPr/>
          </p:nvSpPr>
          <p:spPr bwMode="auto">
            <a:xfrm>
              <a:off x="3679398" y="8948209"/>
              <a:ext cx="2280114" cy="1902355"/>
            </a:xfrm>
            <a:custGeom>
              <a:avLst/>
              <a:gdLst>
                <a:gd name="T0" fmla="*/ 1502 w 3801"/>
                <a:gd name="T1" fmla="*/ 586 h 3169"/>
                <a:gd name="T2" fmla="*/ 1502 w 3801"/>
                <a:gd name="T3" fmla="*/ 586 h 3169"/>
                <a:gd name="T4" fmla="*/ 1594 w 3801"/>
                <a:gd name="T5" fmla="*/ 413 h 3169"/>
                <a:gd name="T6" fmla="*/ 1648 w 3801"/>
                <a:gd name="T7" fmla="*/ 256 h 3169"/>
                <a:gd name="T8" fmla="*/ 1603 w 3801"/>
                <a:gd name="T9" fmla="*/ 82 h 3169"/>
                <a:gd name="T10" fmla="*/ 1401 w 3801"/>
                <a:gd name="T11" fmla="*/ 0 h 3169"/>
                <a:gd name="T12" fmla="*/ 1208 w 3801"/>
                <a:gd name="T13" fmla="*/ 82 h 3169"/>
                <a:gd name="T14" fmla="*/ 1154 w 3801"/>
                <a:gd name="T15" fmla="*/ 256 h 3169"/>
                <a:gd name="T16" fmla="*/ 1218 w 3801"/>
                <a:gd name="T17" fmla="*/ 413 h 3169"/>
                <a:gd name="T18" fmla="*/ 1318 w 3801"/>
                <a:gd name="T19" fmla="*/ 586 h 3169"/>
                <a:gd name="T20" fmla="*/ 1318 w 3801"/>
                <a:gd name="T21" fmla="*/ 595 h 3169"/>
                <a:gd name="T22" fmla="*/ 1318 w 3801"/>
                <a:gd name="T23" fmla="*/ 907 h 3169"/>
                <a:gd name="T24" fmla="*/ 0 w 3801"/>
                <a:gd name="T25" fmla="*/ 907 h 3169"/>
                <a:gd name="T26" fmla="*/ 73 w 3801"/>
                <a:gd name="T27" fmla="*/ 943 h 3169"/>
                <a:gd name="T28" fmla="*/ 73 w 3801"/>
                <a:gd name="T29" fmla="*/ 1795 h 3169"/>
                <a:gd name="T30" fmla="*/ 504 w 3801"/>
                <a:gd name="T31" fmla="*/ 2912 h 3169"/>
                <a:gd name="T32" fmla="*/ 2601 w 3801"/>
                <a:gd name="T33" fmla="*/ 2912 h 3169"/>
                <a:gd name="T34" fmla="*/ 3031 w 3801"/>
                <a:gd name="T35" fmla="*/ 1795 h 3169"/>
                <a:gd name="T36" fmla="*/ 3031 w 3801"/>
                <a:gd name="T37" fmla="*/ 1703 h 3169"/>
                <a:gd name="T38" fmla="*/ 3754 w 3801"/>
                <a:gd name="T39" fmla="*/ 1730 h 3169"/>
                <a:gd name="T40" fmla="*/ 3800 w 3801"/>
                <a:gd name="T41" fmla="*/ 1730 h 3169"/>
                <a:gd name="T42" fmla="*/ 3800 w 3801"/>
                <a:gd name="T43" fmla="*/ 907 h 3169"/>
                <a:gd name="T44" fmla="*/ 1502 w 3801"/>
                <a:gd name="T45" fmla="*/ 907 h 3169"/>
                <a:gd name="T46" fmla="*/ 1502 w 3801"/>
                <a:gd name="T47" fmla="*/ 586 h 3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801" h="3169">
                  <a:moveTo>
                    <a:pt x="1502" y="586"/>
                  </a:moveTo>
                  <a:lnTo>
                    <a:pt x="1502" y="586"/>
                  </a:lnTo>
                  <a:cubicBezTo>
                    <a:pt x="1502" y="504"/>
                    <a:pt x="1557" y="458"/>
                    <a:pt x="1594" y="413"/>
                  </a:cubicBezTo>
                  <a:cubicBezTo>
                    <a:pt x="1630" y="357"/>
                    <a:pt x="1648" y="321"/>
                    <a:pt x="1648" y="256"/>
                  </a:cubicBezTo>
                  <a:cubicBezTo>
                    <a:pt x="1648" y="192"/>
                    <a:pt x="1639" y="119"/>
                    <a:pt x="1603" y="82"/>
                  </a:cubicBezTo>
                  <a:cubicBezTo>
                    <a:pt x="1566" y="36"/>
                    <a:pt x="1511" y="0"/>
                    <a:pt x="1401" y="0"/>
                  </a:cubicBezTo>
                  <a:cubicBezTo>
                    <a:pt x="1300" y="9"/>
                    <a:pt x="1236" y="36"/>
                    <a:pt x="1208" y="82"/>
                  </a:cubicBezTo>
                  <a:cubicBezTo>
                    <a:pt x="1172" y="128"/>
                    <a:pt x="1154" y="192"/>
                    <a:pt x="1154" y="256"/>
                  </a:cubicBezTo>
                  <a:cubicBezTo>
                    <a:pt x="1154" y="321"/>
                    <a:pt x="1181" y="357"/>
                    <a:pt x="1218" y="413"/>
                  </a:cubicBezTo>
                  <a:cubicBezTo>
                    <a:pt x="1254" y="458"/>
                    <a:pt x="1309" y="504"/>
                    <a:pt x="1318" y="586"/>
                  </a:cubicBezTo>
                  <a:cubicBezTo>
                    <a:pt x="1318" y="595"/>
                    <a:pt x="1318" y="595"/>
                    <a:pt x="1318" y="595"/>
                  </a:cubicBezTo>
                  <a:cubicBezTo>
                    <a:pt x="1318" y="907"/>
                    <a:pt x="1318" y="907"/>
                    <a:pt x="1318" y="907"/>
                  </a:cubicBezTo>
                  <a:cubicBezTo>
                    <a:pt x="0" y="907"/>
                    <a:pt x="0" y="907"/>
                    <a:pt x="0" y="907"/>
                  </a:cubicBezTo>
                  <a:cubicBezTo>
                    <a:pt x="28" y="916"/>
                    <a:pt x="46" y="934"/>
                    <a:pt x="73" y="943"/>
                  </a:cubicBezTo>
                  <a:cubicBezTo>
                    <a:pt x="73" y="1795"/>
                    <a:pt x="73" y="1795"/>
                    <a:pt x="73" y="1795"/>
                  </a:cubicBezTo>
                  <a:cubicBezTo>
                    <a:pt x="64" y="2207"/>
                    <a:pt x="229" y="2619"/>
                    <a:pt x="504" y="2912"/>
                  </a:cubicBezTo>
                  <a:cubicBezTo>
                    <a:pt x="1337" y="3140"/>
                    <a:pt x="1849" y="3168"/>
                    <a:pt x="2601" y="2912"/>
                  </a:cubicBezTo>
                  <a:cubicBezTo>
                    <a:pt x="2875" y="2619"/>
                    <a:pt x="3031" y="2207"/>
                    <a:pt x="3031" y="1795"/>
                  </a:cubicBezTo>
                  <a:cubicBezTo>
                    <a:pt x="3031" y="1703"/>
                    <a:pt x="3031" y="1703"/>
                    <a:pt x="3031" y="1703"/>
                  </a:cubicBezTo>
                  <a:cubicBezTo>
                    <a:pt x="3259" y="1721"/>
                    <a:pt x="3507" y="1730"/>
                    <a:pt x="3754" y="1730"/>
                  </a:cubicBezTo>
                  <a:cubicBezTo>
                    <a:pt x="3763" y="1730"/>
                    <a:pt x="3782" y="1730"/>
                    <a:pt x="3800" y="1730"/>
                  </a:cubicBezTo>
                  <a:cubicBezTo>
                    <a:pt x="3800" y="907"/>
                    <a:pt x="3800" y="907"/>
                    <a:pt x="3800" y="907"/>
                  </a:cubicBezTo>
                  <a:cubicBezTo>
                    <a:pt x="1502" y="907"/>
                    <a:pt x="1502" y="907"/>
                    <a:pt x="1502" y="907"/>
                  </a:cubicBezTo>
                  <a:lnTo>
                    <a:pt x="1502" y="586"/>
                  </a:lnTo>
                </a:path>
              </a:pathLst>
            </a:custGeom>
            <a:grpFill/>
            <a:ln>
              <a:noFill/>
            </a:ln>
            <a:effectLst/>
          </p:spPr>
          <p:txBody>
            <a:bodyPr wrap="none" lIns="152366" tIns="76183" rIns="152366" bIns="76183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1" name="Freeform 12"/>
            <p:cNvSpPr>
              <a:spLocks noChangeArrowheads="1"/>
            </p:cNvSpPr>
            <p:nvPr/>
          </p:nvSpPr>
          <p:spPr bwMode="auto">
            <a:xfrm>
              <a:off x="6102350" y="8948208"/>
              <a:ext cx="2076437" cy="1830917"/>
            </a:xfrm>
            <a:custGeom>
              <a:avLst/>
              <a:gdLst>
                <a:gd name="T0" fmla="*/ 2985 w 3462"/>
                <a:gd name="T1" fmla="*/ 952 h 3050"/>
                <a:gd name="T2" fmla="*/ 2985 w 3462"/>
                <a:gd name="T3" fmla="*/ 952 h 3050"/>
                <a:gd name="T4" fmla="*/ 3040 w 3462"/>
                <a:gd name="T5" fmla="*/ 1034 h 3050"/>
                <a:gd name="T6" fmla="*/ 3131 w 3462"/>
                <a:gd name="T7" fmla="*/ 1282 h 3050"/>
                <a:gd name="T8" fmla="*/ 3040 w 3462"/>
                <a:gd name="T9" fmla="*/ 1565 h 3050"/>
                <a:gd name="T10" fmla="*/ 2719 w 3462"/>
                <a:gd name="T11" fmla="*/ 1703 h 3050"/>
                <a:gd name="T12" fmla="*/ 2390 w 3462"/>
                <a:gd name="T13" fmla="*/ 1565 h 3050"/>
                <a:gd name="T14" fmla="*/ 2308 w 3462"/>
                <a:gd name="T15" fmla="*/ 1282 h 3050"/>
                <a:gd name="T16" fmla="*/ 2408 w 3462"/>
                <a:gd name="T17" fmla="*/ 1034 h 3050"/>
                <a:gd name="T18" fmla="*/ 2472 w 3462"/>
                <a:gd name="T19" fmla="*/ 934 h 3050"/>
                <a:gd name="T20" fmla="*/ 2472 w 3462"/>
                <a:gd name="T21" fmla="*/ 907 h 3050"/>
                <a:gd name="T22" fmla="*/ 686 w 3462"/>
                <a:gd name="T23" fmla="*/ 907 h 3050"/>
                <a:gd name="T24" fmla="*/ 686 w 3462"/>
                <a:gd name="T25" fmla="*/ 586 h 3050"/>
                <a:gd name="T26" fmla="*/ 769 w 3462"/>
                <a:gd name="T27" fmla="*/ 413 h 3050"/>
                <a:gd name="T28" fmla="*/ 833 w 3462"/>
                <a:gd name="T29" fmla="*/ 256 h 3050"/>
                <a:gd name="T30" fmla="*/ 778 w 3462"/>
                <a:gd name="T31" fmla="*/ 82 h 3050"/>
                <a:gd name="T32" fmla="*/ 577 w 3462"/>
                <a:gd name="T33" fmla="*/ 0 h 3050"/>
                <a:gd name="T34" fmla="*/ 385 w 3462"/>
                <a:gd name="T35" fmla="*/ 82 h 3050"/>
                <a:gd name="T36" fmla="*/ 330 w 3462"/>
                <a:gd name="T37" fmla="*/ 256 h 3050"/>
                <a:gd name="T38" fmla="*/ 394 w 3462"/>
                <a:gd name="T39" fmla="*/ 413 h 3050"/>
                <a:gd name="T40" fmla="*/ 495 w 3462"/>
                <a:gd name="T41" fmla="*/ 586 h 3050"/>
                <a:gd name="T42" fmla="*/ 495 w 3462"/>
                <a:gd name="T43" fmla="*/ 595 h 3050"/>
                <a:gd name="T44" fmla="*/ 495 w 3462"/>
                <a:gd name="T45" fmla="*/ 907 h 3050"/>
                <a:gd name="T46" fmla="*/ 0 w 3462"/>
                <a:gd name="T47" fmla="*/ 907 h 3050"/>
                <a:gd name="T48" fmla="*/ 0 w 3462"/>
                <a:gd name="T49" fmla="*/ 1721 h 3050"/>
                <a:gd name="T50" fmla="*/ 449 w 3462"/>
                <a:gd name="T51" fmla="*/ 1703 h 3050"/>
                <a:gd name="T52" fmla="*/ 449 w 3462"/>
                <a:gd name="T53" fmla="*/ 1795 h 3050"/>
                <a:gd name="T54" fmla="*/ 879 w 3462"/>
                <a:gd name="T55" fmla="*/ 2912 h 3050"/>
                <a:gd name="T56" fmla="*/ 2985 w 3462"/>
                <a:gd name="T57" fmla="*/ 2912 h 3050"/>
                <a:gd name="T58" fmla="*/ 3407 w 3462"/>
                <a:gd name="T59" fmla="*/ 1795 h 3050"/>
                <a:gd name="T60" fmla="*/ 3407 w 3462"/>
                <a:gd name="T61" fmla="*/ 934 h 3050"/>
                <a:gd name="T62" fmla="*/ 3461 w 3462"/>
                <a:gd name="T63" fmla="*/ 907 h 3050"/>
                <a:gd name="T64" fmla="*/ 2985 w 3462"/>
                <a:gd name="T65" fmla="*/ 907 h 3050"/>
                <a:gd name="T66" fmla="*/ 2985 w 3462"/>
                <a:gd name="T67" fmla="*/ 952 h 30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462" h="3050">
                  <a:moveTo>
                    <a:pt x="2985" y="952"/>
                  </a:moveTo>
                  <a:lnTo>
                    <a:pt x="2985" y="952"/>
                  </a:lnTo>
                  <a:cubicBezTo>
                    <a:pt x="2985" y="971"/>
                    <a:pt x="2994" y="971"/>
                    <a:pt x="3040" y="1034"/>
                  </a:cubicBezTo>
                  <a:cubicBezTo>
                    <a:pt x="3076" y="1089"/>
                    <a:pt x="3131" y="1172"/>
                    <a:pt x="3131" y="1282"/>
                  </a:cubicBezTo>
                  <a:cubicBezTo>
                    <a:pt x="3131" y="1374"/>
                    <a:pt x="3113" y="1474"/>
                    <a:pt x="3040" y="1565"/>
                  </a:cubicBezTo>
                  <a:cubicBezTo>
                    <a:pt x="2976" y="1648"/>
                    <a:pt x="2857" y="1703"/>
                    <a:pt x="2719" y="1703"/>
                  </a:cubicBezTo>
                  <a:cubicBezTo>
                    <a:pt x="2582" y="1703"/>
                    <a:pt x="2463" y="1639"/>
                    <a:pt x="2390" y="1565"/>
                  </a:cubicBezTo>
                  <a:cubicBezTo>
                    <a:pt x="2326" y="1483"/>
                    <a:pt x="2308" y="1374"/>
                    <a:pt x="2308" y="1282"/>
                  </a:cubicBezTo>
                  <a:cubicBezTo>
                    <a:pt x="2308" y="1172"/>
                    <a:pt x="2362" y="1089"/>
                    <a:pt x="2408" y="1034"/>
                  </a:cubicBezTo>
                  <a:cubicBezTo>
                    <a:pt x="2454" y="971"/>
                    <a:pt x="2472" y="952"/>
                    <a:pt x="2472" y="934"/>
                  </a:cubicBezTo>
                  <a:cubicBezTo>
                    <a:pt x="2472" y="907"/>
                    <a:pt x="2472" y="907"/>
                    <a:pt x="2472" y="907"/>
                  </a:cubicBezTo>
                  <a:cubicBezTo>
                    <a:pt x="686" y="907"/>
                    <a:pt x="686" y="907"/>
                    <a:pt x="686" y="907"/>
                  </a:cubicBezTo>
                  <a:cubicBezTo>
                    <a:pt x="686" y="586"/>
                    <a:pt x="686" y="586"/>
                    <a:pt x="686" y="586"/>
                  </a:cubicBezTo>
                  <a:cubicBezTo>
                    <a:pt x="686" y="504"/>
                    <a:pt x="732" y="458"/>
                    <a:pt x="769" y="413"/>
                  </a:cubicBezTo>
                  <a:cubicBezTo>
                    <a:pt x="806" y="357"/>
                    <a:pt x="833" y="321"/>
                    <a:pt x="833" y="256"/>
                  </a:cubicBezTo>
                  <a:cubicBezTo>
                    <a:pt x="833" y="192"/>
                    <a:pt x="815" y="119"/>
                    <a:pt x="778" y="82"/>
                  </a:cubicBezTo>
                  <a:cubicBezTo>
                    <a:pt x="741" y="36"/>
                    <a:pt x="686" y="0"/>
                    <a:pt x="577" y="0"/>
                  </a:cubicBezTo>
                  <a:cubicBezTo>
                    <a:pt x="477" y="9"/>
                    <a:pt x="421" y="36"/>
                    <a:pt x="385" y="82"/>
                  </a:cubicBezTo>
                  <a:cubicBezTo>
                    <a:pt x="348" y="128"/>
                    <a:pt x="330" y="192"/>
                    <a:pt x="330" y="256"/>
                  </a:cubicBezTo>
                  <a:cubicBezTo>
                    <a:pt x="330" y="321"/>
                    <a:pt x="357" y="357"/>
                    <a:pt x="394" y="413"/>
                  </a:cubicBezTo>
                  <a:cubicBezTo>
                    <a:pt x="440" y="458"/>
                    <a:pt x="486" y="504"/>
                    <a:pt x="495" y="586"/>
                  </a:cubicBezTo>
                  <a:cubicBezTo>
                    <a:pt x="495" y="595"/>
                    <a:pt x="495" y="595"/>
                    <a:pt x="495" y="595"/>
                  </a:cubicBezTo>
                  <a:cubicBezTo>
                    <a:pt x="495" y="907"/>
                    <a:pt x="495" y="907"/>
                    <a:pt x="495" y="907"/>
                  </a:cubicBezTo>
                  <a:cubicBezTo>
                    <a:pt x="0" y="907"/>
                    <a:pt x="0" y="907"/>
                    <a:pt x="0" y="907"/>
                  </a:cubicBezTo>
                  <a:cubicBezTo>
                    <a:pt x="0" y="1721"/>
                    <a:pt x="0" y="1721"/>
                    <a:pt x="0" y="1721"/>
                  </a:cubicBezTo>
                  <a:cubicBezTo>
                    <a:pt x="155" y="1721"/>
                    <a:pt x="302" y="1721"/>
                    <a:pt x="449" y="1703"/>
                  </a:cubicBezTo>
                  <a:cubicBezTo>
                    <a:pt x="449" y="1795"/>
                    <a:pt x="449" y="1795"/>
                    <a:pt x="449" y="1795"/>
                  </a:cubicBezTo>
                  <a:cubicBezTo>
                    <a:pt x="449" y="2207"/>
                    <a:pt x="604" y="2619"/>
                    <a:pt x="879" y="2912"/>
                  </a:cubicBezTo>
                  <a:cubicBezTo>
                    <a:pt x="1712" y="3049"/>
                    <a:pt x="2207" y="3049"/>
                    <a:pt x="2985" y="2912"/>
                  </a:cubicBezTo>
                  <a:cubicBezTo>
                    <a:pt x="3260" y="2619"/>
                    <a:pt x="3416" y="2207"/>
                    <a:pt x="3407" y="1795"/>
                  </a:cubicBezTo>
                  <a:cubicBezTo>
                    <a:pt x="3407" y="934"/>
                    <a:pt x="3407" y="934"/>
                    <a:pt x="3407" y="934"/>
                  </a:cubicBezTo>
                  <a:cubicBezTo>
                    <a:pt x="3425" y="925"/>
                    <a:pt x="3443" y="916"/>
                    <a:pt x="3461" y="907"/>
                  </a:cubicBezTo>
                  <a:cubicBezTo>
                    <a:pt x="2985" y="907"/>
                    <a:pt x="2985" y="907"/>
                    <a:pt x="2985" y="907"/>
                  </a:cubicBezTo>
                  <a:lnTo>
                    <a:pt x="2985" y="952"/>
                  </a:lnTo>
                </a:path>
              </a:pathLst>
            </a:custGeom>
            <a:grpFill/>
            <a:ln>
              <a:noFill/>
            </a:ln>
            <a:effectLst/>
          </p:spPr>
          <p:txBody>
            <a:bodyPr wrap="none" lIns="152366" tIns="76183" rIns="152366" bIns="76183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2" name="Freeform 13"/>
            <p:cNvSpPr>
              <a:spLocks noChangeArrowheads="1"/>
            </p:cNvSpPr>
            <p:nvPr/>
          </p:nvSpPr>
          <p:spPr bwMode="auto">
            <a:xfrm>
              <a:off x="4811518" y="2053167"/>
              <a:ext cx="2856756" cy="2465917"/>
            </a:xfrm>
            <a:custGeom>
              <a:avLst/>
              <a:gdLst>
                <a:gd name="T0" fmla="*/ 3717 w 4762"/>
                <a:gd name="T1" fmla="*/ 100 h 4111"/>
                <a:gd name="T2" fmla="*/ 3717 w 4762"/>
                <a:gd name="T3" fmla="*/ 100 h 4111"/>
                <a:gd name="T4" fmla="*/ 3379 w 4762"/>
                <a:gd name="T5" fmla="*/ 45 h 4111"/>
                <a:gd name="T6" fmla="*/ 1438 w 4762"/>
                <a:gd name="T7" fmla="*/ 887 h 4111"/>
                <a:gd name="T8" fmla="*/ 1438 w 4762"/>
                <a:gd name="T9" fmla="*/ 887 h 4111"/>
                <a:gd name="T10" fmla="*/ 28 w 4762"/>
                <a:gd name="T11" fmla="*/ 2370 h 4111"/>
                <a:gd name="T12" fmla="*/ 9 w 4762"/>
                <a:gd name="T13" fmla="*/ 2398 h 4111"/>
                <a:gd name="T14" fmla="*/ 9 w 4762"/>
                <a:gd name="T15" fmla="*/ 2398 h 4111"/>
                <a:gd name="T16" fmla="*/ 28 w 4762"/>
                <a:gd name="T17" fmla="*/ 2389 h 4111"/>
                <a:gd name="T18" fmla="*/ 266 w 4762"/>
                <a:gd name="T19" fmla="*/ 3771 h 4111"/>
                <a:gd name="T20" fmla="*/ 375 w 4762"/>
                <a:gd name="T21" fmla="*/ 4019 h 4111"/>
                <a:gd name="T22" fmla="*/ 660 w 4762"/>
                <a:gd name="T23" fmla="*/ 4101 h 4111"/>
                <a:gd name="T24" fmla="*/ 879 w 4762"/>
                <a:gd name="T25" fmla="*/ 2297 h 4111"/>
                <a:gd name="T26" fmla="*/ 961 w 4762"/>
                <a:gd name="T27" fmla="*/ 2215 h 4111"/>
                <a:gd name="T28" fmla="*/ 1053 w 4762"/>
                <a:gd name="T29" fmla="*/ 2151 h 4111"/>
                <a:gd name="T30" fmla="*/ 2134 w 4762"/>
                <a:gd name="T31" fmla="*/ 1904 h 4111"/>
                <a:gd name="T32" fmla="*/ 2629 w 4762"/>
                <a:gd name="T33" fmla="*/ 2114 h 4111"/>
                <a:gd name="T34" fmla="*/ 2180 w 4762"/>
                <a:gd name="T35" fmla="*/ 2572 h 4111"/>
                <a:gd name="T36" fmla="*/ 2015 w 4762"/>
                <a:gd name="T37" fmla="*/ 2929 h 4111"/>
                <a:gd name="T38" fmla="*/ 2134 w 4762"/>
                <a:gd name="T39" fmla="*/ 3259 h 4111"/>
                <a:gd name="T40" fmla="*/ 2811 w 4762"/>
                <a:gd name="T41" fmla="*/ 3185 h 4111"/>
                <a:gd name="T42" fmla="*/ 4166 w 4762"/>
                <a:gd name="T43" fmla="*/ 2178 h 4111"/>
                <a:gd name="T44" fmla="*/ 4423 w 4762"/>
                <a:gd name="T45" fmla="*/ 1977 h 4111"/>
                <a:gd name="T46" fmla="*/ 4706 w 4762"/>
                <a:gd name="T47" fmla="*/ 1281 h 4111"/>
                <a:gd name="T48" fmla="*/ 4624 w 4762"/>
                <a:gd name="T49" fmla="*/ 915 h 4111"/>
                <a:gd name="T50" fmla="*/ 3717 w 4762"/>
                <a:gd name="T51" fmla="*/ 100 h 4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4762" h="4111">
                  <a:moveTo>
                    <a:pt x="3717" y="100"/>
                  </a:moveTo>
                  <a:lnTo>
                    <a:pt x="3717" y="100"/>
                  </a:lnTo>
                  <a:cubicBezTo>
                    <a:pt x="3626" y="18"/>
                    <a:pt x="3489" y="0"/>
                    <a:pt x="3379" y="45"/>
                  </a:cubicBezTo>
                  <a:cubicBezTo>
                    <a:pt x="1438" y="887"/>
                    <a:pt x="1438" y="887"/>
                    <a:pt x="1438" y="887"/>
                  </a:cubicBezTo>
                  <a:lnTo>
                    <a:pt x="1438" y="887"/>
                  </a:lnTo>
                  <a:cubicBezTo>
                    <a:pt x="1209" y="988"/>
                    <a:pt x="0" y="2142"/>
                    <a:pt x="28" y="2370"/>
                  </a:cubicBezTo>
                  <a:cubicBezTo>
                    <a:pt x="28" y="2380"/>
                    <a:pt x="9" y="2389"/>
                    <a:pt x="9" y="2398"/>
                  </a:cubicBezTo>
                  <a:lnTo>
                    <a:pt x="9" y="2398"/>
                  </a:lnTo>
                  <a:lnTo>
                    <a:pt x="28" y="2389"/>
                  </a:lnTo>
                  <a:cubicBezTo>
                    <a:pt x="266" y="3771"/>
                    <a:pt x="266" y="3771"/>
                    <a:pt x="266" y="3771"/>
                  </a:cubicBezTo>
                  <a:cubicBezTo>
                    <a:pt x="266" y="3863"/>
                    <a:pt x="311" y="3955"/>
                    <a:pt x="375" y="4019"/>
                  </a:cubicBezTo>
                  <a:cubicBezTo>
                    <a:pt x="449" y="4083"/>
                    <a:pt x="559" y="4110"/>
                    <a:pt x="660" y="4101"/>
                  </a:cubicBezTo>
                  <a:cubicBezTo>
                    <a:pt x="348" y="3525"/>
                    <a:pt x="412" y="2801"/>
                    <a:pt x="879" y="2297"/>
                  </a:cubicBezTo>
                  <a:cubicBezTo>
                    <a:pt x="916" y="2260"/>
                    <a:pt x="943" y="2233"/>
                    <a:pt x="961" y="2215"/>
                  </a:cubicBezTo>
                  <a:cubicBezTo>
                    <a:pt x="989" y="2187"/>
                    <a:pt x="1026" y="2160"/>
                    <a:pt x="1053" y="2151"/>
                  </a:cubicBezTo>
                  <a:cubicBezTo>
                    <a:pt x="1438" y="2060"/>
                    <a:pt x="1849" y="1968"/>
                    <a:pt x="2134" y="1904"/>
                  </a:cubicBezTo>
                  <a:cubicBezTo>
                    <a:pt x="2143" y="1904"/>
                    <a:pt x="2509" y="1913"/>
                    <a:pt x="2629" y="2114"/>
                  </a:cubicBezTo>
                  <a:cubicBezTo>
                    <a:pt x="2180" y="2572"/>
                    <a:pt x="2180" y="2572"/>
                    <a:pt x="2180" y="2572"/>
                  </a:cubicBezTo>
                  <a:cubicBezTo>
                    <a:pt x="2088" y="2673"/>
                    <a:pt x="2024" y="2801"/>
                    <a:pt x="2015" y="2929"/>
                  </a:cubicBezTo>
                  <a:cubicBezTo>
                    <a:pt x="2006" y="3058"/>
                    <a:pt x="2051" y="3176"/>
                    <a:pt x="2134" y="3259"/>
                  </a:cubicBezTo>
                  <a:cubicBezTo>
                    <a:pt x="2307" y="3415"/>
                    <a:pt x="2619" y="3378"/>
                    <a:pt x="2811" y="3185"/>
                  </a:cubicBezTo>
                  <a:cubicBezTo>
                    <a:pt x="3314" y="2645"/>
                    <a:pt x="3553" y="2260"/>
                    <a:pt x="4166" y="2178"/>
                  </a:cubicBezTo>
                  <a:cubicBezTo>
                    <a:pt x="4285" y="2160"/>
                    <a:pt x="4377" y="2087"/>
                    <a:pt x="4423" y="1977"/>
                  </a:cubicBezTo>
                  <a:cubicBezTo>
                    <a:pt x="4706" y="1281"/>
                    <a:pt x="4706" y="1281"/>
                    <a:pt x="4706" y="1281"/>
                  </a:cubicBezTo>
                  <a:cubicBezTo>
                    <a:pt x="4761" y="1153"/>
                    <a:pt x="4725" y="1007"/>
                    <a:pt x="4624" y="915"/>
                  </a:cubicBezTo>
                  <a:lnTo>
                    <a:pt x="3717" y="100"/>
                  </a:lnTo>
                </a:path>
              </a:pathLst>
            </a:custGeom>
            <a:grpFill/>
            <a:ln>
              <a:noFill/>
            </a:ln>
            <a:effectLst/>
          </p:spPr>
          <p:txBody>
            <a:bodyPr wrap="none" lIns="152366" tIns="76183" rIns="152366" bIns="76183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3" name="Freeform 14"/>
            <p:cNvSpPr>
              <a:spLocks noChangeArrowheads="1"/>
            </p:cNvSpPr>
            <p:nvPr/>
          </p:nvSpPr>
          <p:spPr bwMode="auto">
            <a:xfrm>
              <a:off x="4949067" y="3278189"/>
              <a:ext cx="1973278" cy="2010833"/>
            </a:xfrm>
            <a:custGeom>
              <a:avLst/>
              <a:gdLst>
                <a:gd name="T0" fmla="*/ 2848 w 3288"/>
                <a:gd name="T1" fmla="*/ 2289 h 3352"/>
                <a:gd name="T2" fmla="*/ 2848 w 3288"/>
                <a:gd name="T3" fmla="*/ 2289 h 3352"/>
                <a:gd name="T4" fmla="*/ 3205 w 3288"/>
                <a:gd name="T5" fmla="*/ 1035 h 3352"/>
                <a:gd name="T6" fmla="*/ 3003 w 3288"/>
                <a:gd name="T7" fmla="*/ 907 h 3352"/>
                <a:gd name="T8" fmla="*/ 2912 w 3288"/>
                <a:gd name="T9" fmla="*/ 952 h 3352"/>
                <a:gd name="T10" fmla="*/ 2664 w 3288"/>
                <a:gd name="T11" fmla="*/ 1227 h 3352"/>
                <a:gd name="T12" fmla="*/ 1831 w 3288"/>
                <a:gd name="T13" fmla="*/ 1318 h 3352"/>
                <a:gd name="T14" fmla="*/ 1822 w 3288"/>
                <a:gd name="T15" fmla="*/ 1309 h 3352"/>
                <a:gd name="T16" fmla="*/ 1657 w 3288"/>
                <a:gd name="T17" fmla="*/ 879 h 3352"/>
                <a:gd name="T18" fmla="*/ 1859 w 3288"/>
                <a:gd name="T19" fmla="*/ 440 h 3352"/>
                <a:gd name="T20" fmla="*/ 1868 w 3288"/>
                <a:gd name="T21" fmla="*/ 440 h 3352"/>
                <a:gd name="T22" fmla="*/ 1877 w 3288"/>
                <a:gd name="T23" fmla="*/ 421 h 3352"/>
                <a:gd name="T24" fmla="*/ 2014 w 3288"/>
                <a:gd name="T25" fmla="*/ 284 h 3352"/>
                <a:gd name="T26" fmla="*/ 2014 w 3288"/>
                <a:gd name="T27" fmla="*/ 46 h 3352"/>
                <a:gd name="T28" fmla="*/ 1887 w 3288"/>
                <a:gd name="T29" fmla="*/ 0 h 3352"/>
                <a:gd name="T30" fmla="*/ 1859 w 3288"/>
                <a:gd name="T31" fmla="*/ 0 h 3352"/>
                <a:gd name="T32" fmla="*/ 898 w 3288"/>
                <a:gd name="T33" fmla="*/ 219 h 3352"/>
                <a:gd name="T34" fmla="*/ 852 w 3288"/>
                <a:gd name="T35" fmla="*/ 238 h 3352"/>
                <a:gd name="T36" fmla="*/ 815 w 3288"/>
                <a:gd name="T37" fmla="*/ 266 h 3352"/>
                <a:gd name="T38" fmla="*/ 742 w 3288"/>
                <a:gd name="T39" fmla="*/ 339 h 3352"/>
                <a:gd name="T40" fmla="*/ 385 w 3288"/>
                <a:gd name="T41" fmla="*/ 1090 h 3352"/>
                <a:gd name="T42" fmla="*/ 705 w 3288"/>
                <a:gd name="T43" fmla="*/ 2243 h 3352"/>
                <a:gd name="T44" fmla="*/ 467 w 3288"/>
                <a:gd name="T45" fmla="*/ 2463 h 3352"/>
                <a:gd name="T46" fmla="*/ 467 w 3288"/>
                <a:gd name="T47" fmla="*/ 2463 h 3352"/>
                <a:gd name="T48" fmla="*/ 265 w 3288"/>
                <a:gd name="T49" fmla="*/ 2509 h 3352"/>
                <a:gd name="T50" fmla="*/ 110 w 3288"/>
                <a:gd name="T51" fmla="*/ 2564 h 3352"/>
                <a:gd name="T52" fmla="*/ 9 w 3288"/>
                <a:gd name="T53" fmla="*/ 2719 h 3352"/>
                <a:gd name="T54" fmla="*/ 91 w 3288"/>
                <a:gd name="T55" fmla="*/ 2921 h 3352"/>
                <a:gd name="T56" fmla="*/ 275 w 3288"/>
                <a:gd name="T57" fmla="*/ 3013 h 3352"/>
                <a:gd name="T58" fmla="*/ 440 w 3288"/>
                <a:gd name="T59" fmla="*/ 2930 h 3352"/>
                <a:gd name="T60" fmla="*/ 513 w 3288"/>
                <a:gd name="T61" fmla="*/ 2783 h 3352"/>
                <a:gd name="T62" fmla="*/ 586 w 3288"/>
                <a:gd name="T63" fmla="*/ 2609 h 3352"/>
                <a:gd name="T64" fmla="*/ 843 w 3288"/>
                <a:gd name="T65" fmla="*/ 2381 h 3352"/>
                <a:gd name="T66" fmla="*/ 2344 w 3288"/>
                <a:gd name="T67" fmla="*/ 2636 h 3352"/>
                <a:gd name="T68" fmla="*/ 2472 w 3288"/>
                <a:gd name="T69" fmla="*/ 2839 h 3352"/>
                <a:gd name="T70" fmla="*/ 2472 w 3288"/>
                <a:gd name="T71" fmla="*/ 2839 h 3352"/>
                <a:gd name="T72" fmla="*/ 2481 w 3288"/>
                <a:gd name="T73" fmla="*/ 3049 h 3352"/>
                <a:gd name="T74" fmla="*/ 2509 w 3288"/>
                <a:gd name="T75" fmla="*/ 3214 h 3352"/>
                <a:gd name="T76" fmla="*/ 2646 w 3288"/>
                <a:gd name="T77" fmla="*/ 3333 h 3352"/>
                <a:gd name="T78" fmla="*/ 2857 w 3288"/>
                <a:gd name="T79" fmla="*/ 3296 h 3352"/>
                <a:gd name="T80" fmla="*/ 2985 w 3288"/>
                <a:gd name="T81" fmla="*/ 3131 h 3352"/>
                <a:gd name="T82" fmla="*/ 2930 w 3288"/>
                <a:gd name="T83" fmla="*/ 2949 h 3352"/>
                <a:gd name="T84" fmla="*/ 2802 w 3288"/>
                <a:gd name="T85" fmla="*/ 2857 h 3352"/>
                <a:gd name="T86" fmla="*/ 2637 w 3288"/>
                <a:gd name="T87" fmla="*/ 2747 h 3352"/>
                <a:gd name="T88" fmla="*/ 2518 w 3288"/>
                <a:gd name="T89" fmla="*/ 2555 h 3352"/>
                <a:gd name="T90" fmla="*/ 2848 w 3288"/>
                <a:gd name="T91" fmla="*/ 2289 h 3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3288" h="3352">
                  <a:moveTo>
                    <a:pt x="2848" y="2289"/>
                  </a:moveTo>
                  <a:lnTo>
                    <a:pt x="2848" y="2289"/>
                  </a:lnTo>
                  <a:cubicBezTo>
                    <a:pt x="3168" y="1941"/>
                    <a:pt x="3287" y="1465"/>
                    <a:pt x="3205" y="1035"/>
                  </a:cubicBezTo>
                  <a:cubicBezTo>
                    <a:pt x="3186" y="943"/>
                    <a:pt x="3095" y="888"/>
                    <a:pt x="3003" y="907"/>
                  </a:cubicBezTo>
                  <a:cubicBezTo>
                    <a:pt x="2967" y="916"/>
                    <a:pt x="2939" y="934"/>
                    <a:pt x="2912" y="952"/>
                  </a:cubicBezTo>
                  <a:cubicBezTo>
                    <a:pt x="2839" y="1044"/>
                    <a:pt x="2756" y="1126"/>
                    <a:pt x="2664" y="1227"/>
                  </a:cubicBezTo>
                  <a:cubicBezTo>
                    <a:pt x="2436" y="1475"/>
                    <a:pt x="2078" y="1538"/>
                    <a:pt x="1831" y="1318"/>
                  </a:cubicBezTo>
                  <a:cubicBezTo>
                    <a:pt x="1822" y="1318"/>
                    <a:pt x="1822" y="1309"/>
                    <a:pt x="1822" y="1309"/>
                  </a:cubicBezTo>
                  <a:cubicBezTo>
                    <a:pt x="1703" y="1199"/>
                    <a:pt x="1648" y="1044"/>
                    <a:pt x="1657" y="879"/>
                  </a:cubicBezTo>
                  <a:cubicBezTo>
                    <a:pt x="1676" y="714"/>
                    <a:pt x="1740" y="568"/>
                    <a:pt x="1859" y="440"/>
                  </a:cubicBezTo>
                  <a:lnTo>
                    <a:pt x="1868" y="440"/>
                  </a:lnTo>
                  <a:cubicBezTo>
                    <a:pt x="1868" y="440"/>
                    <a:pt x="1868" y="431"/>
                    <a:pt x="1877" y="421"/>
                  </a:cubicBezTo>
                  <a:cubicBezTo>
                    <a:pt x="2014" y="284"/>
                    <a:pt x="2014" y="284"/>
                    <a:pt x="2014" y="284"/>
                  </a:cubicBezTo>
                  <a:cubicBezTo>
                    <a:pt x="2078" y="219"/>
                    <a:pt x="2078" y="110"/>
                    <a:pt x="2014" y="46"/>
                  </a:cubicBezTo>
                  <a:cubicBezTo>
                    <a:pt x="1978" y="19"/>
                    <a:pt x="1932" y="0"/>
                    <a:pt x="1887" y="0"/>
                  </a:cubicBezTo>
                  <a:cubicBezTo>
                    <a:pt x="1877" y="0"/>
                    <a:pt x="1868" y="0"/>
                    <a:pt x="1859" y="0"/>
                  </a:cubicBezTo>
                  <a:cubicBezTo>
                    <a:pt x="1593" y="64"/>
                    <a:pt x="1236" y="146"/>
                    <a:pt x="898" y="219"/>
                  </a:cubicBezTo>
                  <a:cubicBezTo>
                    <a:pt x="879" y="229"/>
                    <a:pt x="870" y="229"/>
                    <a:pt x="852" y="238"/>
                  </a:cubicBezTo>
                  <a:cubicBezTo>
                    <a:pt x="843" y="247"/>
                    <a:pt x="833" y="256"/>
                    <a:pt x="815" y="266"/>
                  </a:cubicBezTo>
                  <a:cubicBezTo>
                    <a:pt x="797" y="284"/>
                    <a:pt x="769" y="311"/>
                    <a:pt x="742" y="339"/>
                  </a:cubicBezTo>
                  <a:cubicBezTo>
                    <a:pt x="540" y="559"/>
                    <a:pt x="422" y="824"/>
                    <a:pt x="385" y="1090"/>
                  </a:cubicBezTo>
                  <a:cubicBezTo>
                    <a:pt x="321" y="1493"/>
                    <a:pt x="431" y="1923"/>
                    <a:pt x="705" y="2243"/>
                  </a:cubicBezTo>
                  <a:cubicBezTo>
                    <a:pt x="467" y="2463"/>
                    <a:pt x="467" y="2463"/>
                    <a:pt x="467" y="2463"/>
                  </a:cubicBezTo>
                  <a:lnTo>
                    <a:pt x="467" y="2463"/>
                  </a:lnTo>
                  <a:cubicBezTo>
                    <a:pt x="403" y="2509"/>
                    <a:pt x="330" y="2509"/>
                    <a:pt x="265" y="2509"/>
                  </a:cubicBezTo>
                  <a:cubicBezTo>
                    <a:pt x="201" y="2518"/>
                    <a:pt x="155" y="2518"/>
                    <a:pt x="110" y="2564"/>
                  </a:cubicBezTo>
                  <a:cubicBezTo>
                    <a:pt x="55" y="2609"/>
                    <a:pt x="19" y="2664"/>
                    <a:pt x="9" y="2719"/>
                  </a:cubicBezTo>
                  <a:cubicBezTo>
                    <a:pt x="0" y="2774"/>
                    <a:pt x="19" y="2839"/>
                    <a:pt x="91" y="2921"/>
                  </a:cubicBezTo>
                  <a:cubicBezTo>
                    <a:pt x="155" y="2994"/>
                    <a:pt x="220" y="3022"/>
                    <a:pt x="275" y="3013"/>
                  </a:cubicBezTo>
                  <a:cubicBezTo>
                    <a:pt x="330" y="3013"/>
                    <a:pt x="394" y="2976"/>
                    <a:pt x="440" y="2930"/>
                  </a:cubicBezTo>
                  <a:cubicBezTo>
                    <a:pt x="486" y="2893"/>
                    <a:pt x="504" y="2848"/>
                    <a:pt x="513" y="2783"/>
                  </a:cubicBezTo>
                  <a:cubicBezTo>
                    <a:pt x="531" y="2728"/>
                    <a:pt x="531" y="2655"/>
                    <a:pt x="586" y="2609"/>
                  </a:cubicBezTo>
                  <a:cubicBezTo>
                    <a:pt x="843" y="2381"/>
                    <a:pt x="843" y="2381"/>
                    <a:pt x="843" y="2381"/>
                  </a:cubicBezTo>
                  <a:cubicBezTo>
                    <a:pt x="1264" y="2756"/>
                    <a:pt x="1850" y="2839"/>
                    <a:pt x="2344" y="2636"/>
                  </a:cubicBezTo>
                  <a:cubicBezTo>
                    <a:pt x="2472" y="2839"/>
                    <a:pt x="2472" y="2839"/>
                    <a:pt x="2472" y="2839"/>
                  </a:cubicBezTo>
                  <a:lnTo>
                    <a:pt x="2472" y="2839"/>
                  </a:lnTo>
                  <a:cubicBezTo>
                    <a:pt x="2509" y="2921"/>
                    <a:pt x="2491" y="2985"/>
                    <a:pt x="2481" y="3049"/>
                  </a:cubicBezTo>
                  <a:cubicBezTo>
                    <a:pt x="2481" y="3113"/>
                    <a:pt x="2481" y="3159"/>
                    <a:pt x="2509" y="3214"/>
                  </a:cubicBezTo>
                  <a:cubicBezTo>
                    <a:pt x="2545" y="3278"/>
                    <a:pt x="2591" y="3315"/>
                    <a:pt x="2646" y="3333"/>
                  </a:cubicBezTo>
                  <a:cubicBezTo>
                    <a:pt x="2701" y="3351"/>
                    <a:pt x="2766" y="3351"/>
                    <a:pt x="2857" y="3296"/>
                  </a:cubicBezTo>
                  <a:cubicBezTo>
                    <a:pt x="2949" y="3241"/>
                    <a:pt x="2976" y="3186"/>
                    <a:pt x="2985" y="3131"/>
                  </a:cubicBezTo>
                  <a:cubicBezTo>
                    <a:pt x="2994" y="3067"/>
                    <a:pt x="2967" y="3003"/>
                    <a:pt x="2930" y="2949"/>
                  </a:cubicBezTo>
                  <a:cubicBezTo>
                    <a:pt x="2903" y="2903"/>
                    <a:pt x="2857" y="2875"/>
                    <a:pt x="2802" y="2857"/>
                  </a:cubicBezTo>
                  <a:cubicBezTo>
                    <a:pt x="2747" y="2829"/>
                    <a:pt x="2683" y="2811"/>
                    <a:pt x="2637" y="2747"/>
                  </a:cubicBezTo>
                  <a:cubicBezTo>
                    <a:pt x="2518" y="2555"/>
                    <a:pt x="2518" y="2555"/>
                    <a:pt x="2518" y="2555"/>
                  </a:cubicBezTo>
                  <a:cubicBezTo>
                    <a:pt x="2637" y="2482"/>
                    <a:pt x="2747" y="2390"/>
                    <a:pt x="2848" y="228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lIns="152366" tIns="76183" rIns="152366" bIns="76183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4" name="Freeform 15"/>
            <p:cNvSpPr>
              <a:spLocks noChangeArrowheads="1"/>
            </p:cNvSpPr>
            <p:nvPr/>
          </p:nvSpPr>
          <p:spPr bwMode="auto">
            <a:xfrm>
              <a:off x="6887956" y="1153584"/>
              <a:ext cx="1896569" cy="1836208"/>
            </a:xfrm>
            <a:custGeom>
              <a:avLst/>
              <a:gdLst>
                <a:gd name="T0" fmla="*/ 3050 w 3160"/>
                <a:gd name="T1" fmla="*/ 1849 h 3059"/>
                <a:gd name="T2" fmla="*/ 3050 w 3160"/>
                <a:gd name="T3" fmla="*/ 1849 h 3059"/>
                <a:gd name="T4" fmla="*/ 1026 w 3160"/>
                <a:gd name="T5" fmla="*/ 55 h 3059"/>
                <a:gd name="T6" fmla="*/ 806 w 3160"/>
                <a:gd name="T7" fmla="*/ 27 h 3059"/>
                <a:gd name="T8" fmla="*/ 714 w 3160"/>
                <a:gd name="T9" fmla="*/ 91 h 3059"/>
                <a:gd name="T10" fmla="*/ 83 w 3160"/>
                <a:gd name="T11" fmla="*/ 823 h 3059"/>
                <a:gd name="T12" fmla="*/ 110 w 3160"/>
                <a:gd name="T13" fmla="*/ 1153 h 3059"/>
                <a:gd name="T14" fmla="*/ 2170 w 3160"/>
                <a:gd name="T15" fmla="*/ 2985 h 3059"/>
                <a:gd name="T16" fmla="*/ 2491 w 3160"/>
                <a:gd name="T17" fmla="*/ 2948 h 3059"/>
                <a:gd name="T18" fmla="*/ 3086 w 3160"/>
                <a:gd name="T19" fmla="*/ 2170 h 3059"/>
                <a:gd name="T20" fmla="*/ 3050 w 3160"/>
                <a:gd name="T21" fmla="*/ 1849 h 3059"/>
                <a:gd name="T22" fmla="*/ 2564 w 3160"/>
                <a:gd name="T23" fmla="*/ 2426 h 3059"/>
                <a:gd name="T24" fmla="*/ 2564 w 3160"/>
                <a:gd name="T25" fmla="*/ 2426 h 3059"/>
                <a:gd name="T26" fmla="*/ 2079 w 3160"/>
                <a:gd name="T27" fmla="*/ 2234 h 3059"/>
                <a:gd name="T28" fmla="*/ 2280 w 3160"/>
                <a:gd name="T29" fmla="*/ 1757 h 3059"/>
                <a:gd name="T30" fmla="*/ 2756 w 3160"/>
                <a:gd name="T31" fmla="*/ 1950 h 3059"/>
                <a:gd name="T32" fmla="*/ 2564 w 3160"/>
                <a:gd name="T33" fmla="*/ 2426 h 30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160" h="3059">
                  <a:moveTo>
                    <a:pt x="3050" y="1849"/>
                  </a:moveTo>
                  <a:lnTo>
                    <a:pt x="3050" y="1849"/>
                  </a:lnTo>
                  <a:cubicBezTo>
                    <a:pt x="1026" y="55"/>
                    <a:pt x="1026" y="55"/>
                    <a:pt x="1026" y="55"/>
                  </a:cubicBezTo>
                  <a:cubicBezTo>
                    <a:pt x="971" y="9"/>
                    <a:pt x="879" y="0"/>
                    <a:pt x="806" y="27"/>
                  </a:cubicBezTo>
                  <a:cubicBezTo>
                    <a:pt x="769" y="37"/>
                    <a:pt x="742" y="55"/>
                    <a:pt x="714" y="91"/>
                  </a:cubicBezTo>
                  <a:cubicBezTo>
                    <a:pt x="83" y="823"/>
                    <a:pt x="83" y="823"/>
                    <a:pt x="83" y="823"/>
                  </a:cubicBezTo>
                  <a:cubicBezTo>
                    <a:pt x="0" y="915"/>
                    <a:pt x="19" y="1080"/>
                    <a:pt x="110" y="1153"/>
                  </a:cubicBezTo>
                  <a:cubicBezTo>
                    <a:pt x="2170" y="2985"/>
                    <a:pt x="2170" y="2985"/>
                    <a:pt x="2170" y="2985"/>
                  </a:cubicBezTo>
                  <a:cubicBezTo>
                    <a:pt x="2261" y="3058"/>
                    <a:pt x="2417" y="3040"/>
                    <a:pt x="2491" y="2948"/>
                  </a:cubicBezTo>
                  <a:cubicBezTo>
                    <a:pt x="3086" y="2170"/>
                    <a:pt x="3086" y="2170"/>
                    <a:pt x="3086" y="2170"/>
                  </a:cubicBezTo>
                  <a:cubicBezTo>
                    <a:pt x="3159" y="2078"/>
                    <a:pt x="3141" y="1922"/>
                    <a:pt x="3050" y="1849"/>
                  </a:cubicBezTo>
                  <a:close/>
                  <a:moveTo>
                    <a:pt x="2564" y="2426"/>
                  </a:moveTo>
                  <a:lnTo>
                    <a:pt x="2564" y="2426"/>
                  </a:lnTo>
                  <a:cubicBezTo>
                    <a:pt x="2372" y="2509"/>
                    <a:pt x="2161" y="2417"/>
                    <a:pt x="2079" y="2234"/>
                  </a:cubicBezTo>
                  <a:cubicBezTo>
                    <a:pt x="2006" y="2051"/>
                    <a:pt x="2088" y="1831"/>
                    <a:pt x="2280" y="1757"/>
                  </a:cubicBezTo>
                  <a:cubicBezTo>
                    <a:pt x="2464" y="1675"/>
                    <a:pt x="2674" y="1767"/>
                    <a:pt x="2756" y="1950"/>
                  </a:cubicBezTo>
                  <a:cubicBezTo>
                    <a:pt x="2839" y="2133"/>
                    <a:pt x="2747" y="2353"/>
                    <a:pt x="2564" y="2426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lIns="152366" tIns="76183" rIns="152366" bIns="76183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5" name="Freeform 16"/>
            <p:cNvSpPr>
              <a:spLocks noChangeArrowheads="1"/>
            </p:cNvSpPr>
            <p:nvPr/>
          </p:nvSpPr>
          <p:spPr bwMode="auto">
            <a:xfrm>
              <a:off x="7279437" y="5328709"/>
              <a:ext cx="581932" cy="296333"/>
            </a:xfrm>
            <a:custGeom>
              <a:avLst/>
              <a:gdLst>
                <a:gd name="T0" fmla="*/ 897 w 971"/>
                <a:gd name="T1" fmla="*/ 54 h 495"/>
                <a:gd name="T2" fmla="*/ 897 w 971"/>
                <a:gd name="T3" fmla="*/ 54 h 495"/>
                <a:gd name="T4" fmla="*/ 714 w 971"/>
                <a:gd name="T5" fmla="*/ 0 h 495"/>
                <a:gd name="T6" fmla="*/ 567 w 971"/>
                <a:gd name="T7" fmla="*/ 54 h 495"/>
                <a:gd name="T8" fmla="*/ 384 w 971"/>
                <a:gd name="T9" fmla="*/ 146 h 495"/>
                <a:gd name="T10" fmla="*/ 0 w 971"/>
                <a:gd name="T11" fmla="*/ 146 h 495"/>
                <a:gd name="T12" fmla="*/ 0 w 971"/>
                <a:gd name="T13" fmla="*/ 329 h 495"/>
                <a:gd name="T14" fmla="*/ 375 w 971"/>
                <a:gd name="T15" fmla="*/ 329 h 495"/>
                <a:gd name="T16" fmla="*/ 384 w 971"/>
                <a:gd name="T17" fmla="*/ 329 h 495"/>
                <a:gd name="T18" fmla="*/ 567 w 971"/>
                <a:gd name="T19" fmla="*/ 430 h 495"/>
                <a:gd name="T20" fmla="*/ 714 w 971"/>
                <a:gd name="T21" fmla="*/ 494 h 495"/>
                <a:gd name="T22" fmla="*/ 897 w 971"/>
                <a:gd name="T23" fmla="*/ 448 h 495"/>
                <a:gd name="T24" fmla="*/ 970 w 971"/>
                <a:gd name="T25" fmla="*/ 246 h 495"/>
                <a:gd name="T26" fmla="*/ 897 w 971"/>
                <a:gd name="T27" fmla="*/ 54 h 4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71" h="495">
                  <a:moveTo>
                    <a:pt x="897" y="54"/>
                  </a:moveTo>
                  <a:lnTo>
                    <a:pt x="897" y="54"/>
                  </a:lnTo>
                  <a:cubicBezTo>
                    <a:pt x="851" y="18"/>
                    <a:pt x="787" y="0"/>
                    <a:pt x="714" y="0"/>
                  </a:cubicBezTo>
                  <a:cubicBezTo>
                    <a:pt x="658" y="0"/>
                    <a:pt x="613" y="27"/>
                    <a:pt x="567" y="54"/>
                  </a:cubicBezTo>
                  <a:cubicBezTo>
                    <a:pt x="521" y="91"/>
                    <a:pt x="467" y="146"/>
                    <a:pt x="384" y="146"/>
                  </a:cubicBezTo>
                  <a:cubicBezTo>
                    <a:pt x="0" y="146"/>
                    <a:pt x="0" y="146"/>
                    <a:pt x="0" y="146"/>
                  </a:cubicBezTo>
                  <a:cubicBezTo>
                    <a:pt x="0" y="329"/>
                    <a:pt x="0" y="329"/>
                    <a:pt x="0" y="329"/>
                  </a:cubicBezTo>
                  <a:cubicBezTo>
                    <a:pt x="375" y="329"/>
                    <a:pt x="375" y="329"/>
                    <a:pt x="375" y="329"/>
                  </a:cubicBezTo>
                  <a:cubicBezTo>
                    <a:pt x="384" y="329"/>
                    <a:pt x="384" y="329"/>
                    <a:pt x="384" y="329"/>
                  </a:cubicBezTo>
                  <a:cubicBezTo>
                    <a:pt x="467" y="338"/>
                    <a:pt x="521" y="393"/>
                    <a:pt x="567" y="430"/>
                  </a:cubicBezTo>
                  <a:cubicBezTo>
                    <a:pt x="613" y="466"/>
                    <a:pt x="658" y="494"/>
                    <a:pt x="714" y="494"/>
                  </a:cubicBezTo>
                  <a:cubicBezTo>
                    <a:pt x="787" y="494"/>
                    <a:pt x="851" y="485"/>
                    <a:pt x="897" y="448"/>
                  </a:cubicBezTo>
                  <a:cubicBezTo>
                    <a:pt x="943" y="411"/>
                    <a:pt x="970" y="356"/>
                    <a:pt x="970" y="246"/>
                  </a:cubicBezTo>
                  <a:cubicBezTo>
                    <a:pt x="970" y="146"/>
                    <a:pt x="943" y="91"/>
                    <a:pt x="897" y="54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lIns="152366" tIns="76183" rIns="152366" bIns="76183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26" name="文本框 25"/>
          <p:cNvSpPr txBox="1"/>
          <p:nvPr/>
        </p:nvSpPr>
        <p:spPr>
          <a:xfrm>
            <a:off x="2559050" y="2609850"/>
            <a:ext cx="2868613" cy="39878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R="0" defTabSz="914400" eaLnBrk="1" fontAlgn="auto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kumimoji="0" lang="zh-CN" altLang="en-US" sz="2000" b="1" kern="1200" cap="none" spc="0" normalizeH="0" baseline="0" noProof="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编辑文字</a:t>
            </a:r>
            <a:endParaRPr kumimoji="0" lang="zh-CN" altLang="en-US" sz="2000" b="1" kern="1200" cap="none" spc="0" normalizeH="0" baseline="0" noProof="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2517775" y="2998788"/>
            <a:ext cx="3636963" cy="5857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R="0" defTabSz="914400" eaLnBrk="1" fontAlgn="auto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kumimoji="0" lang="zh-CN" altLang="en-US" sz="1600" kern="1200" cap="none" spc="0" normalizeH="0" baseline="0" noProof="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单击此处添加您的编辑文字标题，您的团队名称，您的公司名称</a:t>
            </a:r>
            <a:endParaRPr kumimoji="0" lang="zh-CN" altLang="en-US" sz="1600" kern="1200" cap="none" spc="0" normalizeH="0" baseline="0" noProof="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2559050" y="3811588"/>
            <a:ext cx="2868613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R="0" defTabSz="914400" eaLnBrk="1" fontAlgn="auto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kumimoji="0" lang="zh-CN" altLang="en-US" sz="2000" b="1" kern="1200" cap="none" spc="0" normalizeH="0" baseline="0" noProof="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编辑文字</a:t>
            </a:r>
            <a:endParaRPr kumimoji="0" lang="zh-CN" altLang="en-US" sz="2000" b="1" kern="1200" cap="none" spc="0" normalizeH="0" baseline="0" noProof="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2517775" y="4200525"/>
            <a:ext cx="3636963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R="0" defTabSz="914400" eaLnBrk="1" fontAlgn="auto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kumimoji="0" lang="zh-CN" altLang="en-US" sz="1600" kern="1200" cap="none" spc="0" normalizeH="0" baseline="0" noProof="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单击此处添加您的编辑文字标题，您的团队名称，您的公司名称</a:t>
            </a:r>
            <a:endParaRPr kumimoji="0" lang="zh-CN" altLang="en-US" sz="1600" kern="1200" cap="none" spc="0" normalizeH="0" baseline="0" noProof="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2559050" y="5030788"/>
            <a:ext cx="2868613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R="0" defTabSz="914400" eaLnBrk="1" fontAlgn="auto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kumimoji="0" lang="zh-CN" altLang="en-US" sz="2000" b="1" kern="1200" cap="none" spc="0" normalizeH="0" baseline="0" noProof="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编辑文字</a:t>
            </a:r>
            <a:endParaRPr kumimoji="0" lang="zh-CN" altLang="en-US" sz="2000" b="1" kern="1200" cap="none" spc="0" normalizeH="0" baseline="0" noProof="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2517775" y="5419725"/>
            <a:ext cx="3636963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R="0" defTabSz="914400" eaLnBrk="1" fontAlgn="auto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kumimoji="0" lang="zh-CN" altLang="en-US" sz="1600" kern="1200" cap="none" spc="0" normalizeH="0" baseline="0" noProof="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单击此处添加您的编辑文字标题，您的团队名称，您的公司名称</a:t>
            </a:r>
            <a:endParaRPr kumimoji="0" lang="zh-CN" altLang="en-US" sz="1600" kern="1200" cap="none" spc="0" normalizeH="0" baseline="0" noProof="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1379538" y="1636713"/>
            <a:ext cx="2868613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R="0" defTabSz="914400" eaLnBrk="1" fontAlgn="auto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kumimoji="0" lang="zh-CN" altLang="en-US" sz="2000" b="1" kern="1200" cap="none" spc="0" normalizeH="0" baseline="0" noProof="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编辑文字</a:t>
            </a:r>
            <a:endParaRPr kumimoji="0" lang="zh-CN" altLang="en-US" sz="2000" b="1" kern="1200" cap="none" spc="0" normalizeH="0" baseline="0" noProof="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1339850" y="2025650"/>
            <a:ext cx="4811713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R="0" defTabSz="914400" eaLnBrk="1" fontAlgn="auto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kumimoji="0" lang="zh-CN" altLang="en-US" sz="1600" kern="1200" cap="none" spc="0" normalizeH="0" baseline="0" noProof="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单击此处添加您的编辑文字标题，您的团队名称，您的公司名称</a:t>
            </a:r>
            <a:endParaRPr kumimoji="0" lang="zh-CN" altLang="en-US" sz="1600" kern="1200" cap="none" spc="0" normalizeH="0" baseline="0" noProof="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4" name="椭圆 33"/>
          <p:cNvSpPr/>
          <p:nvPr/>
        </p:nvSpPr>
        <p:spPr>
          <a:xfrm>
            <a:off x="1404938" y="2651125"/>
            <a:ext cx="985838" cy="985838"/>
          </a:xfrm>
          <a:prstGeom prst="ellipse">
            <a:avLst/>
          </a:prstGeom>
          <a:solidFill>
            <a:srgbClr val="F7AA98"/>
          </a:solidFill>
          <a:ln>
            <a:solidFill>
              <a:srgbClr val="F2CDD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5" name="椭圆 34"/>
          <p:cNvSpPr/>
          <p:nvPr/>
        </p:nvSpPr>
        <p:spPr>
          <a:xfrm>
            <a:off x="1404938" y="3878263"/>
            <a:ext cx="985838" cy="985838"/>
          </a:xfrm>
          <a:prstGeom prst="ellipse">
            <a:avLst/>
          </a:prstGeom>
          <a:solidFill>
            <a:srgbClr val="5EAB4E"/>
          </a:solidFill>
          <a:ln>
            <a:solidFill>
              <a:srgbClr val="F2CDD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6" name="椭圆 35"/>
          <p:cNvSpPr/>
          <p:nvPr/>
        </p:nvSpPr>
        <p:spPr>
          <a:xfrm>
            <a:off x="1404938" y="5046663"/>
            <a:ext cx="985838" cy="987425"/>
          </a:xfrm>
          <a:prstGeom prst="ellipse">
            <a:avLst/>
          </a:prstGeom>
          <a:solidFill>
            <a:srgbClr val="F7AA98"/>
          </a:solidFill>
          <a:ln>
            <a:solidFill>
              <a:srgbClr val="F2CDD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37" name="Group 2"/>
          <p:cNvGrpSpPr/>
          <p:nvPr/>
        </p:nvGrpSpPr>
        <p:grpSpPr bwMode="auto">
          <a:xfrm>
            <a:off x="1618132" y="2841495"/>
            <a:ext cx="550463" cy="545175"/>
            <a:chOff x="1569458" y="688424"/>
            <a:chExt cx="334962" cy="331788"/>
          </a:xfrm>
          <a:solidFill>
            <a:schemeClr val="bg1"/>
          </a:solidFill>
        </p:grpSpPr>
        <p:sp>
          <p:nvSpPr>
            <p:cNvPr id="38" name="Freeform 11"/>
            <p:cNvSpPr>
              <a:spLocks noChangeArrowheads="1"/>
            </p:cNvSpPr>
            <p:nvPr/>
          </p:nvSpPr>
          <p:spPr bwMode="auto">
            <a:xfrm>
              <a:off x="1587500" y="901699"/>
              <a:ext cx="42863" cy="77788"/>
            </a:xfrm>
            <a:custGeom>
              <a:avLst/>
              <a:gdLst>
                <a:gd name="T0" fmla="*/ 0 w 118"/>
                <a:gd name="T1" fmla="*/ 183 h 218"/>
                <a:gd name="T2" fmla="*/ 25 w 118"/>
                <a:gd name="T3" fmla="*/ 217 h 218"/>
                <a:gd name="T4" fmla="*/ 84 w 118"/>
                <a:gd name="T5" fmla="*/ 217 h 218"/>
                <a:gd name="T6" fmla="*/ 117 w 118"/>
                <a:gd name="T7" fmla="*/ 183 h 218"/>
                <a:gd name="T8" fmla="*/ 117 w 118"/>
                <a:gd name="T9" fmla="*/ 0 h 218"/>
                <a:gd name="T10" fmla="*/ 17 w 118"/>
                <a:gd name="T11" fmla="*/ 91 h 218"/>
                <a:gd name="T12" fmla="*/ 0 w 118"/>
                <a:gd name="T13" fmla="*/ 75 h 218"/>
                <a:gd name="T14" fmla="*/ 0 w 118"/>
                <a:gd name="T15" fmla="*/ 183 h 218"/>
                <a:gd name="T16" fmla="*/ 0 w 118"/>
                <a:gd name="T17" fmla="*/ 183 h 218"/>
                <a:gd name="T18" fmla="*/ 0 w 118"/>
                <a:gd name="T19" fmla="*/ 183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8" h="218">
                  <a:moveTo>
                    <a:pt x="0" y="183"/>
                  </a:moveTo>
                  <a:cubicBezTo>
                    <a:pt x="0" y="200"/>
                    <a:pt x="8" y="217"/>
                    <a:pt x="25" y="217"/>
                  </a:cubicBezTo>
                  <a:cubicBezTo>
                    <a:pt x="84" y="217"/>
                    <a:pt x="84" y="217"/>
                    <a:pt x="84" y="217"/>
                  </a:cubicBezTo>
                  <a:cubicBezTo>
                    <a:pt x="100" y="217"/>
                    <a:pt x="117" y="200"/>
                    <a:pt x="117" y="183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17" y="91"/>
                    <a:pt x="17" y="91"/>
                    <a:pt x="17" y="91"/>
                  </a:cubicBezTo>
                  <a:cubicBezTo>
                    <a:pt x="0" y="75"/>
                    <a:pt x="0" y="75"/>
                    <a:pt x="0" y="75"/>
                  </a:cubicBezTo>
                  <a:lnTo>
                    <a:pt x="0" y="183"/>
                  </a:lnTo>
                  <a:close/>
                  <a:moveTo>
                    <a:pt x="0" y="183"/>
                  </a:moveTo>
                  <a:lnTo>
                    <a:pt x="0" y="183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Open Sans Light"/>
              </a:endParaRPr>
            </a:p>
          </p:txBody>
        </p:sp>
        <p:sp>
          <p:nvSpPr>
            <p:cNvPr id="39" name="Freeform 12"/>
            <p:cNvSpPr>
              <a:spLocks noChangeArrowheads="1"/>
            </p:cNvSpPr>
            <p:nvPr/>
          </p:nvSpPr>
          <p:spPr bwMode="auto">
            <a:xfrm>
              <a:off x="1657350" y="858837"/>
              <a:ext cx="42863" cy="120650"/>
            </a:xfrm>
            <a:custGeom>
              <a:avLst/>
              <a:gdLst>
                <a:gd name="T0" fmla="*/ 0 w 118"/>
                <a:gd name="T1" fmla="*/ 301 h 336"/>
                <a:gd name="T2" fmla="*/ 34 w 118"/>
                <a:gd name="T3" fmla="*/ 335 h 336"/>
                <a:gd name="T4" fmla="*/ 84 w 118"/>
                <a:gd name="T5" fmla="*/ 335 h 336"/>
                <a:gd name="T6" fmla="*/ 117 w 118"/>
                <a:gd name="T7" fmla="*/ 301 h 336"/>
                <a:gd name="T8" fmla="*/ 117 w 118"/>
                <a:gd name="T9" fmla="*/ 76 h 336"/>
                <a:gd name="T10" fmla="*/ 42 w 118"/>
                <a:gd name="T11" fmla="*/ 0 h 336"/>
                <a:gd name="T12" fmla="*/ 0 w 118"/>
                <a:gd name="T13" fmla="*/ 42 h 336"/>
                <a:gd name="T14" fmla="*/ 0 w 118"/>
                <a:gd name="T15" fmla="*/ 301 h 336"/>
                <a:gd name="T16" fmla="*/ 0 w 118"/>
                <a:gd name="T17" fmla="*/ 301 h 336"/>
                <a:gd name="T18" fmla="*/ 0 w 118"/>
                <a:gd name="T19" fmla="*/ 301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8" h="336">
                  <a:moveTo>
                    <a:pt x="0" y="301"/>
                  </a:moveTo>
                  <a:cubicBezTo>
                    <a:pt x="0" y="318"/>
                    <a:pt x="17" y="335"/>
                    <a:pt x="34" y="335"/>
                  </a:cubicBezTo>
                  <a:cubicBezTo>
                    <a:pt x="84" y="335"/>
                    <a:pt x="84" y="335"/>
                    <a:pt x="84" y="335"/>
                  </a:cubicBezTo>
                  <a:cubicBezTo>
                    <a:pt x="101" y="335"/>
                    <a:pt x="117" y="318"/>
                    <a:pt x="117" y="301"/>
                  </a:cubicBezTo>
                  <a:cubicBezTo>
                    <a:pt x="117" y="76"/>
                    <a:pt x="117" y="76"/>
                    <a:pt x="117" y="76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0" y="42"/>
                    <a:pt x="0" y="42"/>
                    <a:pt x="0" y="42"/>
                  </a:cubicBezTo>
                  <a:lnTo>
                    <a:pt x="0" y="301"/>
                  </a:lnTo>
                  <a:close/>
                  <a:moveTo>
                    <a:pt x="0" y="301"/>
                  </a:moveTo>
                  <a:lnTo>
                    <a:pt x="0" y="301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Open Sans Light"/>
              </a:endParaRPr>
            </a:p>
          </p:txBody>
        </p:sp>
        <p:sp>
          <p:nvSpPr>
            <p:cNvPr id="40" name="Freeform 13"/>
            <p:cNvSpPr>
              <a:spLocks noChangeArrowheads="1"/>
            </p:cNvSpPr>
            <p:nvPr/>
          </p:nvSpPr>
          <p:spPr bwMode="auto">
            <a:xfrm>
              <a:off x="1727200" y="858837"/>
              <a:ext cx="42863" cy="120650"/>
            </a:xfrm>
            <a:custGeom>
              <a:avLst/>
              <a:gdLst>
                <a:gd name="T0" fmla="*/ 92 w 118"/>
                <a:gd name="T1" fmla="*/ 335 h 336"/>
                <a:gd name="T2" fmla="*/ 117 w 118"/>
                <a:gd name="T3" fmla="*/ 301 h 336"/>
                <a:gd name="T4" fmla="*/ 117 w 118"/>
                <a:gd name="T5" fmla="*/ 0 h 336"/>
                <a:gd name="T6" fmla="*/ 0 w 118"/>
                <a:gd name="T7" fmla="*/ 118 h 336"/>
                <a:gd name="T8" fmla="*/ 0 w 118"/>
                <a:gd name="T9" fmla="*/ 301 h 336"/>
                <a:gd name="T10" fmla="*/ 33 w 118"/>
                <a:gd name="T11" fmla="*/ 335 h 336"/>
                <a:gd name="T12" fmla="*/ 92 w 118"/>
                <a:gd name="T13" fmla="*/ 335 h 336"/>
                <a:gd name="T14" fmla="*/ 92 w 118"/>
                <a:gd name="T15" fmla="*/ 335 h 336"/>
                <a:gd name="T16" fmla="*/ 92 w 118"/>
                <a:gd name="T17" fmla="*/ 335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8" h="336">
                  <a:moveTo>
                    <a:pt x="92" y="335"/>
                  </a:moveTo>
                  <a:cubicBezTo>
                    <a:pt x="108" y="335"/>
                    <a:pt x="117" y="318"/>
                    <a:pt x="117" y="301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301"/>
                    <a:pt x="0" y="301"/>
                    <a:pt x="0" y="301"/>
                  </a:cubicBezTo>
                  <a:cubicBezTo>
                    <a:pt x="0" y="318"/>
                    <a:pt x="16" y="335"/>
                    <a:pt x="33" y="335"/>
                  </a:cubicBezTo>
                  <a:lnTo>
                    <a:pt x="92" y="335"/>
                  </a:lnTo>
                  <a:close/>
                  <a:moveTo>
                    <a:pt x="92" y="335"/>
                  </a:moveTo>
                  <a:lnTo>
                    <a:pt x="92" y="335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Open Sans Light"/>
              </a:endParaRPr>
            </a:p>
          </p:txBody>
        </p:sp>
        <p:sp>
          <p:nvSpPr>
            <p:cNvPr id="41" name="Freeform 14"/>
            <p:cNvSpPr>
              <a:spLocks noChangeArrowheads="1"/>
            </p:cNvSpPr>
            <p:nvPr/>
          </p:nvSpPr>
          <p:spPr bwMode="auto">
            <a:xfrm>
              <a:off x="1795463" y="817562"/>
              <a:ext cx="46037" cy="163512"/>
            </a:xfrm>
            <a:custGeom>
              <a:avLst/>
              <a:gdLst>
                <a:gd name="T0" fmla="*/ 0 w 126"/>
                <a:gd name="T1" fmla="*/ 41 h 452"/>
                <a:gd name="T2" fmla="*/ 0 w 126"/>
                <a:gd name="T3" fmla="*/ 417 h 452"/>
                <a:gd name="T4" fmla="*/ 33 w 126"/>
                <a:gd name="T5" fmla="*/ 451 h 452"/>
                <a:gd name="T6" fmla="*/ 92 w 126"/>
                <a:gd name="T7" fmla="*/ 451 h 452"/>
                <a:gd name="T8" fmla="*/ 125 w 126"/>
                <a:gd name="T9" fmla="*/ 417 h 452"/>
                <a:gd name="T10" fmla="*/ 125 w 126"/>
                <a:gd name="T11" fmla="*/ 66 h 452"/>
                <a:gd name="T12" fmla="*/ 50 w 126"/>
                <a:gd name="T13" fmla="*/ 0 h 452"/>
                <a:gd name="T14" fmla="*/ 0 w 126"/>
                <a:gd name="T15" fmla="*/ 41 h 452"/>
                <a:gd name="T16" fmla="*/ 0 w 126"/>
                <a:gd name="T17" fmla="*/ 41 h 452"/>
                <a:gd name="T18" fmla="*/ 0 w 126"/>
                <a:gd name="T19" fmla="*/ 41 h 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6" h="452">
                  <a:moveTo>
                    <a:pt x="0" y="41"/>
                  </a:moveTo>
                  <a:cubicBezTo>
                    <a:pt x="0" y="417"/>
                    <a:pt x="0" y="417"/>
                    <a:pt x="0" y="417"/>
                  </a:cubicBezTo>
                  <a:cubicBezTo>
                    <a:pt x="0" y="434"/>
                    <a:pt x="17" y="451"/>
                    <a:pt x="33" y="451"/>
                  </a:cubicBezTo>
                  <a:cubicBezTo>
                    <a:pt x="92" y="451"/>
                    <a:pt x="92" y="451"/>
                    <a:pt x="92" y="451"/>
                  </a:cubicBezTo>
                  <a:cubicBezTo>
                    <a:pt x="109" y="451"/>
                    <a:pt x="125" y="434"/>
                    <a:pt x="125" y="417"/>
                  </a:cubicBezTo>
                  <a:cubicBezTo>
                    <a:pt x="125" y="66"/>
                    <a:pt x="125" y="66"/>
                    <a:pt x="125" y="66"/>
                  </a:cubicBezTo>
                  <a:cubicBezTo>
                    <a:pt x="50" y="0"/>
                    <a:pt x="50" y="0"/>
                    <a:pt x="50" y="0"/>
                  </a:cubicBezTo>
                  <a:lnTo>
                    <a:pt x="0" y="41"/>
                  </a:lnTo>
                  <a:close/>
                  <a:moveTo>
                    <a:pt x="0" y="41"/>
                  </a:moveTo>
                  <a:lnTo>
                    <a:pt x="0" y="41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Open Sans Light"/>
              </a:endParaRPr>
            </a:p>
          </p:txBody>
        </p:sp>
        <p:sp>
          <p:nvSpPr>
            <p:cNvPr id="42" name="Freeform 15"/>
            <p:cNvSpPr>
              <a:spLocks noChangeArrowheads="1"/>
            </p:cNvSpPr>
            <p:nvPr/>
          </p:nvSpPr>
          <p:spPr bwMode="auto">
            <a:xfrm>
              <a:off x="1576388" y="744537"/>
              <a:ext cx="261937" cy="163512"/>
            </a:xfrm>
            <a:custGeom>
              <a:avLst/>
              <a:gdLst>
                <a:gd name="T0" fmla="*/ 234 w 728"/>
                <a:gd name="T1" fmla="*/ 284 h 452"/>
                <a:gd name="T2" fmla="*/ 292 w 728"/>
                <a:gd name="T3" fmla="*/ 284 h 452"/>
                <a:gd name="T4" fmla="*/ 359 w 728"/>
                <a:gd name="T5" fmla="*/ 351 h 452"/>
                <a:gd name="T6" fmla="*/ 401 w 728"/>
                <a:gd name="T7" fmla="*/ 368 h 452"/>
                <a:gd name="T8" fmla="*/ 434 w 728"/>
                <a:gd name="T9" fmla="*/ 351 h 452"/>
                <a:gd name="T10" fmla="*/ 660 w 728"/>
                <a:gd name="T11" fmla="*/ 134 h 452"/>
                <a:gd name="T12" fmla="*/ 694 w 728"/>
                <a:gd name="T13" fmla="*/ 167 h 452"/>
                <a:gd name="T14" fmla="*/ 710 w 728"/>
                <a:gd name="T15" fmla="*/ 175 h 452"/>
                <a:gd name="T16" fmla="*/ 727 w 728"/>
                <a:gd name="T17" fmla="*/ 159 h 452"/>
                <a:gd name="T18" fmla="*/ 727 w 728"/>
                <a:gd name="T19" fmla="*/ 33 h 452"/>
                <a:gd name="T20" fmla="*/ 719 w 728"/>
                <a:gd name="T21" fmla="*/ 8 h 452"/>
                <a:gd name="T22" fmla="*/ 694 w 728"/>
                <a:gd name="T23" fmla="*/ 0 h 452"/>
                <a:gd name="T24" fmla="*/ 568 w 728"/>
                <a:gd name="T25" fmla="*/ 0 h 452"/>
                <a:gd name="T26" fmla="*/ 551 w 728"/>
                <a:gd name="T27" fmla="*/ 8 h 452"/>
                <a:gd name="T28" fmla="*/ 551 w 728"/>
                <a:gd name="T29" fmla="*/ 33 h 452"/>
                <a:gd name="T30" fmla="*/ 585 w 728"/>
                <a:gd name="T31" fmla="*/ 58 h 452"/>
                <a:gd name="T32" fmla="*/ 426 w 728"/>
                <a:gd name="T33" fmla="*/ 217 h 452"/>
                <a:gd name="T34" fmla="*/ 401 w 728"/>
                <a:gd name="T35" fmla="*/ 225 h 452"/>
                <a:gd name="T36" fmla="*/ 368 w 728"/>
                <a:gd name="T37" fmla="*/ 217 h 452"/>
                <a:gd name="T38" fmla="*/ 292 w 728"/>
                <a:gd name="T39" fmla="*/ 142 h 452"/>
                <a:gd name="T40" fmla="*/ 234 w 728"/>
                <a:gd name="T41" fmla="*/ 142 h 452"/>
                <a:gd name="T42" fmla="*/ 8 w 728"/>
                <a:gd name="T43" fmla="*/ 359 h 452"/>
                <a:gd name="T44" fmla="*/ 0 w 728"/>
                <a:gd name="T45" fmla="*/ 393 h 452"/>
                <a:gd name="T46" fmla="*/ 8 w 728"/>
                <a:gd name="T47" fmla="*/ 426 h 452"/>
                <a:gd name="T48" fmla="*/ 25 w 728"/>
                <a:gd name="T49" fmla="*/ 435 h 452"/>
                <a:gd name="T50" fmla="*/ 83 w 728"/>
                <a:gd name="T51" fmla="*/ 435 h 452"/>
                <a:gd name="T52" fmla="*/ 234 w 728"/>
                <a:gd name="T53" fmla="*/ 284 h 452"/>
                <a:gd name="T54" fmla="*/ 234 w 728"/>
                <a:gd name="T55" fmla="*/ 284 h 452"/>
                <a:gd name="T56" fmla="*/ 234 w 728"/>
                <a:gd name="T57" fmla="*/ 284 h 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728" h="452">
                  <a:moveTo>
                    <a:pt x="234" y="284"/>
                  </a:moveTo>
                  <a:cubicBezTo>
                    <a:pt x="250" y="267"/>
                    <a:pt x="276" y="267"/>
                    <a:pt x="292" y="284"/>
                  </a:cubicBezTo>
                  <a:cubicBezTo>
                    <a:pt x="359" y="351"/>
                    <a:pt x="359" y="351"/>
                    <a:pt x="359" y="351"/>
                  </a:cubicBezTo>
                  <a:cubicBezTo>
                    <a:pt x="376" y="368"/>
                    <a:pt x="384" y="368"/>
                    <a:pt x="401" y="368"/>
                  </a:cubicBezTo>
                  <a:cubicBezTo>
                    <a:pt x="418" y="368"/>
                    <a:pt x="426" y="368"/>
                    <a:pt x="434" y="351"/>
                  </a:cubicBezTo>
                  <a:cubicBezTo>
                    <a:pt x="660" y="134"/>
                    <a:pt x="660" y="134"/>
                    <a:pt x="660" y="134"/>
                  </a:cubicBezTo>
                  <a:cubicBezTo>
                    <a:pt x="694" y="167"/>
                    <a:pt x="694" y="167"/>
                    <a:pt x="694" y="167"/>
                  </a:cubicBezTo>
                  <a:cubicBezTo>
                    <a:pt x="702" y="175"/>
                    <a:pt x="710" y="175"/>
                    <a:pt x="710" y="175"/>
                  </a:cubicBezTo>
                  <a:cubicBezTo>
                    <a:pt x="719" y="175"/>
                    <a:pt x="727" y="167"/>
                    <a:pt x="727" y="159"/>
                  </a:cubicBezTo>
                  <a:cubicBezTo>
                    <a:pt x="727" y="33"/>
                    <a:pt x="727" y="33"/>
                    <a:pt x="727" y="33"/>
                  </a:cubicBezTo>
                  <a:cubicBezTo>
                    <a:pt x="727" y="25"/>
                    <a:pt x="727" y="16"/>
                    <a:pt x="719" y="8"/>
                  </a:cubicBezTo>
                  <a:cubicBezTo>
                    <a:pt x="710" y="0"/>
                    <a:pt x="702" y="0"/>
                    <a:pt x="694" y="0"/>
                  </a:cubicBezTo>
                  <a:cubicBezTo>
                    <a:pt x="568" y="0"/>
                    <a:pt x="568" y="0"/>
                    <a:pt x="568" y="0"/>
                  </a:cubicBezTo>
                  <a:cubicBezTo>
                    <a:pt x="560" y="0"/>
                    <a:pt x="551" y="0"/>
                    <a:pt x="551" y="8"/>
                  </a:cubicBezTo>
                  <a:cubicBezTo>
                    <a:pt x="543" y="16"/>
                    <a:pt x="551" y="25"/>
                    <a:pt x="551" y="33"/>
                  </a:cubicBezTo>
                  <a:cubicBezTo>
                    <a:pt x="585" y="58"/>
                    <a:pt x="585" y="58"/>
                    <a:pt x="585" y="58"/>
                  </a:cubicBezTo>
                  <a:cubicBezTo>
                    <a:pt x="426" y="217"/>
                    <a:pt x="426" y="217"/>
                    <a:pt x="426" y="217"/>
                  </a:cubicBezTo>
                  <a:cubicBezTo>
                    <a:pt x="426" y="225"/>
                    <a:pt x="409" y="225"/>
                    <a:pt x="401" y="225"/>
                  </a:cubicBezTo>
                  <a:cubicBezTo>
                    <a:pt x="393" y="225"/>
                    <a:pt x="376" y="225"/>
                    <a:pt x="368" y="217"/>
                  </a:cubicBezTo>
                  <a:cubicBezTo>
                    <a:pt x="292" y="142"/>
                    <a:pt x="292" y="142"/>
                    <a:pt x="292" y="142"/>
                  </a:cubicBezTo>
                  <a:cubicBezTo>
                    <a:pt x="276" y="125"/>
                    <a:pt x="250" y="125"/>
                    <a:pt x="234" y="142"/>
                  </a:cubicBezTo>
                  <a:cubicBezTo>
                    <a:pt x="8" y="359"/>
                    <a:pt x="8" y="359"/>
                    <a:pt x="8" y="359"/>
                  </a:cubicBezTo>
                  <a:cubicBezTo>
                    <a:pt x="0" y="368"/>
                    <a:pt x="0" y="384"/>
                    <a:pt x="0" y="393"/>
                  </a:cubicBezTo>
                  <a:cubicBezTo>
                    <a:pt x="0" y="410"/>
                    <a:pt x="0" y="418"/>
                    <a:pt x="8" y="426"/>
                  </a:cubicBezTo>
                  <a:cubicBezTo>
                    <a:pt x="25" y="435"/>
                    <a:pt x="25" y="435"/>
                    <a:pt x="25" y="435"/>
                  </a:cubicBezTo>
                  <a:cubicBezTo>
                    <a:pt x="41" y="451"/>
                    <a:pt x="67" y="451"/>
                    <a:pt x="83" y="435"/>
                  </a:cubicBezTo>
                  <a:lnTo>
                    <a:pt x="234" y="284"/>
                  </a:lnTo>
                  <a:close/>
                  <a:moveTo>
                    <a:pt x="234" y="284"/>
                  </a:moveTo>
                  <a:lnTo>
                    <a:pt x="234" y="284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Open Sans Light"/>
              </a:endParaRPr>
            </a:p>
          </p:txBody>
        </p:sp>
        <p:sp>
          <p:nvSpPr>
            <p:cNvPr id="43" name="Freeform 16"/>
            <p:cNvSpPr>
              <a:spLocks noChangeArrowheads="1"/>
            </p:cNvSpPr>
            <p:nvPr/>
          </p:nvSpPr>
          <p:spPr bwMode="auto">
            <a:xfrm>
              <a:off x="1569458" y="688424"/>
              <a:ext cx="334962" cy="331788"/>
            </a:xfrm>
            <a:custGeom>
              <a:avLst/>
              <a:gdLst>
                <a:gd name="T0" fmla="*/ 887 w 929"/>
                <a:gd name="T1" fmla="*/ 0 h 921"/>
                <a:gd name="T2" fmla="*/ 836 w 929"/>
                <a:gd name="T3" fmla="*/ 50 h 921"/>
                <a:gd name="T4" fmla="*/ 836 w 929"/>
                <a:gd name="T5" fmla="*/ 837 h 921"/>
                <a:gd name="T6" fmla="*/ 51 w 929"/>
                <a:gd name="T7" fmla="*/ 837 h 921"/>
                <a:gd name="T8" fmla="*/ 0 w 929"/>
                <a:gd name="T9" fmla="*/ 878 h 921"/>
                <a:gd name="T10" fmla="*/ 51 w 929"/>
                <a:gd name="T11" fmla="*/ 920 h 921"/>
                <a:gd name="T12" fmla="*/ 887 w 929"/>
                <a:gd name="T13" fmla="*/ 920 h 921"/>
                <a:gd name="T14" fmla="*/ 928 w 929"/>
                <a:gd name="T15" fmla="*/ 878 h 921"/>
                <a:gd name="T16" fmla="*/ 928 w 929"/>
                <a:gd name="T17" fmla="*/ 50 h 921"/>
                <a:gd name="T18" fmla="*/ 887 w 929"/>
                <a:gd name="T19" fmla="*/ 0 h 921"/>
                <a:gd name="T20" fmla="*/ 887 w 929"/>
                <a:gd name="T21" fmla="*/ 0 h 921"/>
                <a:gd name="T22" fmla="*/ 887 w 929"/>
                <a:gd name="T23" fmla="*/ 0 h 9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29" h="921">
                  <a:moveTo>
                    <a:pt x="887" y="0"/>
                  </a:moveTo>
                  <a:cubicBezTo>
                    <a:pt x="862" y="0"/>
                    <a:pt x="836" y="26"/>
                    <a:pt x="836" y="50"/>
                  </a:cubicBezTo>
                  <a:cubicBezTo>
                    <a:pt x="836" y="837"/>
                    <a:pt x="836" y="837"/>
                    <a:pt x="836" y="837"/>
                  </a:cubicBezTo>
                  <a:cubicBezTo>
                    <a:pt x="51" y="837"/>
                    <a:pt x="51" y="837"/>
                    <a:pt x="51" y="837"/>
                  </a:cubicBezTo>
                  <a:cubicBezTo>
                    <a:pt x="26" y="837"/>
                    <a:pt x="0" y="853"/>
                    <a:pt x="0" y="878"/>
                  </a:cubicBezTo>
                  <a:cubicBezTo>
                    <a:pt x="0" y="903"/>
                    <a:pt x="26" y="920"/>
                    <a:pt x="51" y="920"/>
                  </a:cubicBezTo>
                  <a:cubicBezTo>
                    <a:pt x="887" y="920"/>
                    <a:pt x="887" y="920"/>
                    <a:pt x="887" y="920"/>
                  </a:cubicBezTo>
                  <a:cubicBezTo>
                    <a:pt x="912" y="920"/>
                    <a:pt x="928" y="903"/>
                    <a:pt x="928" y="878"/>
                  </a:cubicBezTo>
                  <a:cubicBezTo>
                    <a:pt x="928" y="50"/>
                    <a:pt x="928" y="50"/>
                    <a:pt x="928" y="50"/>
                  </a:cubicBezTo>
                  <a:cubicBezTo>
                    <a:pt x="928" y="26"/>
                    <a:pt x="903" y="0"/>
                    <a:pt x="887" y="0"/>
                  </a:cubicBezTo>
                  <a:close/>
                  <a:moveTo>
                    <a:pt x="887" y="0"/>
                  </a:moveTo>
                  <a:lnTo>
                    <a:pt x="887" y="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Open Sans Light"/>
              </a:endParaRPr>
            </a:p>
          </p:txBody>
        </p:sp>
      </p:grpSp>
      <p:sp>
        <p:nvSpPr>
          <p:cNvPr id="17427" name="Freeform 237"/>
          <p:cNvSpPr/>
          <p:nvPr/>
        </p:nvSpPr>
        <p:spPr>
          <a:xfrm>
            <a:off x="1657350" y="4200525"/>
            <a:ext cx="519113" cy="381000"/>
          </a:xfrm>
          <a:custGeom>
            <a:avLst/>
            <a:gdLst/>
            <a:ahLst/>
            <a:cxnLst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974299566" y="1901517729"/>
              </a:cxn>
              <a:cxn ang="0">
                <a:pos x="2147483646" y="0"/>
              </a:cxn>
              <a:cxn ang="0">
                <a:pos x="2147483646" y="0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0" y="2147483646"/>
              </a:cxn>
              <a:cxn ang="0">
                <a:pos x="0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</a:cxnLst>
            <a:pathLst>
              <a:path w="1347" h="987">
                <a:moveTo>
                  <a:pt x="586" y="602"/>
                </a:moveTo>
                <a:cubicBezTo>
                  <a:pt x="561" y="585"/>
                  <a:pt x="519" y="560"/>
                  <a:pt x="502" y="535"/>
                </a:cubicBezTo>
                <a:cubicBezTo>
                  <a:pt x="42" y="117"/>
                  <a:pt x="42" y="117"/>
                  <a:pt x="42" y="117"/>
                </a:cubicBezTo>
                <a:cubicBezTo>
                  <a:pt x="26" y="100"/>
                  <a:pt x="9" y="58"/>
                  <a:pt x="17" y="33"/>
                </a:cubicBezTo>
                <a:cubicBezTo>
                  <a:pt x="34" y="17"/>
                  <a:pt x="51" y="0"/>
                  <a:pt x="92" y="0"/>
                </a:cubicBezTo>
                <a:cubicBezTo>
                  <a:pt x="1255" y="0"/>
                  <a:pt x="1255" y="0"/>
                  <a:pt x="1255" y="0"/>
                </a:cubicBezTo>
                <a:cubicBezTo>
                  <a:pt x="1255" y="0"/>
                  <a:pt x="1305" y="0"/>
                  <a:pt x="1330" y="41"/>
                </a:cubicBezTo>
                <a:cubicBezTo>
                  <a:pt x="1346" y="67"/>
                  <a:pt x="1330" y="108"/>
                  <a:pt x="1305" y="125"/>
                </a:cubicBezTo>
                <a:cubicBezTo>
                  <a:pt x="803" y="576"/>
                  <a:pt x="803" y="576"/>
                  <a:pt x="803" y="576"/>
                </a:cubicBezTo>
                <a:cubicBezTo>
                  <a:pt x="803" y="576"/>
                  <a:pt x="711" y="652"/>
                  <a:pt x="586" y="602"/>
                </a:cubicBezTo>
                <a:close/>
                <a:moveTo>
                  <a:pt x="92" y="986"/>
                </a:moveTo>
                <a:cubicBezTo>
                  <a:pt x="92" y="986"/>
                  <a:pt x="0" y="978"/>
                  <a:pt x="0" y="894"/>
                </a:cubicBezTo>
                <a:cubicBezTo>
                  <a:pt x="0" y="225"/>
                  <a:pt x="0" y="225"/>
                  <a:pt x="0" y="225"/>
                </a:cubicBezTo>
                <a:cubicBezTo>
                  <a:pt x="0" y="200"/>
                  <a:pt x="17" y="192"/>
                  <a:pt x="42" y="217"/>
                </a:cubicBezTo>
                <a:cubicBezTo>
                  <a:pt x="234" y="409"/>
                  <a:pt x="234" y="409"/>
                  <a:pt x="234" y="409"/>
                </a:cubicBezTo>
                <a:cubicBezTo>
                  <a:pt x="260" y="426"/>
                  <a:pt x="268" y="468"/>
                  <a:pt x="251" y="493"/>
                </a:cubicBezTo>
                <a:cubicBezTo>
                  <a:pt x="109" y="827"/>
                  <a:pt x="109" y="827"/>
                  <a:pt x="109" y="827"/>
                </a:cubicBezTo>
                <a:cubicBezTo>
                  <a:pt x="101" y="853"/>
                  <a:pt x="109" y="853"/>
                  <a:pt x="126" y="827"/>
                </a:cubicBezTo>
                <a:cubicBezTo>
                  <a:pt x="318" y="576"/>
                  <a:pt x="318" y="576"/>
                  <a:pt x="318" y="576"/>
                </a:cubicBezTo>
                <a:cubicBezTo>
                  <a:pt x="343" y="552"/>
                  <a:pt x="368" y="552"/>
                  <a:pt x="393" y="568"/>
                </a:cubicBezTo>
                <a:cubicBezTo>
                  <a:pt x="477" y="643"/>
                  <a:pt x="477" y="643"/>
                  <a:pt x="477" y="643"/>
                </a:cubicBezTo>
                <a:cubicBezTo>
                  <a:pt x="502" y="660"/>
                  <a:pt x="544" y="685"/>
                  <a:pt x="569" y="694"/>
                </a:cubicBezTo>
                <a:cubicBezTo>
                  <a:pt x="636" y="710"/>
                  <a:pt x="744" y="735"/>
                  <a:pt x="820" y="677"/>
                </a:cubicBezTo>
                <a:cubicBezTo>
                  <a:pt x="945" y="568"/>
                  <a:pt x="945" y="568"/>
                  <a:pt x="945" y="568"/>
                </a:cubicBezTo>
                <a:cubicBezTo>
                  <a:pt x="970" y="552"/>
                  <a:pt x="1004" y="552"/>
                  <a:pt x="1020" y="576"/>
                </a:cubicBezTo>
                <a:cubicBezTo>
                  <a:pt x="1229" y="853"/>
                  <a:pt x="1229" y="853"/>
                  <a:pt x="1229" y="853"/>
                </a:cubicBezTo>
                <a:cubicBezTo>
                  <a:pt x="1246" y="877"/>
                  <a:pt x="1246" y="869"/>
                  <a:pt x="1238" y="844"/>
                </a:cubicBezTo>
                <a:cubicBezTo>
                  <a:pt x="1096" y="493"/>
                  <a:pt x="1096" y="493"/>
                  <a:pt x="1096" y="493"/>
                </a:cubicBezTo>
                <a:cubicBezTo>
                  <a:pt x="1079" y="468"/>
                  <a:pt x="1087" y="434"/>
                  <a:pt x="1112" y="409"/>
                </a:cubicBezTo>
                <a:cubicBezTo>
                  <a:pt x="1313" y="217"/>
                  <a:pt x="1313" y="217"/>
                  <a:pt x="1313" y="217"/>
                </a:cubicBezTo>
                <a:cubicBezTo>
                  <a:pt x="1330" y="192"/>
                  <a:pt x="1346" y="200"/>
                  <a:pt x="1346" y="225"/>
                </a:cubicBezTo>
                <a:cubicBezTo>
                  <a:pt x="1346" y="903"/>
                  <a:pt x="1346" y="903"/>
                  <a:pt x="1346" y="903"/>
                </a:cubicBezTo>
                <a:cubicBezTo>
                  <a:pt x="1346" y="903"/>
                  <a:pt x="1338" y="986"/>
                  <a:pt x="1246" y="986"/>
                </a:cubicBezTo>
                <a:cubicBezTo>
                  <a:pt x="92" y="986"/>
                  <a:pt x="92" y="986"/>
                  <a:pt x="92" y="986"/>
                </a:cubicBezTo>
                <a:close/>
                <a:moveTo>
                  <a:pt x="92" y="986"/>
                </a:moveTo>
                <a:lnTo>
                  <a:pt x="92" y="986"/>
                </a:ln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428" name="Freeform 328"/>
          <p:cNvSpPr/>
          <p:nvPr/>
        </p:nvSpPr>
        <p:spPr>
          <a:xfrm>
            <a:off x="1604963" y="5368925"/>
            <a:ext cx="615950" cy="342900"/>
          </a:xfrm>
          <a:custGeom>
            <a:avLst/>
            <a:gdLst/>
            <a:ahLst/>
            <a:cxnLst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0"/>
              </a:cxn>
              <a:cxn ang="0">
                <a:pos x="2147483646" y="0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488416056" y="2147483646"/>
              </a:cxn>
              <a:cxn ang="0">
                <a:pos x="2147483646" y="2147483646"/>
              </a:cxn>
              <a:cxn ang="0">
                <a:pos x="0" y="2147483646"/>
              </a:cxn>
              <a:cxn ang="0">
                <a:pos x="2147483646" y="2147483646"/>
              </a:cxn>
              <a:cxn ang="0">
                <a:pos x="0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</a:cxnLst>
            <a:pathLst>
              <a:path w="1564" h="871">
                <a:moveTo>
                  <a:pt x="585" y="610"/>
                </a:moveTo>
                <a:cubicBezTo>
                  <a:pt x="510" y="610"/>
                  <a:pt x="451" y="669"/>
                  <a:pt x="451" y="744"/>
                </a:cubicBezTo>
                <a:cubicBezTo>
                  <a:pt x="451" y="820"/>
                  <a:pt x="510" y="870"/>
                  <a:pt x="585" y="870"/>
                </a:cubicBezTo>
                <a:cubicBezTo>
                  <a:pt x="652" y="870"/>
                  <a:pt x="710" y="820"/>
                  <a:pt x="710" y="744"/>
                </a:cubicBezTo>
                <a:cubicBezTo>
                  <a:pt x="710" y="669"/>
                  <a:pt x="652" y="610"/>
                  <a:pt x="585" y="610"/>
                </a:cubicBezTo>
                <a:close/>
                <a:moveTo>
                  <a:pt x="585" y="811"/>
                </a:moveTo>
                <a:cubicBezTo>
                  <a:pt x="543" y="811"/>
                  <a:pt x="518" y="778"/>
                  <a:pt x="518" y="744"/>
                </a:cubicBezTo>
                <a:cubicBezTo>
                  <a:pt x="518" y="711"/>
                  <a:pt x="543" y="677"/>
                  <a:pt x="585" y="677"/>
                </a:cubicBezTo>
                <a:cubicBezTo>
                  <a:pt x="618" y="677"/>
                  <a:pt x="643" y="711"/>
                  <a:pt x="643" y="744"/>
                </a:cubicBezTo>
                <a:cubicBezTo>
                  <a:pt x="643" y="778"/>
                  <a:pt x="618" y="811"/>
                  <a:pt x="585" y="811"/>
                </a:cubicBezTo>
                <a:close/>
                <a:moveTo>
                  <a:pt x="1563" y="519"/>
                </a:moveTo>
                <a:cubicBezTo>
                  <a:pt x="1563" y="652"/>
                  <a:pt x="1563" y="652"/>
                  <a:pt x="1563" y="652"/>
                </a:cubicBezTo>
                <a:cubicBezTo>
                  <a:pt x="1563" y="694"/>
                  <a:pt x="1538" y="719"/>
                  <a:pt x="1505" y="719"/>
                </a:cubicBezTo>
                <a:cubicBezTo>
                  <a:pt x="1429" y="719"/>
                  <a:pt x="1429" y="719"/>
                  <a:pt x="1429" y="719"/>
                </a:cubicBezTo>
                <a:cubicBezTo>
                  <a:pt x="1421" y="636"/>
                  <a:pt x="1346" y="569"/>
                  <a:pt x="1262" y="569"/>
                </a:cubicBezTo>
                <a:cubicBezTo>
                  <a:pt x="1178" y="569"/>
                  <a:pt x="1103" y="636"/>
                  <a:pt x="1095" y="719"/>
                </a:cubicBezTo>
                <a:cubicBezTo>
                  <a:pt x="752" y="719"/>
                  <a:pt x="752" y="719"/>
                  <a:pt x="752" y="719"/>
                </a:cubicBezTo>
                <a:cubicBezTo>
                  <a:pt x="735" y="636"/>
                  <a:pt x="669" y="569"/>
                  <a:pt x="585" y="569"/>
                </a:cubicBezTo>
                <a:cubicBezTo>
                  <a:pt x="493" y="569"/>
                  <a:pt x="426" y="636"/>
                  <a:pt x="409" y="719"/>
                </a:cubicBezTo>
                <a:cubicBezTo>
                  <a:pt x="326" y="719"/>
                  <a:pt x="326" y="719"/>
                  <a:pt x="326" y="719"/>
                </a:cubicBezTo>
                <a:cubicBezTo>
                  <a:pt x="292" y="719"/>
                  <a:pt x="267" y="694"/>
                  <a:pt x="267" y="652"/>
                </a:cubicBezTo>
                <a:cubicBezTo>
                  <a:pt x="267" y="519"/>
                  <a:pt x="267" y="519"/>
                  <a:pt x="267" y="519"/>
                </a:cubicBezTo>
                <a:lnTo>
                  <a:pt x="1563" y="519"/>
                </a:lnTo>
                <a:close/>
                <a:moveTo>
                  <a:pt x="1262" y="610"/>
                </a:moveTo>
                <a:cubicBezTo>
                  <a:pt x="1187" y="610"/>
                  <a:pt x="1128" y="669"/>
                  <a:pt x="1128" y="744"/>
                </a:cubicBezTo>
                <a:cubicBezTo>
                  <a:pt x="1128" y="820"/>
                  <a:pt x="1187" y="870"/>
                  <a:pt x="1262" y="870"/>
                </a:cubicBezTo>
                <a:cubicBezTo>
                  <a:pt x="1337" y="870"/>
                  <a:pt x="1396" y="820"/>
                  <a:pt x="1396" y="744"/>
                </a:cubicBezTo>
                <a:cubicBezTo>
                  <a:pt x="1396" y="669"/>
                  <a:pt x="1337" y="610"/>
                  <a:pt x="1262" y="610"/>
                </a:cubicBezTo>
                <a:close/>
                <a:moveTo>
                  <a:pt x="1262" y="811"/>
                </a:moveTo>
                <a:cubicBezTo>
                  <a:pt x="1229" y="811"/>
                  <a:pt x="1195" y="778"/>
                  <a:pt x="1195" y="744"/>
                </a:cubicBezTo>
                <a:cubicBezTo>
                  <a:pt x="1195" y="711"/>
                  <a:pt x="1229" y="677"/>
                  <a:pt x="1262" y="677"/>
                </a:cubicBezTo>
                <a:cubicBezTo>
                  <a:pt x="1295" y="677"/>
                  <a:pt x="1329" y="711"/>
                  <a:pt x="1329" y="744"/>
                </a:cubicBezTo>
                <a:cubicBezTo>
                  <a:pt x="1329" y="778"/>
                  <a:pt x="1295" y="811"/>
                  <a:pt x="1262" y="811"/>
                </a:cubicBezTo>
                <a:close/>
                <a:moveTo>
                  <a:pt x="1538" y="376"/>
                </a:moveTo>
                <a:cubicBezTo>
                  <a:pt x="1295" y="134"/>
                  <a:pt x="1295" y="134"/>
                  <a:pt x="1295" y="134"/>
                </a:cubicBezTo>
                <a:cubicBezTo>
                  <a:pt x="1279" y="117"/>
                  <a:pt x="1254" y="109"/>
                  <a:pt x="1229" y="109"/>
                </a:cubicBezTo>
                <a:cubicBezTo>
                  <a:pt x="1112" y="109"/>
                  <a:pt x="1112" y="109"/>
                  <a:pt x="1112" y="109"/>
                </a:cubicBezTo>
                <a:cubicBezTo>
                  <a:pt x="1112" y="59"/>
                  <a:pt x="1112" y="59"/>
                  <a:pt x="1112" y="59"/>
                </a:cubicBezTo>
                <a:cubicBezTo>
                  <a:pt x="1112" y="25"/>
                  <a:pt x="1078" y="0"/>
                  <a:pt x="1045" y="0"/>
                </a:cubicBezTo>
                <a:cubicBezTo>
                  <a:pt x="326" y="0"/>
                  <a:pt x="326" y="0"/>
                  <a:pt x="326" y="0"/>
                </a:cubicBezTo>
                <a:cubicBezTo>
                  <a:pt x="292" y="0"/>
                  <a:pt x="267" y="25"/>
                  <a:pt x="267" y="59"/>
                </a:cubicBezTo>
                <a:cubicBezTo>
                  <a:pt x="267" y="75"/>
                  <a:pt x="267" y="75"/>
                  <a:pt x="267" y="75"/>
                </a:cubicBezTo>
                <a:cubicBezTo>
                  <a:pt x="8" y="101"/>
                  <a:pt x="8" y="101"/>
                  <a:pt x="8" y="101"/>
                </a:cubicBezTo>
                <a:cubicBezTo>
                  <a:pt x="459" y="159"/>
                  <a:pt x="459" y="159"/>
                  <a:pt x="459" y="159"/>
                </a:cubicBezTo>
                <a:cubicBezTo>
                  <a:pt x="0" y="209"/>
                  <a:pt x="0" y="209"/>
                  <a:pt x="0" y="209"/>
                </a:cubicBezTo>
                <a:cubicBezTo>
                  <a:pt x="459" y="268"/>
                  <a:pt x="459" y="268"/>
                  <a:pt x="459" y="268"/>
                </a:cubicBezTo>
                <a:cubicBezTo>
                  <a:pt x="0" y="309"/>
                  <a:pt x="0" y="309"/>
                  <a:pt x="0" y="309"/>
                </a:cubicBezTo>
                <a:cubicBezTo>
                  <a:pt x="267" y="360"/>
                  <a:pt x="267" y="360"/>
                  <a:pt x="267" y="360"/>
                </a:cubicBezTo>
                <a:cubicBezTo>
                  <a:pt x="267" y="485"/>
                  <a:pt x="267" y="485"/>
                  <a:pt x="267" y="485"/>
                </a:cubicBezTo>
                <a:cubicBezTo>
                  <a:pt x="1563" y="485"/>
                  <a:pt x="1563" y="485"/>
                  <a:pt x="1563" y="485"/>
                </a:cubicBezTo>
                <a:cubicBezTo>
                  <a:pt x="1563" y="435"/>
                  <a:pt x="1563" y="435"/>
                  <a:pt x="1563" y="435"/>
                </a:cubicBezTo>
                <a:cubicBezTo>
                  <a:pt x="1563" y="410"/>
                  <a:pt x="1555" y="393"/>
                  <a:pt x="1538" y="376"/>
                </a:cubicBezTo>
                <a:close/>
                <a:moveTo>
                  <a:pt x="1429" y="385"/>
                </a:moveTo>
                <a:cubicBezTo>
                  <a:pt x="1195" y="385"/>
                  <a:pt x="1195" y="385"/>
                  <a:pt x="1195" y="385"/>
                </a:cubicBezTo>
                <a:cubicBezTo>
                  <a:pt x="1187" y="385"/>
                  <a:pt x="1178" y="376"/>
                  <a:pt x="1178" y="376"/>
                </a:cubicBezTo>
                <a:cubicBezTo>
                  <a:pt x="1178" y="193"/>
                  <a:pt x="1178" y="193"/>
                  <a:pt x="1178" y="193"/>
                </a:cubicBezTo>
                <a:cubicBezTo>
                  <a:pt x="1178" y="184"/>
                  <a:pt x="1187" y="184"/>
                  <a:pt x="1195" y="184"/>
                </a:cubicBezTo>
                <a:cubicBezTo>
                  <a:pt x="1237" y="184"/>
                  <a:pt x="1237" y="184"/>
                  <a:pt x="1237" y="184"/>
                </a:cubicBezTo>
                <a:lnTo>
                  <a:pt x="1245" y="184"/>
                </a:lnTo>
                <a:cubicBezTo>
                  <a:pt x="1438" y="368"/>
                  <a:pt x="1438" y="368"/>
                  <a:pt x="1438" y="368"/>
                </a:cubicBezTo>
                <a:cubicBezTo>
                  <a:pt x="1446" y="376"/>
                  <a:pt x="1438" y="385"/>
                  <a:pt x="1429" y="385"/>
                </a:cubicBezTo>
                <a:close/>
                <a:moveTo>
                  <a:pt x="1429" y="385"/>
                </a:moveTo>
                <a:lnTo>
                  <a:pt x="1429" y="385"/>
                </a:ln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5" name="组合 54"/>
          <p:cNvGrpSpPr/>
          <p:nvPr/>
        </p:nvGrpSpPr>
        <p:grpSpPr>
          <a:xfrm>
            <a:off x="0" y="0"/>
            <a:ext cx="12204700" cy="1301115"/>
            <a:chOff x="0" y="0"/>
            <a:chExt cx="19220" cy="2049"/>
          </a:xfrm>
        </p:grpSpPr>
        <p:pic>
          <p:nvPicPr>
            <p:cNvPr id="56" name="图片 55" descr="C:/Users/ADMINI~1/AppData/Local/Temp/picturescale_20200615100627/output_20200615100628.jpgoutput_20200615100628"/>
            <p:cNvPicPr>
              <a:picLocks noChangeAspect="1"/>
            </p:cNvPicPr>
            <p:nvPr/>
          </p:nvPicPr>
          <p:blipFill>
            <a:blip r:embed="rId1"/>
            <a:srcRect l="208" t="36650" r="309" b="57567"/>
            <a:stretch>
              <a:fillRect/>
            </a:stretch>
          </p:blipFill>
          <p:spPr>
            <a:xfrm>
              <a:off x="0" y="0"/>
              <a:ext cx="19221" cy="1480"/>
            </a:xfrm>
            <a:prstGeom prst="rect">
              <a:avLst/>
            </a:prstGeom>
          </p:spPr>
        </p:pic>
        <p:sp>
          <p:nvSpPr>
            <p:cNvPr id="57" name="矩形 56"/>
            <p:cNvSpPr/>
            <p:nvPr/>
          </p:nvSpPr>
          <p:spPr>
            <a:xfrm>
              <a:off x="0" y="595"/>
              <a:ext cx="10395" cy="1455"/>
            </a:xfrm>
            <a:prstGeom prst="rect">
              <a:avLst/>
            </a:prstGeom>
            <a:solidFill>
              <a:srgbClr val="F05F3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8198" name="文本框 16"/>
            <p:cNvSpPr/>
            <p:nvPr/>
          </p:nvSpPr>
          <p:spPr>
            <a:xfrm>
              <a:off x="863" y="813"/>
              <a:ext cx="8670" cy="101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3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TITLE HERE</a:t>
              </a:r>
              <a:endParaRPr lang="zh-CN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C:/Users/ADMINI~1/AppData/Local/Temp/picturescale_20200615100627/output_20200615100628.jpgoutput_20200615100628"/>
          <p:cNvPicPr>
            <a:picLocks noChangeAspect="1"/>
          </p:cNvPicPr>
          <p:nvPr/>
        </p:nvPicPr>
        <p:blipFill>
          <a:blip r:embed="rId1"/>
          <a:srcRect b="57723"/>
          <a:stretch>
            <a:fillRect/>
          </a:stretch>
        </p:blipFill>
        <p:spPr>
          <a:xfrm>
            <a:off x="-635" y="-12700"/>
            <a:ext cx="12192635" cy="6870700"/>
          </a:xfrm>
          <a:prstGeom prst="rect">
            <a:avLst/>
          </a:prstGeom>
        </p:spPr>
      </p:pic>
      <p:sp>
        <p:nvSpPr>
          <p:cNvPr id="7173" name="文本框 16"/>
          <p:cNvSpPr/>
          <p:nvPr/>
        </p:nvSpPr>
        <p:spPr>
          <a:xfrm>
            <a:off x="1123633" y="3954463"/>
            <a:ext cx="5445760" cy="64516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en-US" altLang="zh-CN" sz="36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174" name="文本框 1"/>
          <p:cNvSpPr txBox="1"/>
          <p:nvPr/>
        </p:nvSpPr>
        <p:spPr>
          <a:xfrm>
            <a:off x="1236663" y="2909888"/>
            <a:ext cx="5219700" cy="82994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4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 </a:t>
            </a:r>
            <a:r>
              <a:rPr lang="en-US" altLang="zh-CN" sz="4800" dirty="0">
                <a:solidFill>
                  <a:srgbClr val="5F55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FOUR</a:t>
            </a:r>
            <a:endParaRPr lang="en-US" altLang="zh-CN" sz="4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175" name="组合 1"/>
          <p:cNvGrpSpPr/>
          <p:nvPr/>
        </p:nvGrpSpPr>
        <p:grpSpPr>
          <a:xfrm>
            <a:off x="1828800" y="0"/>
            <a:ext cx="152400" cy="2838450"/>
            <a:chOff x="1828800" y="0"/>
            <a:chExt cx="152400" cy="2838450"/>
          </a:xfrm>
        </p:grpSpPr>
        <p:cxnSp>
          <p:nvCxnSpPr>
            <p:cNvPr id="4" name="直接连接符 3"/>
            <p:cNvCxnSpPr/>
            <p:nvPr/>
          </p:nvCxnSpPr>
          <p:spPr>
            <a:xfrm>
              <a:off x="1828800" y="0"/>
              <a:ext cx="0" cy="2686050"/>
            </a:xfrm>
            <a:prstGeom prst="line">
              <a:avLst/>
            </a:prstGeom>
            <a:ln w="12700">
              <a:solidFill>
                <a:srgbClr val="5F55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1"/>
            <p:cNvCxnSpPr/>
            <p:nvPr/>
          </p:nvCxnSpPr>
          <p:spPr>
            <a:xfrm>
              <a:off x="1981200" y="152400"/>
              <a:ext cx="0" cy="2686050"/>
            </a:xfrm>
            <a:prstGeom prst="line">
              <a:avLst/>
            </a:prstGeom>
            <a:ln w="12700">
              <a:solidFill>
                <a:srgbClr val="5F55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55" name="组合 54"/>
          <p:cNvGrpSpPr/>
          <p:nvPr/>
        </p:nvGrpSpPr>
        <p:grpSpPr>
          <a:xfrm>
            <a:off x="0" y="0"/>
            <a:ext cx="12204700" cy="1301115"/>
            <a:chOff x="0" y="0"/>
            <a:chExt cx="19220" cy="2049"/>
          </a:xfrm>
        </p:grpSpPr>
        <p:pic>
          <p:nvPicPr>
            <p:cNvPr id="56" name="图片 55" descr="C:/Users/ADMINI~1/AppData/Local/Temp/picturescale_20200615100627/output_20200615100628.jpgoutput_20200615100628"/>
            <p:cNvPicPr>
              <a:picLocks noChangeAspect="1"/>
            </p:cNvPicPr>
            <p:nvPr/>
          </p:nvPicPr>
          <p:blipFill>
            <a:blip r:embed="rId1"/>
            <a:srcRect l="208" t="36650" r="309" b="57567"/>
            <a:stretch>
              <a:fillRect/>
            </a:stretch>
          </p:blipFill>
          <p:spPr>
            <a:xfrm>
              <a:off x="0" y="0"/>
              <a:ext cx="19221" cy="1480"/>
            </a:xfrm>
            <a:prstGeom prst="rect">
              <a:avLst/>
            </a:prstGeom>
          </p:spPr>
        </p:pic>
        <p:sp>
          <p:nvSpPr>
            <p:cNvPr id="57" name="矩形 56"/>
            <p:cNvSpPr/>
            <p:nvPr/>
          </p:nvSpPr>
          <p:spPr>
            <a:xfrm>
              <a:off x="0" y="595"/>
              <a:ext cx="10395" cy="1455"/>
            </a:xfrm>
            <a:prstGeom prst="rect">
              <a:avLst/>
            </a:prstGeom>
            <a:solidFill>
              <a:srgbClr val="F05F3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8198" name="文本框 16"/>
            <p:cNvSpPr/>
            <p:nvPr/>
          </p:nvSpPr>
          <p:spPr>
            <a:xfrm>
              <a:off x="863" y="813"/>
              <a:ext cx="8670" cy="101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3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TITLE HERE</a:t>
              </a:r>
              <a:endParaRPr lang="zh-CN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" name="圆角矩形 1"/>
          <p:cNvSpPr/>
          <p:nvPr/>
        </p:nvSpPr>
        <p:spPr>
          <a:xfrm>
            <a:off x="1246909" y="2244437"/>
            <a:ext cx="1884218" cy="2202873"/>
          </a:xfrm>
          <a:prstGeom prst="roundRect">
            <a:avLst>
              <a:gd name="adj" fmla="val 10050"/>
            </a:avLst>
          </a:prstGeom>
          <a:solidFill>
            <a:srgbClr val="5EAB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圆角矩形 2"/>
          <p:cNvSpPr/>
          <p:nvPr/>
        </p:nvSpPr>
        <p:spPr>
          <a:xfrm>
            <a:off x="3907733" y="2230582"/>
            <a:ext cx="1884218" cy="2202873"/>
          </a:xfrm>
          <a:prstGeom prst="roundRect">
            <a:avLst>
              <a:gd name="adj" fmla="val 10050"/>
            </a:avLst>
          </a:prstGeom>
          <a:solidFill>
            <a:srgbClr val="F7AA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圆角矩形 3"/>
          <p:cNvSpPr/>
          <p:nvPr/>
        </p:nvSpPr>
        <p:spPr>
          <a:xfrm>
            <a:off x="6594359" y="2202989"/>
            <a:ext cx="1884218" cy="2202873"/>
          </a:xfrm>
          <a:prstGeom prst="roundRect">
            <a:avLst>
              <a:gd name="adj" fmla="val 10050"/>
            </a:avLst>
          </a:prstGeom>
          <a:solidFill>
            <a:srgbClr val="5EAB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圆角矩形 10"/>
          <p:cNvSpPr/>
          <p:nvPr/>
        </p:nvSpPr>
        <p:spPr>
          <a:xfrm>
            <a:off x="9255586" y="2202872"/>
            <a:ext cx="1884218" cy="2202873"/>
          </a:xfrm>
          <a:prstGeom prst="roundRect">
            <a:avLst>
              <a:gd name="adj" fmla="val 10050"/>
            </a:avLst>
          </a:prstGeom>
          <a:solidFill>
            <a:srgbClr val="F7AA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Shape 23196"/>
          <p:cNvSpPr/>
          <p:nvPr/>
        </p:nvSpPr>
        <p:spPr>
          <a:xfrm>
            <a:off x="10000450" y="2385271"/>
            <a:ext cx="423867" cy="62778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91" h="20850" extrusionOk="0">
                <a:moveTo>
                  <a:pt x="9355" y="15325"/>
                </a:moveTo>
                <a:lnTo>
                  <a:pt x="9355" y="16450"/>
                </a:lnTo>
                <a:cubicBezTo>
                  <a:pt x="9355" y="16935"/>
                  <a:pt x="9959" y="17329"/>
                  <a:pt x="10696" y="17329"/>
                </a:cubicBezTo>
                <a:cubicBezTo>
                  <a:pt x="11433" y="17329"/>
                  <a:pt x="12030" y="16935"/>
                  <a:pt x="12030" y="16450"/>
                </a:cubicBezTo>
                <a:lnTo>
                  <a:pt x="12030" y="15325"/>
                </a:lnTo>
                <a:cubicBezTo>
                  <a:pt x="12827" y="15020"/>
                  <a:pt x="13368" y="14460"/>
                  <a:pt x="13368" y="13811"/>
                </a:cubicBezTo>
                <a:cubicBezTo>
                  <a:pt x="13368" y="12838"/>
                  <a:pt x="12170" y="12049"/>
                  <a:pt x="10696" y="12049"/>
                </a:cubicBezTo>
                <a:cubicBezTo>
                  <a:pt x="9216" y="12049"/>
                  <a:pt x="8022" y="12838"/>
                  <a:pt x="8022" y="13811"/>
                </a:cubicBezTo>
                <a:cubicBezTo>
                  <a:pt x="8022" y="14460"/>
                  <a:pt x="8560" y="15020"/>
                  <a:pt x="9355" y="15325"/>
                </a:cubicBezTo>
                <a:cubicBezTo>
                  <a:pt x="9355" y="15325"/>
                  <a:pt x="9355" y="15325"/>
                  <a:pt x="9355" y="15325"/>
                </a:cubicBezTo>
                <a:close/>
                <a:moveTo>
                  <a:pt x="18715" y="19088"/>
                </a:moveTo>
                <a:lnTo>
                  <a:pt x="2672" y="19088"/>
                </a:lnTo>
                <a:lnTo>
                  <a:pt x="2672" y="10291"/>
                </a:lnTo>
                <a:lnTo>
                  <a:pt x="18715" y="10291"/>
                </a:lnTo>
                <a:cubicBezTo>
                  <a:pt x="18715" y="10291"/>
                  <a:pt x="18715" y="19088"/>
                  <a:pt x="18715" y="19088"/>
                </a:cubicBezTo>
                <a:close/>
                <a:moveTo>
                  <a:pt x="18715" y="8531"/>
                </a:moveTo>
                <a:lnTo>
                  <a:pt x="5630" y="8531"/>
                </a:lnTo>
                <a:lnTo>
                  <a:pt x="4321" y="7039"/>
                </a:lnTo>
                <a:cubicBezTo>
                  <a:pt x="2842" y="5357"/>
                  <a:pt x="3720" y="3204"/>
                  <a:pt x="6279" y="2232"/>
                </a:cubicBezTo>
                <a:cubicBezTo>
                  <a:pt x="8835" y="1261"/>
                  <a:pt x="12105" y="1837"/>
                  <a:pt x="13584" y="3520"/>
                </a:cubicBezTo>
                <a:lnTo>
                  <a:pt x="16257" y="6568"/>
                </a:lnTo>
                <a:cubicBezTo>
                  <a:pt x="16626" y="6989"/>
                  <a:pt x="17441" y="7133"/>
                  <a:pt x="18081" y="6890"/>
                </a:cubicBezTo>
                <a:cubicBezTo>
                  <a:pt x="18721" y="6645"/>
                  <a:pt x="18940" y="6108"/>
                  <a:pt x="18570" y="5687"/>
                </a:cubicBezTo>
                <a:lnTo>
                  <a:pt x="15898" y="2640"/>
                </a:lnTo>
                <a:cubicBezTo>
                  <a:pt x="13681" y="116"/>
                  <a:pt x="8776" y="-750"/>
                  <a:pt x="4942" y="708"/>
                </a:cubicBezTo>
                <a:cubicBezTo>
                  <a:pt x="1102" y="2165"/>
                  <a:pt x="-209" y="5393"/>
                  <a:pt x="2003" y="7919"/>
                </a:cubicBezTo>
                <a:lnTo>
                  <a:pt x="2548" y="8540"/>
                </a:lnTo>
                <a:cubicBezTo>
                  <a:pt x="1132" y="8583"/>
                  <a:pt x="0" y="9348"/>
                  <a:pt x="0" y="10291"/>
                </a:cubicBezTo>
                <a:lnTo>
                  <a:pt x="0" y="19088"/>
                </a:lnTo>
                <a:cubicBezTo>
                  <a:pt x="0" y="20062"/>
                  <a:pt x="1198" y="20850"/>
                  <a:pt x="2672" y="20850"/>
                </a:cubicBezTo>
                <a:lnTo>
                  <a:pt x="18715" y="20850"/>
                </a:lnTo>
                <a:cubicBezTo>
                  <a:pt x="20193" y="20850"/>
                  <a:pt x="21391" y="20062"/>
                  <a:pt x="21391" y="19088"/>
                </a:cubicBezTo>
                <a:lnTo>
                  <a:pt x="21391" y="10291"/>
                </a:lnTo>
                <a:cubicBezTo>
                  <a:pt x="21391" y="9320"/>
                  <a:pt x="20193" y="8531"/>
                  <a:pt x="18715" y="8531"/>
                </a:cubicBezTo>
                <a:cubicBezTo>
                  <a:pt x="18715" y="8531"/>
                  <a:pt x="18715" y="8531"/>
                  <a:pt x="18715" y="853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19051" tIns="19051" rIns="19051" bIns="19051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22860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40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Shape 23197"/>
          <p:cNvSpPr/>
          <p:nvPr/>
        </p:nvSpPr>
        <p:spPr>
          <a:xfrm>
            <a:off x="1835547" y="2501053"/>
            <a:ext cx="627815" cy="62778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25" extrusionOk="0">
                <a:moveTo>
                  <a:pt x="8012" y="20361"/>
                </a:moveTo>
                <a:cubicBezTo>
                  <a:pt x="8099" y="20720"/>
                  <a:pt x="7920" y="21525"/>
                  <a:pt x="6930" y="21525"/>
                </a:cubicBezTo>
                <a:lnTo>
                  <a:pt x="4768" y="21525"/>
                </a:lnTo>
                <a:cubicBezTo>
                  <a:pt x="4140" y="21525"/>
                  <a:pt x="3600" y="20986"/>
                  <a:pt x="3600" y="20361"/>
                </a:cubicBezTo>
                <a:cubicBezTo>
                  <a:pt x="3600" y="19643"/>
                  <a:pt x="2878" y="17400"/>
                  <a:pt x="1802" y="15245"/>
                </a:cubicBezTo>
                <a:lnTo>
                  <a:pt x="1802" y="14350"/>
                </a:lnTo>
                <a:lnTo>
                  <a:pt x="5040" y="14350"/>
                </a:lnTo>
                <a:cubicBezTo>
                  <a:pt x="5040" y="14350"/>
                  <a:pt x="4949" y="17313"/>
                  <a:pt x="7110" y="18835"/>
                </a:cubicBezTo>
                <a:cubicBezTo>
                  <a:pt x="7738" y="19283"/>
                  <a:pt x="8012" y="19913"/>
                  <a:pt x="8012" y="20361"/>
                </a:cubicBezTo>
                <a:cubicBezTo>
                  <a:pt x="8012" y="20361"/>
                  <a:pt x="8012" y="20361"/>
                  <a:pt x="8012" y="20361"/>
                </a:cubicBezTo>
                <a:close/>
                <a:moveTo>
                  <a:pt x="18001" y="16463"/>
                </a:moveTo>
                <a:cubicBezTo>
                  <a:pt x="16120" y="14611"/>
                  <a:pt x="12691" y="12000"/>
                  <a:pt x="8099" y="11693"/>
                </a:cubicBezTo>
                <a:lnTo>
                  <a:pt x="8099" y="8040"/>
                </a:lnTo>
                <a:cubicBezTo>
                  <a:pt x="12691" y="7729"/>
                  <a:pt x="16120" y="5119"/>
                  <a:pt x="18001" y="3270"/>
                </a:cubicBezTo>
                <a:cubicBezTo>
                  <a:pt x="18001" y="3270"/>
                  <a:pt x="18001" y="16463"/>
                  <a:pt x="18001" y="16463"/>
                </a:cubicBezTo>
                <a:close/>
                <a:moveTo>
                  <a:pt x="19803" y="8071"/>
                </a:moveTo>
                <a:lnTo>
                  <a:pt x="19803" y="896"/>
                </a:lnTo>
                <a:cubicBezTo>
                  <a:pt x="19803" y="507"/>
                  <a:pt x="19549" y="161"/>
                  <a:pt x="19179" y="43"/>
                </a:cubicBezTo>
                <a:cubicBezTo>
                  <a:pt x="18810" y="-75"/>
                  <a:pt x="18401" y="56"/>
                  <a:pt x="18172" y="371"/>
                </a:cubicBezTo>
                <a:cubicBezTo>
                  <a:pt x="18128" y="433"/>
                  <a:pt x="13836" y="6275"/>
                  <a:pt x="7198" y="6275"/>
                </a:cubicBezTo>
                <a:lnTo>
                  <a:pt x="1621" y="6275"/>
                </a:lnTo>
                <a:cubicBezTo>
                  <a:pt x="720" y="6275"/>
                  <a:pt x="0" y="6993"/>
                  <a:pt x="0" y="7891"/>
                </a:cubicBezTo>
                <a:lnTo>
                  <a:pt x="0" y="11837"/>
                </a:lnTo>
                <a:cubicBezTo>
                  <a:pt x="0" y="12735"/>
                  <a:pt x="720" y="13454"/>
                  <a:pt x="1621" y="13454"/>
                </a:cubicBezTo>
                <a:lnTo>
                  <a:pt x="7198" y="13454"/>
                </a:lnTo>
                <a:cubicBezTo>
                  <a:pt x="13836" y="13454"/>
                  <a:pt x="18128" y="19300"/>
                  <a:pt x="18172" y="19358"/>
                </a:cubicBezTo>
                <a:cubicBezTo>
                  <a:pt x="18343" y="19594"/>
                  <a:pt x="18616" y="19729"/>
                  <a:pt x="18902" y="19729"/>
                </a:cubicBezTo>
                <a:cubicBezTo>
                  <a:pt x="18995" y="19729"/>
                  <a:pt x="19087" y="19716"/>
                  <a:pt x="19179" y="19686"/>
                </a:cubicBezTo>
                <a:cubicBezTo>
                  <a:pt x="19549" y="19569"/>
                  <a:pt x="19803" y="19226"/>
                  <a:pt x="19803" y="18835"/>
                </a:cubicBezTo>
                <a:lnTo>
                  <a:pt x="19803" y="11658"/>
                </a:lnTo>
                <a:cubicBezTo>
                  <a:pt x="20791" y="11658"/>
                  <a:pt x="21600" y="10852"/>
                  <a:pt x="21600" y="9866"/>
                </a:cubicBezTo>
                <a:cubicBezTo>
                  <a:pt x="21600" y="8877"/>
                  <a:pt x="20791" y="8071"/>
                  <a:pt x="19803" y="8071"/>
                </a:cubicBezTo>
                <a:cubicBezTo>
                  <a:pt x="19803" y="8071"/>
                  <a:pt x="19803" y="8071"/>
                  <a:pt x="19803" y="807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19051" tIns="19051" rIns="19051" bIns="19051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22860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40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Shape 23198"/>
          <p:cNvSpPr/>
          <p:nvPr/>
        </p:nvSpPr>
        <p:spPr>
          <a:xfrm>
            <a:off x="4582178" y="2506824"/>
            <a:ext cx="470792" cy="62778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203" y="7198"/>
                </a:moveTo>
                <a:cubicBezTo>
                  <a:pt x="13203" y="8011"/>
                  <a:pt x="11884" y="9901"/>
                  <a:pt x="10798" y="9901"/>
                </a:cubicBezTo>
                <a:cubicBezTo>
                  <a:pt x="9720" y="9901"/>
                  <a:pt x="8403" y="8011"/>
                  <a:pt x="8403" y="7198"/>
                </a:cubicBezTo>
                <a:cubicBezTo>
                  <a:pt x="8403" y="7198"/>
                  <a:pt x="13203" y="7198"/>
                  <a:pt x="13203" y="7198"/>
                </a:cubicBezTo>
                <a:close/>
                <a:moveTo>
                  <a:pt x="12452" y="11505"/>
                </a:moveTo>
                <a:cubicBezTo>
                  <a:pt x="12506" y="11531"/>
                  <a:pt x="17334" y="14485"/>
                  <a:pt x="17938" y="18902"/>
                </a:cubicBezTo>
                <a:lnTo>
                  <a:pt x="17745" y="18902"/>
                </a:lnTo>
                <a:cubicBezTo>
                  <a:pt x="16759" y="16932"/>
                  <a:pt x="13073" y="14401"/>
                  <a:pt x="10798" y="14401"/>
                </a:cubicBezTo>
                <a:cubicBezTo>
                  <a:pt x="8532" y="14401"/>
                  <a:pt x="4840" y="16932"/>
                  <a:pt x="3856" y="18902"/>
                </a:cubicBezTo>
                <a:lnTo>
                  <a:pt x="3662" y="18902"/>
                </a:lnTo>
                <a:cubicBezTo>
                  <a:pt x="4265" y="14503"/>
                  <a:pt x="9100" y="11531"/>
                  <a:pt x="9152" y="11501"/>
                </a:cubicBezTo>
                <a:lnTo>
                  <a:pt x="10495" y="10691"/>
                </a:lnTo>
                <a:lnTo>
                  <a:pt x="9017" y="10028"/>
                </a:lnTo>
                <a:cubicBezTo>
                  <a:pt x="8966" y="10006"/>
                  <a:pt x="4172" y="7782"/>
                  <a:pt x="3651" y="2698"/>
                </a:cubicBezTo>
                <a:lnTo>
                  <a:pt x="17949" y="2698"/>
                </a:lnTo>
                <a:cubicBezTo>
                  <a:pt x="17450" y="7804"/>
                  <a:pt x="12804" y="9932"/>
                  <a:pt x="12600" y="10019"/>
                </a:cubicBezTo>
                <a:lnTo>
                  <a:pt x="11080" y="10683"/>
                </a:lnTo>
                <a:cubicBezTo>
                  <a:pt x="11080" y="10683"/>
                  <a:pt x="12452" y="11505"/>
                  <a:pt x="12452" y="11505"/>
                </a:cubicBezTo>
                <a:close/>
                <a:moveTo>
                  <a:pt x="20364" y="2698"/>
                </a:moveTo>
                <a:lnTo>
                  <a:pt x="21600" y="2698"/>
                </a:lnTo>
                <a:lnTo>
                  <a:pt x="21600" y="0"/>
                </a:lnTo>
                <a:lnTo>
                  <a:pt x="0" y="0"/>
                </a:lnTo>
                <a:lnTo>
                  <a:pt x="0" y="2698"/>
                </a:lnTo>
                <a:lnTo>
                  <a:pt x="1235" y="2698"/>
                </a:lnTo>
                <a:cubicBezTo>
                  <a:pt x="1617" y="7105"/>
                  <a:pt x="4734" y="9716"/>
                  <a:pt x="6527" y="10872"/>
                </a:cubicBezTo>
                <a:cubicBezTo>
                  <a:pt x="4811" y="12173"/>
                  <a:pt x="1686" y="15035"/>
                  <a:pt x="1254" y="18902"/>
                </a:cubicBezTo>
                <a:lnTo>
                  <a:pt x="0" y="18902"/>
                </a:lnTo>
                <a:lnTo>
                  <a:pt x="0" y="21600"/>
                </a:lnTo>
                <a:lnTo>
                  <a:pt x="21600" y="21600"/>
                </a:lnTo>
                <a:lnTo>
                  <a:pt x="21600" y="18902"/>
                </a:lnTo>
                <a:lnTo>
                  <a:pt x="20344" y="18902"/>
                </a:lnTo>
                <a:cubicBezTo>
                  <a:pt x="19913" y="15043"/>
                  <a:pt x="16806" y="12181"/>
                  <a:pt x="15085" y="10877"/>
                </a:cubicBezTo>
                <a:cubicBezTo>
                  <a:pt x="16889" y="9738"/>
                  <a:pt x="19990" y="7149"/>
                  <a:pt x="20364" y="2698"/>
                </a:cubicBezTo>
                <a:cubicBezTo>
                  <a:pt x="20364" y="2698"/>
                  <a:pt x="20364" y="2698"/>
                  <a:pt x="20364" y="2698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19051" tIns="19051" rIns="19051" bIns="19051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22860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40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Shape 23199"/>
          <p:cNvSpPr/>
          <p:nvPr/>
        </p:nvSpPr>
        <p:spPr>
          <a:xfrm>
            <a:off x="7238916" y="2448941"/>
            <a:ext cx="609864" cy="62778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65" y="0"/>
                </a:moveTo>
                <a:cubicBezTo>
                  <a:pt x="886" y="0"/>
                  <a:pt x="0" y="842"/>
                  <a:pt x="0" y="1890"/>
                </a:cubicBezTo>
                <a:lnTo>
                  <a:pt x="0" y="18617"/>
                </a:lnTo>
                <a:cubicBezTo>
                  <a:pt x="0" y="19670"/>
                  <a:pt x="886" y="20526"/>
                  <a:pt x="1965" y="20526"/>
                </a:cubicBezTo>
                <a:lnTo>
                  <a:pt x="15744" y="20526"/>
                </a:lnTo>
                <a:cubicBezTo>
                  <a:pt x="16565" y="20526"/>
                  <a:pt x="16967" y="20345"/>
                  <a:pt x="17260" y="19651"/>
                </a:cubicBezTo>
                <a:lnTo>
                  <a:pt x="16543" y="18955"/>
                </a:lnTo>
                <a:cubicBezTo>
                  <a:pt x="16279" y="19063"/>
                  <a:pt x="15855" y="18994"/>
                  <a:pt x="15744" y="18994"/>
                </a:cubicBezTo>
                <a:lnTo>
                  <a:pt x="1965" y="18994"/>
                </a:lnTo>
                <a:cubicBezTo>
                  <a:pt x="1749" y="18994"/>
                  <a:pt x="1576" y="18828"/>
                  <a:pt x="1576" y="18617"/>
                </a:cubicBezTo>
                <a:lnTo>
                  <a:pt x="1576" y="1890"/>
                </a:lnTo>
                <a:cubicBezTo>
                  <a:pt x="1576" y="1679"/>
                  <a:pt x="1749" y="1512"/>
                  <a:pt x="1965" y="1512"/>
                </a:cubicBezTo>
                <a:lnTo>
                  <a:pt x="15744" y="1512"/>
                </a:lnTo>
                <a:cubicBezTo>
                  <a:pt x="15961" y="1512"/>
                  <a:pt x="16154" y="1679"/>
                  <a:pt x="16154" y="1890"/>
                </a:cubicBezTo>
                <a:lnTo>
                  <a:pt x="16154" y="10422"/>
                </a:lnTo>
                <a:cubicBezTo>
                  <a:pt x="16722" y="10542"/>
                  <a:pt x="17240" y="10783"/>
                  <a:pt x="17710" y="11118"/>
                </a:cubicBezTo>
                <a:lnTo>
                  <a:pt x="17710" y="1890"/>
                </a:lnTo>
                <a:cubicBezTo>
                  <a:pt x="17710" y="842"/>
                  <a:pt x="16828" y="0"/>
                  <a:pt x="15744" y="0"/>
                </a:cubicBezTo>
                <a:lnTo>
                  <a:pt x="1965" y="0"/>
                </a:lnTo>
                <a:close/>
                <a:moveTo>
                  <a:pt x="3276" y="5092"/>
                </a:moveTo>
                <a:cubicBezTo>
                  <a:pt x="3276" y="5092"/>
                  <a:pt x="3276" y="6643"/>
                  <a:pt x="3276" y="6643"/>
                </a:cubicBezTo>
                <a:lnTo>
                  <a:pt x="13165" y="6643"/>
                </a:lnTo>
                <a:lnTo>
                  <a:pt x="13165" y="5092"/>
                </a:lnTo>
                <a:lnTo>
                  <a:pt x="3276" y="5092"/>
                </a:lnTo>
                <a:close/>
                <a:moveTo>
                  <a:pt x="3276" y="9547"/>
                </a:moveTo>
                <a:cubicBezTo>
                  <a:pt x="3276" y="9547"/>
                  <a:pt x="3276" y="11098"/>
                  <a:pt x="3276" y="11098"/>
                </a:cubicBezTo>
                <a:lnTo>
                  <a:pt x="13165" y="11098"/>
                </a:lnTo>
                <a:lnTo>
                  <a:pt x="13165" y="9547"/>
                </a:lnTo>
                <a:lnTo>
                  <a:pt x="3276" y="9547"/>
                </a:lnTo>
                <a:close/>
                <a:moveTo>
                  <a:pt x="14639" y="11456"/>
                </a:moveTo>
                <a:cubicBezTo>
                  <a:pt x="13702" y="11456"/>
                  <a:pt x="12838" y="11792"/>
                  <a:pt x="12182" y="12431"/>
                </a:cubicBezTo>
                <a:cubicBezTo>
                  <a:pt x="11526" y="13075"/>
                  <a:pt x="11138" y="13926"/>
                  <a:pt x="11138" y="14838"/>
                </a:cubicBezTo>
                <a:cubicBezTo>
                  <a:pt x="11138" y="15743"/>
                  <a:pt x="11526" y="16601"/>
                  <a:pt x="12182" y="17244"/>
                </a:cubicBezTo>
                <a:cubicBezTo>
                  <a:pt x="12838" y="17883"/>
                  <a:pt x="13706" y="18239"/>
                  <a:pt x="14639" y="18239"/>
                </a:cubicBezTo>
                <a:cubicBezTo>
                  <a:pt x="15247" y="18239"/>
                  <a:pt x="15838" y="18086"/>
                  <a:pt x="16359" y="17801"/>
                </a:cubicBezTo>
                <a:lnTo>
                  <a:pt x="20290" y="21600"/>
                </a:lnTo>
                <a:lnTo>
                  <a:pt x="21600" y="20307"/>
                </a:lnTo>
                <a:cubicBezTo>
                  <a:pt x="21600" y="20307"/>
                  <a:pt x="17689" y="16508"/>
                  <a:pt x="17689" y="16508"/>
                </a:cubicBezTo>
                <a:cubicBezTo>
                  <a:pt x="18459" y="15193"/>
                  <a:pt x="18229" y="13512"/>
                  <a:pt x="17116" y="12431"/>
                </a:cubicBezTo>
                <a:cubicBezTo>
                  <a:pt x="16460" y="11792"/>
                  <a:pt x="15571" y="11456"/>
                  <a:pt x="14639" y="11456"/>
                </a:cubicBezTo>
                <a:close/>
                <a:moveTo>
                  <a:pt x="14639" y="12829"/>
                </a:moveTo>
                <a:cubicBezTo>
                  <a:pt x="15197" y="12829"/>
                  <a:pt x="15720" y="13030"/>
                  <a:pt x="16113" y="13406"/>
                </a:cubicBezTo>
                <a:cubicBezTo>
                  <a:pt x="16506" y="13787"/>
                  <a:pt x="16727" y="14297"/>
                  <a:pt x="16727" y="14838"/>
                </a:cubicBezTo>
                <a:cubicBezTo>
                  <a:pt x="16727" y="15378"/>
                  <a:pt x="16506" y="15888"/>
                  <a:pt x="16113" y="16270"/>
                </a:cubicBezTo>
                <a:cubicBezTo>
                  <a:pt x="15328" y="17027"/>
                  <a:pt x="13950" y="17027"/>
                  <a:pt x="13165" y="16270"/>
                </a:cubicBezTo>
                <a:cubicBezTo>
                  <a:pt x="12357" y="15477"/>
                  <a:pt x="12357" y="14197"/>
                  <a:pt x="13165" y="13406"/>
                </a:cubicBezTo>
                <a:cubicBezTo>
                  <a:pt x="13557" y="13030"/>
                  <a:pt x="14083" y="12829"/>
                  <a:pt x="14639" y="12829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19051" tIns="19051" rIns="19051" bIns="19051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22860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40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1" name="直接连接符 20"/>
          <p:cNvCxnSpPr/>
          <p:nvPr/>
        </p:nvCxnSpPr>
        <p:spPr>
          <a:xfrm>
            <a:off x="1482436" y="3366655"/>
            <a:ext cx="134389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>
            <a:off x="4156364" y="3366655"/>
            <a:ext cx="134389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>
            <a:off x="6899564" y="3352800"/>
            <a:ext cx="134389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>
            <a:off x="9490364" y="3325091"/>
            <a:ext cx="134389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文本框 26"/>
          <p:cNvSpPr txBox="1"/>
          <p:nvPr/>
        </p:nvSpPr>
        <p:spPr>
          <a:xfrm>
            <a:off x="1607126" y="3491346"/>
            <a:ext cx="1107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文本</a:t>
            </a:r>
            <a:endParaRPr lang="zh-CN" altLang="en-US" sz="36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4267199" y="3477490"/>
            <a:ext cx="1107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文本</a:t>
            </a:r>
            <a:endParaRPr lang="zh-CN" altLang="en-US" sz="36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7010399" y="3435928"/>
            <a:ext cx="1107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文本</a:t>
            </a:r>
            <a:endParaRPr lang="zh-CN" altLang="en-US" sz="36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9615054" y="3435926"/>
            <a:ext cx="1107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文本</a:t>
            </a:r>
            <a:endParaRPr lang="zh-CN" altLang="en-US" sz="36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1" name="直接连接符 30"/>
          <p:cNvCxnSpPr/>
          <p:nvPr/>
        </p:nvCxnSpPr>
        <p:spPr>
          <a:xfrm>
            <a:off x="1080655" y="4807527"/>
            <a:ext cx="10099963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矩形 37"/>
          <p:cNvSpPr/>
          <p:nvPr/>
        </p:nvSpPr>
        <p:spPr>
          <a:xfrm>
            <a:off x="1104753" y="5100842"/>
            <a:ext cx="361964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请输入文本信息请输入文本信息请输入文本信息请输入文本信息</a:t>
            </a:r>
            <a:endParaRPr lang="zh-CN" altLang="en-US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/>
            <a:endParaRPr lang="zh-CN" altLang="en-US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7560970" y="5086987"/>
            <a:ext cx="361964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请输入文本信息请输入文本信息请输入文本信息请输入文本信息</a:t>
            </a:r>
            <a:endParaRPr lang="zh-CN" altLang="en-US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4862947" y="5098472"/>
            <a:ext cx="817417" cy="554182"/>
          </a:xfrm>
          <a:prstGeom prst="rect">
            <a:avLst/>
          </a:prstGeom>
          <a:noFill/>
          <a:ln>
            <a:solidFill>
              <a:srgbClr val="B178B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6594765" y="5084617"/>
            <a:ext cx="817418" cy="554182"/>
          </a:xfrm>
          <a:prstGeom prst="rect">
            <a:avLst/>
          </a:prstGeom>
          <a:noFill/>
          <a:ln>
            <a:solidFill>
              <a:srgbClr val="B178B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2" name="Group 233"/>
          <p:cNvGrpSpPr/>
          <p:nvPr/>
        </p:nvGrpSpPr>
        <p:grpSpPr>
          <a:xfrm>
            <a:off x="6772327" y="5113048"/>
            <a:ext cx="511175" cy="511175"/>
            <a:chOff x="1371600" y="3165475"/>
            <a:chExt cx="511175" cy="511175"/>
          </a:xfrm>
          <a:solidFill>
            <a:srgbClr val="B178B9"/>
          </a:solidFill>
        </p:grpSpPr>
        <p:sp>
          <p:nvSpPr>
            <p:cNvPr id="43" name="Freeform 29"/>
            <p:cNvSpPr>
              <a:spLocks noEditPoints="1"/>
            </p:cNvSpPr>
            <p:nvPr/>
          </p:nvSpPr>
          <p:spPr bwMode="auto">
            <a:xfrm>
              <a:off x="1371600" y="3165475"/>
              <a:ext cx="511175" cy="511175"/>
            </a:xfrm>
            <a:custGeom>
              <a:avLst/>
              <a:gdLst>
                <a:gd name="T0" fmla="*/ 68 w 136"/>
                <a:gd name="T1" fmla="*/ 136 h 136"/>
                <a:gd name="T2" fmla="*/ 0 w 136"/>
                <a:gd name="T3" fmla="*/ 68 h 136"/>
                <a:gd name="T4" fmla="*/ 68 w 136"/>
                <a:gd name="T5" fmla="*/ 0 h 136"/>
                <a:gd name="T6" fmla="*/ 136 w 136"/>
                <a:gd name="T7" fmla="*/ 68 h 136"/>
                <a:gd name="T8" fmla="*/ 68 w 136"/>
                <a:gd name="T9" fmla="*/ 136 h 136"/>
                <a:gd name="T10" fmla="*/ 68 w 136"/>
                <a:gd name="T11" fmla="*/ 8 h 136"/>
                <a:gd name="T12" fmla="*/ 8 w 136"/>
                <a:gd name="T13" fmla="*/ 68 h 136"/>
                <a:gd name="T14" fmla="*/ 68 w 136"/>
                <a:gd name="T15" fmla="*/ 128 h 136"/>
                <a:gd name="T16" fmla="*/ 128 w 136"/>
                <a:gd name="T17" fmla="*/ 68 h 136"/>
                <a:gd name="T18" fmla="*/ 68 w 136"/>
                <a:gd name="T19" fmla="*/ 8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6" h="136">
                  <a:moveTo>
                    <a:pt x="68" y="136"/>
                  </a:moveTo>
                  <a:cubicBezTo>
                    <a:pt x="31" y="136"/>
                    <a:pt x="0" y="105"/>
                    <a:pt x="0" y="68"/>
                  </a:cubicBezTo>
                  <a:cubicBezTo>
                    <a:pt x="0" y="31"/>
                    <a:pt x="31" y="0"/>
                    <a:pt x="68" y="0"/>
                  </a:cubicBezTo>
                  <a:cubicBezTo>
                    <a:pt x="105" y="0"/>
                    <a:pt x="136" y="31"/>
                    <a:pt x="136" y="68"/>
                  </a:cubicBezTo>
                  <a:cubicBezTo>
                    <a:pt x="136" y="105"/>
                    <a:pt x="105" y="136"/>
                    <a:pt x="68" y="136"/>
                  </a:cubicBezTo>
                  <a:close/>
                  <a:moveTo>
                    <a:pt x="68" y="8"/>
                  </a:moveTo>
                  <a:cubicBezTo>
                    <a:pt x="35" y="8"/>
                    <a:pt x="8" y="35"/>
                    <a:pt x="8" y="68"/>
                  </a:cubicBezTo>
                  <a:cubicBezTo>
                    <a:pt x="8" y="101"/>
                    <a:pt x="35" y="128"/>
                    <a:pt x="68" y="128"/>
                  </a:cubicBezTo>
                  <a:cubicBezTo>
                    <a:pt x="101" y="128"/>
                    <a:pt x="128" y="101"/>
                    <a:pt x="128" y="68"/>
                  </a:cubicBezTo>
                  <a:cubicBezTo>
                    <a:pt x="128" y="35"/>
                    <a:pt x="101" y="8"/>
                    <a:pt x="68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IN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4" name="Freeform 30"/>
            <p:cNvSpPr/>
            <p:nvPr/>
          </p:nvSpPr>
          <p:spPr bwMode="auto">
            <a:xfrm>
              <a:off x="1600200" y="3275013"/>
              <a:ext cx="165100" cy="292100"/>
            </a:xfrm>
            <a:custGeom>
              <a:avLst/>
              <a:gdLst>
                <a:gd name="T0" fmla="*/ 14 w 104"/>
                <a:gd name="T1" fmla="*/ 184 h 184"/>
                <a:gd name="T2" fmla="*/ 0 w 104"/>
                <a:gd name="T3" fmla="*/ 170 h 184"/>
                <a:gd name="T4" fmla="*/ 81 w 104"/>
                <a:gd name="T5" fmla="*/ 92 h 184"/>
                <a:gd name="T6" fmla="*/ 0 w 104"/>
                <a:gd name="T7" fmla="*/ 14 h 184"/>
                <a:gd name="T8" fmla="*/ 14 w 104"/>
                <a:gd name="T9" fmla="*/ 0 h 184"/>
                <a:gd name="T10" fmla="*/ 104 w 104"/>
                <a:gd name="T11" fmla="*/ 92 h 184"/>
                <a:gd name="T12" fmla="*/ 14 w 104"/>
                <a:gd name="T13" fmla="*/ 184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4" h="184">
                  <a:moveTo>
                    <a:pt x="14" y="184"/>
                  </a:moveTo>
                  <a:lnTo>
                    <a:pt x="0" y="170"/>
                  </a:lnTo>
                  <a:lnTo>
                    <a:pt x="81" y="92"/>
                  </a:lnTo>
                  <a:lnTo>
                    <a:pt x="0" y="14"/>
                  </a:lnTo>
                  <a:lnTo>
                    <a:pt x="14" y="0"/>
                  </a:lnTo>
                  <a:lnTo>
                    <a:pt x="104" y="92"/>
                  </a:lnTo>
                  <a:lnTo>
                    <a:pt x="14" y="18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IN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5" name="Rectangle 31"/>
            <p:cNvSpPr>
              <a:spLocks noChangeArrowheads="1"/>
            </p:cNvSpPr>
            <p:nvPr/>
          </p:nvSpPr>
          <p:spPr bwMode="auto">
            <a:xfrm>
              <a:off x="1492250" y="3405188"/>
              <a:ext cx="255587" cy="301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IN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6" name="Group 234"/>
          <p:cNvGrpSpPr/>
          <p:nvPr/>
        </p:nvGrpSpPr>
        <p:grpSpPr>
          <a:xfrm>
            <a:off x="5019333" y="5126905"/>
            <a:ext cx="509587" cy="511175"/>
            <a:chOff x="620713" y="3165475"/>
            <a:chExt cx="509587" cy="511175"/>
          </a:xfrm>
          <a:solidFill>
            <a:srgbClr val="B178B9"/>
          </a:solidFill>
        </p:grpSpPr>
        <p:sp>
          <p:nvSpPr>
            <p:cNvPr id="47" name="Freeform 32"/>
            <p:cNvSpPr>
              <a:spLocks noEditPoints="1"/>
            </p:cNvSpPr>
            <p:nvPr/>
          </p:nvSpPr>
          <p:spPr bwMode="auto">
            <a:xfrm>
              <a:off x="620713" y="3165475"/>
              <a:ext cx="509587" cy="511175"/>
            </a:xfrm>
            <a:custGeom>
              <a:avLst/>
              <a:gdLst>
                <a:gd name="T0" fmla="*/ 68 w 136"/>
                <a:gd name="T1" fmla="*/ 136 h 136"/>
                <a:gd name="T2" fmla="*/ 0 w 136"/>
                <a:gd name="T3" fmla="*/ 68 h 136"/>
                <a:gd name="T4" fmla="*/ 68 w 136"/>
                <a:gd name="T5" fmla="*/ 0 h 136"/>
                <a:gd name="T6" fmla="*/ 136 w 136"/>
                <a:gd name="T7" fmla="*/ 68 h 136"/>
                <a:gd name="T8" fmla="*/ 68 w 136"/>
                <a:gd name="T9" fmla="*/ 136 h 136"/>
                <a:gd name="T10" fmla="*/ 68 w 136"/>
                <a:gd name="T11" fmla="*/ 8 h 136"/>
                <a:gd name="T12" fmla="*/ 8 w 136"/>
                <a:gd name="T13" fmla="*/ 68 h 136"/>
                <a:gd name="T14" fmla="*/ 68 w 136"/>
                <a:gd name="T15" fmla="*/ 128 h 136"/>
                <a:gd name="T16" fmla="*/ 128 w 136"/>
                <a:gd name="T17" fmla="*/ 68 h 136"/>
                <a:gd name="T18" fmla="*/ 68 w 136"/>
                <a:gd name="T19" fmla="*/ 8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6" h="136">
                  <a:moveTo>
                    <a:pt x="68" y="136"/>
                  </a:moveTo>
                  <a:cubicBezTo>
                    <a:pt x="31" y="136"/>
                    <a:pt x="0" y="105"/>
                    <a:pt x="0" y="68"/>
                  </a:cubicBezTo>
                  <a:cubicBezTo>
                    <a:pt x="0" y="31"/>
                    <a:pt x="31" y="0"/>
                    <a:pt x="68" y="0"/>
                  </a:cubicBezTo>
                  <a:cubicBezTo>
                    <a:pt x="105" y="0"/>
                    <a:pt x="136" y="31"/>
                    <a:pt x="136" y="68"/>
                  </a:cubicBezTo>
                  <a:cubicBezTo>
                    <a:pt x="136" y="105"/>
                    <a:pt x="105" y="136"/>
                    <a:pt x="68" y="136"/>
                  </a:cubicBezTo>
                  <a:close/>
                  <a:moveTo>
                    <a:pt x="68" y="8"/>
                  </a:moveTo>
                  <a:cubicBezTo>
                    <a:pt x="35" y="8"/>
                    <a:pt x="8" y="35"/>
                    <a:pt x="8" y="68"/>
                  </a:cubicBezTo>
                  <a:cubicBezTo>
                    <a:pt x="8" y="101"/>
                    <a:pt x="35" y="128"/>
                    <a:pt x="68" y="128"/>
                  </a:cubicBezTo>
                  <a:cubicBezTo>
                    <a:pt x="101" y="128"/>
                    <a:pt x="128" y="101"/>
                    <a:pt x="128" y="68"/>
                  </a:cubicBezTo>
                  <a:cubicBezTo>
                    <a:pt x="128" y="35"/>
                    <a:pt x="101" y="8"/>
                    <a:pt x="68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IN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8" name="Freeform 33"/>
            <p:cNvSpPr/>
            <p:nvPr/>
          </p:nvSpPr>
          <p:spPr bwMode="auto">
            <a:xfrm>
              <a:off x="736600" y="3275013"/>
              <a:ext cx="165100" cy="292100"/>
            </a:xfrm>
            <a:custGeom>
              <a:avLst/>
              <a:gdLst>
                <a:gd name="T0" fmla="*/ 90 w 104"/>
                <a:gd name="T1" fmla="*/ 184 h 184"/>
                <a:gd name="T2" fmla="*/ 0 w 104"/>
                <a:gd name="T3" fmla="*/ 92 h 184"/>
                <a:gd name="T4" fmla="*/ 90 w 104"/>
                <a:gd name="T5" fmla="*/ 0 h 184"/>
                <a:gd name="T6" fmla="*/ 104 w 104"/>
                <a:gd name="T7" fmla="*/ 14 h 184"/>
                <a:gd name="T8" fmla="*/ 24 w 104"/>
                <a:gd name="T9" fmla="*/ 92 h 184"/>
                <a:gd name="T10" fmla="*/ 104 w 104"/>
                <a:gd name="T11" fmla="*/ 170 h 184"/>
                <a:gd name="T12" fmla="*/ 90 w 104"/>
                <a:gd name="T13" fmla="*/ 184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4" h="184">
                  <a:moveTo>
                    <a:pt x="90" y="184"/>
                  </a:moveTo>
                  <a:lnTo>
                    <a:pt x="0" y="92"/>
                  </a:lnTo>
                  <a:lnTo>
                    <a:pt x="90" y="0"/>
                  </a:lnTo>
                  <a:lnTo>
                    <a:pt x="104" y="14"/>
                  </a:lnTo>
                  <a:lnTo>
                    <a:pt x="24" y="92"/>
                  </a:lnTo>
                  <a:lnTo>
                    <a:pt x="104" y="170"/>
                  </a:lnTo>
                  <a:lnTo>
                    <a:pt x="90" y="18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IN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9" name="Rectangle 34"/>
            <p:cNvSpPr>
              <a:spLocks noChangeArrowheads="1"/>
            </p:cNvSpPr>
            <p:nvPr/>
          </p:nvSpPr>
          <p:spPr bwMode="auto">
            <a:xfrm>
              <a:off x="755650" y="3405188"/>
              <a:ext cx="255587" cy="301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IN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26630" name="组合 56"/>
          <p:cNvGrpSpPr/>
          <p:nvPr/>
        </p:nvGrpSpPr>
        <p:grpSpPr>
          <a:xfrm>
            <a:off x="1319213" y="1700213"/>
            <a:ext cx="1255712" cy="1252537"/>
            <a:chOff x="0" y="0"/>
            <a:chExt cx="1585240" cy="1584192"/>
          </a:xfrm>
        </p:grpSpPr>
        <p:sp>
          <p:nvSpPr>
            <p:cNvPr id="26664" name="椭圆 58"/>
            <p:cNvSpPr/>
            <p:nvPr/>
          </p:nvSpPr>
          <p:spPr>
            <a:xfrm>
              <a:off x="111591" y="109924"/>
              <a:ext cx="1365244" cy="1364342"/>
            </a:xfrm>
            <a:prstGeom prst="ellipse">
              <a:avLst/>
            </a:prstGeom>
            <a:solidFill>
              <a:srgbClr val="FFFFFF">
                <a:alpha val="18039"/>
              </a:srgbClr>
            </a:solidFill>
            <a:ln w="12700">
              <a:noFill/>
            </a:ln>
          </p:spPr>
          <p:txBody>
            <a:bodyPr anchor="ctr"/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zh-CN" altLang="zh-CN" sz="1400" dirty="0">
                <a:solidFill>
                  <a:schemeClr val="bg1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6665" name="椭圆 59"/>
            <p:cNvSpPr/>
            <p:nvPr/>
          </p:nvSpPr>
          <p:spPr>
            <a:xfrm>
              <a:off x="0" y="0"/>
              <a:ext cx="1585240" cy="1584192"/>
            </a:xfrm>
            <a:prstGeom prst="ellipse">
              <a:avLst/>
            </a:prstGeom>
            <a:solidFill>
              <a:srgbClr val="F7AA98"/>
            </a:solidFill>
            <a:ln w="9525">
              <a:noFill/>
            </a:ln>
          </p:spPr>
          <p:txBody>
            <a:bodyPr anchor="ctr"/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zh-CN" altLang="zh-CN" sz="1800" dirty="0">
                <a:sym typeface="宋体" panose="02010600030101010101" pitchFamily="2" charset="-122"/>
              </a:endParaRPr>
            </a:p>
          </p:txBody>
        </p:sp>
      </p:grpSp>
      <p:sp>
        <p:nvSpPr>
          <p:cNvPr id="26631" name="Freeform 36"/>
          <p:cNvSpPr>
            <a:spLocks noEditPoints="1"/>
          </p:cNvSpPr>
          <p:nvPr/>
        </p:nvSpPr>
        <p:spPr>
          <a:xfrm>
            <a:off x="1620838" y="2070100"/>
            <a:ext cx="646112" cy="487363"/>
          </a:xfrm>
          <a:custGeom>
            <a:avLst/>
            <a:gdLst>
              <a:gd name="txL" fmla="*/ 0 w 286"/>
              <a:gd name="txT" fmla="*/ 0 h 217"/>
              <a:gd name="txR" fmla="*/ 286 w 286"/>
              <a:gd name="txB" fmla="*/ 217 h 217"/>
            </a:gdLst>
            <a:ahLst/>
            <a:cxnLst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0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</a:cxnLst>
            <a:rect l="txL" t="txT" r="txR" b="txB"/>
            <a:pathLst>
              <a:path w="286" h="217">
                <a:moveTo>
                  <a:pt x="100" y="62"/>
                </a:moveTo>
                <a:cubicBezTo>
                  <a:pt x="89" y="53"/>
                  <a:pt x="89" y="53"/>
                  <a:pt x="89" y="53"/>
                </a:cubicBezTo>
                <a:cubicBezTo>
                  <a:pt x="102" y="38"/>
                  <a:pt x="122" y="28"/>
                  <a:pt x="144" y="28"/>
                </a:cubicBezTo>
                <a:cubicBezTo>
                  <a:pt x="165" y="28"/>
                  <a:pt x="184" y="37"/>
                  <a:pt x="197" y="51"/>
                </a:cubicBezTo>
                <a:cubicBezTo>
                  <a:pt x="191" y="56"/>
                  <a:pt x="191" y="56"/>
                  <a:pt x="191" y="56"/>
                </a:cubicBezTo>
                <a:cubicBezTo>
                  <a:pt x="187" y="60"/>
                  <a:pt x="187" y="60"/>
                  <a:pt x="187" y="60"/>
                </a:cubicBezTo>
                <a:cubicBezTo>
                  <a:pt x="176" y="49"/>
                  <a:pt x="161" y="41"/>
                  <a:pt x="144" y="41"/>
                </a:cubicBezTo>
                <a:cubicBezTo>
                  <a:pt x="126" y="41"/>
                  <a:pt x="110" y="50"/>
                  <a:pt x="100" y="62"/>
                </a:cubicBezTo>
                <a:close/>
                <a:moveTo>
                  <a:pt x="110" y="71"/>
                </a:moveTo>
                <a:cubicBezTo>
                  <a:pt x="120" y="80"/>
                  <a:pt x="120" y="80"/>
                  <a:pt x="120" y="80"/>
                </a:cubicBezTo>
                <a:cubicBezTo>
                  <a:pt x="126" y="73"/>
                  <a:pt x="134" y="69"/>
                  <a:pt x="144" y="69"/>
                </a:cubicBezTo>
                <a:cubicBezTo>
                  <a:pt x="153" y="69"/>
                  <a:pt x="160" y="72"/>
                  <a:pt x="166" y="78"/>
                </a:cubicBezTo>
                <a:cubicBezTo>
                  <a:pt x="176" y="69"/>
                  <a:pt x="176" y="69"/>
                  <a:pt x="176" y="69"/>
                </a:cubicBezTo>
                <a:cubicBezTo>
                  <a:pt x="168" y="60"/>
                  <a:pt x="157" y="55"/>
                  <a:pt x="144" y="55"/>
                </a:cubicBezTo>
                <a:cubicBezTo>
                  <a:pt x="130" y="55"/>
                  <a:pt x="118" y="61"/>
                  <a:pt x="110" y="71"/>
                </a:cubicBezTo>
                <a:close/>
                <a:moveTo>
                  <a:pt x="144" y="82"/>
                </a:moveTo>
                <a:cubicBezTo>
                  <a:pt x="135" y="82"/>
                  <a:pt x="128" y="90"/>
                  <a:pt x="128" y="99"/>
                </a:cubicBezTo>
                <a:cubicBezTo>
                  <a:pt x="128" y="108"/>
                  <a:pt x="135" y="115"/>
                  <a:pt x="144" y="115"/>
                </a:cubicBezTo>
                <a:cubicBezTo>
                  <a:pt x="153" y="115"/>
                  <a:pt x="160" y="108"/>
                  <a:pt x="160" y="99"/>
                </a:cubicBezTo>
                <a:cubicBezTo>
                  <a:pt x="160" y="90"/>
                  <a:pt x="153" y="82"/>
                  <a:pt x="144" y="82"/>
                </a:cubicBezTo>
                <a:close/>
                <a:moveTo>
                  <a:pt x="275" y="206"/>
                </a:moveTo>
                <a:cubicBezTo>
                  <a:pt x="11" y="206"/>
                  <a:pt x="11" y="206"/>
                  <a:pt x="11" y="206"/>
                </a:cubicBezTo>
                <a:cubicBezTo>
                  <a:pt x="8" y="206"/>
                  <a:pt x="5" y="205"/>
                  <a:pt x="2" y="204"/>
                </a:cubicBezTo>
                <a:cubicBezTo>
                  <a:pt x="2" y="207"/>
                  <a:pt x="2" y="217"/>
                  <a:pt x="11" y="217"/>
                </a:cubicBezTo>
                <a:cubicBezTo>
                  <a:pt x="13" y="217"/>
                  <a:pt x="273" y="217"/>
                  <a:pt x="275" y="217"/>
                </a:cubicBezTo>
                <a:cubicBezTo>
                  <a:pt x="284" y="217"/>
                  <a:pt x="284" y="207"/>
                  <a:pt x="284" y="204"/>
                </a:cubicBezTo>
                <a:cubicBezTo>
                  <a:pt x="281" y="205"/>
                  <a:pt x="278" y="206"/>
                  <a:pt x="275" y="206"/>
                </a:cubicBezTo>
                <a:close/>
                <a:moveTo>
                  <a:pt x="282" y="177"/>
                </a:moveTo>
                <a:cubicBezTo>
                  <a:pt x="255" y="134"/>
                  <a:pt x="255" y="134"/>
                  <a:pt x="255" y="134"/>
                </a:cubicBezTo>
                <a:cubicBezTo>
                  <a:pt x="255" y="21"/>
                  <a:pt x="255" y="21"/>
                  <a:pt x="255" y="21"/>
                </a:cubicBezTo>
                <a:cubicBezTo>
                  <a:pt x="255" y="9"/>
                  <a:pt x="245" y="0"/>
                  <a:pt x="234" y="0"/>
                </a:cubicBezTo>
                <a:cubicBezTo>
                  <a:pt x="52" y="0"/>
                  <a:pt x="52" y="0"/>
                  <a:pt x="52" y="0"/>
                </a:cubicBezTo>
                <a:cubicBezTo>
                  <a:pt x="41" y="0"/>
                  <a:pt x="31" y="9"/>
                  <a:pt x="31" y="21"/>
                </a:cubicBezTo>
                <a:cubicBezTo>
                  <a:pt x="31" y="134"/>
                  <a:pt x="31" y="134"/>
                  <a:pt x="31" y="134"/>
                </a:cubicBezTo>
                <a:cubicBezTo>
                  <a:pt x="4" y="177"/>
                  <a:pt x="4" y="177"/>
                  <a:pt x="4" y="177"/>
                </a:cubicBezTo>
                <a:cubicBezTo>
                  <a:pt x="1" y="181"/>
                  <a:pt x="0" y="185"/>
                  <a:pt x="2" y="189"/>
                </a:cubicBezTo>
                <a:cubicBezTo>
                  <a:pt x="4" y="192"/>
                  <a:pt x="7" y="194"/>
                  <a:pt x="11" y="194"/>
                </a:cubicBezTo>
                <a:cubicBezTo>
                  <a:pt x="275" y="194"/>
                  <a:pt x="275" y="194"/>
                  <a:pt x="275" y="194"/>
                </a:cubicBezTo>
                <a:cubicBezTo>
                  <a:pt x="279" y="194"/>
                  <a:pt x="283" y="192"/>
                  <a:pt x="284" y="188"/>
                </a:cubicBezTo>
                <a:cubicBezTo>
                  <a:pt x="286" y="184"/>
                  <a:pt x="284" y="180"/>
                  <a:pt x="282" y="177"/>
                </a:cubicBezTo>
                <a:close/>
                <a:moveTo>
                  <a:pt x="46" y="24"/>
                </a:moveTo>
                <a:cubicBezTo>
                  <a:pt x="46" y="22"/>
                  <a:pt x="47" y="19"/>
                  <a:pt x="49" y="17"/>
                </a:cubicBezTo>
                <a:cubicBezTo>
                  <a:pt x="51" y="15"/>
                  <a:pt x="53" y="14"/>
                  <a:pt x="56" y="14"/>
                </a:cubicBezTo>
                <a:cubicBezTo>
                  <a:pt x="230" y="14"/>
                  <a:pt x="230" y="14"/>
                  <a:pt x="230" y="14"/>
                </a:cubicBezTo>
                <a:cubicBezTo>
                  <a:pt x="233" y="14"/>
                  <a:pt x="235" y="15"/>
                  <a:pt x="237" y="17"/>
                </a:cubicBezTo>
                <a:cubicBezTo>
                  <a:pt x="239" y="19"/>
                  <a:pt x="240" y="22"/>
                  <a:pt x="240" y="24"/>
                </a:cubicBezTo>
                <a:cubicBezTo>
                  <a:pt x="240" y="120"/>
                  <a:pt x="240" y="120"/>
                  <a:pt x="240" y="120"/>
                </a:cubicBezTo>
                <a:cubicBezTo>
                  <a:pt x="240" y="123"/>
                  <a:pt x="239" y="125"/>
                  <a:pt x="237" y="127"/>
                </a:cubicBezTo>
                <a:cubicBezTo>
                  <a:pt x="235" y="129"/>
                  <a:pt x="233" y="130"/>
                  <a:pt x="230" y="130"/>
                </a:cubicBezTo>
                <a:cubicBezTo>
                  <a:pt x="228" y="130"/>
                  <a:pt x="56" y="130"/>
                  <a:pt x="56" y="130"/>
                </a:cubicBezTo>
                <a:cubicBezTo>
                  <a:pt x="53" y="130"/>
                  <a:pt x="51" y="129"/>
                  <a:pt x="49" y="127"/>
                </a:cubicBezTo>
                <a:cubicBezTo>
                  <a:pt x="47" y="125"/>
                  <a:pt x="46" y="123"/>
                  <a:pt x="46" y="120"/>
                </a:cubicBezTo>
                <a:lnTo>
                  <a:pt x="46" y="24"/>
                </a:lnTo>
                <a:close/>
                <a:moveTo>
                  <a:pt x="43" y="143"/>
                </a:moveTo>
                <a:cubicBezTo>
                  <a:pt x="243" y="143"/>
                  <a:pt x="243" y="143"/>
                  <a:pt x="243" y="143"/>
                </a:cubicBezTo>
                <a:cubicBezTo>
                  <a:pt x="248" y="151"/>
                  <a:pt x="248" y="151"/>
                  <a:pt x="248" y="151"/>
                </a:cubicBezTo>
                <a:cubicBezTo>
                  <a:pt x="38" y="151"/>
                  <a:pt x="38" y="151"/>
                  <a:pt x="38" y="151"/>
                </a:cubicBezTo>
                <a:lnTo>
                  <a:pt x="43" y="143"/>
                </a:lnTo>
                <a:close/>
                <a:moveTo>
                  <a:pt x="34" y="157"/>
                </a:moveTo>
                <a:cubicBezTo>
                  <a:pt x="252" y="157"/>
                  <a:pt x="252" y="157"/>
                  <a:pt x="252" y="157"/>
                </a:cubicBezTo>
                <a:cubicBezTo>
                  <a:pt x="257" y="165"/>
                  <a:pt x="257" y="165"/>
                  <a:pt x="257" y="165"/>
                </a:cubicBezTo>
                <a:cubicBezTo>
                  <a:pt x="29" y="165"/>
                  <a:pt x="29" y="165"/>
                  <a:pt x="29" y="165"/>
                </a:cubicBezTo>
                <a:lnTo>
                  <a:pt x="34" y="157"/>
                </a:lnTo>
                <a:close/>
                <a:moveTo>
                  <a:pt x="97" y="179"/>
                </a:moveTo>
                <a:cubicBezTo>
                  <a:pt x="20" y="179"/>
                  <a:pt x="20" y="179"/>
                  <a:pt x="20" y="179"/>
                </a:cubicBezTo>
                <a:cubicBezTo>
                  <a:pt x="25" y="171"/>
                  <a:pt x="25" y="171"/>
                  <a:pt x="25" y="171"/>
                </a:cubicBezTo>
                <a:cubicBezTo>
                  <a:pt x="100" y="171"/>
                  <a:pt x="100" y="171"/>
                  <a:pt x="100" y="171"/>
                </a:cubicBezTo>
                <a:lnTo>
                  <a:pt x="97" y="179"/>
                </a:lnTo>
                <a:close/>
                <a:moveTo>
                  <a:pt x="189" y="179"/>
                </a:moveTo>
                <a:cubicBezTo>
                  <a:pt x="186" y="171"/>
                  <a:pt x="186" y="171"/>
                  <a:pt x="186" y="171"/>
                </a:cubicBezTo>
                <a:cubicBezTo>
                  <a:pt x="261" y="171"/>
                  <a:pt x="261" y="171"/>
                  <a:pt x="261" y="171"/>
                </a:cubicBezTo>
                <a:cubicBezTo>
                  <a:pt x="266" y="179"/>
                  <a:pt x="266" y="179"/>
                  <a:pt x="266" y="179"/>
                </a:cubicBezTo>
                <a:lnTo>
                  <a:pt x="189" y="179"/>
                </a:lnTo>
                <a:close/>
              </a:path>
            </a:pathLst>
          </a:custGeom>
          <a:solidFill>
            <a:srgbClr val="5F5560">
              <a:alpha val="100000"/>
            </a:srgb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26632" name="圆角矩形 61"/>
          <p:cNvSpPr/>
          <p:nvPr/>
        </p:nvSpPr>
        <p:spPr>
          <a:xfrm>
            <a:off x="2693988" y="1895475"/>
            <a:ext cx="2978150" cy="347663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F6F9FC"/>
              </a:gs>
              <a:gs pos="100000">
                <a:srgbClr val="FFFFFF"/>
              </a:gs>
            </a:gsLst>
            <a:lin ang="0" scaled="1"/>
            <a:tileRect/>
          </a:gradFill>
          <a:ln w="12700">
            <a:noFill/>
          </a:ln>
        </p:spPr>
        <p:txBody>
          <a:bodyPr anchor="ctr"/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zh-CN" sz="1400" dirty="0">
              <a:solidFill>
                <a:schemeClr val="bg1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4" name="矩形 62"/>
          <p:cNvSpPr>
            <a:spLocks noChangeArrowheads="1"/>
          </p:cNvSpPr>
          <p:nvPr/>
        </p:nvSpPr>
        <p:spPr bwMode="auto">
          <a:xfrm>
            <a:off x="3181350" y="1854200"/>
            <a:ext cx="2003425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65" b="1" i="0" u="none" strike="noStrike" kern="1200" cap="none" spc="0" normalizeH="0" baseline="0" noProof="0" dirty="0">
                <a:ln>
                  <a:noFill/>
                </a:ln>
                <a:solidFill>
                  <a:srgbClr val="5F556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Segoe UI" panose="020B0502040204020203" pitchFamily="34" charset="0"/>
              </a:rPr>
              <a:t>单击此处添加标题</a:t>
            </a:r>
            <a:endParaRPr kumimoji="0" lang="zh-CN" altLang="en-US" sz="1865" b="1" i="0" u="none" strike="noStrike" kern="1200" cap="none" spc="0" normalizeH="0" baseline="0" noProof="0" dirty="0">
              <a:ln>
                <a:noFill/>
              </a:ln>
              <a:solidFill>
                <a:srgbClr val="5F556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Segoe UI" panose="020B0502040204020203" pitchFamily="34" charset="0"/>
            </a:endParaRPr>
          </a:p>
        </p:txBody>
      </p:sp>
      <p:sp>
        <p:nvSpPr>
          <p:cNvPr id="26634" name="圆角矩形 65"/>
          <p:cNvSpPr/>
          <p:nvPr/>
        </p:nvSpPr>
        <p:spPr>
          <a:xfrm>
            <a:off x="7874000" y="1895475"/>
            <a:ext cx="2979738" cy="347663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F6F9FC"/>
              </a:gs>
              <a:gs pos="100000">
                <a:srgbClr val="FFFFFF"/>
              </a:gs>
            </a:gsLst>
            <a:lin ang="0" scaled="1"/>
            <a:tileRect/>
          </a:gradFill>
          <a:ln w="12700">
            <a:noFill/>
          </a:ln>
        </p:spPr>
        <p:txBody>
          <a:bodyPr anchor="ctr"/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zh-CN" sz="1400" dirty="0">
              <a:solidFill>
                <a:schemeClr val="bg1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6" name="矩形 66"/>
          <p:cNvSpPr>
            <a:spLocks noChangeArrowheads="1"/>
          </p:cNvSpPr>
          <p:nvPr/>
        </p:nvSpPr>
        <p:spPr bwMode="auto">
          <a:xfrm>
            <a:off x="8361363" y="1854200"/>
            <a:ext cx="2003425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65" b="1" i="0" u="none" strike="noStrike" kern="1200" cap="none" spc="0" normalizeH="0" baseline="0" noProof="0" dirty="0">
                <a:ln>
                  <a:noFill/>
                </a:ln>
                <a:solidFill>
                  <a:srgbClr val="5F556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Segoe UI" panose="020B0502040204020203" pitchFamily="34" charset="0"/>
              </a:rPr>
              <a:t>单击此处添加标题</a:t>
            </a:r>
            <a:endParaRPr kumimoji="0" lang="zh-CN" altLang="en-US" sz="1865" b="1" i="0" u="none" strike="noStrike" kern="1200" cap="none" spc="0" normalizeH="0" baseline="0" noProof="0" dirty="0">
              <a:ln>
                <a:noFill/>
              </a:ln>
              <a:solidFill>
                <a:srgbClr val="5F556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Segoe UI" panose="020B0502040204020203" pitchFamily="34" charset="0"/>
            </a:endParaRPr>
          </a:p>
        </p:txBody>
      </p:sp>
      <p:sp>
        <p:nvSpPr>
          <p:cNvPr id="26636" name="圆角矩形 69"/>
          <p:cNvSpPr/>
          <p:nvPr/>
        </p:nvSpPr>
        <p:spPr>
          <a:xfrm>
            <a:off x="2693988" y="3476625"/>
            <a:ext cx="2978150" cy="346075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F6F9FC"/>
              </a:gs>
              <a:gs pos="100000">
                <a:srgbClr val="FFFFFF"/>
              </a:gs>
            </a:gsLst>
            <a:lin ang="0" scaled="1"/>
            <a:tileRect/>
          </a:gradFill>
          <a:ln w="12700">
            <a:noFill/>
          </a:ln>
        </p:spPr>
        <p:txBody>
          <a:bodyPr anchor="ctr"/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zh-CN" sz="1400" dirty="0">
              <a:solidFill>
                <a:schemeClr val="bg1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8" name="矩形 70"/>
          <p:cNvSpPr>
            <a:spLocks noChangeArrowheads="1"/>
          </p:cNvSpPr>
          <p:nvPr/>
        </p:nvSpPr>
        <p:spPr bwMode="auto">
          <a:xfrm>
            <a:off x="3181350" y="3433763"/>
            <a:ext cx="2003425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65" b="1" i="0" u="none" strike="noStrike" kern="1200" cap="none" spc="0" normalizeH="0" baseline="0" noProof="0" dirty="0">
                <a:ln>
                  <a:noFill/>
                </a:ln>
                <a:solidFill>
                  <a:srgbClr val="5F556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Segoe UI" panose="020B0502040204020203" pitchFamily="34" charset="0"/>
              </a:rPr>
              <a:t>单击此处添加标题</a:t>
            </a:r>
            <a:endParaRPr kumimoji="0" lang="zh-CN" altLang="en-US" sz="1865" b="1" i="0" u="none" strike="noStrike" kern="1200" cap="none" spc="0" normalizeH="0" baseline="0" noProof="0" dirty="0">
              <a:ln>
                <a:noFill/>
              </a:ln>
              <a:solidFill>
                <a:srgbClr val="5F556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Segoe UI" panose="020B0502040204020203" pitchFamily="34" charset="0"/>
            </a:endParaRPr>
          </a:p>
        </p:txBody>
      </p:sp>
      <p:sp>
        <p:nvSpPr>
          <p:cNvPr id="26638" name="圆角矩形 73"/>
          <p:cNvSpPr/>
          <p:nvPr/>
        </p:nvSpPr>
        <p:spPr>
          <a:xfrm>
            <a:off x="7874000" y="3476625"/>
            <a:ext cx="2979738" cy="346075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F6F9FC"/>
              </a:gs>
              <a:gs pos="100000">
                <a:srgbClr val="FFFFFF"/>
              </a:gs>
            </a:gsLst>
            <a:lin ang="0" scaled="1"/>
            <a:tileRect/>
          </a:gradFill>
          <a:ln w="12700">
            <a:noFill/>
          </a:ln>
        </p:spPr>
        <p:txBody>
          <a:bodyPr anchor="ctr"/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zh-CN" sz="1400" dirty="0">
              <a:solidFill>
                <a:schemeClr val="bg1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0" name="矩形 74"/>
          <p:cNvSpPr>
            <a:spLocks noChangeArrowheads="1"/>
          </p:cNvSpPr>
          <p:nvPr/>
        </p:nvSpPr>
        <p:spPr bwMode="auto">
          <a:xfrm>
            <a:off x="8361363" y="3433763"/>
            <a:ext cx="2003425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65" b="1" i="0" u="none" strike="noStrike" kern="1200" cap="none" spc="0" normalizeH="0" baseline="0" noProof="0" dirty="0">
                <a:ln>
                  <a:noFill/>
                </a:ln>
                <a:solidFill>
                  <a:srgbClr val="5F556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Segoe UI" panose="020B0502040204020203" pitchFamily="34" charset="0"/>
              </a:rPr>
              <a:t>单击此处添加标题</a:t>
            </a:r>
            <a:endParaRPr kumimoji="0" lang="zh-CN" altLang="en-US" sz="1865" b="1" i="0" u="none" strike="noStrike" kern="1200" cap="none" spc="0" normalizeH="0" baseline="0" noProof="0" dirty="0">
              <a:ln>
                <a:noFill/>
              </a:ln>
              <a:solidFill>
                <a:srgbClr val="5F556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Segoe UI" panose="020B0502040204020203" pitchFamily="34" charset="0"/>
            </a:endParaRPr>
          </a:p>
        </p:txBody>
      </p:sp>
      <p:sp>
        <p:nvSpPr>
          <p:cNvPr id="26640" name="圆角矩形 77"/>
          <p:cNvSpPr/>
          <p:nvPr/>
        </p:nvSpPr>
        <p:spPr>
          <a:xfrm>
            <a:off x="2693988" y="5054600"/>
            <a:ext cx="2978150" cy="347663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F6F9FC"/>
              </a:gs>
              <a:gs pos="100000">
                <a:srgbClr val="FFFFFF"/>
              </a:gs>
            </a:gsLst>
            <a:lin ang="0" scaled="1"/>
            <a:tileRect/>
          </a:gradFill>
          <a:ln w="12700">
            <a:noFill/>
          </a:ln>
        </p:spPr>
        <p:txBody>
          <a:bodyPr anchor="ctr"/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zh-CN" sz="1400" dirty="0">
              <a:solidFill>
                <a:schemeClr val="bg1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2" name="矩形 78"/>
          <p:cNvSpPr>
            <a:spLocks noChangeArrowheads="1"/>
          </p:cNvSpPr>
          <p:nvPr/>
        </p:nvSpPr>
        <p:spPr bwMode="auto">
          <a:xfrm>
            <a:off x="3181350" y="5013325"/>
            <a:ext cx="2003425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65" b="1" i="0" u="none" strike="noStrike" kern="1200" cap="none" spc="0" normalizeH="0" baseline="0" noProof="0" dirty="0">
                <a:ln>
                  <a:noFill/>
                </a:ln>
                <a:solidFill>
                  <a:srgbClr val="5F556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Segoe UI" panose="020B0502040204020203" pitchFamily="34" charset="0"/>
              </a:rPr>
              <a:t>单击此处添加标题</a:t>
            </a:r>
            <a:endParaRPr kumimoji="0" lang="zh-CN" altLang="en-US" sz="1865" b="1" i="0" u="none" strike="noStrike" kern="1200" cap="none" spc="0" normalizeH="0" baseline="0" noProof="0" dirty="0">
              <a:ln>
                <a:noFill/>
              </a:ln>
              <a:solidFill>
                <a:srgbClr val="5F556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Segoe UI" panose="020B0502040204020203" pitchFamily="34" charset="0"/>
            </a:endParaRPr>
          </a:p>
        </p:txBody>
      </p:sp>
      <p:sp>
        <p:nvSpPr>
          <p:cNvPr id="26642" name="圆角矩形 81"/>
          <p:cNvSpPr/>
          <p:nvPr/>
        </p:nvSpPr>
        <p:spPr>
          <a:xfrm>
            <a:off x="7874000" y="5054600"/>
            <a:ext cx="2979738" cy="347663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F6F9FC"/>
              </a:gs>
              <a:gs pos="100000">
                <a:srgbClr val="FFFFFF"/>
              </a:gs>
            </a:gsLst>
            <a:lin ang="0" scaled="1"/>
            <a:tileRect/>
          </a:gradFill>
          <a:ln w="12700">
            <a:noFill/>
          </a:ln>
        </p:spPr>
        <p:txBody>
          <a:bodyPr anchor="ctr"/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zh-CN" sz="1400" dirty="0">
              <a:solidFill>
                <a:schemeClr val="bg1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4" name="矩形 82"/>
          <p:cNvSpPr>
            <a:spLocks noChangeArrowheads="1"/>
          </p:cNvSpPr>
          <p:nvPr/>
        </p:nvSpPr>
        <p:spPr bwMode="auto">
          <a:xfrm>
            <a:off x="8361363" y="5013325"/>
            <a:ext cx="2003425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65" b="1" i="0" u="none" strike="noStrike" kern="1200" cap="none" spc="0" normalizeH="0" baseline="0" noProof="0" dirty="0">
                <a:ln>
                  <a:noFill/>
                </a:ln>
                <a:solidFill>
                  <a:srgbClr val="5F556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Segoe UI" panose="020B0502040204020203" pitchFamily="34" charset="0"/>
              </a:rPr>
              <a:t>单击此处添加标题</a:t>
            </a:r>
            <a:endParaRPr kumimoji="0" lang="zh-CN" altLang="en-US" sz="1865" b="1" i="0" u="none" strike="noStrike" kern="1200" cap="none" spc="0" normalizeH="0" baseline="0" noProof="0" dirty="0">
              <a:ln>
                <a:noFill/>
              </a:ln>
              <a:solidFill>
                <a:srgbClr val="5F556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Segoe UI" panose="020B0502040204020203" pitchFamily="34" charset="0"/>
            </a:endParaRPr>
          </a:p>
        </p:txBody>
      </p:sp>
      <p:grpSp>
        <p:nvGrpSpPr>
          <p:cNvPr id="25" name="组合 85"/>
          <p:cNvGrpSpPr/>
          <p:nvPr/>
        </p:nvGrpSpPr>
        <p:grpSpPr bwMode="auto">
          <a:xfrm>
            <a:off x="1319213" y="3301999"/>
            <a:ext cx="1255713" cy="1254126"/>
            <a:chOff x="0" y="0"/>
            <a:chExt cx="1585240" cy="1584192"/>
          </a:xfrm>
          <a:solidFill>
            <a:srgbClr val="FF788A"/>
          </a:solidFill>
        </p:grpSpPr>
        <p:sp>
          <p:nvSpPr>
            <p:cNvPr id="26" name="椭圆 87"/>
            <p:cNvSpPr>
              <a:spLocks noChangeArrowheads="1"/>
            </p:cNvSpPr>
            <p:nvPr/>
          </p:nvSpPr>
          <p:spPr bwMode="auto">
            <a:xfrm>
              <a:off x="111591" y="109924"/>
              <a:ext cx="1365244" cy="136434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  <a:sym typeface="宋体" panose="02010600030101010101" pitchFamily="2" charset="-122"/>
              </a:endParaRPr>
            </a:p>
          </p:txBody>
        </p:sp>
        <p:sp>
          <p:nvSpPr>
            <p:cNvPr id="27" name="椭圆 88"/>
            <p:cNvSpPr>
              <a:spLocks noChangeArrowheads="1"/>
            </p:cNvSpPr>
            <p:nvPr/>
          </p:nvSpPr>
          <p:spPr bwMode="auto">
            <a:xfrm>
              <a:off x="0" y="0"/>
              <a:ext cx="1585240" cy="1584192"/>
            </a:xfrm>
            <a:prstGeom prst="ellipse">
              <a:avLst/>
            </a:prstGeom>
            <a:solidFill>
              <a:srgbClr val="5EAB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  <a:sym typeface="宋体" panose="02010600030101010101" pitchFamily="2" charset="-122"/>
              </a:endParaRPr>
            </a:p>
          </p:txBody>
        </p:sp>
      </p:grpSp>
      <p:sp>
        <p:nvSpPr>
          <p:cNvPr id="26645" name="Freeform 12"/>
          <p:cNvSpPr>
            <a:spLocks noEditPoints="1"/>
          </p:cNvSpPr>
          <p:nvPr/>
        </p:nvSpPr>
        <p:spPr>
          <a:xfrm>
            <a:off x="1652588" y="3617913"/>
            <a:ext cx="581025" cy="612775"/>
          </a:xfrm>
          <a:custGeom>
            <a:avLst/>
            <a:gdLst>
              <a:gd name="txL" fmla="*/ 0 w 96"/>
              <a:gd name="txT" fmla="*/ 0 h 101"/>
              <a:gd name="txR" fmla="*/ 96 w 96"/>
              <a:gd name="txB" fmla="*/ 101 h 101"/>
            </a:gdLst>
            <a:ahLst/>
            <a:cxnLst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0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0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</a:cxnLst>
            <a:rect l="txL" t="txT" r="txR" b="txB"/>
            <a:pathLst>
              <a:path w="96" h="101">
                <a:moveTo>
                  <a:pt x="20" y="86"/>
                </a:moveTo>
                <a:cubicBezTo>
                  <a:pt x="12" y="78"/>
                  <a:pt x="8" y="68"/>
                  <a:pt x="7" y="58"/>
                </a:cubicBezTo>
                <a:cubicBezTo>
                  <a:pt x="7" y="48"/>
                  <a:pt x="10" y="38"/>
                  <a:pt x="18" y="29"/>
                </a:cubicBezTo>
                <a:cubicBezTo>
                  <a:pt x="24" y="22"/>
                  <a:pt x="33" y="18"/>
                  <a:pt x="42" y="17"/>
                </a:cubicBezTo>
                <a:cubicBezTo>
                  <a:pt x="41" y="9"/>
                  <a:pt x="41" y="9"/>
                  <a:pt x="41" y="9"/>
                </a:cubicBezTo>
                <a:cubicBezTo>
                  <a:pt x="36" y="10"/>
                  <a:pt x="36" y="10"/>
                  <a:pt x="36" y="10"/>
                </a:cubicBezTo>
                <a:cubicBezTo>
                  <a:pt x="35" y="5"/>
                  <a:pt x="35" y="5"/>
                  <a:pt x="35" y="5"/>
                </a:cubicBezTo>
                <a:cubicBezTo>
                  <a:pt x="48" y="3"/>
                  <a:pt x="48" y="3"/>
                  <a:pt x="48" y="3"/>
                </a:cubicBezTo>
                <a:cubicBezTo>
                  <a:pt x="49" y="8"/>
                  <a:pt x="49" y="8"/>
                  <a:pt x="49" y="8"/>
                </a:cubicBezTo>
                <a:cubicBezTo>
                  <a:pt x="44" y="9"/>
                  <a:pt x="44" y="9"/>
                  <a:pt x="44" y="9"/>
                </a:cubicBezTo>
                <a:cubicBezTo>
                  <a:pt x="46" y="16"/>
                  <a:pt x="46" y="16"/>
                  <a:pt x="46" y="16"/>
                </a:cubicBezTo>
                <a:cubicBezTo>
                  <a:pt x="56" y="16"/>
                  <a:pt x="66" y="19"/>
                  <a:pt x="74" y="27"/>
                </a:cubicBezTo>
                <a:cubicBezTo>
                  <a:pt x="82" y="34"/>
                  <a:pt x="87" y="44"/>
                  <a:pt x="87" y="54"/>
                </a:cubicBezTo>
                <a:cubicBezTo>
                  <a:pt x="88" y="65"/>
                  <a:pt x="84" y="75"/>
                  <a:pt x="77" y="83"/>
                </a:cubicBezTo>
                <a:cubicBezTo>
                  <a:pt x="76" y="84"/>
                  <a:pt x="76" y="84"/>
                  <a:pt x="75" y="85"/>
                </a:cubicBezTo>
                <a:cubicBezTo>
                  <a:pt x="79" y="101"/>
                  <a:pt x="79" y="101"/>
                  <a:pt x="79" y="101"/>
                </a:cubicBezTo>
                <a:cubicBezTo>
                  <a:pt x="74" y="101"/>
                  <a:pt x="74" y="101"/>
                  <a:pt x="74" y="101"/>
                </a:cubicBezTo>
                <a:cubicBezTo>
                  <a:pt x="63" y="93"/>
                  <a:pt x="63" y="93"/>
                  <a:pt x="63" y="93"/>
                </a:cubicBezTo>
                <a:cubicBezTo>
                  <a:pt x="59" y="95"/>
                  <a:pt x="54" y="96"/>
                  <a:pt x="49" y="96"/>
                </a:cubicBezTo>
                <a:cubicBezTo>
                  <a:pt x="44" y="96"/>
                  <a:pt x="38" y="95"/>
                  <a:pt x="32" y="93"/>
                </a:cubicBezTo>
                <a:cubicBezTo>
                  <a:pt x="22" y="101"/>
                  <a:pt x="22" y="101"/>
                  <a:pt x="22" y="101"/>
                </a:cubicBezTo>
                <a:cubicBezTo>
                  <a:pt x="17" y="101"/>
                  <a:pt x="17" y="101"/>
                  <a:pt x="17" y="101"/>
                </a:cubicBezTo>
                <a:cubicBezTo>
                  <a:pt x="21" y="86"/>
                  <a:pt x="21" y="86"/>
                  <a:pt x="21" y="86"/>
                </a:cubicBezTo>
                <a:cubicBezTo>
                  <a:pt x="20" y="86"/>
                  <a:pt x="20" y="86"/>
                  <a:pt x="20" y="86"/>
                </a:cubicBezTo>
                <a:close/>
                <a:moveTo>
                  <a:pt x="82" y="6"/>
                </a:moveTo>
                <a:cubicBezTo>
                  <a:pt x="74" y="3"/>
                  <a:pt x="66" y="5"/>
                  <a:pt x="60" y="11"/>
                </a:cubicBezTo>
                <a:cubicBezTo>
                  <a:pt x="92" y="31"/>
                  <a:pt x="92" y="31"/>
                  <a:pt x="92" y="31"/>
                </a:cubicBezTo>
                <a:cubicBezTo>
                  <a:pt x="96" y="24"/>
                  <a:pt x="94" y="15"/>
                  <a:pt x="88" y="9"/>
                </a:cubicBezTo>
                <a:cubicBezTo>
                  <a:pt x="92" y="3"/>
                  <a:pt x="92" y="3"/>
                  <a:pt x="92" y="3"/>
                </a:cubicBezTo>
                <a:cubicBezTo>
                  <a:pt x="86" y="0"/>
                  <a:pt x="86" y="0"/>
                  <a:pt x="86" y="0"/>
                </a:cubicBezTo>
                <a:cubicBezTo>
                  <a:pt x="82" y="6"/>
                  <a:pt x="82" y="6"/>
                  <a:pt x="82" y="6"/>
                </a:cubicBezTo>
                <a:close/>
                <a:moveTo>
                  <a:pt x="14" y="6"/>
                </a:moveTo>
                <a:cubicBezTo>
                  <a:pt x="10" y="0"/>
                  <a:pt x="10" y="0"/>
                  <a:pt x="10" y="0"/>
                </a:cubicBezTo>
                <a:cubicBezTo>
                  <a:pt x="4" y="3"/>
                  <a:pt x="4" y="3"/>
                  <a:pt x="4" y="3"/>
                </a:cubicBezTo>
                <a:cubicBezTo>
                  <a:pt x="8" y="9"/>
                  <a:pt x="8" y="9"/>
                  <a:pt x="8" y="9"/>
                </a:cubicBezTo>
                <a:cubicBezTo>
                  <a:pt x="2" y="15"/>
                  <a:pt x="0" y="24"/>
                  <a:pt x="4" y="31"/>
                </a:cubicBezTo>
                <a:cubicBezTo>
                  <a:pt x="36" y="11"/>
                  <a:pt x="36" y="11"/>
                  <a:pt x="36" y="11"/>
                </a:cubicBezTo>
                <a:cubicBezTo>
                  <a:pt x="30" y="5"/>
                  <a:pt x="21" y="3"/>
                  <a:pt x="14" y="6"/>
                </a:cubicBezTo>
                <a:close/>
                <a:moveTo>
                  <a:pt x="43" y="54"/>
                </a:moveTo>
                <a:cubicBezTo>
                  <a:pt x="42" y="55"/>
                  <a:pt x="42" y="55"/>
                  <a:pt x="42" y="56"/>
                </a:cubicBezTo>
                <a:cubicBezTo>
                  <a:pt x="35" y="57"/>
                  <a:pt x="28" y="58"/>
                  <a:pt x="22" y="61"/>
                </a:cubicBezTo>
                <a:cubicBezTo>
                  <a:pt x="22" y="62"/>
                  <a:pt x="22" y="63"/>
                  <a:pt x="22" y="64"/>
                </a:cubicBezTo>
                <a:cubicBezTo>
                  <a:pt x="29" y="63"/>
                  <a:pt x="37" y="62"/>
                  <a:pt x="43" y="59"/>
                </a:cubicBezTo>
                <a:cubicBezTo>
                  <a:pt x="44" y="60"/>
                  <a:pt x="45" y="61"/>
                  <a:pt x="46" y="61"/>
                </a:cubicBezTo>
                <a:cubicBezTo>
                  <a:pt x="49" y="62"/>
                  <a:pt x="53" y="61"/>
                  <a:pt x="54" y="58"/>
                </a:cubicBezTo>
                <a:cubicBezTo>
                  <a:pt x="55" y="55"/>
                  <a:pt x="53" y="51"/>
                  <a:pt x="50" y="50"/>
                </a:cubicBezTo>
                <a:cubicBezTo>
                  <a:pt x="50" y="50"/>
                  <a:pt x="49" y="50"/>
                  <a:pt x="49" y="50"/>
                </a:cubicBezTo>
                <a:cubicBezTo>
                  <a:pt x="47" y="46"/>
                  <a:pt x="44" y="41"/>
                  <a:pt x="41" y="37"/>
                </a:cubicBezTo>
                <a:cubicBezTo>
                  <a:pt x="40" y="38"/>
                  <a:pt x="39" y="39"/>
                  <a:pt x="38" y="39"/>
                </a:cubicBezTo>
                <a:cubicBezTo>
                  <a:pt x="39" y="44"/>
                  <a:pt x="41" y="48"/>
                  <a:pt x="44" y="52"/>
                </a:cubicBezTo>
                <a:cubicBezTo>
                  <a:pt x="43" y="52"/>
                  <a:pt x="43" y="53"/>
                  <a:pt x="43" y="54"/>
                </a:cubicBezTo>
                <a:close/>
                <a:moveTo>
                  <a:pt x="18" y="58"/>
                </a:moveTo>
                <a:cubicBezTo>
                  <a:pt x="19" y="65"/>
                  <a:pt x="22" y="72"/>
                  <a:pt x="28" y="78"/>
                </a:cubicBezTo>
                <a:cubicBezTo>
                  <a:pt x="34" y="83"/>
                  <a:pt x="41" y="86"/>
                  <a:pt x="49" y="85"/>
                </a:cubicBezTo>
                <a:cubicBezTo>
                  <a:pt x="56" y="85"/>
                  <a:pt x="63" y="82"/>
                  <a:pt x="69" y="76"/>
                </a:cubicBezTo>
                <a:cubicBezTo>
                  <a:pt x="74" y="70"/>
                  <a:pt x="77" y="62"/>
                  <a:pt x="76" y="55"/>
                </a:cubicBezTo>
                <a:cubicBezTo>
                  <a:pt x="76" y="47"/>
                  <a:pt x="73" y="40"/>
                  <a:pt x="67" y="35"/>
                </a:cubicBezTo>
                <a:cubicBezTo>
                  <a:pt x="61" y="29"/>
                  <a:pt x="53" y="27"/>
                  <a:pt x="46" y="27"/>
                </a:cubicBezTo>
                <a:cubicBezTo>
                  <a:pt x="38" y="28"/>
                  <a:pt x="31" y="31"/>
                  <a:pt x="26" y="37"/>
                </a:cubicBezTo>
                <a:cubicBezTo>
                  <a:pt x="20" y="43"/>
                  <a:pt x="18" y="50"/>
                  <a:pt x="18" y="58"/>
                </a:cubicBezTo>
                <a:close/>
              </a:path>
            </a:pathLst>
          </a:custGeom>
          <a:solidFill>
            <a:srgbClr val="5F5560">
              <a:alpha val="100000"/>
            </a:srgb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grpSp>
        <p:nvGrpSpPr>
          <p:cNvPr id="26646" name="组合 90"/>
          <p:cNvGrpSpPr/>
          <p:nvPr/>
        </p:nvGrpSpPr>
        <p:grpSpPr>
          <a:xfrm>
            <a:off x="1319213" y="4903788"/>
            <a:ext cx="1255712" cy="1254125"/>
            <a:chOff x="0" y="0"/>
            <a:chExt cx="1585240" cy="1584192"/>
          </a:xfrm>
        </p:grpSpPr>
        <p:sp>
          <p:nvSpPr>
            <p:cNvPr id="26662" name="椭圆 92"/>
            <p:cNvSpPr/>
            <p:nvPr/>
          </p:nvSpPr>
          <p:spPr>
            <a:xfrm>
              <a:off x="111591" y="109924"/>
              <a:ext cx="1365244" cy="1364342"/>
            </a:xfrm>
            <a:prstGeom prst="ellipse">
              <a:avLst/>
            </a:prstGeom>
            <a:gradFill rotWithShape="1">
              <a:gsLst>
                <a:gs pos="0">
                  <a:srgbClr val="FF2BFB"/>
                </a:gs>
                <a:gs pos="100000">
                  <a:srgbClr val="FF788A"/>
                </a:gs>
              </a:gsLst>
              <a:lin ang="16200000" scaled="1"/>
              <a:tileRect/>
            </a:gradFill>
            <a:ln w="9525">
              <a:noFill/>
            </a:ln>
          </p:spPr>
          <p:txBody>
            <a:bodyPr anchor="ctr"/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zh-CN" altLang="zh-CN" sz="1800" dirty="0">
                <a:sym typeface="宋体" panose="02010600030101010101" pitchFamily="2" charset="-122"/>
              </a:endParaRPr>
            </a:p>
          </p:txBody>
        </p:sp>
        <p:sp>
          <p:nvSpPr>
            <p:cNvPr id="26663" name="椭圆 93"/>
            <p:cNvSpPr/>
            <p:nvPr/>
          </p:nvSpPr>
          <p:spPr>
            <a:xfrm>
              <a:off x="0" y="0"/>
              <a:ext cx="1585240" cy="1584192"/>
            </a:xfrm>
            <a:prstGeom prst="ellipse">
              <a:avLst/>
            </a:prstGeom>
            <a:solidFill>
              <a:srgbClr val="F7AA98"/>
            </a:solidFill>
            <a:ln w="9525">
              <a:noFill/>
            </a:ln>
          </p:spPr>
          <p:txBody>
            <a:bodyPr anchor="ctr"/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zh-CN" altLang="zh-CN" sz="1800" dirty="0">
                <a:sym typeface="宋体" panose="02010600030101010101" pitchFamily="2" charset="-122"/>
              </a:endParaRPr>
            </a:p>
          </p:txBody>
        </p:sp>
      </p:grpSp>
      <p:sp>
        <p:nvSpPr>
          <p:cNvPr id="26647" name="Freeform 15"/>
          <p:cNvSpPr>
            <a:spLocks noEditPoints="1"/>
          </p:cNvSpPr>
          <p:nvPr/>
        </p:nvSpPr>
        <p:spPr>
          <a:xfrm>
            <a:off x="1716088" y="5264150"/>
            <a:ext cx="423862" cy="552450"/>
          </a:xfrm>
          <a:custGeom>
            <a:avLst/>
            <a:gdLst>
              <a:gd name="txL" fmla="*/ 0 w 74"/>
              <a:gd name="txT" fmla="*/ 0 h 97"/>
              <a:gd name="txR" fmla="*/ 74 w 74"/>
              <a:gd name="txB" fmla="*/ 97 h 97"/>
            </a:gdLst>
            <a:ahLst/>
            <a:cxnLst>
              <a:cxn ang="0">
                <a:pos x="2147483646" y="0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0" y="2147483646"/>
              </a:cxn>
              <a:cxn ang="0">
                <a:pos x="2147483646" y="2147483646"/>
              </a:cxn>
              <a:cxn ang="0">
                <a:pos x="2147483646" y="0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</a:cxnLst>
            <a:rect l="txL" t="txT" r="txR" b="txB"/>
            <a:pathLst>
              <a:path w="74" h="97">
                <a:moveTo>
                  <a:pt x="21" y="0"/>
                </a:moveTo>
                <a:cubicBezTo>
                  <a:pt x="60" y="0"/>
                  <a:pt x="60" y="0"/>
                  <a:pt x="60" y="0"/>
                </a:cubicBezTo>
                <a:cubicBezTo>
                  <a:pt x="64" y="0"/>
                  <a:pt x="66" y="1"/>
                  <a:pt x="68" y="3"/>
                </a:cubicBezTo>
                <a:cubicBezTo>
                  <a:pt x="70" y="5"/>
                  <a:pt x="72" y="8"/>
                  <a:pt x="72" y="11"/>
                </a:cubicBezTo>
                <a:cubicBezTo>
                  <a:pt x="72" y="56"/>
                  <a:pt x="72" y="56"/>
                  <a:pt x="72" y="56"/>
                </a:cubicBezTo>
                <a:cubicBezTo>
                  <a:pt x="71" y="55"/>
                  <a:pt x="70" y="53"/>
                  <a:pt x="70" y="52"/>
                </a:cubicBezTo>
                <a:cubicBezTo>
                  <a:pt x="68" y="50"/>
                  <a:pt x="66" y="48"/>
                  <a:pt x="63" y="47"/>
                </a:cubicBezTo>
                <a:cubicBezTo>
                  <a:pt x="63" y="11"/>
                  <a:pt x="63" y="11"/>
                  <a:pt x="63" y="11"/>
                </a:cubicBezTo>
                <a:cubicBezTo>
                  <a:pt x="63" y="10"/>
                  <a:pt x="63" y="9"/>
                  <a:pt x="62" y="9"/>
                </a:cubicBezTo>
                <a:cubicBezTo>
                  <a:pt x="62" y="8"/>
                  <a:pt x="61" y="8"/>
                  <a:pt x="60" y="8"/>
                </a:cubicBezTo>
                <a:cubicBezTo>
                  <a:pt x="25" y="8"/>
                  <a:pt x="25" y="8"/>
                  <a:pt x="25" y="8"/>
                </a:cubicBezTo>
                <a:cubicBezTo>
                  <a:pt x="26" y="11"/>
                  <a:pt x="26" y="11"/>
                  <a:pt x="26" y="11"/>
                </a:cubicBezTo>
                <a:cubicBezTo>
                  <a:pt x="26" y="14"/>
                  <a:pt x="26" y="14"/>
                  <a:pt x="26" y="14"/>
                </a:cubicBezTo>
                <a:cubicBezTo>
                  <a:pt x="26" y="16"/>
                  <a:pt x="26" y="17"/>
                  <a:pt x="26" y="18"/>
                </a:cubicBezTo>
                <a:cubicBezTo>
                  <a:pt x="26" y="19"/>
                  <a:pt x="25" y="21"/>
                  <a:pt x="23" y="22"/>
                </a:cubicBezTo>
                <a:cubicBezTo>
                  <a:pt x="22" y="23"/>
                  <a:pt x="21" y="24"/>
                  <a:pt x="19" y="24"/>
                </a:cubicBezTo>
                <a:cubicBezTo>
                  <a:pt x="18" y="24"/>
                  <a:pt x="17" y="24"/>
                  <a:pt x="16" y="24"/>
                </a:cubicBezTo>
                <a:cubicBezTo>
                  <a:pt x="12" y="24"/>
                  <a:pt x="12" y="24"/>
                  <a:pt x="12" y="24"/>
                </a:cubicBezTo>
                <a:cubicBezTo>
                  <a:pt x="8" y="23"/>
                  <a:pt x="8" y="23"/>
                  <a:pt x="8" y="23"/>
                </a:cubicBezTo>
                <a:cubicBezTo>
                  <a:pt x="8" y="79"/>
                  <a:pt x="8" y="79"/>
                  <a:pt x="8" y="79"/>
                </a:cubicBezTo>
                <a:cubicBezTo>
                  <a:pt x="8" y="80"/>
                  <a:pt x="9" y="80"/>
                  <a:pt x="9" y="81"/>
                </a:cubicBezTo>
                <a:cubicBezTo>
                  <a:pt x="9" y="81"/>
                  <a:pt x="9" y="81"/>
                  <a:pt x="9" y="81"/>
                </a:cubicBezTo>
                <a:cubicBezTo>
                  <a:pt x="10" y="81"/>
                  <a:pt x="10" y="82"/>
                  <a:pt x="11" y="82"/>
                </a:cubicBezTo>
                <a:cubicBezTo>
                  <a:pt x="28" y="82"/>
                  <a:pt x="28" y="82"/>
                  <a:pt x="28" y="82"/>
                </a:cubicBezTo>
                <a:cubicBezTo>
                  <a:pt x="28" y="82"/>
                  <a:pt x="29" y="83"/>
                  <a:pt x="29" y="84"/>
                </a:cubicBezTo>
                <a:cubicBezTo>
                  <a:pt x="31" y="86"/>
                  <a:pt x="34" y="88"/>
                  <a:pt x="37" y="90"/>
                </a:cubicBezTo>
                <a:cubicBezTo>
                  <a:pt x="11" y="90"/>
                  <a:pt x="11" y="90"/>
                  <a:pt x="11" y="90"/>
                </a:cubicBezTo>
                <a:cubicBezTo>
                  <a:pt x="8" y="90"/>
                  <a:pt x="5" y="89"/>
                  <a:pt x="3" y="87"/>
                </a:cubicBezTo>
                <a:cubicBezTo>
                  <a:pt x="3" y="87"/>
                  <a:pt x="3" y="87"/>
                  <a:pt x="3" y="87"/>
                </a:cubicBezTo>
                <a:cubicBezTo>
                  <a:pt x="3" y="87"/>
                  <a:pt x="3" y="87"/>
                  <a:pt x="3" y="87"/>
                </a:cubicBezTo>
                <a:cubicBezTo>
                  <a:pt x="1" y="85"/>
                  <a:pt x="0" y="82"/>
                  <a:pt x="0" y="79"/>
                </a:cubicBezTo>
                <a:cubicBezTo>
                  <a:pt x="0" y="20"/>
                  <a:pt x="0" y="20"/>
                  <a:pt x="0" y="20"/>
                </a:cubicBezTo>
                <a:cubicBezTo>
                  <a:pt x="0" y="18"/>
                  <a:pt x="0" y="18"/>
                  <a:pt x="0" y="18"/>
                </a:cubicBezTo>
                <a:cubicBezTo>
                  <a:pt x="1" y="17"/>
                  <a:pt x="1" y="17"/>
                  <a:pt x="1" y="17"/>
                </a:cubicBezTo>
                <a:cubicBezTo>
                  <a:pt x="18" y="1"/>
                  <a:pt x="18" y="1"/>
                  <a:pt x="18" y="1"/>
                </a:cubicBezTo>
                <a:cubicBezTo>
                  <a:pt x="19" y="0"/>
                  <a:pt x="19" y="0"/>
                  <a:pt x="19" y="0"/>
                </a:cubicBezTo>
                <a:cubicBezTo>
                  <a:pt x="21" y="0"/>
                  <a:pt x="21" y="0"/>
                  <a:pt x="21" y="0"/>
                </a:cubicBezTo>
                <a:close/>
                <a:moveTo>
                  <a:pt x="17" y="52"/>
                </a:moveTo>
                <a:cubicBezTo>
                  <a:pt x="17" y="56"/>
                  <a:pt x="17" y="56"/>
                  <a:pt x="17" y="56"/>
                </a:cubicBezTo>
                <a:cubicBezTo>
                  <a:pt x="27" y="56"/>
                  <a:pt x="27" y="56"/>
                  <a:pt x="27" y="56"/>
                </a:cubicBezTo>
                <a:cubicBezTo>
                  <a:pt x="27" y="52"/>
                  <a:pt x="27" y="52"/>
                  <a:pt x="27" y="52"/>
                </a:cubicBezTo>
                <a:cubicBezTo>
                  <a:pt x="17" y="52"/>
                  <a:pt x="17" y="52"/>
                  <a:pt x="17" y="52"/>
                </a:cubicBezTo>
                <a:close/>
                <a:moveTo>
                  <a:pt x="17" y="40"/>
                </a:moveTo>
                <a:cubicBezTo>
                  <a:pt x="17" y="44"/>
                  <a:pt x="17" y="44"/>
                  <a:pt x="17" y="44"/>
                </a:cubicBezTo>
                <a:cubicBezTo>
                  <a:pt x="56" y="44"/>
                  <a:pt x="56" y="44"/>
                  <a:pt x="56" y="44"/>
                </a:cubicBezTo>
                <a:cubicBezTo>
                  <a:pt x="56" y="40"/>
                  <a:pt x="56" y="40"/>
                  <a:pt x="56" y="40"/>
                </a:cubicBezTo>
                <a:cubicBezTo>
                  <a:pt x="17" y="40"/>
                  <a:pt x="17" y="40"/>
                  <a:pt x="17" y="40"/>
                </a:cubicBezTo>
                <a:close/>
                <a:moveTo>
                  <a:pt x="17" y="28"/>
                </a:moveTo>
                <a:cubicBezTo>
                  <a:pt x="17" y="33"/>
                  <a:pt x="17" y="33"/>
                  <a:pt x="17" y="33"/>
                </a:cubicBezTo>
                <a:cubicBezTo>
                  <a:pt x="56" y="33"/>
                  <a:pt x="56" y="33"/>
                  <a:pt x="56" y="33"/>
                </a:cubicBezTo>
                <a:cubicBezTo>
                  <a:pt x="56" y="28"/>
                  <a:pt x="56" y="28"/>
                  <a:pt x="56" y="28"/>
                </a:cubicBezTo>
                <a:cubicBezTo>
                  <a:pt x="17" y="28"/>
                  <a:pt x="17" y="28"/>
                  <a:pt x="17" y="28"/>
                </a:cubicBezTo>
                <a:close/>
                <a:moveTo>
                  <a:pt x="34" y="17"/>
                </a:moveTo>
                <a:cubicBezTo>
                  <a:pt x="34" y="22"/>
                  <a:pt x="34" y="22"/>
                  <a:pt x="34" y="22"/>
                </a:cubicBezTo>
                <a:cubicBezTo>
                  <a:pt x="56" y="22"/>
                  <a:pt x="56" y="22"/>
                  <a:pt x="56" y="22"/>
                </a:cubicBezTo>
                <a:cubicBezTo>
                  <a:pt x="56" y="17"/>
                  <a:pt x="56" y="17"/>
                  <a:pt x="56" y="17"/>
                </a:cubicBezTo>
                <a:cubicBezTo>
                  <a:pt x="34" y="17"/>
                  <a:pt x="34" y="17"/>
                  <a:pt x="34" y="17"/>
                </a:cubicBezTo>
                <a:close/>
                <a:moveTo>
                  <a:pt x="41" y="69"/>
                </a:moveTo>
                <a:cubicBezTo>
                  <a:pt x="43" y="64"/>
                  <a:pt x="48" y="61"/>
                  <a:pt x="55" y="60"/>
                </a:cubicBezTo>
                <a:cubicBezTo>
                  <a:pt x="48" y="56"/>
                  <a:pt x="39" y="62"/>
                  <a:pt x="41" y="69"/>
                </a:cubicBezTo>
                <a:close/>
                <a:moveTo>
                  <a:pt x="38" y="54"/>
                </a:moveTo>
                <a:cubicBezTo>
                  <a:pt x="34" y="57"/>
                  <a:pt x="32" y="61"/>
                  <a:pt x="31" y="66"/>
                </a:cubicBezTo>
                <a:cubicBezTo>
                  <a:pt x="31" y="70"/>
                  <a:pt x="32" y="75"/>
                  <a:pt x="35" y="79"/>
                </a:cubicBezTo>
                <a:cubicBezTo>
                  <a:pt x="38" y="83"/>
                  <a:pt x="43" y="86"/>
                  <a:pt x="47" y="86"/>
                </a:cubicBezTo>
                <a:cubicBezTo>
                  <a:pt x="51" y="87"/>
                  <a:pt x="55" y="86"/>
                  <a:pt x="58" y="84"/>
                </a:cubicBezTo>
                <a:cubicBezTo>
                  <a:pt x="58" y="85"/>
                  <a:pt x="58" y="86"/>
                  <a:pt x="59" y="87"/>
                </a:cubicBezTo>
                <a:cubicBezTo>
                  <a:pt x="65" y="95"/>
                  <a:pt x="65" y="95"/>
                  <a:pt x="65" y="95"/>
                </a:cubicBezTo>
                <a:cubicBezTo>
                  <a:pt x="67" y="97"/>
                  <a:pt x="69" y="97"/>
                  <a:pt x="71" y="96"/>
                </a:cubicBezTo>
                <a:cubicBezTo>
                  <a:pt x="71" y="96"/>
                  <a:pt x="71" y="96"/>
                  <a:pt x="71" y="96"/>
                </a:cubicBezTo>
                <a:cubicBezTo>
                  <a:pt x="73" y="94"/>
                  <a:pt x="74" y="91"/>
                  <a:pt x="72" y="90"/>
                </a:cubicBezTo>
                <a:cubicBezTo>
                  <a:pt x="66" y="82"/>
                  <a:pt x="66" y="82"/>
                  <a:pt x="66" y="82"/>
                </a:cubicBezTo>
                <a:cubicBezTo>
                  <a:pt x="65" y="81"/>
                  <a:pt x="64" y="80"/>
                  <a:pt x="63" y="80"/>
                </a:cubicBezTo>
                <a:cubicBezTo>
                  <a:pt x="66" y="77"/>
                  <a:pt x="67" y="74"/>
                  <a:pt x="68" y="70"/>
                </a:cubicBezTo>
                <a:cubicBezTo>
                  <a:pt x="68" y="66"/>
                  <a:pt x="67" y="61"/>
                  <a:pt x="64" y="57"/>
                </a:cubicBezTo>
                <a:cubicBezTo>
                  <a:pt x="61" y="53"/>
                  <a:pt x="56" y="50"/>
                  <a:pt x="52" y="50"/>
                </a:cubicBezTo>
                <a:cubicBezTo>
                  <a:pt x="47" y="49"/>
                  <a:pt x="42" y="50"/>
                  <a:pt x="38" y="54"/>
                </a:cubicBezTo>
                <a:close/>
                <a:moveTo>
                  <a:pt x="51" y="56"/>
                </a:moveTo>
                <a:cubicBezTo>
                  <a:pt x="48" y="56"/>
                  <a:pt x="45" y="56"/>
                  <a:pt x="42" y="58"/>
                </a:cubicBezTo>
                <a:cubicBezTo>
                  <a:pt x="39" y="61"/>
                  <a:pt x="38" y="63"/>
                  <a:pt x="37" y="67"/>
                </a:cubicBezTo>
                <a:cubicBezTo>
                  <a:pt x="37" y="70"/>
                  <a:pt x="38" y="73"/>
                  <a:pt x="40" y="76"/>
                </a:cubicBezTo>
                <a:cubicBezTo>
                  <a:pt x="42" y="78"/>
                  <a:pt x="45" y="80"/>
                  <a:pt x="48" y="80"/>
                </a:cubicBezTo>
                <a:cubicBezTo>
                  <a:pt x="51" y="80"/>
                  <a:pt x="54" y="80"/>
                  <a:pt x="57" y="78"/>
                </a:cubicBezTo>
                <a:cubicBezTo>
                  <a:pt x="60" y="76"/>
                  <a:pt x="61" y="73"/>
                  <a:pt x="61" y="69"/>
                </a:cubicBezTo>
                <a:cubicBezTo>
                  <a:pt x="62" y="66"/>
                  <a:pt x="61" y="63"/>
                  <a:pt x="59" y="61"/>
                </a:cubicBezTo>
                <a:cubicBezTo>
                  <a:pt x="57" y="58"/>
                  <a:pt x="54" y="56"/>
                  <a:pt x="51" y="56"/>
                </a:cubicBezTo>
                <a:close/>
                <a:moveTo>
                  <a:pt x="21" y="9"/>
                </a:moveTo>
                <a:cubicBezTo>
                  <a:pt x="11" y="19"/>
                  <a:pt x="11" y="19"/>
                  <a:pt x="11" y="19"/>
                </a:cubicBezTo>
                <a:cubicBezTo>
                  <a:pt x="13" y="19"/>
                  <a:pt x="13" y="19"/>
                  <a:pt x="13" y="19"/>
                </a:cubicBezTo>
                <a:cubicBezTo>
                  <a:pt x="17" y="20"/>
                  <a:pt x="17" y="20"/>
                  <a:pt x="17" y="20"/>
                </a:cubicBezTo>
                <a:cubicBezTo>
                  <a:pt x="17" y="20"/>
                  <a:pt x="17" y="20"/>
                  <a:pt x="17" y="20"/>
                </a:cubicBezTo>
                <a:cubicBezTo>
                  <a:pt x="17" y="20"/>
                  <a:pt x="17" y="20"/>
                  <a:pt x="17" y="20"/>
                </a:cubicBezTo>
                <a:cubicBezTo>
                  <a:pt x="17" y="20"/>
                  <a:pt x="18" y="20"/>
                  <a:pt x="18" y="20"/>
                </a:cubicBezTo>
                <a:cubicBezTo>
                  <a:pt x="19" y="20"/>
                  <a:pt x="20" y="19"/>
                  <a:pt x="21" y="19"/>
                </a:cubicBezTo>
                <a:cubicBezTo>
                  <a:pt x="21" y="18"/>
                  <a:pt x="22" y="17"/>
                  <a:pt x="22" y="17"/>
                </a:cubicBezTo>
                <a:cubicBezTo>
                  <a:pt x="22" y="16"/>
                  <a:pt x="22" y="16"/>
                  <a:pt x="22" y="15"/>
                </a:cubicBezTo>
                <a:cubicBezTo>
                  <a:pt x="22" y="15"/>
                  <a:pt x="22" y="15"/>
                  <a:pt x="22" y="15"/>
                </a:cubicBezTo>
                <a:cubicBezTo>
                  <a:pt x="22" y="15"/>
                  <a:pt x="22" y="15"/>
                  <a:pt x="22" y="15"/>
                </a:cubicBezTo>
                <a:cubicBezTo>
                  <a:pt x="21" y="11"/>
                  <a:pt x="21" y="11"/>
                  <a:pt x="21" y="11"/>
                </a:cubicBezTo>
                <a:lnTo>
                  <a:pt x="21" y="9"/>
                </a:lnTo>
                <a:close/>
              </a:path>
            </a:pathLst>
          </a:custGeom>
          <a:solidFill>
            <a:srgbClr val="5F5560">
              <a:alpha val="100000"/>
            </a:srgb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grpSp>
        <p:nvGrpSpPr>
          <p:cNvPr id="33" name="组合 95"/>
          <p:cNvGrpSpPr/>
          <p:nvPr/>
        </p:nvGrpSpPr>
        <p:grpSpPr bwMode="auto">
          <a:xfrm>
            <a:off x="6530975" y="1700213"/>
            <a:ext cx="1254125" cy="1252537"/>
            <a:chOff x="0" y="0"/>
            <a:chExt cx="1585240" cy="1584192"/>
          </a:xfrm>
          <a:solidFill>
            <a:srgbClr val="FF788A"/>
          </a:solidFill>
        </p:grpSpPr>
        <p:sp>
          <p:nvSpPr>
            <p:cNvPr id="34" name="椭圆 97"/>
            <p:cNvSpPr>
              <a:spLocks noChangeArrowheads="1"/>
            </p:cNvSpPr>
            <p:nvPr/>
          </p:nvSpPr>
          <p:spPr bwMode="auto">
            <a:xfrm>
              <a:off x="111591" y="109924"/>
              <a:ext cx="1365244" cy="136434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  <a:sym typeface="宋体" panose="02010600030101010101" pitchFamily="2" charset="-122"/>
              </a:endParaRPr>
            </a:p>
          </p:txBody>
        </p:sp>
        <p:sp>
          <p:nvSpPr>
            <p:cNvPr id="35" name="椭圆 98"/>
            <p:cNvSpPr>
              <a:spLocks noChangeArrowheads="1"/>
            </p:cNvSpPr>
            <p:nvPr/>
          </p:nvSpPr>
          <p:spPr bwMode="auto">
            <a:xfrm>
              <a:off x="0" y="0"/>
              <a:ext cx="1585240" cy="1584192"/>
            </a:xfrm>
            <a:prstGeom prst="ellipse">
              <a:avLst/>
            </a:prstGeom>
            <a:solidFill>
              <a:srgbClr val="F7AA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  <a:sym typeface="宋体" panose="02010600030101010101" pitchFamily="2" charset="-122"/>
              </a:endParaRPr>
            </a:p>
          </p:txBody>
        </p:sp>
      </p:grpSp>
      <p:sp>
        <p:nvSpPr>
          <p:cNvPr id="26649" name="Freeform 28"/>
          <p:cNvSpPr>
            <a:spLocks noEditPoints="1"/>
          </p:cNvSpPr>
          <p:nvPr/>
        </p:nvSpPr>
        <p:spPr>
          <a:xfrm>
            <a:off x="6910388" y="2100263"/>
            <a:ext cx="504825" cy="457200"/>
          </a:xfrm>
          <a:custGeom>
            <a:avLst/>
            <a:gdLst>
              <a:gd name="txL" fmla="*/ 0 w 86"/>
              <a:gd name="txT" fmla="*/ 0 h 78"/>
              <a:gd name="txR" fmla="*/ 86 w 86"/>
              <a:gd name="txB" fmla="*/ 78 h 78"/>
            </a:gdLst>
            <a:ahLst/>
            <a:cxnLst>
              <a:cxn ang="0">
                <a:pos x="2147483646" y="2147483646"/>
              </a:cxn>
              <a:cxn ang="0">
                <a:pos x="2147483646" y="0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0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0" y="2147483646"/>
              </a:cxn>
              <a:cxn ang="0">
                <a:pos x="0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</a:cxnLst>
            <a:rect l="txL" t="txT" r="txR" b="txB"/>
            <a:pathLst>
              <a:path w="86" h="78">
                <a:moveTo>
                  <a:pt x="5" y="10"/>
                </a:moveTo>
                <a:cubicBezTo>
                  <a:pt x="14" y="10"/>
                  <a:pt x="14" y="10"/>
                  <a:pt x="14" y="10"/>
                </a:cubicBezTo>
                <a:cubicBezTo>
                  <a:pt x="14" y="9"/>
                  <a:pt x="14" y="9"/>
                  <a:pt x="14" y="9"/>
                </a:cubicBezTo>
                <a:cubicBezTo>
                  <a:pt x="14" y="6"/>
                  <a:pt x="14" y="4"/>
                  <a:pt x="16" y="3"/>
                </a:cubicBezTo>
                <a:cubicBezTo>
                  <a:pt x="18" y="1"/>
                  <a:pt x="20" y="0"/>
                  <a:pt x="22" y="0"/>
                </a:cubicBezTo>
                <a:cubicBezTo>
                  <a:pt x="22" y="0"/>
                  <a:pt x="22" y="0"/>
                  <a:pt x="22" y="0"/>
                </a:cubicBezTo>
                <a:cubicBezTo>
                  <a:pt x="24" y="0"/>
                  <a:pt x="26" y="1"/>
                  <a:pt x="28" y="3"/>
                </a:cubicBezTo>
                <a:cubicBezTo>
                  <a:pt x="29" y="4"/>
                  <a:pt x="30" y="6"/>
                  <a:pt x="30" y="9"/>
                </a:cubicBezTo>
                <a:cubicBezTo>
                  <a:pt x="30" y="10"/>
                  <a:pt x="30" y="10"/>
                  <a:pt x="30" y="10"/>
                </a:cubicBezTo>
                <a:cubicBezTo>
                  <a:pt x="35" y="10"/>
                  <a:pt x="35" y="10"/>
                  <a:pt x="35" y="10"/>
                </a:cubicBezTo>
                <a:cubicBezTo>
                  <a:pt x="35" y="9"/>
                  <a:pt x="35" y="9"/>
                  <a:pt x="35" y="9"/>
                </a:cubicBezTo>
                <a:cubicBezTo>
                  <a:pt x="35" y="6"/>
                  <a:pt x="36" y="4"/>
                  <a:pt x="37" y="3"/>
                </a:cubicBezTo>
                <a:cubicBezTo>
                  <a:pt x="39" y="1"/>
                  <a:pt x="41" y="0"/>
                  <a:pt x="43" y="0"/>
                </a:cubicBezTo>
                <a:cubicBezTo>
                  <a:pt x="43" y="0"/>
                  <a:pt x="43" y="0"/>
                  <a:pt x="43" y="0"/>
                </a:cubicBezTo>
                <a:cubicBezTo>
                  <a:pt x="46" y="0"/>
                  <a:pt x="48" y="1"/>
                  <a:pt x="49" y="3"/>
                </a:cubicBezTo>
                <a:cubicBezTo>
                  <a:pt x="51" y="4"/>
                  <a:pt x="52" y="6"/>
                  <a:pt x="52" y="9"/>
                </a:cubicBezTo>
                <a:cubicBezTo>
                  <a:pt x="52" y="10"/>
                  <a:pt x="52" y="10"/>
                  <a:pt x="52" y="10"/>
                </a:cubicBezTo>
                <a:cubicBezTo>
                  <a:pt x="56" y="10"/>
                  <a:pt x="56" y="10"/>
                  <a:pt x="56" y="10"/>
                </a:cubicBezTo>
                <a:cubicBezTo>
                  <a:pt x="56" y="9"/>
                  <a:pt x="56" y="9"/>
                  <a:pt x="56" y="9"/>
                </a:cubicBezTo>
                <a:cubicBezTo>
                  <a:pt x="56" y="6"/>
                  <a:pt x="57" y="4"/>
                  <a:pt x="58" y="3"/>
                </a:cubicBezTo>
                <a:cubicBezTo>
                  <a:pt x="60" y="1"/>
                  <a:pt x="62" y="0"/>
                  <a:pt x="64" y="0"/>
                </a:cubicBezTo>
                <a:cubicBezTo>
                  <a:pt x="64" y="0"/>
                  <a:pt x="64" y="0"/>
                  <a:pt x="64" y="0"/>
                </a:cubicBezTo>
                <a:cubicBezTo>
                  <a:pt x="67" y="0"/>
                  <a:pt x="69" y="1"/>
                  <a:pt x="70" y="3"/>
                </a:cubicBezTo>
                <a:cubicBezTo>
                  <a:pt x="72" y="4"/>
                  <a:pt x="73" y="6"/>
                  <a:pt x="73" y="9"/>
                </a:cubicBezTo>
                <a:cubicBezTo>
                  <a:pt x="73" y="10"/>
                  <a:pt x="73" y="10"/>
                  <a:pt x="73" y="10"/>
                </a:cubicBezTo>
                <a:cubicBezTo>
                  <a:pt x="81" y="10"/>
                  <a:pt x="81" y="10"/>
                  <a:pt x="81" y="10"/>
                </a:cubicBezTo>
                <a:cubicBezTo>
                  <a:pt x="86" y="10"/>
                  <a:pt x="86" y="10"/>
                  <a:pt x="86" y="10"/>
                </a:cubicBezTo>
                <a:cubicBezTo>
                  <a:pt x="86" y="15"/>
                  <a:pt x="86" y="15"/>
                  <a:pt x="86" y="15"/>
                </a:cubicBezTo>
                <a:cubicBezTo>
                  <a:pt x="86" y="73"/>
                  <a:pt x="86" y="73"/>
                  <a:pt x="86" y="73"/>
                </a:cubicBezTo>
                <a:cubicBezTo>
                  <a:pt x="86" y="78"/>
                  <a:pt x="86" y="78"/>
                  <a:pt x="86" y="78"/>
                </a:cubicBezTo>
                <a:cubicBezTo>
                  <a:pt x="81" y="78"/>
                  <a:pt x="81" y="78"/>
                  <a:pt x="81" y="78"/>
                </a:cubicBezTo>
                <a:cubicBezTo>
                  <a:pt x="24" y="78"/>
                  <a:pt x="24" y="78"/>
                  <a:pt x="24" y="78"/>
                </a:cubicBezTo>
                <a:cubicBezTo>
                  <a:pt x="23" y="78"/>
                  <a:pt x="23" y="78"/>
                  <a:pt x="23" y="78"/>
                </a:cubicBezTo>
                <a:cubicBezTo>
                  <a:pt x="22" y="78"/>
                  <a:pt x="22" y="78"/>
                  <a:pt x="22" y="78"/>
                </a:cubicBezTo>
                <a:cubicBezTo>
                  <a:pt x="3" y="71"/>
                  <a:pt x="3" y="71"/>
                  <a:pt x="3" y="71"/>
                </a:cubicBezTo>
                <a:cubicBezTo>
                  <a:pt x="0" y="69"/>
                  <a:pt x="0" y="69"/>
                  <a:pt x="0" y="69"/>
                </a:cubicBezTo>
                <a:cubicBezTo>
                  <a:pt x="0" y="66"/>
                  <a:pt x="0" y="66"/>
                  <a:pt x="0" y="66"/>
                </a:cubicBezTo>
                <a:cubicBezTo>
                  <a:pt x="0" y="15"/>
                  <a:pt x="0" y="15"/>
                  <a:pt x="0" y="15"/>
                </a:cubicBezTo>
                <a:cubicBezTo>
                  <a:pt x="0" y="10"/>
                  <a:pt x="0" y="10"/>
                  <a:pt x="0" y="10"/>
                </a:cubicBezTo>
                <a:cubicBezTo>
                  <a:pt x="5" y="10"/>
                  <a:pt x="5" y="10"/>
                  <a:pt x="5" y="10"/>
                </a:cubicBezTo>
                <a:close/>
                <a:moveTo>
                  <a:pt x="10" y="59"/>
                </a:moveTo>
                <a:cubicBezTo>
                  <a:pt x="15" y="56"/>
                  <a:pt x="15" y="56"/>
                  <a:pt x="15" y="56"/>
                </a:cubicBezTo>
                <a:cubicBezTo>
                  <a:pt x="17" y="55"/>
                  <a:pt x="17" y="55"/>
                  <a:pt x="17" y="55"/>
                </a:cubicBezTo>
                <a:cubicBezTo>
                  <a:pt x="18" y="57"/>
                  <a:pt x="18" y="57"/>
                  <a:pt x="18" y="57"/>
                </a:cubicBezTo>
                <a:cubicBezTo>
                  <a:pt x="28" y="68"/>
                  <a:pt x="28" y="68"/>
                  <a:pt x="28" y="68"/>
                </a:cubicBezTo>
                <a:cubicBezTo>
                  <a:pt x="76" y="68"/>
                  <a:pt x="76" y="68"/>
                  <a:pt x="76" y="68"/>
                </a:cubicBezTo>
                <a:cubicBezTo>
                  <a:pt x="76" y="20"/>
                  <a:pt x="76" y="20"/>
                  <a:pt x="76" y="20"/>
                </a:cubicBezTo>
                <a:cubicBezTo>
                  <a:pt x="73" y="20"/>
                  <a:pt x="73" y="20"/>
                  <a:pt x="73" y="20"/>
                </a:cubicBezTo>
                <a:cubicBezTo>
                  <a:pt x="73" y="21"/>
                  <a:pt x="73" y="21"/>
                  <a:pt x="73" y="21"/>
                </a:cubicBezTo>
                <a:cubicBezTo>
                  <a:pt x="73" y="23"/>
                  <a:pt x="72" y="25"/>
                  <a:pt x="70" y="27"/>
                </a:cubicBezTo>
                <a:cubicBezTo>
                  <a:pt x="69" y="29"/>
                  <a:pt x="67" y="29"/>
                  <a:pt x="64" y="29"/>
                </a:cubicBezTo>
                <a:cubicBezTo>
                  <a:pt x="64" y="29"/>
                  <a:pt x="64" y="29"/>
                  <a:pt x="64" y="29"/>
                </a:cubicBezTo>
                <a:cubicBezTo>
                  <a:pt x="62" y="29"/>
                  <a:pt x="60" y="29"/>
                  <a:pt x="58" y="27"/>
                </a:cubicBezTo>
                <a:cubicBezTo>
                  <a:pt x="57" y="25"/>
                  <a:pt x="56" y="23"/>
                  <a:pt x="56" y="21"/>
                </a:cubicBezTo>
                <a:cubicBezTo>
                  <a:pt x="56" y="20"/>
                  <a:pt x="56" y="20"/>
                  <a:pt x="56" y="20"/>
                </a:cubicBezTo>
                <a:cubicBezTo>
                  <a:pt x="52" y="20"/>
                  <a:pt x="52" y="20"/>
                  <a:pt x="52" y="20"/>
                </a:cubicBezTo>
                <a:cubicBezTo>
                  <a:pt x="52" y="21"/>
                  <a:pt x="52" y="21"/>
                  <a:pt x="52" y="21"/>
                </a:cubicBezTo>
                <a:cubicBezTo>
                  <a:pt x="52" y="23"/>
                  <a:pt x="51" y="25"/>
                  <a:pt x="49" y="27"/>
                </a:cubicBezTo>
                <a:cubicBezTo>
                  <a:pt x="48" y="29"/>
                  <a:pt x="46" y="29"/>
                  <a:pt x="43" y="29"/>
                </a:cubicBezTo>
                <a:cubicBezTo>
                  <a:pt x="43" y="29"/>
                  <a:pt x="43" y="29"/>
                  <a:pt x="43" y="29"/>
                </a:cubicBezTo>
                <a:cubicBezTo>
                  <a:pt x="41" y="29"/>
                  <a:pt x="39" y="29"/>
                  <a:pt x="37" y="27"/>
                </a:cubicBezTo>
                <a:cubicBezTo>
                  <a:pt x="36" y="25"/>
                  <a:pt x="35" y="23"/>
                  <a:pt x="35" y="21"/>
                </a:cubicBezTo>
                <a:cubicBezTo>
                  <a:pt x="35" y="20"/>
                  <a:pt x="35" y="20"/>
                  <a:pt x="35" y="20"/>
                </a:cubicBezTo>
                <a:cubicBezTo>
                  <a:pt x="30" y="20"/>
                  <a:pt x="30" y="20"/>
                  <a:pt x="30" y="20"/>
                </a:cubicBezTo>
                <a:cubicBezTo>
                  <a:pt x="30" y="21"/>
                  <a:pt x="30" y="21"/>
                  <a:pt x="30" y="21"/>
                </a:cubicBezTo>
                <a:cubicBezTo>
                  <a:pt x="30" y="23"/>
                  <a:pt x="29" y="25"/>
                  <a:pt x="28" y="27"/>
                </a:cubicBezTo>
                <a:cubicBezTo>
                  <a:pt x="26" y="29"/>
                  <a:pt x="24" y="29"/>
                  <a:pt x="22" y="29"/>
                </a:cubicBezTo>
                <a:cubicBezTo>
                  <a:pt x="22" y="29"/>
                  <a:pt x="22" y="29"/>
                  <a:pt x="22" y="29"/>
                </a:cubicBezTo>
                <a:cubicBezTo>
                  <a:pt x="20" y="29"/>
                  <a:pt x="18" y="29"/>
                  <a:pt x="16" y="27"/>
                </a:cubicBezTo>
                <a:cubicBezTo>
                  <a:pt x="14" y="25"/>
                  <a:pt x="14" y="23"/>
                  <a:pt x="14" y="21"/>
                </a:cubicBezTo>
                <a:cubicBezTo>
                  <a:pt x="14" y="20"/>
                  <a:pt x="14" y="20"/>
                  <a:pt x="14" y="20"/>
                </a:cubicBezTo>
                <a:cubicBezTo>
                  <a:pt x="10" y="20"/>
                  <a:pt x="10" y="20"/>
                  <a:pt x="10" y="20"/>
                </a:cubicBezTo>
                <a:cubicBezTo>
                  <a:pt x="10" y="59"/>
                  <a:pt x="10" y="59"/>
                  <a:pt x="10" y="59"/>
                </a:cubicBezTo>
                <a:close/>
                <a:moveTo>
                  <a:pt x="20" y="67"/>
                </a:moveTo>
                <a:cubicBezTo>
                  <a:pt x="16" y="62"/>
                  <a:pt x="16" y="62"/>
                  <a:pt x="16" y="62"/>
                </a:cubicBezTo>
                <a:cubicBezTo>
                  <a:pt x="13" y="64"/>
                  <a:pt x="13" y="64"/>
                  <a:pt x="13" y="64"/>
                </a:cubicBezTo>
                <a:cubicBezTo>
                  <a:pt x="20" y="67"/>
                  <a:pt x="20" y="67"/>
                  <a:pt x="20" y="67"/>
                </a:cubicBezTo>
                <a:close/>
                <a:moveTo>
                  <a:pt x="54" y="49"/>
                </a:moveTo>
                <a:cubicBezTo>
                  <a:pt x="54" y="56"/>
                  <a:pt x="54" y="56"/>
                  <a:pt x="54" y="56"/>
                </a:cubicBezTo>
                <a:cubicBezTo>
                  <a:pt x="66" y="56"/>
                  <a:pt x="66" y="56"/>
                  <a:pt x="66" y="56"/>
                </a:cubicBezTo>
                <a:cubicBezTo>
                  <a:pt x="66" y="49"/>
                  <a:pt x="66" y="49"/>
                  <a:pt x="66" y="49"/>
                </a:cubicBezTo>
                <a:cubicBezTo>
                  <a:pt x="54" y="49"/>
                  <a:pt x="54" y="49"/>
                  <a:pt x="54" y="49"/>
                </a:cubicBezTo>
                <a:close/>
                <a:moveTo>
                  <a:pt x="38" y="49"/>
                </a:moveTo>
                <a:cubicBezTo>
                  <a:pt x="38" y="56"/>
                  <a:pt x="38" y="56"/>
                  <a:pt x="38" y="56"/>
                </a:cubicBezTo>
                <a:cubicBezTo>
                  <a:pt x="49" y="56"/>
                  <a:pt x="49" y="56"/>
                  <a:pt x="49" y="56"/>
                </a:cubicBezTo>
                <a:cubicBezTo>
                  <a:pt x="49" y="49"/>
                  <a:pt x="49" y="49"/>
                  <a:pt x="49" y="49"/>
                </a:cubicBezTo>
                <a:cubicBezTo>
                  <a:pt x="38" y="49"/>
                  <a:pt x="38" y="49"/>
                  <a:pt x="38" y="49"/>
                </a:cubicBezTo>
                <a:close/>
                <a:moveTo>
                  <a:pt x="20" y="49"/>
                </a:moveTo>
                <a:cubicBezTo>
                  <a:pt x="20" y="56"/>
                  <a:pt x="20" y="56"/>
                  <a:pt x="20" y="56"/>
                </a:cubicBezTo>
                <a:cubicBezTo>
                  <a:pt x="32" y="56"/>
                  <a:pt x="32" y="56"/>
                  <a:pt x="32" y="56"/>
                </a:cubicBezTo>
                <a:cubicBezTo>
                  <a:pt x="32" y="49"/>
                  <a:pt x="32" y="49"/>
                  <a:pt x="32" y="49"/>
                </a:cubicBezTo>
                <a:cubicBezTo>
                  <a:pt x="20" y="49"/>
                  <a:pt x="20" y="49"/>
                  <a:pt x="20" y="49"/>
                </a:cubicBezTo>
                <a:close/>
                <a:moveTo>
                  <a:pt x="54" y="36"/>
                </a:moveTo>
                <a:cubicBezTo>
                  <a:pt x="54" y="43"/>
                  <a:pt x="54" y="43"/>
                  <a:pt x="54" y="43"/>
                </a:cubicBezTo>
                <a:cubicBezTo>
                  <a:pt x="66" y="43"/>
                  <a:pt x="66" y="43"/>
                  <a:pt x="66" y="43"/>
                </a:cubicBezTo>
                <a:cubicBezTo>
                  <a:pt x="66" y="36"/>
                  <a:pt x="66" y="36"/>
                  <a:pt x="66" y="36"/>
                </a:cubicBezTo>
                <a:cubicBezTo>
                  <a:pt x="54" y="36"/>
                  <a:pt x="54" y="36"/>
                  <a:pt x="54" y="36"/>
                </a:cubicBezTo>
                <a:close/>
                <a:moveTo>
                  <a:pt x="38" y="36"/>
                </a:moveTo>
                <a:cubicBezTo>
                  <a:pt x="38" y="43"/>
                  <a:pt x="38" y="43"/>
                  <a:pt x="38" y="43"/>
                </a:cubicBezTo>
                <a:cubicBezTo>
                  <a:pt x="49" y="43"/>
                  <a:pt x="49" y="43"/>
                  <a:pt x="49" y="43"/>
                </a:cubicBezTo>
                <a:cubicBezTo>
                  <a:pt x="49" y="36"/>
                  <a:pt x="49" y="36"/>
                  <a:pt x="49" y="36"/>
                </a:cubicBezTo>
                <a:cubicBezTo>
                  <a:pt x="38" y="36"/>
                  <a:pt x="38" y="36"/>
                  <a:pt x="38" y="36"/>
                </a:cubicBezTo>
                <a:close/>
                <a:moveTo>
                  <a:pt x="20" y="36"/>
                </a:moveTo>
                <a:cubicBezTo>
                  <a:pt x="20" y="43"/>
                  <a:pt x="20" y="43"/>
                  <a:pt x="20" y="43"/>
                </a:cubicBezTo>
                <a:cubicBezTo>
                  <a:pt x="32" y="43"/>
                  <a:pt x="32" y="43"/>
                  <a:pt x="32" y="43"/>
                </a:cubicBezTo>
                <a:cubicBezTo>
                  <a:pt x="32" y="36"/>
                  <a:pt x="32" y="36"/>
                  <a:pt x="32" y="36"/>
                </a:cubicBezTo>
                <a:cubicBezTo>
                  <a:pt x="20" y="36"/>
                  <a:pt x="20" y="36"/>
                  <a:pt x="20" y="36"/>
                </a:cubicBezTo>
                <a:close/>
                <a:moveTo>
                  <a:pt x="64" y="5"/>
                </a:moveTo>
                <a:cubicBezTo>
                  <a:pt x="64" y="5"/>
                  <a:pt x="64" y="5"/>
                  <a:pt x="64" y="5"/>
                </a:cubicBezTo>
                <a:cubicBezTo>
                  <a:pt x="63" y="5"/>
                  <a:pt x="63" y="5"/>
                  <a:pt x="62" y="6"/>
                </a:cubicBezTo>
                <a:cubicBezTo>
                  <a:pt x="61" y="7"/>
                  <a:pt x="61" y="8"/>
                  <a:pt x="61" y="9"/>
                </a:cubicBezTo>
                <a:cubicBezTo>
                  <a:pt x="61" y="21"/>
                  <a:pt x="61" y="21"/>
                  <a:pt x="61" y="21"/>
                </a:cubicBezTo>
                <a:cubicBezTo>
                  <a:pt x="61" y="22"/>
                  <a:pt x="61" y="23"/>
                  <a:pt x="62" y="23"/>
                </a:cubicBezTo>
                <a:cubicBezTo>
                  <a:pt x="63" y="24"/>
                  <a:pt x="63" y="25"/>
                  <a:pt x="64" y="25"/>
                </a:cubicBezTo>
                <a:cubicBezTo>
                  <a:pt x="64" y="25"/>
                  <a:pt x="64" y="25"/>
                  <a:pt x="64" y="25"/>
                </a:cubicBezTo>
                <a:cubicBezTo>
                  <a:pt x="65" y="25"/>
                  <a:pt x="66" y="24"/>
                  <a:pt x="67" y="23"/>
                </a:cubicBezTo>
                <a:cubicBezTo>
                  <a:pt x="67" y="23"/>
                  <a:pt x="68" y="22"/>
                  <a:pt x="68" y="21"/>
                </a:cubicBezTo>
                <a:cubicBezTo>
                  <a:pt x="68" y="9"/>
                  <a:pt x="68" y="9"/>
                  <a:pt x="68" y="9"/>
                </a:cubicBezTo>
                <a:cubicBezTo>
                  <a:pt x="68" y="8"/>
                  <a:pt x="67" y="7"/>
                  <a:pt x="67" y="6"/>
                </a:cubicBezTo>
                <a:cubicBezTo>
                  <a:pt x="66" y="5"/>
                  <a:pt x="65" y="5"/>
                  <a:pt x="64" y="5"/>
                </a:cubicBezTo>
                <a:close/>
                <a:moveTo>
                  <a:pt x="43" y="5"/>
                </a:moveTo>
                <a:cubicBezTo>
                  <a:pt x="43" y="5"/>
                  <a:pt x="43" y="5"/>
                  <a:pt x="43" y="5"/>
                </a:cubicBezTo>
                <a:cubicBezTo>
                  <a:pt x="42" y="5"/>
                  <a:pt x="42" y="5"/>
                  <a:pt x="41" y="6"/>
                </a:cubicBezTo>
                <a:cubicBezTo>
                  <a:pt x="40" y="7"/>
                  <a:pt x="40" y="8"/>
                  <a:pt x="40" y="9"/>
                </a:cubicBezTo>
                <a:cubicBezTo>
                  <a:pt x="40" y="21"/>
                  <a:pt x="40" y="21"/>
                  <a:pt x="40" y="21"/>
                </a:cubicBezTo>
                <a:cubicBezTo>
                  <a:pt x="40" y="22"/>
                  <a:pt x="40" y="23"/>
                  <a:pt x="41" y="23"/>
                </a:cubicBezTo>
                <a:cubicBezTo>
                  <a:pt x="42" y="24"/>
                  <a:pt x="42" y="25"/>
                  <a:pt x="43" y="25"/>
                </a:cubicBezTo>
                <a:cubicBezTo>
                  <a:pt x="43" y="25"/>
                  <a:pt x="43" y="25"/>
                  <a:pt x="43" y="25"/>
                </a:cubicBezTo>
                <a:cubicBezTo>
                  <a:pt x="44" y="25"/>
                  <a:pt x="45" y="24"/>
                  <a:pt x="46" y="23"/>
                </a:cubicBezTo>
                <a:cubicBezTo>
                  <a:pt x="46" y="23"/>
                  <a:pt x="47" y="22"/>
                  <a:pt x="47" y="21"/>
                </a:cubicBezTo>
                <a:cubicBezTo>
                  <a:pt x="47" y="9"/>
                  <a:pt x="47" y="9"/>
                  <a:pt x="47" y="9"/>
                </a:cubicBezTo>
                <a:cubicBezTo>
                  <a:pt x="47" y="8"/>
                  <a:pt x="46" y="7"/>
                  <a:pt x="46" y="6"/>
                </a:cubicBezTo>
                <a:cubicBezTo>
                  <a:pt x="45" y="5"/>
                  <a:pt x="44" y="5"/>
                  <a:pt x="43" y="5"/>
                </a:cubicBezTo>
                <a:close/>
                <a:moveTo>
                  <a:pt x="22" y="5"/>
                </a:moveTo>
                <a:cubicBezTo>
                  <a:pt x="22" y="5"/>
                  <a:pt x="22" y="5"/>
                  <a:pt x="22" y="5"/>
                </a:cubicBezTo>
                <a:cubicBezTo>
                  <a:pt x="21" y="5"/>
                  <a:pt x="20" y="5"/>
                  <a:pt x="20" y="6"/>
                </a:cubicBezTo>
                <a:cubicBezTo>
                  <a:pt x="19" y="7"/>
                  <a:pt x="19" y="8"/>
                  <a:pt x="19" y="9"/>
                </a:cubicBezTo>
                <a:cubicBezTo>
                  <a:pt x="19" y="21"/>
                  <a:pt x="19" y="21"/>
                  <a:pt x="19" y="21"/>
                </a:cubicBezTo>
                <a:cubicBezTo>
                  <a:pt x="19" y="22"/>
                  <a:pt x="19" y="23"/>
                  <a:pt x="20" y="23"/>
                </a:cubicBezTo>
                <a:cubicBezTo>
                  <a:pt x="20" y="24"/>
                  <a:pt x="21" y="25"/>
                  <a:pt x="22" y="25"/>
                </a:cubicBezTo>
                <a:cubicBezTo>
                  <a:pt x="22" y="25"/>
                  <a:pt x="22" y="25"/>
                  <a:pt x="22" y="25"/>
                </a:cubicBezTo>
                <a:cubicBezTo>
                  <a:pt x="23" y="25"/>
                  <a:pt x="24" y="24"/>
                  <a:pt x="24" y="23"/>
                </a:cubicBezTo>
                <a:cubicBezTo>
                  <a:pt x="25" y="23"/>
                  <a:pt x="25" y="22"/>
                  <a:pt x="25" y="21"/>
                </a:cubicBezTo>
                <a:cubicBezTo>
                  <a:pt x="25" y="9"/>
                  <a:pt x="25" y="9"/>
                  <a:pt x="25" y="9"/>
                </a:cubicBezTo>
                <a:cubicBezTo>
                  <a:pt x="25" y="8"/>
                  <a:pt x="25" y="7"/>
                  <a:pt x="24" y="6"/>
                </a:cubicBezTo>
                <a:cubicBezTo>
                  <a:pt x="24" y="5"/>
                  <a:pt x="23" y="5"/>
                  <a:pt x="22" y="5"/>
                </a:cubicBezTo>
                <a:close/>
              </a:path>
            </a:pathLst>
          </a:custGeom>
          <a:solidFill>
            <a:srgbClr val="5F5560">
              <a:alpha val="100000"/>
            </a:srgb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grpSp>
        <p:nvGrpSpPr>
          <p:cNvPr id="26650" name="组合 100"/>
          <p:cNvGrpSpPr/>
          <p:nvPr/>
        </p:nvGrpSpPr>
        <p:grpSpPr>
          <a:xfrm>
            <a:off x="6530975" y="3302000"/>
            <a:ext cx="1254125" cy="1254125"/>
            <a:chOff x="0" y="0"/>
            <a:chExt cx="1585240" cy="1584192"/>
          </a:xfrm>
        </p:grpSpPr>
        <p:sp>
          <p:nvSpPr>
            <p:cNvPr id="26660" name="椭圆 102"/>
            <p:cNvSpPr/>
            <p:nvPr/>
          </p:nvSpPr>
          <p:spPr>
            <a:xfrm>
              <a:off x="111591" y="109924"/>
              <a:ext cx="1365244" cy="1364342"/>
            </a:xfrm>
            <a:prstGeom prst="ellipse">
              <a:avLst/>
            </a:prstGeom>
            <a:gradFill rotWithShape="1">
              <a:gsLst>
                <a:gs pos="0">
                  <a:srgbClr val="FF2BFB"/>
                </a:gs>
                <a:gs pos="100000">
                  <a:srgbClr val="FF788A"/>
                </a:gs>
              </a:gsLst>
              <a:lin ang="16200000" scaled="1"/>
              <a:tileRect/>
            </a:gradFill>
            <a:ln w="9525">
              <a:noFill/>
            </a:ln>
          </p:spPr>
          <p:txBody>
            <a:bodyPr anchor="ctr"/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zh-CN" altLang="zh-CN" sz="1800" dirty="0">
                <a:sym typeface="宋体" panose="02010600030101010101" pitchFamily="2" charset="-122"/>
              </a:endParaRPr>
            </a:p>
          </p:txBody>
        </p:sp>
        <p:sp>
          <p:nvSpPr>
            <p:cNvPr id="26661" name="椭圆 103"/>
            <p:cNvSpPr/>
            <p:nvPr/>
          </p:nvSpPr>
          <p:spPr>
            <a:xfrm>
              <a:off x="0" y="0"/>
              <a:ext cx="1585240" cy="1584192"/>
            </a:xfrm>
            <a:prstGeom prst="ellipse">
              <a:avLst/>
            </a:prstGeom>
            <a:solidFill>
              <a:srgbClr val="5EAB4E"/>
            </a:solidFill>
            <a:ln w="9525">
              <a:noFill/>
            </a:ln>
          </p:spPr>
          <p:txBody>
            <a:bodyPr anchor="ctr"/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zh-CN" altLang="zh-CN" sz="1800" dirty="0">
                <a:sym typeface="宋体" panose="02010600030101010101" pitchFamily="2" charset="-122"/>
              </a:endParaRPr>
            </a:p>
          </p:txBody>
        </p:sp>
      </p:grpSp>
      <p:sp>
        <p:nvSpPr>
          <p:cNvPr id="26651" name="Freeform 23"/>
          <p:cNvSpPr>
            <a:spLocks noEditPoints="1"/>
          </p:cNvSpPr>
          <p:nvPr/>
        </p:nvSpPr>
        <p:spPr>
          <a:xfrm>
            <a:off x="6845300" y="3636963"/>
            <a:ext cx="642938" cy="576262"/>
          </a:xfrm>
          <a:custGeom>
            <a:avLst/>
            <a:gdLst>
              <a:gd name="txL" fmla="*/ 0 w 105"/>
              <a:gd name="txT" fmla="*/ 0 h 94"/>
              <a:gd name="txR" fmla="*/ 105 w 105"/>
              <a:gd name="txB" fmla="*/ 94 h 94"/>
            </a:gdLst>
            <a:ahLst/>
            <a:cxnLst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0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0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</a:cxnLst>
            <a:rect l="txL" t="txT" r="txR" b="txB"/>
            <a:pathLst>
              <a:path w="105" h="94">
                <a:moveTo>
                  <a:pt x="52" y="17"/>
                </a:moveTo>
                <a:cubicBezTo>
                  <a:pt x="48" y="17"/>
                  <a:pt x="45" y="20"/>
                  <a:pt x="45" y="24"/>
                </a:cubicBezTo>
                <a:cubicBezTo>
                  <a:pt x="45" y="28"/>
                  <a:pt x="48" y="31"/>
                  <a:pt x="52" y="31"/>
                </a:cubicBezTo>
                <a:cubicBezTo>
                  <a:pt x="56" y="31"/>
                  <a:pt x="59" y="28"/>
                  <a:pt x="59" y="24"/>
                </a:cubicBezTo>
                <a:cubicBezTo>
                  <a:pt x="59" y="20"/>
                  <a:pt x="56" y="17"/>
                  <a:pt x="52" y="17"/>
                </a:cubicBezTo>
                <a:close/>
                <a:moveTo>
                  <a:pt x="11" y="37"/>
                </a:moveTo>
                <a:cubicBezTo>
                  <a:pt x="5" y="49"/>
                  <a:pt x="5" y="49"/>
                  <a:pt x="5" y="49"/>
                </a:cubicBezTo>
                <a:cubicBezTo>
                  <a:pt x="0" y="60"/>
                  <a:pt x="0" y="60"/>
                  <a:pt x="0" y="60"/>
                </a:cubicBezTo>
                <a:cubicBezTo>
                  <a:pt x="7" y="60"/>
                  <a:pt x="7" y="60"/>
                  <a:pt x="7" y="60"/>
                </a:cubicBezTo>
                <a:cubicBezTo>
                  <a:pt x="9" y="68"/>
                  <a:pt x="13" y="75"/>
                  <a:pt x="18" y="80"/>
                </a:cubicBezTo>
                <a:cubicBezTo>
                  <a:pt x="27" y="89"/>
                  <a:pt x="39" y="94"/>
                  <a:pt x="52" y="94"/>
                </a:cubicBezTo>
                <a:cubicBezTo>
                  <a:pt x="65" y="94"/>
                  <a:pt x="76" y="89"/>
                  <a:pt x="85" y="80"/>
                </a:cubicBezTo>
                <a:cubicBezTo>
                  <a:pt x="87" y="78"/>
                  <a:pt x="89" y="75"/>
                  <a:pt x="91" y="73"/>
                </a:cubicBezTo>
                <a:cubicBezTo>
                  <a:pt x="79" y="73"/>
                  <a:pt x="79" y="73"/>
                  <a:pt x="79" y="73"/>
                </a:cubicBezTo>
                <a:cubicBezTo>
                  <a:pt x="79" y="73"/>
                  <a:pt x="78" y="73"/>
                  <a:pt x="78" y="74"/>
                </a:cubicBezTo>
                <a:cubicBezTo>
                  <a:pt x="71" y="80"/>
                  <a:pt x="62" y="85"/>
                  <a:pt x="52" y="85"/>
                </a:cubicBezTo>
                <a:cubicBezTo>
                  <a:pt x="41" y="85"/>
                  <a:pt x="32" y="80"/>
                  <a:pt x="25" y="74"/>
                </a:cubicBezTo>
                <a:cubicBezTo>
                  <a:pt x="21" y="70"/>
                  <a:pt x="18" y="65"/>
                  <a:pt x="17" y="60"/>
                </a:cubicBezTo>
                <a:cubicBezTo>
                  <a:pt x="22" y="60"/>
                  <a:pt x="22" y="60"/>
                  <a:pt x="22" y="60"/>
                </a:cubicBezTo>
                <a:cubicBezTo>
                  <a:pt x="16" y="49"/>
                  <a:pt x="16" y="49"/>
                  <a:pt x="16" y="49"/>
                </a:cubicBezTo>
                <a:cubicBezTo>
                  <a:pt x="11" y="37"/>
                  <a:pt x="11" y="37"/>
                  <a:pt x="11" y="37"/>
                </a:cubicBezTo>
                <a:close/>
                <a:moveTo>
                  <a:pt x="93" y="63"/>
                </a:moveTo>
                <a:cubicBezTo>
                  <a:pt x="88" y="52"/>
                  <a:pt x="88" y="52"/>
                  <a:pt x="88" y="52"/>
                </a:cubicBezTo>
                <a:cubicBezTo>
                  <a:pt x="82" y="40"/>
                  <a:pt x="82" y="40"/>
                  <a:pt x="82" y="40"/>
                </a:cubicBezTo>
                <a:cubicBezTo>
                  <a:pt x="88" y="40"/>
                  <a:pt x="88" y="40"/>
                  <a:pt x="88" y="40"/>
                </a:cubicBezTo>
                <a:cubicBezTo>
                  <a:pt x="87" y="33"/>
                  <a:pt x="83" y="26"/>
                  <a:pt x="78" y="21"/>
                </a:cubicBezTo>
                <a:cubicBezTo>
                  <a:pt x="71" y="14"/>
                  <a:pt x="62" y="10"/>
                  <a:pt x="52" y="10"/>
                </a:cubicBezTo>
                <a:cubicBezTo>
                  <a:pt x="41" y="10"/>
                  <a:pt x="32" y="14"/>
                  <a:pt x="25" y="21"/>
                </a:cubicBezTo>
                <a:cubicBezTo>
                  <a:pt x="24" y="22"/>
                  <a:pt x="23" y="23"/>
                  <a:pt x="22" y="25"/>
                </a:cubicBezTo>
                <a:cubicBezTo>
                  <a:pt x="10" y="25"/>
                  <a:pt x="10" y="25"/>
                  <a:pt x="10" y="25"/>
                </a:cubicBezTo>
                <a:cubicBezTo>
                  <a:pt x="13" y="21"/>
                  <a:pt x="15" y="17"/>
                  <a:pt x="18" y="14"/>
                </a:cubicBezTo>
                <a:cubicBezTo>
                  <a:pt x="27" y="6"/>
                  <a:pt x="39" y="0"/>
                  <a:pt x="52" y="0"/>
                </a:cubicBezTo>
                <a:cubicBezTo>
                  <a:pt x="65" y="0"/>
                  <a:pt x="76" y="6"/>
                  <a:pt x="85" y="14"/>
                </a:cubicBezTo>
                <a:cubicBezTo>
                  <a:pt x="92" y="21"/>
                  <a:pt x="96" y="30"/>
                  <a:pt x="98" y="40"/>
                </a:cubicBezTo>
                <a:cubicBezTo>
                  <a:pt x="105" y="40"/>
                  <a:pt x="105" y="40"/>
                  <a:pt x="105" y="40"/>
                </a:cubicBezTo>
                <a:cubicBezTo>
                  <a:pt x="99" y="52"/>
                  <a:pt x="99" y="52"/>
                  <a:pt x="99" y="52"/>
                </a:cubicBezTo>
                <a:cubicBezTo>
                  <a:pt x="93" y="63"/>
                  <a:pt x="93" y="63"/>
                  <a:pt x="93" y="63"/>
                </a:cubicBezTo>
                <a:close/>
                <a:moveTo>
                  <a:pt x="40" y="50"/>
                </a:moveTo>
                <a:cubicBezTo>
                  <a:pt x="43" y="33"/>
                  <a:pt x="43" y="33"/>
                  <a:pt x="43" y="33"/>
                </a:cubicBezTo>
                <a:cubicBezTo>
                  <a:pt x="62" y="33"/>
                  <a:pt x="42" y="33"/>
                  <a:pt x="60" y="33"/>
                </a:cubicBezTo>
                <a:cubicBezTo>
                  <a:pt x="64" y="51"/>
                  <a:pt x="64" y="51"/>
                  <a:pt x="64" y="51"/>
                </a:cubicBezTo>
                <a:cubicBezTo>
                  <a:pt x="59" y="54"/>
                  <a:pt x="59" y="54"/>
                  <a:pt x="59" y="54"/>
                </a:cubicBezTo>
                <a:cubicBezTo>
                  <a:pt x="60" y="78"/>
                  <a:pt x="60" y="78"/>
                  <a:pt x="60" y="78"/>
                </a:cubicBezTo>
                <a:cubicBezTo>
                  <a:pt x="54" y="78"/>
                  <a:pt x="54" y="78"/>
                  <a:pt x="54" y="78"/>
                </a:cubicBezTo>
                <a:cubicBezTo>
                  <a:pt x="53" y="57"/>
                  <a:pt x="53" y="57"/>
                  <a:pt x="53" y="57"/>
                </a:cubicBezTo>
                <a:cubicBezTo>
                  <a:pt x="50" y="57"/>
                  <a:pt x="50" y="57"/>
                  <a:pt x="50" y="57"/>
                </a:cubicBezTo>
                <a:cubicBezTo>
                  <a:pt x="49" y="78"/>
                  <a:pt x="49" y="78"/>
                  <a:pt x="49" y="78"/>
                </a:cubicBezTo>
                <a:cubicBezTo>
                  <a:pt x="43" y="78"/>
                  <a:pt x="43" y="78"/>
                  <a:pt x="43" y="78"/>
                </a:cubicBezTo>
                <a:cubicBezTo>
                  <a:pt x="44" y="54"/>
                  <a:pt x="44" y="54"/>
                  <a:pt x="44" y="54"/>
                </a:cubicBezTo>
                <a:cubicBezTo>
                  <a:pt x="43" y="52"/>
                  <a:pt x="42" y="51"/>
                  <a:pt x="40" y="50"/>
                </a:cubicBezTo>
                <a:close/>
              </a:path>
            </a:pathLst>
          </a:custGeom>
          <a:solidFill>
            <a:srgbClr val="5F5560">
              <a:alpha val="100000"/>
            </a:srgb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grpSp>
        <p:nvGrpSpPr>
          <p:cNvPr id="41" name="组合 105"/>
          <p:cNvGrpSpPr/>
          <p:nvPr/>
        </p:nvGrpSpPr>
        <p:grpSpPr bwMode="auto">
          <a:xfrm>
            <a:off x="6530975" y="4903788"/>
            <a:ext cx="1254125" cy="1254125"/>
            <a:chOff x="0" y="0"/>
            <a:chExt cx="1585240" cy="1584192"/>
          </a:xfrm>
          <a:solidFill>
            <a:srgbClr val="FF788A"/>
          </a:solidFill>
        </p:grpSpPr>
        <p:sp>
          <p:nvSpPr>
            <p:cNvPr id="42" name="椭圆 107"/>
            <p:cNvSpPr>
              <a:spLocks noChangeArrowheads="1"/>
            </p:cNvSpPr>
            <p:nvPr/>
          </p:nvSpPr>
          <p:spPr bwMode="auto">
            <a:xfrm>
              <a:off x="111591" y="109924"/>
              <a:ext cx="1365244" cy="136434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  <a:sym typeface="宋体" panose="02010600030101010101" pitchFamily="2" charset="-122"/>
              </a:endParaRPr>
            </a:p>
          </p:txBody>
        </p:sp>
        <p:sp>
          <p:nvSpPr>
            <p:cNvPr id="43" name="椭圆 108"/>
            <p:cNvSpPr>
              <a:spLocks noChangeArrowheads="1"/>
            </p:cNvSpPr>
            <p:nvPr/>
          </p:nvSpPr>
          <p:spPr bwMode="auto">
            <a:xfrm>
              <a:off x="0" y="0"/>
              <a:ext cx="1585240" cy="1584192"/>
            </a:xfrm>
            <a:prstGeom prst="ellipse">
              <a:avLst/>
            </a:prstGeom>
            <a:solidFill>
              <a:srgbClr val="F7AA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  <a:sym typeface="宋体" panose="02010600030101010101" pitchFamily="2" charset="-122"/>
              </a:endParaRPr>
            </a:p>
          </p:txBody>
        </p:sp>
      </p:grpSp>
      <p:sp>
        <p:nvSpPr>
          <p:cNvPr id="26653" name="Freeform 7"/>
          <p:cNvSpPr>
            <a:spLocks noEditPoints="1"/>
          </p:cNvSpPr>
          <p:nvPr/>
        </p:nvSpPr>
        <p:spPr>
          <a:xfrm>
            <a:off x="6958013" y="5246688"/>
            <a:ext cx="457200" cy="541337"/>
          </a:xfrm>
          <a:custGeom>
            <a:avLst/>
            <a:gdLst>
              <a:gd name="txL" fmla="*/ 0 w 78"/>
              <a:gd name="txT" fmla="*/ 0 h 92"/>
              <a:gd name="txR" fmla="*/ 78 w 78"/>
              <a:gd name="txB" fmla="*/ 92 h 92"/>
            </a:gdLst>
            <a:ahLst/>
            <a:cxnLst>
              <a:cxn ang="0">
                <a:pos x="0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0"/>
              </a:cxn>
              <a:cxn ang="0">
                <a:pos x="2147483646" y="2147483646"/>
              </a:cxn>
            </a:cxnLst>
            <a:rect l="txL" t="txT" r="txR" b="txB"/>
            <a:pathLst>
              <a:path w="78" h="92">
                <a:moveTo>
                  <a:pt x="3" y="87"/>
                </a:moveTo>
                <a:cubicBezTo>
                  <a:pt x="2" y="86"/>
                  <a:pt x="1" y="85"/>
                  <a:pt x="0" y="84"/>
                </a:cubicBezTo>
                <a:cubicBezTo>
                  <a:pt x="0" y="71"/>
                  <a:pt x="0" y="58"/>
                  <a:pt x="1" y="44"/>
                </a:cubicBezTo>
                <a:cubicBezTo>
                  <a:pt x="12" y="40"/>
                  <a:pt x="22" y="31"/>
                  <a:pt x="30" y="19"/>
                </a:cubicBezTo>
                <a:cubicBezTo>
                  <a:pt x="38" y="25"/>
                  <a:pt x="38" y="25"/>
                  <a:pt x="38" y="25"/>
                </a:cubicBezTo>
                <a:cubicBezTo>
                  <a:pt x="39" y="26"/>
                  <a:pt x="39" y="26"/>
                  <a:pt x="39" y="26"/>
                </a:cubicBezTo>
                <a:cubicBezTo>
                  <a:pt x="39" y="26"/>
                  <a:pt x="39" y="26"/>
                  <a:pt x="39" y="26"/>
                </a:cubicBezTo>
                <a:cubicBezTo>
                  <a:pt x="39" y="26"/>
                  <a:pt x="39" y="26"/>
                  <a:pt x="39" y="26"/>
                </a:cubicBezTo>
                <a:cubicBezTo>
                  <a:pt x="39" y="26"/>
                  <a:pt x="39" y="26"/>
                  <a:pt x="39" y="26"/>
                </a:cubicBezTo>
                <a:cubicBezTo>
                  <a:pt x="39" y="26"/>
                  <a:pt x="39" y="26"/>
                  <a:pt x="39" y="26"/>
                </a:cubicBezTo>
                <a:cubicBezTo>
                  <a:pt x="40" y="26"/>
                  <a:pt x="40" y="26"/>
                  <a:pt x="40" y="26"/>
                </a:cubicBezTo>
                <a:cubicBezTo>
                  <a:pt x="40" y="26"/>
                  <a:pt x="40" y="26"/>
                  <a:pt x="40" y="26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8"/>
                  <a:pt x="41" y="28"/>
                  <a:pt x="41" y="28"/>
                </a:cubicBezTo>
                <a:cubicBezTo>
                  <a:pt x="42" y="28"/>
                  <a:pt x="42" y="28"/>
                  <a:pt x="42" y="28"/>
                </a:cubicBezTo>
                <a:cubicBezTo>
                  <a:pt x="42" y="28"/>
                  <a:pt x="42" y="28"/>
                  <a:pt x="42" y="28"/>
                </a:cubicBezTo>
                <a:cubicBezTo>
                  <a:pt x="42" y="28"/>
                  <a:pt x="42" y="28"/>
                  <a:pt x="42" y="28"/>
                </a:cubicBezTo>
                <a:cubicBezTo>
                  <a:pt x="42" y="28"/>
                  <a:pt x="42" y="28"/>
                  <a:pt x="42" y="28"/>
                </a:cubicBezTo>
                <a:cubicBezTo>
                  <a:pt x="43" y="28"/>
                  <a:pt x="43" y="28"/>
                  <a:pt x="43" y="28"/>
                </a:cubicBezTo>
                <a:cubicBezTo>
                  <a:pt x="43" y="28"/>
                  <a:pt x="43" y="28"/>
                  <a:pt x="43" y="28"/>
                </a:cubicBezTo>
                <a:cubicBezTo>
                  <a:pt x="43" y="29"/>
                  <a:pt x="43" y="29"/>
                  <a:pt x="43" y="29"/>
                </a:cubicBezTo>
                <a:cubicBezTo>
                  <a:pt x="43" y="29"/>
                  <a:pt x="43" y="29"/>
                  <a:pt x="43" y="29"/>
                </a:cubicBezTo>
                <a:cubicBezTo>
                  <a:pt x="43" y="29"/>
                  <a:pt x="43" y="29"/>
                  <a:pt x="43" y="29"/>
                </a:cubicBezTo>
                <a:cubicBezTo>
                  <a:pt x="44" y="29"/>
                  <a:pt x="44" y="29"/>
                  <a:pt x="44" y="29"/>
                </a:cubicBezTo>
                <a:cubicBezTo>
                  <a:pt x="44" y="29"/>
                  <a:pt x="44" y="29"/>
                  <a:pt x="44" y="29"/>
                </a:cubicBezTo>
                <a:cubicBezTo>
                  <a:pt x="44" y="29"/>
                  <a:pt x="44" y="29"/>
                  <a:pt x="44" y="29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2"/>
                  <a:pt x="48" y="32"/>
                  <a:pt x="48" y="32"/>
                </a:cubicBezTo>
                <a:cubicBezTo>
                  <a:pt x="49" y="33"/>
                  <a:pt x="49" y="33"/>
                  <a:pt x="49" y="33"/>
                </a:cubicBezTo>
                <a:cubicBezTo>
                  <a:pt x="49" y="33"/>
                  <a:pt x="49" y="33"/>
                  <a:pt x="49" y="33"/>
                </a:cubicBezTo>
                <a:cubicBezTo>
                  <a:pt x="49" y="33"/>
                  <a:pt x="49" y="33"/>
                  <a:pt x="49" y="33"/>
                </a:cubicBezTo>
                <a:cubicBezTo>
                  <a:pt x="49" y="33"/>
                  <a:pt x="49" y="33"/>
                  <a:pt x="49" y="33"/>
                </a:cubicBezTo>
                <a:cubicBezTo>
                  <a:pt x="49" y="33"/>
                  <a:pt x="49" y="33"/>
                  <a:pt x="49" y="33"/>
                </a:cubicBezTo>
                <a:cubicBezTo>
                  <a:pt x="50" y="33"/>
                  <a:pt x="50" y="33"/>
                  <a:pt x="50" y="33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1" y="34"/>
                  <a:pt x="51" y="34"/>
                  <a:pt x="51" y="34"/>
                </a:cubicBezTo>
                <a:cubicBezTo>
                  <a:pt x="51" y="34"/>
                  <a:pt x="51" y="34"/>
                  <a:pt x="51" y="34"/>
                </a:cubicBezTo>
                <a:cubicBezTo>
                  <a:pt x="51" y="34"/>
                  <a:pt x="51" y="34"/>
                  <a:pt x="51" y="34"/>
                </a:cubicBezTo>
                <a:cubicBezTo>
                  <a:pt x="51" y="34"/>
                  <a:pt x="51" y="34"/>
                  <a:pt x="51" y="34"/>
                </a:cubicBezTo>
                <a:cubicBezTo>
                  <a:pt x="51" y="35"/>
                  <a:pt x="51" y="35"/>
                  <a:pt x="51" y="35"/>
                </a:cubicBezTo>
                <a:cubicBezTo>
                  <a:pt x="52" y="35"/>
                  <a:pt x="52" y="35"/>
                  <a:pt x="52" y="35"/>
                </a:cubicBezTo>
                <a:cubicBezTo>
                  <a:pt x="52" y="35"/>
                  <a:pt x="52" y="35"/>
                  <a:pt x="52" y="35"/>
                </a:cubicBezTo>
                <a:cubicBezTo>
                  <a:pt x="52" y="35"/>
                  <a:pt x="52" y="35"/>
                  <a:pt x="52" y="35"/>
                </a:cubicBezTo>
                <a:cubicBezTo>
                  <a:pt x="52" y="35"/>
                  <a:pt x="52" y="35"/>
                  <a:pt x="52" y="35"/>
                </a:cubicBezTo>
                <a:cubicBezTo>
                  <a:pt x="53" y="35"/>
                  <a:pt x="53" y="35"/>
                  <a:pt x="53" y="35"/>
                </a:cubicBezTo>
                <a:cubicBezTo>
                  <a:pt x="53" y="36"/>
                  <a:pt x="53" y="36"/>
                  <a:pt x="53" y="36"/>
                </a:cubicBezTo>
                <a:cubicBezTo>
                  <a:pt x="53" y="36"/>
                  <a:pt x="53" y="36"/>
                  <a:pt x="53" y="36"/>
                </a:cubicBezTo>
                <a:cubicBezTo>
                  <a:pt x="53" y="36"/>
                  <a:pt x="53" y="36"/>
                  <a:pt x="53" y="36"/>
                </a:cubicBezTo>
                <a:cubicBezTo>
                  <a:pt x="53" y="36"/>
                  <a:pt x="53" y="36"/>
                  <a:pt x="53" y="36"/>
                </a:cubicBezTo>
                <a:cubicBezTo>
                  <a:pt x="62" y="42"/>
                  <a:pt x="62" y="42"/>
                  <a:pt x="62" y="42"/>
                </a:cubicBezTo>
                <a:cubicBezTo>
                  <a:pt x="54" y="54"/>
                  <a:pt x="49" y="66"/>
                  <a:pt x="49" y="78"/>
                </a:cubicBezTo>
                <a:cubicBezTo>
                  <a:pt x="36" y="83"/>
                  <a:pt x="24" y="87"/>
                  <a:pt x="11" y="92"/>
                </a:cubicBezTo>
                <a:cubicBezTo>
                  <a:pt x="10" y="91"/>
                  <a:pt x="9" y="91"/>
                  <a:pt x="8" y="90"/>
                </a:cubicBezTo>
                <a:cubicBezTo>
                  <a:pt x="24" y="67"/>
                  <a:pt x="24" y="67"/>
                  <a:pt x="24" y="67"/>
                </a:cubicBezTo>
                <a:cubicBezTo>
                  <a:pt x="28" y="68"/>
                  <a:pt x="32" y="67"/>
                  <a:pt x="35" y="63"/>
                </a:cubicBezTo>
                <a:cubicBezTo>
                  <a:pt x="38" y="59"/>
                  <a:pt x="37" y="53"/>
                  <a:pt x="33" y="50"/>
                </a:cubicBezTo>
                <a:cubicBezTo>
                  <a:pt x="28" y="47"/>
                  <a:pt x="22" y="48"/>
                  <a:pt x="19" y="52"/>
                </a:cubicBezTo>
                <a:cubicBezTo>
                  <a:pt x="16" y="56"/>
                  <a:pt x="17" y="61"/>
                  <a:pt x="20" y="64"/>
                </a:cubicBezTo>
                <a:cubicBezTo>
                  <a:pt x="3" y="87"/>
                  <a:pt x="3" y="87"/>
                  <a:pt x="3" y="87"/>
                </a:cubicBezTo>
                <a:close/>
                <a:moveTo>
                  <a:pt x="27" y="92"/>
                </a:moveTo>
                <a:cubicBezTo>
                  <a:pt x="74" y="92"/>
                  <a:pt x="74" y="92"/>
                  <a:pt x="74" y="92"/>
                </a:cubicBezTo>
                <a:cubicBezTo>
                  <a:pt x="74" y="82"/>
                  <a:pt x="74" y="82"/>
                  <a:pt x="74" y="82"/>
                </a:cubicBezTo>
                <a:cubicBezTo>
                  <a:pt x="54" y="82"/>
                  <a:pt x="54" y="82"/>
                  <a:pt x="54" y="82"/>
                </a:cubicBezTo>
                <a:cubicBezTo>
                  <a:pt x="27" y="92"/>
                  <a:pt x="27" y="92"/>
                  <a:pt x="27" y="92"/>
                </a:cubicBezTo>
                <a:close/>
                <a:moveTo>
                  <a:pt x="69" y="42"/>
                </a:moveTo>
                <a:cubicBezTo>
                  <a:pt x="78" y="30"/>
                  <a:pt x="78" y="30"/>
                  <a:pt x="78" y="30"/>
                </a:cubicBezTo>
                <a:cubicBezTo>
                  <a:pt x="35" y="0"/>
                  <a:pt x="35" y="0"/>
                  <a:pt x="35" y="0"/>
                </a:cubicBezTo>
                <a:cubicBezTo>
                  <a:pt x="26" y="11"/>
                  <a:pt x="26" y="11"/>
                  <a:pt x="26" y="11"/>
                </a:cubicBezTo>
                <a:lnTo>
                  <a:pt x="69" y="42"/>
                </a:lnTo>
                <a:close/>
              </a:path>
            </a:pathLst>
          </a:custGeom>
          <a:solidFill>
            <a:srgbClr val="5F5560">
              <a:alpha val="100000"/>
            </a:srgb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26654" name="矩形 53"/>
          <p:cNvSpPr/>
          <p:nvPr/>
        </p:nvSpPr>
        <p:spPr>
          <a:xfrm>
            <a:off x="2762250" y="2382838"/>
            <a:ext cx="3181350" cy="36988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800" dirty="0">
                <a:solidFill>
                  <a:srgbClr val="5F55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单击此处添加您的文本内容</a:t>
            </a:r>
            <a:endParaRPr lang="zh-CN" altLang="en-US" sz="1800" dirty="0">
              <a:solidFill>
                <a:srgbClr val="5F5560"/>
              </a:solidFill>
            </a:endParaRPr>
          </a:p>
        </p:txBody>
      </p:sp>
      <p:sp>
        <p:nvSpPr>
          <p:cNvPr id="26655" name="矩形 54"/>
          <p:cNvSpPr/>
          <p:nvPr/>
        </p:nvSpPr>
        <p:spPr>
          <a:xfrm>
            <a:off x="2693988" y="4143375"/>
            <a:ext cx="3181350" cy="3698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800" dirty="0">
                <a:solidFill>
                  <a:srgbClr val="5F55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单击此处添加您的文本内容</a:t>
            </a:r>
            <a:endParaRPr lang="zh-CN" altLang="en-US" sz="1800" dirty="0">
              <a:solidFill>
                <a:srgbClr val="5F5560"/>
              </a:solidFill>
            </a:endParaRPr>
          </a:p>
        </p:txBody>
      </p:sp>
      <p:sp>
        <p:nvSpPr>
          <p:cNvPr id="26656" name="矩形 55"/>
          <p:cNvSpPr/>
          <p:nvPr/>
        </p:nvSpPr>
        <p:spPr>
          <a:xfrm>
            <a:off x="7874000" y="2416175"/>
            <a:ext cx="3179763" cy="3698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800" dirty="0">
                <a:solidFill>
                  <a:srgbClr val="5F55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单击此处添加您的文本内容</a:t>
            </a:r>
            <a:endParaRPr lang="zh-CN" altLang="en-US" sz="1800" dirty="0">
              <a:solidFill>
                <a:srgbClr val="5F5560"/>
              </a:solidFill>
            </a:endParaRPr>
          </a:p>
        </p:txBody>
      </p:sp>
      <p:sp>
        <p:nvSpPr>
          <p:cNvPr id="26657" name="矩形 56"/>
          <p:cNvSpPr/>
          <p:nvPr/>
        </p:nvSpPr>
        <p:spPr>
          <a:xfrm>
            <a:off x="7847013" y="4137025"/>
            <a:ext cx="3179762" cy="3698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800" dirty="0">
                <a:solidFill>
                  <a:srgbClr val="5F55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单击此处添加您的文本内容</a:t>
            </a:r>
            <a:endParaRPr lang="zh-CN" altLang="en-US" sz="1800" dirty="0">
              <a:solidFill>
                <a:srgbClr val="5F5560"/>
              </a:solidFill>
            </a:endParaRPr>
          </a:p>
        </p:txBody>
      </p:sp>
      <p:sp>
        <p:nvSpPr>
          <p:cNvPr id="26658" name="矩形 54"/>
          <p:cNvSpPr/>
          <p:nvPr/>
        </p:nvSpPr>
        <p:spPr>
          <a:xfrm>
            <a:off x="2719388" y="5800725"/>
            <a:ext cx="3181350" cy="3683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800" dirty="0">
                <a:solidFill>
                  <a:srgbClr val="5F55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单击此处添加您的文本内容</a:t>
            </a:r>
            <a:endParaRPr lang="zh-CN" altLang="en-US" sz="1800" dirty="0">
              <a:solidFill>
                <a:srgbClr val="5F5560"/>
              </a:solidFill>
            </a:endParaRPr>
          </a:p>
        </p:txBody>
      </p:sp>
      <p:sp>
        <p:nvSpPr>
          <p:cNvPr id="26659" name="矩形 54"/>
          <p:cNvSpPr/>
          <p:nvPr/>
        </p:nvSpPr>
        <p:spPr>
          <a:xfrm>
            <a:off x="7847013" y="5873750"/>
            <a:ext cx="3181350" cy="3698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800" dirty="0">
                <a:solidFill>
                  <a:srgbClr val="5F55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单击此处添加您的文本内容</a:t>
            </a:r>
            <a:endParaRPr lang="zh-CN" altLang="en-US" sz="1800" dirty="0">
              <a:solidFill>
                <a:srgbClr val="5F5560"/>
              </a:solidFill>
            </a:endParaRPr>
          </a:p>
        </p:txBody>
      </p:sp>
      <p:grpSp>
        <p:nvGrpSpPr>
          <p:cNvPr id="55" name="组合 54"/>
          <p:cNvGrpSpPr/>
          <p:nvPr/>
        </p:nvGrpSpPr>
        <p:grpSpPr>
          <a:xfrm>
            <a:off x="0" y="0"/>
            <a:ext cx="12204700" cy="1301115"/>
            <a:chOff x="0" y="0"/>
            <a:chExt cx="19220" cy="2049"/>
          </a:xfrm>
        </p:grpSpPr>
        <p:pic>
          <p:nvPicPr>
            <p:cNvPr id="56" name="图片 55" descr="C:/Users/ADMINI~1/AppData/Local/Temp/picturescale_20200615100627/output_20200615100628.jpgoutput_20200615100628"/>
            <p:cNvPicPr>
              <a:picLocks noChangeAspect="1"/>
            </p:cNvPicPr>
            <p:nvPr/>
          </p:nvPicPr>
          <p:blipFill>
            <a:blip r:embed="rId1"/>
            <a:srcRect l="208" t="36650" r="309" b="57567"/>
            <a:stretch>
              <a:fillRect/>
            </a:stretch>
          </p:blipFill>
          <p:spPr>
            <a:xfrm>
              <a:off x="0" y="0"/>
              <a:ext cx="19221" cy="1480"/>
            </a:xfrm>
            <a:prstGeom prst="rect">
              <a:avLst/>
            </a:prstGeom>
          </p:spPr>
        </p:pic>
        <p:sp>
          <p:nvSpPr>
            <p:cNvPr id="57" name="矩形 56"/>
            <p:cNvSpPr/>
            <p:nvPr/>
          </p:nvSpPr>
          <p:spPr>
            <a:xfrm>
              <a:off x="0" y="595"/>
              <a:ext cx="10395" cy="1455"/>
            </a:xfrm>
            <a:prstGeom prst="rect">
              <a:avLst/>
            </a:prstGeom>
            <a:solidFill>
              <a:srgbClr val="F05F3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8198" name="文本框 16"/>
            <p:cNvSpPr/>
            <p:nvPr/>
          </p:nvSpPr>
          <p:spPr>
            <a:xfrm>
              <a:off x="863" y="813"/>
              <a:ext cx="8670" cy="101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3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TITLE HERE</a:t>
              </a:r>
              <a:endParaRPr lang="zh-CN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41" name="Group 105"/>
          <p:cNvGrpSpPr/>
          <p:nvPr/>
        </p:nvGrpSpPr>
        <p:grpSpPr bwMode="auto">
          <a:xfrm rot="1800000">
            <a:off x="6198039" y="2764553"/>
            <a:ext cx="6029601" cy="3301847"/>
            <a:chOff x="3697363" y="1910825"/>
            <a:chExt cx="1897492" cy="1039813"/>
          </a:xfrm>
          <a:solidFill>
            <a:srgbClr val="F7AA98"/>
          </a:solidFill>
        </p:grpSpPr>
        <p:sp>
          <p:nvSpPr>
            <p:cNvPr id="42" name="AutoShape 1"/>
            <p:cNvSpPr/>
            <p:nvPr/>
          </p:nvSpPr>
          <p:spPr bwMode="auto">
            <a:xfrm>
              <a:off x="5351641" y="2614845"/>
              <a:ext cx="243214" cy="201914"/>
            </a:xfrm>
            <a:custGeom>
              <a:avLst/>
              <a:gdLst>
                <a:gd name="T0" fmla="*/ 2147483647 w 21175"/>
                <a:gd name="T1" fmla="*/ 0 h 21477"/>
                <a:gd name="T2" fmla="*/ 2147483647 w 21175"/>
                <a:gd name="T3" fmla="*/ 2147483647 h 21477"/>
                <a:gd name="T4" fmla="*/ 2147483647 w 21175"/>
                <a:gd name="T5" fmla="*/ 2147483647 h 21477"/>
                <a:gd name="T6" fmla="*/ 0 w 21175"/>
                <a:gd name="T7" fmla="*/ 2147483647 h 21477"/>
                <a:gd name="T8" fmla="*/ 2147483647 w 21175"/>
                <a:gd name="T9" fmla="*/ 0 h 21477"/>
                <a:gd name="T10" fmla="*/ 2147483647 w 21175"/>
                <a:gd name="T11" fmla="*/ 0 h 2147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1175" h="21477">
                  <a:moveTo>
                    <a:pt x="2894" y="0"/>
                  </a:moveTo>
                  <a:lnTo>
                    <a:pt x="21157" y="16957"/>
                  </a:lnTo>
                  <a:cubicBezTo>
                    <a:pt x="21157" y="16957"/>
                    <a:pt x="21600" y="21600"/>
                    <a:pt x="18108" y="21474"/>
                  </a:cubicBezTo>
                  <a:lnTo>
                    <a:pt x="0" y="2609"/>
                  </a:lnTo>
                  <a:lnTo>
                    <a:pt x="2894" y="0"/>
                  </a:lnTo>
                  <a:close/>
                  <a:moveTo>
                    <a:pt x="2894" y="0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endParaRPr>
            </a:p>
          </p:txBody>
        </p:sp>
        <p:sp>
          <p:nvSpPr>
            <p:cNvPr id="43" name="AutoShape 2"/>
            <p:cNvSpPr/>
            <p:nvPr/>
          </p:nvSpPr>
          <p:spPr bwMode="auto">
            <a:xfrm>
              <a:off x="3697363" y="1973753"/>
              <a:ext cx="398264" cy="486945"/>
            </a:xfrm>
            <a:custGeom>
              <a:avLst/>
              <a:gdLst/>
              <a:ahLst/>
              <a:cxnLst/>
              <a:rect l="0" t="0" r="r" b="b"/>
              <a:pathLst>
                <a:path w="21241" h="21251">
                  <a:moveTo>
                    <a:pt x="48" y="713"/>
                  </a:moveTo>
                  <a:cubicBezTo>
                    <a:pt x="-221" y="142"/>
                    <a:pt x="710" y="-279"/>
                    <a:pt x="1126" y="227"/>
                  </a:cubicBezTo>
                  <a:cubicBezTo>
                    <a:pt x="3513" y="3129"/>
                    <a:pt x="7121" y="6980"/>
                    <a:pt x="11609" y="10149"/>
                  </a:cubicBezTo>
                  <a:cubicBezTo>
                    <a:pt x="11990" y="9799"/>
                    <a:pt x="12489" y="9340"/>
                    <a:pt x="12632" y="9208"/>
                  </a:cubicBezTo>
                  <a:cubicBezTo>
                    <a:pt x="13061" y="8814"/>
                    <a:pt x="12899" y="8530"/>
                    <a:pt x="12899" y="8530"/>
                  </a:cubicBezTo>
                  <a:cubicBezTo>
                    <a:pt x="12766" y="8139"/>
                    <a:pt x="12865" y="7702"/>
                    <a:pt x="13215" y="7380"/>
                  </a:cubicBezTo>
                  <a:cubicBezTo>
                    <a:pt x="13749" y="6889"/>
                    <a:pt x="14656" y="6855"/>
                    <a:pt x="15240" y="7305"/>
                  </a:cubicBezTo>
                  <a:lnTo>
                    <a:pt x="15575" y="7564"/>
                  </a:lnTo>
                  <a:cubicBezTo>
                    <a:pt x="16159" y="8014"/>
                    <a:pt x="16199" y="8777"/>
                    <a:pt x="15664" y="9269"/>
                  </a:cubicBezTo>
                  <a:cubicBezTo>
                    <a:pt x="15664" y="9269"/>
                    <a:pt x="15220" y="9824"/>
                    <a:pt x="14341" y="9644"/>
                  </a:cubicBezTo>
                  <a:cubicBezTo>
                    <a:pt x="14341" y="9644"/>
                    <a:pt x="13916" y="9595"/>
                    <a:pt x="13559" y="9924"/>
                  </a:cubicBezTo>
                  <a:cubicBezTo>
                    <a:pt x="13422" y="10050"/>
                    <a:pt x="12962" y="10473"/>
                    <a:pt x="12589" y="10816"/>
                  </a:cubicBezTo>
                  <a:cubicBezTo>
                    <a:pt x="15102" y="12485"/>
                    <a:pt x="17864" y="13922"/>
                    <a:pt x="20831" y="14853"/>
                  </a:cubicBezTo>
                  <a:cubicBezTo>
                    <a:pt x="21241" y="14982"/>
                    <a:pt x="21379" y="15414"/>
                    <a:pt x="21083" y="15684"/>
                  </a:cubicBezTo>
                  <a:cubicBezTo>
                    <a:pt x="20198" y="16494"/>
                    <a:pt x="19308" y="17237"/>
                    <a:pt x="18451" y="17907"/>
                  </a:cubicBezTo>
                  <a:lnTo>
                    <a:pt x="18432" y="17891"/>
                  </a:lnTo>
                  <a:cubicBezTo>
                    <a:pt x="18423" y="17883"/>
                    <a:pt x="18395" y="17897"/>
                    <a:pt x="18387" y="17896"/>
                  </a:cubicBezTo>
                  <a:cubicBezTo>
                    <a:pt x="18679" y="17004"/>
                    <a:pt x="18155" y="16335"/>
                    <a:pt x="17752" y="16044"/>
                  </a:cubicBezTo>
                  <a:cubicBezTo>
                    <a:pt x="16857" y="15296"/>
                    <a:pt x="15407" y="15281"/>
                    <a:pt x="14491" y="16020"/>
                  </a:cubicBezTo>
                  <a:lnTo>
                    <a:pt x="14163" y="16285"/>
                  </a:lnTo>
                  <a:cubicBezTo>
                    <a:pt x="13234" y="17035"/>
                    <a:pt x="13202" y="18283"/>
                    <a:pt x="14093" y="19065"/>
                  </a:cubicBezTo>
                  <a:cubicBezTo>
                    <a:pt x="14612" y="19522"/>
                    <a:pt x="15345" y="19731"/>
                    <a:pt x="16084" y="19648"/>
                  </a:cubicBezTo>
                  <a:cubicBezTo>
                    <a:pt x="15190" y="20265"/>
                    <a:pt x="14397" y="20771"/>
                    <a:pt x="13770" y="21154"/>
                  </a:cubicBezTo>
                  <a:cubicBezTo>
                    <a:pt x="13496" y="21321"/>
                    <a:pt x="13114" y="21268"/>
                    <a:pt x="12916" y="21037"/>
                  </a:cubicBezTo>
                  <a:cubicBezTo>
                    <a:pt x="7572" y="14828"/>
                    <a:pt x="3434" y="7884"/>
                    <a:pt x="48" y="713"/>
                  </a:cubicBezTo>
                  <a:close/>
                  <a:moveTo>
                    <a:pt x="48" y="713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endParaRPr>
            </a:p>
          </p:txBody>
        </p:sp>
        <p:sp>
          <p:nvSpPr>
            <p:cNvPr id="44" name="AutoShape 3"/>
            <p:cNvSpPr/>
            <p:nvPr/>
          </p:nvSpPr>
          <p:spPr bwMode="auto">
            <a:xfrm>
              <a:off x="3748269" y="1961767"/>
              <a:ext cx="556970" cy="337116"/>
            </a:xfrm>
            <a:custGeom>
              <a:avLst/>
              <a:gdLst/>
              <a:ahLst/>
              <a:cxnLst/>
              <a:rect l="0" t="0" r="r" b="b"/>
              <a:pathLst>
                <a:path w="21294" h="21205">
                  <a:moveTo>
                    <a:pt x="94" y="1201"/>
                  </a:moveTo>
                  <a:cubicBezTo>
                    <a:pt x="-205" y="542"/>
                    <a:pt x="265" y="-323"/>
                    <a:pt x="680" y="123"/>
                  </a:cubicBezTo>
                  <a:cubicBezTo>
                    <a:pt x="4038" y="3733"/>
                    <a:pt x="8570" y="4780"/>
                    <a:pt x="12636" y="3933"/>
                  </a:cubicBezTo>
                  <a:cubicBezTo>
                    <a:pt x="14594" y="3525"/>
                    <a:pt x="16516" y="2790"/>
                    <a:pt x="18425" y="1946"/>
                  </a:cubicBezTo>
                  <a:cubicBezTo>
                    <a:pt x="18713" y="1818"/>
                    <a:pt x="18987" y="2198"/>
                    <a:pt x="18978" y="2702"/>
                  </a:cubicBezTo>
                  <a:cubicBezTo>
                    <a:pt x="18935" y="5191"/>
                    <a:pt x="18646" y="7580"/>
                    <a:pt x="18190" y="9849"/>
                  </a:cubicBezTo>
                  <a:cubicBezTo>
                    <a:pt x="18508" y="9974"/>
                    <a:pt x="18826" y="10100"/>
                    <a:pt x="18937" y="10144"/>
                  </a:cubicBezTo>
                  <a:cubicBezTo>
                    <a:pt x="19380" y="10319"/>
                    <a:pt x="19535" y="9949"/>
                    <a:pt x="19535" y="9949"/>
                  </a:cubicBezTo>
                  <a:cubicBezTo>
                    <a:pt x="19778" y="9531"/>
                    <a:pt x="20137" y="9328"/>
                    <a:pt x="20499" y="9471"/>
                  </a:cubicBezTo>
                  <a:cubicBezTo>
                    <a:pt x="21052" y="9689"/>
                    <a:pt x="21395" y="10624"/>
                    <a:pt x="21266" y="11559"/>
                  </a:cubicBezTo>
                  <a:lnTo>
                    <a:pt x="21192" y="12096"/>
                  </a:lnTo>
                  <a:cubicBezTo>
                    <a:pt x="21063" y="13031"/>
                    <a:pt x="20510" y="13612"/>
                    <a:pt x="19958" y="13393"/>
                  </a:cubicBezTo>
                  <a:cubicBezTo>
                    <a:pt x="19958" y="13393"/>
                    <a:pt x="19389" y="13315"/>
                    <a:pt x="19215" y="12259"/>
                  </a:cubicBezTo>
                  <a:cubicBezTo>
                    <a:pt x="19215" y="12259"/>
                    <a:pt x="19102" y="11776"/>
                    <a:pt x="18732" y="11629"/>
                  </a:cubicBezTo>
                  <a:cubicBezTo>
                    <a:pt x="18608" y="11581"/>
                    <a:pt x="18228" y="11430"/>
                    <a:pt x="17876" y="11291"/>
                  </a:cubicBezTo>
                  <a:cubicBezTo>
                    <a:pt x="17025" y="14871"/>
                    <a:pt x="15769" y="18120"/>
                    <a:pt x="14406" y="20931"/>
                  </a:cubicBezTo>
                  <a:cubicBezTo>
                    <a:pt x="14281" y="21191"/>
                    <a:pt x="14066" y="21277"/>
                    <a:pt x="13884" y="21141"/>
                  </a:cubicBezTo>
                  <a:cubicBezTo>
                    <a:pt x="11916" y="19668"/>
                    <a:pt x="10071" y="17702"/>
                    <a:pt x="8372" y="15502"/>
                  </a:cubicBezTo>
                  <a:cubicBezTo>
                    <a:pt x="9137" y="15761"/>
                    <a:pt x="9679" y="15070"/>
                    <a:pt x="9906" y="14557"/>
                  </a:cubicBezTo>
                  <a:cubicBezTo>
                    <a:pt x="10499" y="13404"/>
                    <a:pt x="10444" y="11648"/>
                    <a:pt x="9774" y="10609"/>
                  </a:cubicBezTo>
                  <a:lnTo>
                    <a:pt x="9533" y="10237"/>
                  </a:lnTo>
                  <a:cubicBezTo>
                    <a:pt x="8852" y="9182"/>
                    <a:pt x="7791" y="9261"/>
                    <a:pt x="7167" y="10413"/>
                  </a:cubicBezTo>
                  <a:cubicBezTo>
                    <a:pt x="6788" y="11113"/>
                    <a:pt x="6645" y="12069"/>
                    <a:pt x="6777" y="12991"/>
                  </a:cubicBezTo>
                  <a:cubicBezTo>
                    <a:pt x="6770" y="13007"/>
                    <a:pt x="6761" y="13025"/>
                    <a:pt x="6749" y="13047"/>
                  </a:cubicBezTo>
                  <a:lnTo>
                    <a:pt x="6680" y="13175"/>
                  </a:lnTo>
                  <a:cubicBezTo>
                    <a:pt x="3986" y="9226"/>
                    <a:pt x="1744" y="4837"/>
                    <a:pt x="94" y="1201"/>
                  </a:cubicBezTo>
                  <a:close/>
                  <a:moveTo>
                    <a:pt x="94" y="1201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endParaRPr>
            </a:p>
          </p:txBody>
        </p:sp>
        <p:sp>
          <p:nvSpPr>
            <p:cNvPr id="45" name="AutoShape 4"/>
            <p:cNvSpPr/>
            <p:nvPr/>
          </p:nvSpPr>
          <p:spPr bwMode="auto">
            <a:xfrm>
              <a:off x="4141863" y="1910825"/>
              <a:ext cx="641350" cy="430213"/>
            </a:xfrm>
            <a:custGeom>
              <a:avLst/>
              <a:gdLst>
                <a:gd name="T0" fmla="*/ 2147483647 w 21432"/>
                <a:gd name="T1" fmla="*/ 2147483647 h 21367"/>
                <a:gd name="T2" fmla="*/ 2147483647 w 21432"/>
                <a:gd name="T3" fmla="*/ 2147483647 h 21367"/>
                <a:gd name="T4" fmla="*/ 2147483647 w 21432"/>
                <a:gd name="T5" fmla="*/ 2147483647 h 21367"/>
                <a:gd name="T6" fmla="*/ 2147483647 w 21432"/>
                <a:gd name="T7" fmla="*/ 2147483647 h 21367"/>
                <a:gd name="T8" fmla="*/ 2147483647 w 21432"/>
                <a:gd name="T9" fmla="*/ 2147483647 h 21367"/>
                <a:gd name="T10" fmla="*/ 2147483647 w 21432"/>
                <a:gd name="T11" fmla="*/ 2147483647 h 21367"/>
                <a:gd name="T12" fmla="*/ 2147483647 w 21432"/>
                <a:gd name="T13" fmla="*/ 2147483647 h 21367"/>
                <a:gd name="T14" fmla="*/ 2147483647 w 21432"/>
                <a:gd name="T15" fmla="*/ 2147483647 h 21367"/>
                <a:gd name="T16" fmla="*/ 2147483647 w 21432"/>
                <a:gd name="T17" fmla="*/ 2147483647 h 21367"/>
                <a:gd name="T18" fmla="*/ 2147483647 w 21432"/>
                <a:gd name="T19" fmla="*/ 2147483647 h 21367"/>
                <a:gd name="T20" fmla="*/ 2147483647 w 21432"/>
                <a:gd name="T21" fmla="*/ 2147483647 h 21367"/>
                <a:gd name="T22" fmla="*/ 2147483647 w 21432"/>
                <a:gd name="T23" fmla="*/ 2147483647 h 21367"/>
                <a:gd name="T24" fmla="*/ 2147483647 w 21432"/>
                <a:gd name="T25" fmla="*/ 2147483647 h 21367"/>
                <a:gd name="T26" fmla="*/ 2147483647 w 21432"/>
                <a:gd name="T27" fmla="*/ 2147483647 h 21367"/>
                <a:gd name="T28" fmla="*/ 2147483647 w 21432"/>
                <a:gd name="T29" fmla="*/ 2147483647 h 21367"/>
                <a:gd name="T30" fmla="*/ 2147483647 w 21432"/>
                <a:gd name="T31" fmla="*/ 2147483647 h 21367"/>
                <a:gd name="T32" fmla="*/ 2147483647 w 21432"/>
                <a:gd name="T33" fmla="*/ 2147483647 h 21367"/>
                <a:gd name="T34" fmla="*/ 2147483647 w 21432"/>
                <a:gd name="T35" fmla="*/ 2147483647 h 21367"/>
                <a:gd name="T36" fmla="*/ 2147483647 w 21432"/>
                <a:gd name="T37" fmla="*/ 2147483647 h 21367"/>
                <a:gd name="T38" fmla="*/ 2147483647 w 21432"/>
                <a:gd name="T39" fmla="*/ 2147483647 h 21367"/>
                <a:gd name="T40" fmla="*/ 2147483647 w 21432"/>
                <a:gd name="T41" fmla="*/ 2147483647 h 21367"/>
                <a:gd name="T42" fmla="*/ 2147483647 w 21432"/>
                <a:gd name="T43" fmla="*/ 2147483647 h 21367"/>
                <a:gd name="T44" fmla="*/ 2147483647 w 21432"/>
                <a:gd name="T45" fmla="*/ 2147483647 h 21367"/>
                <a:gd name="T46" fmla="*/ 2147483647 w 21432"/>
                <a:gd name="T47" fmla="*/ 2147483647 h 21367"/>
                <a:gd name="T48" fmla="*/ 2147483647 w 21432"/>
                <a:gd name="T49" fmla="*/ 2147483647 h 21367"/>
                <a:gd name="T50" fmla="*/ 2147483647 w 21432"/>
                <a:gd name="T51" fmla="*/ 2147483647 h 21367"/>
                <a:gd name="T52" fmla="*/ 2147483647 w 21432"/>
                <a:gd name="T53" fmla="*/ 2147483647 h 21367"/>
                <a:gd name="T54" fmla="*/ 2147483647 w 21432"/>
                <a:gd name="T55" fmla="*/ 2147483647 h 21367"/>
                <a:gd name="T56" fmla="*/ 2147483647 w 21432"/>
                <a:gd name="T57" fmla="*/ 2147483647 h 21367"/>
                <a:gd name="T58" fmla="*/ 2147483647 w 21432"/>
                <a:gd name="T59" fmla="*/ 2147483647 h 21367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0" t="0" r="r" b="b"/>
              <a:pathLst>
                <a:path w="21432" h="21367">
                  <a:moveTo>
                    <a:pt x="85" y="19170"/>
                  </a:moveTo>
                  <a:cubicBezTo>
                    <a:pt x="1218" y="16971"/>
                    <a:pt x="2106" y="14731"/>
                    <a:pt x="2745" y="12479"/>
                  </a:cubicBezTo>
                  <a:lnTo>
                    <a:pt x="2824" y="12507"/>
                  </a:lnTo>
                  <a:cubicBezTo>
                    <a:pt x="2832" y="12510"/>
                    <a:pt x="2841" y="12481"/>
                    <a:pt x="2846" y="12479"/>
                  </a:cubicBezTo>
                  <a:cubicBezTo>
                    <a:pt x="3055" y="13480"/>
                    <a:pt x="3603" y="13845"/>
                    <a:pt x="3933" y="13911"/>
                  </a:cubicBezTo>
                  <a:cubicBezTo>
                    <a:pt x="4708" y="14157"/>
                    <a:pt x="5478" y="13413"/>
                    <a:pt x="5659" y="12231"/>
                  </a:cubicBezTo>
                  <a:lnTo>
                    <a:pt x="5724" y="11807"/>
                  </a:lnTo>
                  <a:cubicBezTo>
                    <a:pt x="5908" y="10607"/>
                    <a:pt x="5417" y="9401"/>
                    <a:pt x="4629" y="9121"/>
                  </a:cubicBezTo>
                  <a:cubicBezTo>
                    <a:pt x="4212" y="8973"/>
                    <a:pt x="3785" y="9108"/>
                    <a:pt x="3444" y="9482"/>
                  </a:cubicBezTo>
                  <a:cubicBezTo>
                    <a:pt x="3783" y="7632"/>
                    <a:pt x="3954" y="5785"/>
                    <a:pt x="3946" y="3957"/>
                  </a:cubicBezTo>
                  <a:cubicBezTo>
                    <a:pt x="3945" y="3691"/>
                    <a:pt x="4057" y="3457"/>
                    <a:pt x="4225" y="3386"/>
                  </a:cubicBezTo>
                  <a:cubicBezTo>
                    <a:pt x="7107" y="2168"/>
                    <a:pt x="9976" y="844"/>
                    <a:pt x="12937" y="281"/>
                  </a:cubicBezTo>
                  <a:cubicBezTo>
                    <a:pt x="15153" y="-140"/>
                    <a:pt x="17392" y="-79"/>
                    <a:pt x="19592" y="409"/>
                  </a:cubicBezTo>
                  <a:cubicBezTo>
                    <a:pt x="19799" y="455"/>
                    <a:pt x="19945" y="743"/>
                    <a:pt x="19921" y="1060"/>
                  </a:cubicBezTo>
                  <a:cubicBezTo>
                    <a:pt x="19777" y="2956"/>
                    <a:pt x="19430" y="5976"/>
                    <a:pt x="18595" y="9802"/>
                  </a:cubicBezTo>
                  <a:cubicBezTo>
                    <a:pt x="18909" y="9914"/>
                    <a:pt x="19257" y="10038"/>
                    <a:pt x="19368" y="10078"/>
                  </a:cubicBezTo>
                  <a:cubicBezTo>
                    <a:pt x="19756" y="10216"/>
                    <a:pt x="19891" y="9923"/>
                    <a:pt x="19891" y="9923"/>
                  </a:cubicBezTo>
                  <a:cubicBezTo>
                    <a:pt x="20104" y="9594"/>
                    <a:pt x="20419" y="9433"/>
                    <a:pt x="20736" y="9546"/>
                  </a:cubicBezTo>
                  <a:cubicBezTo>
                    <a:pt x="21220" y="9718"/>
                    <a:pt x="21521" y="10457"/>
                    <a:pt x="21408" y="11194"/>
                  </a:cubicBezTo>
                  <a:lnTo>
                    <a:pt x="21343" y="11618"/>
                  </a:lnTo>
                  <a:cubicBezTo>
                    <a:pt x="21230" y="12356"/>
                    <a:pt x="20746" y="12815"/>
                    <a:pt x="20262" y="12643"/>
                  </a:cubicBezTo>
                  <a:cubicBezTo>
                    <a:pt x="20262" y="12643"/>
                    <a:pt x="19764" y="12581"/>
                    <a:pt x="19611" y="11747"/>
                  </a:cubicBezTo>
                  <a:cubicBezTo>
                    <a:pt x="19611" y="11747"/>
                    <a:pt x="19512" y="11365"/>
                    <a:pt x="19189" y="11250"/>
                  </a:cubicBezTo>
                  <a:cubicBezTo>
                    <a:pt x="19068" y="11207"/>
                    <a:pt x="18669" y="11065"/>
                    <a:pt x="18336" y="10946"/>
                  </a:cubicBezTo>
                  <a:cubicBezTo>
                    <a:pt x="17705" y="13636"/>
                    <a:pt x="16841" y="16678"/>
                    <a:pt x="15652" y="19979"/>
                  </a:cubicBezTo>
                  <a:cubicBezTo>
                    <a:pt x="15588" y="20156"/>
                    <a:pt x="15468" y="20273"/>
                    <a:pt x="15336" y="20286"/>
                  </a:cubicBezTo>
                  <a:cubicBezTo>
                    <a:pt x="12263" y="20579"/>
                    <a:pt x="9122" y="21155"/>
                    <a:pt x="5654" y="21353"/>
                  </a:cubicBezTo>
                  <a:cubicBezTo>
                    <a:pt x="3777" y="21460"/>
                    <a:pt x="1971" y="20979"/>
                    <a:pt x="255" y="20093"/>
                  </a:cubicBezTo>
                  <a:cubicBezTo>
                    <a:pt x="4" y="19963"/>
                    <a:pt x="-79" y="19489"/>
                    <a:pt x="85" y="19170"/>
                  </a:cubicBezTo>
                  <a:close/>
                  <a:moveTo>
                    <a:pt x="85" y="19170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endParaRPr>
            </a:p>
          </p:txBody>
        </p:sp>
        <p:sp>
          <p:nvSpPr>
            <p:cNvPr id="46" name="AutoShape 5"/>
            <p:cNvSpPr/>
            <p:nvPr/>
          </p:nvSpPr>
          <p:spPr bwMode="auto">
            <a:xfrm>
              <a:off x="4649863" y="1923525"/>
              <a:ext cx="604838" cy="490538"/>
            </a:xfrm>
            <a:custGeom>
              <a:avLst/>
              <a:gdLst>
                <a:gd name="T0" fmla="*/ 2147483647 w 21407"/>
                <a:gd name="T1" fmla="*/ 2147483647 h 21467"/>
                <a:gd name="T2" fmla="*/ 2147483647 w 21407"/>
                <a:gd name="T3" fmla="*/ 2147483647 h 21467"/>
                <a:gd name="T4" fmla="*/ 2147483647 w 21407"/>
                <a:gd name="T5" fmla="*/ 2147483647 h 21467"/>
                <a:gd name="T6" fmla="*/ 2147483647 w 21407"/>
                <a:gd name="T7" fmla="*/ 2147483647 h 21467"/>
                <a:gd name="T8" fmla="*/ 2147483647 w 21407"/>
                <a:gd name="T9" fmla="*/ 2147483647 h 21467"/>
                <a:gd name="T10" fmla="*/ 2147483647 w 21407"/>
                <a:gd name="T11" fmla="*/ 2147483647 h 21467"/>
                <a:gd name="T12" fmla="*/ 2147483647 w 21407"/>
                <a:gd name="T13" fmla="*/ 2147483647 h 21467"/>
                <a:gd name="T14" fmla="*/ 2147483647 w 21407"/>
                <a:gd name="T15" fmla="*/ 2147483647 h 21467"/>
                <a:gd name="T16" fmla="*/ 2147483647 w 21407"/>
                <a:gd name="T17" fmla="*/ 2147483647 h 21467"/>
                <a:gd name="T18" fmla="*/ 2147483647 w 21407"/>
                <a:gd name="T19" fmla="*/ 2147483647 h 21467"/>
                <a:gd name="T20" fmla="*/ 2147483647 w 21407"/>
                <a:gd name="T21" fmla="*/ 2147483647 h 21467"/>
                <a:gd name="T22" fmla="*/ 2147483647 w 21407"/>
                <a:gd name="T23" fmla="*/ 1563917293 h 21467"/>
                <a:gd name="T24" fmla="*/ 2147483647 w 21407"/>
                <a:gd name="T25" fmla="*/ 2147483647 h 21467"/>
                <a:gd name="T26" fmla="*/ 2147483647 w 21407"/>
                <a:gd name="T27" fmla="*/ 2147483647 h 21467"/>
                <a:gd name="T28" fmla="*/ 2147483647 w 21407"/>
                <a:gd name="T29" fmla="*/ 2147483647 h 21467"/>
                <a:gd name="T30" fmla="*/ 2147483647 w 21407"/>
                <a:gd name="T31" fmla="*/ 2147483647 h 21467"/>
                <a:gd name="T32" fmla="*/ 2147483647 w 21407"/>
                <a:gd name="T33" fmla="*/ 2147483647 h 21467"/>
                <a:gd name="T34" fmla="*/ 2147483647 w 21407"/>
                <a:gd name="T35" fmla="*/ 2147483647 h 21467"/>
                <a:gd name="T36" fmla="*/ 2147483647 w 21407"/>
                <a:gd name="T37" fmla="*/ 2147483647 h 21467"/>
                <a:gd name="T38" fmla="*/ 2147483647 w 21407"/>
                <a:gd name="T39" fmla="*/ 2147483647 h 21467"/>
                <a:gd name="T40" fmla="*/ 2147483647 w 21407"/>
                <a:gd name="T41" fmla="*/ 2147483647 h 21467"/>
                <a:gd name="T42" fmla="*/ 2147483647 w 21407"/>
                <a:gd name="T43" fmla="*/ 2147483647 h 21467"/>
                <a:gd name="T44" fmla="*/ 2147483647 w 21407"/>
                <a:gd name="T45" fmla="*/ 2147483647 h 21467"/>
                <a:gd name="T46" fmla="*/ 2147483647 w 21407"/>
                <a:gd name="T47" fmla="*/ 2147483647 h 21467"/>
                <a:gd name="T48" fmla="*/ 2147483647 w 21407"/>
                <a:gd name="T49" fmla="*/ 2147483647 h 21467"/>
                <a:gd name="T50" fmla="*/ 2147483647 w 21407"/>
                <a:gd name="T51" fmla="*/ 2147483647 h 21467"/>
                <a:gd name="T52" fmla="*/ 2147483647 w 21407"/>
                <a:gd name="T53" fmla="*/ 2147483647 h 21467"/>
                <a:gd name="T54" fmla="*/ 2147483647 w 21407"/>
                <a:gd name="T55" fmla="*/ 2147483647 h 21467"/>
                <a:gd name="T56" fmla="*/ 2147483647 w 21407"/>
                <a:gd name="T57" fmla="*/ 2147483647 h 21467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21407" h="21467">
                  <a:moveTo>
                    <a:pt x="48" y="16266"/>
                  </a:moveTo>
                  <a:cubicBezTo>
                    <a:pt x="859" y="14309"/>
                    <a:pt x="1501" y="12504"/>
                    <a:pt x="2002" y="10897"/>
                  </a:cubicBezTo>
                  <a:cubicBezTo>
                    <a:pt x="2108" y="10555"/>
                    <a:pt x="2208" y="10220"/>
                    <a:pt x="2305" y="9889"/>
                  </a:cubicBezTo>
                  <a:lnTo>
                    <a:pt x="2443" y="9931"/>
                  </a:lnTo>
                  <a:cubicBezTo>
                    <a:pt x="2452" y="9933"/>
                    <a:pt x="2461" y="9908"/>
                    <a:pt x="2466" y="9906"/>
                  </a:cubicBezTo>
                  <a:cubicBezTo>
                    <a:pt x="2688" y="10788"/>
                    <a:pt x="3269" y="11109"/>
                    <a:pt x="3619" y="11168"/>
                  </a:cubicBezTo>
                  <a:cubicBezTo>
                    <a:pt x="4440" y="11384"/>
                    <a:pt x="5256" y="10729"/>
                    <a:pt x="5447" y="9687"/>
                  </a:cubicBezTo>
                  <a:lnTo>
                    <a:pt x="5516" y="9314"/>
                  </a:lnTo>
                  <a:cubicBezTo>
                    <a:pt x="5711" y="8257"/>
                    <a:pt x="5191" y="7195"/>
                    <a:pt x="4356" y="6948"/>
                  </a:cubicBezTo>
                  <a:cubicBezTo>
                    <a:pt x="3862" y="6802"/>
                    <a:pt x="3354" y="6971"/>
                    <a:pt x="2976" y="7395"/>
                  </a:cubicBezTo>
                  <a:cubicBezTo>
                    <a:pt x="3705" y="4420"/>
                    <a:pt x="4028" y="2048"/>
                    <a:pt x="4170" y="461"/>
                  </a:cubicBezTo>
                  <a:cubicBezTo>
                    <a:pt x="4197" y="158"/>
                    <a:pt x="4424" y="-51"/>
                    <a:pt x="4659" y="11"/>
                  </a:cubicBezTo>
                  <a:cubicBezTo>
                    <a:pt x="10155" y="1457"/>
                    <a:pt x="15326" y="4993"/>
                    <a:pt x="19291" y="10027"/>
                  </a:cubicBezTo>
                  <a:cubicBezTo>
                    <a:pt x="19378" y="10138"/>
                    <a:pt x="19422" y="10289"/>
                    <a:pt x="19410" y="10444"/>
                  </a:cubicBezTo>
                  <a:cubicBezTo>
                    <a:pt x="19301" y="11873"/>
                    <a:pt x="19039" y="14086"/>
                    <a:pt x="18419" y="16885"/>
                  </a:cubicBezTo>
                  <a:cubicBezTo>
                    <a:pt x="18747" y="16982"/>
                    <a:pt x="19104" y="17088"/>
                    <a:pt x="19220" y="17122"/>
                  </a:cubicBezTo>
                  <a:cubicBezTo>
                    <a:pt x="19631" y="17244"/>
                    <a:pt x="19775" y="16985"/>
                    <a:pt x="19775" y="16985"/>
                  </a:cubicBezTo>
                  <a:cubicBezTo>
                    <a:pt x="20000" y="16695"/>
                    <a:pt x="20334" y="16554"/>
                    <a:pt x="20670" y="16653"/>
                  </a:cubicBezTo>
                  <a:cubicBezTo>
                    <a:pt x="21182" y="16805"/>
                    <a:pt x="21501" y="17455"/>
                    <a:pt x="21381" y="18105"/>
                  </a:cubicBezTo>
                  <a:lnTo>
                    <a:pt x="21313" y="18478"/>
                  </a:lnTo>
                  <a:cubicBezTo>
                    <a:pt x="21193" y="19128"/>
                    <a:pt x="20680" y="19532"/>
                    <a:pt x="20167" y="19381"/>
                  </a:cubicBezTo>
                  <a:cubicBezTo>
                    <a:pt x="20167" y="19381"/>
                    <a:pt x="19640" y="19326"/>
                    <a:pt x="19478" y="18592"/>
                  </a:cubicBezTo>
                  <a:cubicBezTo>
                    <a:pt x="19478" y="18592"/>
                    <a:pt x="19373" y="18256"/>
                    <a:pt x="19030" y="18154"/>
                  </a:cubicBezTo>
                  <a:cubicBezTo>
                    <a:pt x="18909" y="18118"/>
                    <a:pt x="18524" y="18004"/>
                    <a:pt x="18184" y="17904"/>
                  </a:cubicBezTo>
                  <a:cubicBezTo>
                    <a:pt x="17939" y="18917"/>
                    <a:pt x="17651" y="19996"/>
                    <a:pt x="17308" y="21135"/>
                  </a:cubicBezTo>
                  <a:cubicBezTo>
                    <a:pt x="17221" y="21422"/>
                    <a:pt x="16954" y="21549"/>
                    <a:pt x="16737" y="21411"/>
                  </a:cubicBezTo>
                  <a:cubicBezTo>
                    <a:pt x="10619" y="17509"/>
                    <a:pt x="5543" y="16813"/>
                    <a:pt x="425" y="17029"/>
                  </a:cubicBezTo>
                  <a:cubicBezTo>
                    <a:pt x="108" y="17041"/>
                    <a:pt x="-99" y="16620"/>
                    <a:pt x="48" y="16266"/>
                  </a:cubicBezTo>
                  <a:close/>
                  <a:moveTo>
                    <a:pt x="48" y="16266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endParaRPr>
            </a:p>
          </p:txBody>
        </p:sp>
        <p:sp>
          <p:nvSpPr>
            <p:cNvPr id="47" name="AutoShape 6"/>
            <p:cNvSpPr/>
            <p:nvPr/>
          </p:nvSpPr>
          <p:spPr bwMode="auto">
            <a:xfrm>
              <a:off x="5157863" y="2201338"/>
              <a:ext cx="249238" cy="438150"/>
            </a:xfrm>
            <a:custGeom>
              <a:avLst/>
              <a:gdLst>
                <a:gd name="T0" fmla="*/ 2147483647 w 19442"/>
                <a:gd name="T1" fmla="*/ 2147483647 h 21245"/>
                <a:gd name="T2" fmla="*/ 2147483647 w 19442"/>
                <a:gd name="T3" fmla="*/ 2147483647 h 21245"/>
                <a:gd name="T4" fmla="*/ 2147483647 w 19442"/>
                <a:gd name="T5" fmla="*/ 2147483647 h 21245"/>
                <a:gd name="T6" fmla="*/ 2147483647 w 19442"/>
                <a:gd name="T7" fmla="*/ 2147483647 h 21245"/>
                <a:gd name="T8" fmla="*/ 2037217762 w 19442"/>
                <a:gd name="T9" fmla="*/ 2147483647 h 21245"/>
                <a:gd name="T10" fmla="*/ 279749272 w 19442"/>
                <a:gd name="T11" fmla="*/ 2147483647 h 21245"/>
                <a:gd name="T12" fmla="*/ 2147483647 w 19442"/>
                <a:gd name="T13" fmla="*/ 2147483647 h 21245"/>
                <a:gd name="T14" fmla="*/ 2147483647 w 19442"/>
                <a:gd name="T15" fmla="*/ 2147483647 h 21245"/>
                <a:gd name="T16" fmla="*/ 2147483647 w 19442"/>
                <a:gd name="T17" fmla="*/ 2147483647 h 21245"/>
                <a:gd name="T18" fmla="*/ 2147483647 w 19442"/>
                <a:gd name="T19" fmla="*/ 2147483647 h 21245"/>
                <a:gd name="T20" fmla="*/ 2147483647 w 19442"/>
                <a:gd name="T21" fmla="*/ 2147483647 h 21245"/>
                <a:gd name="T22" fmla="*/ 2147483647 w 19442"/>
                <a:gd name="T23" fmla="*/ 2147483647 h 21245"/>
                <a:gd name="T24" fmla="*/ 2147483647 w 19442"/>
                <a:gd name="T25" fmla="*/ 2147483647 h 21245"/>
                <a:gd name="T26" fmla="*/ 2147483647 w 19442"/>
                <a:gd name="T27" fmla="*/ 2147483647 h 21245"/>
                <a:gd name="T28" fmla="*/ 2147483647 w 19442"/>
                <a:gd name="T29" fmla="*/ 2147483647 h 21245"/>
                <a:gd name="T30" fmla="*/ 2147483647 w 19442"/>
                <a:gd name="T31" fmla="*/ 2147483647 h 21245"/>
                <a:gd name="T32" fmla="*/ 2147483647 w 19442"/>
                <a:gd name="T33" fmla="*/ 2147483647 h 21245"/>
                <a:gd name="T34" fmla="*/ 2147483647 w 19442"/>
                <a:gd name="T35" fmla="*/ 2147483647 h 21245"/>
                <a:gd name="T36" fmla="*/ 2147483647 w 19442"/>
                <a:gd name="T37" fmla="*/ 2147483647 h 21245"/>
                <a:gd name="T38" fmla="*/ 2147483647 w 19442"/>
                <a:gd name="T39" fmla="*/ 2147483647 h 21245"/>
                <a:gd name="T40" fmla="*/ 2147483647 w 19442"/>
                <a:gd name="T41" fmla="*/ 2147483647 h 21245"/>
                <a:gd name="T42" fmla="*/ 2147483647 w 19442"/>
                <a:gd name="T43" fmla="*/ 2147483647 h 21245"/>
                <a:gd name="T44" fmla="*/ 2147483647 w 19442"/>
                <a:gd name="T45" fmla="*/ 2147483647 h 21245"/>
                <a:gd name="T46" fmla="*/ 2147483647 w 19442"/>
                <a:gd name="T47" fmla="*/ 2147483647 h 21245"/>
                <a:gd name="T48" fmla="*/ 2147483647 w 19442"/>
                <a:gd name="T49" fmla="*/ 2147483647 h 21245"/>
                <a:gd name="T50" fmla="*/ 2147483647 w 19442"/>
                <a:gd name="T51" fmla="*/ 2147483647 h 21245"/>
                <a:gd name="T52" fmla="*/ 2147483647 w 19442"/>
                <a:gd name="T53" fmla="*/ 2147483647 h 21245"/>
                <a:gd name="T54" fmla="*/ 2147483647 w 19442"/>
                <a:gd name="T55" fmla="*/ 2147483647 h 21245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0" t="0" r="r" b="b"/>
              <a:pathLst>
                <a:path w="19442" h="21245">
                  <a:moveTo>
                    <a:pt x="8937" y="18910"/>
                  </a:moveTo>
                  <a:cubicBezTo>
                    <a:pt x="8937" y="18910"/>
                    <a:pt x="9441" y="18238"/>
                    <a:pt x="10761" y="18317"/>
                  </a:cubicBezTo>
                  <a:cubicBezTo>
                    <a:pt x="10761" y="18317"/>
                    <a:pt x="11390" y="18313"/>
                    <a:pt x="11825" y="17902"/>
                  </a:cubicBezTo>
                  <a:cubicBezTo>
                    <a:pt x="11984" y="17751"/>
                    <a:pt x="12505" y="17261"/>
                    <a:pt x="12948" y="16842"/>
                  </a:cubicBezTo>
                  <a:cubicBezTo>
                    <a:pt x="8549" y="14778"/>
                    <a:pt x="4401" y="13068"/>
                    <a:pt x="459" y="11671"/>
                  </a:cubicBezTo>
                  <a:cubicBezTo>
                    <a:pt x="64" y="11531"/>
                    <a:pt x="-102" y="11227"/>
                    <a:pt x="63" y="10958"/>
                  </a:cubicBezTo>
                  <a:cubicBezTo>
                    <a:pt x="412" y="10389"/>
                    <a:pt x="738" y="9837"/>
                    <a:pt x="1028" y="9311"/>
                  </a:cubicBezTo>
                  <a:cubicBezTo>
                    <a:pt x="1321" y="8781"/>
                    <a:pt x="1586" y="8268"/>
                    <a:pt x="1839" y="7764"/>
                  </a:cubicBezTo>
                  <a:lnTo>
                    <a:pt x="1987" y="7786"/>
                  </a:lnTo>
                  <a:cubicBezTo>
                    <a:pt x="2006" y="7789"/>
                    <a:pt x="2027" y="7761"/>
                    <a:pt x="2038" y="7758"/>
                  </a:cubicBezTo>
                  <a:cubicBezTo>
                    <a:pt x="2526" y="8739"/>
                    <a:pt x="3807" y="9096"/>
                    <a:pt x="4578" y="9161"/>
                  </a:cubicBezTo>
                  <a:cubicBezTo>
                    <a:pt x="6388" y="9401"/>
                    <a:pt x="8185" y="8673"/>
                    <a:pt x="8608" y="7516"/>
                  </a:cubicBezTo>
                  <a:lnTo>
                    <a:pt x="8759" y="7101"/>
                  </a:lnTo>
                  <a:cubicBezTo>
                    <a:pt x="9189" y="5925"/>
                    <a:pt x="8042" y="4746"/>
                    <a:pt x="6203" y="4472"/>
                  </a:cubicBezTo>
                  <a:cubicBezTo>
                    <a:pt x="5086" y="4305"/>
                    <a:pt x="3935" y="4503"/>
                    <a:pt x="3097" y="5003"/>
                  </a:cubicBezTo>
                  <a:cubicBezTo>
                    <a:pt x="3096" y="5003"/>
                    <a:pt x="3094" y="5002"/>
                    <a:pt x="3093" y="5002"/>
                  </a:cubicBezTo>
                  <a:cubicBezTo>
                    <a:pt x="3800" y="3267"/>
                    <a:pt x="4267" y="1744"/>
                    <a:pt x="4565" y="486"/>
                  </a:cubicBezTo>
                  <a:cubicBezTo>
                    <a:pt x="4682" y="-6"/>
                    <a:pt x="5647" y="-170"/>
                    <a:pt x="6151" y="208"/>
                  </a:cubicBezTo>
                  <a:cubicBezTo>
                    <a:pt x="8901" y="2274"/>
                    <a:pt x="11310" y="4523"/>
                    <a:pt x="13290" y="6935"/>
                  </a:cubicBezTo>
                  <a:cubicBezTo>
                    <a:pt x="13290" y="6935"/>
                    <a:pt x="21498" y="16314"/>
                    <a:pt x="18952" y="19801"/>
                  </a:cubicBezTo>
                  <a:cubicBezTo>
                    <a:pt x="17413" y="19005"/>
                    <a:pt x="15908" y="18256"/>
                    <a:pt x="14429" y="17544"/>
                  </a:cubicBezTo>
                  <a:cubicBezTo>
                    <a:pt x="13997" y="17953"/>
                    <a:pt x="13504" y="18417"/>
                    <a:pt x="13350" y="18563"/>
                  </a:cubicBezTo>
                  <a:cubicBezTo>
                    <a:pt x="12828" y="19055"/>
                    <a:pt x="13134" y="19346"/>
                    <a:pt x="13134" y="19346"/>
                  </a:cubicBezTo>
                  <a:cubicBezTo>
                    <a:pt x="13427" y="19758"/>
                    <a:pt x="13394" y="20253"/>
                    <a:pt x="12968" y="20655"/>
                  </a:cubicBezTo>
                  <a:cubicBezTo>
                    <a:pt x="12317" y="21269"/>
                    <a:pt x="11010" y="21430"/>
                    <a:pt x="10049" y="21014"/>
                  </a:cubicBezTo>
                  <a:lnTo>
                    <a:pt x="9497" y="20775"/>
                  </a:lnTo>
                  <a:cubicBezTo>
                    <a:pt x="8538" y="20360"/>
                    <a:pt x="8287" y="19524"/>
                    <a:pt x="8937" y="18910"/>
                  </a:cubicBezTo>
                  <a:close/>
                  <a:moveTo>
                    <a:pt x="8937" y="18910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endParaRPr>
            </a:p>
          </p:txBody>
        </p:sp>
        <p:sp>
          <p:nvSpPr>
            <p:cNvPr id="48" name="AutoShape 7"/>
            <p:cNvSpPr/>
            <p:nvPr/>
          </p:nvSpPr>
          <p:spPr bwMode="auto">
            <a:xfrm>
              <a:off x="4814963" y="2456925"/>
              <a:ext cx="582613" cy="493713"/>
            </a:xfrm>
            <a:custGeom>
              <a:avLst/>
              <a:gdLst>
                <a:gd name="T0" fmla="*/ 2147483647 w 21600"/>
                <a:gd name="T1" fmla="*/ 2147483647 h 21516"/>
                <a:gd name="T2" fmla="*/ 2147483647 w 21600"/>
                <a:gd name="T3" fmla="*/ 2147483647 h 21516"/>
                <a:gd name="T4" fmla="*/ 2147483647 w 21600"/>
                <a:gd name="T5" fmla="*/ 2147483647 h 21516"/>
                <a:gd name="T6" fmla="*/ 2147483647 w 21600"/>
                <a:gd name="T7" fmla="*/ 2147483647 h 21516"/>
                <a:gd name="T8" fmla="*/ 2147483647 w 21600"/>
                <a:gd name="T9" fmla="*/ 2147483647 h 21516"/>
                <a:gd name="T10" fmla="*/ 2147483647 w 21600"/>
                <a:gd name="T11" fmla="*/ 2147483647 h 21516"/>
                <a:gd name="T12" fmla="*/ 2147483647 w 21600"/>
                <a:gd name="T13" fmla="*/ 2147483647 h 21516"/>
                <a:gd name="T14" fmla="*/ 2147483647 w 21600"/>
                <a:gd name="T15" fmla="*/ 2147483647 h 21516"/>
                <a:gd name="T16" fmla="*/ 2147483647 w 21600"/>
                <a:gd name="T17" fmla="*/ 2147483647 h 21516"/>
                <a:gd name="T18" fmla="*/ 2147483647 w 21600"/>
                <a:gd name="T19" fmla="*/ 2147483647 h 21516"/>
                <a:gd name="T20" fmla="*/ 2147483647 w 21600"/>
                <a:gd name="T21" fmla="*/ 2147483647 h 21516"/>
                <a:gd name="T22" fmla="*/ 2147483647 w 21600"/>
                <a:gd name="T23" fmla="*/ 2147483647 h 21516"/>
                <a:gd name="T24" fmla="*/ 2147483647 w 21600"/>
                <a:gd name="T25" fmla="*/ 2147483647 h 21516"/>
                <a:gd name="T26" fmla="*/ 2147483647 w 21600"/>
                <a:gd name="T27" fmla="*/ 2147483647 h 21516"/>
                <a:gd name="T28" fmla="*/ 2147483647 w 21600"/>
                <a:gd name="T29" fmla="*/ 2147483647 h 21516"/>
                <a:gd name="T30" fmla="*/ 2147483647 w 21600"/>
                <a:gd name="T31" fmla="*/ 2147483647 h 21516"/>
                <a:gd name="T32" fmla="*/ 2147483647 w 21600"/>
                <a:gd name="T33" fmla="*/ 2147483647 h 21516"/>
                <a:gd name="T34" fmla="*/ 2147483647 w 21600"/>
                <a:gd name="T35" fmla="*/ 2147483647 h 21516"/>
                <a:gd name="T36" fmla="*/ 2147483647 w 21600"/>
                <a:gd name="T37" fmla="*/ 2147483647 h 21516"/>
                <a:gd name="T38" fmla="*/ 2147483647 w 21600"/>
                <a:gd name="T39" fmla="*/ 2147483647 h 21516"/>
                <a:gd name="T40" fmla="*/ 2147483647 w 21600"/>
                <a:gd name="T41" fmla="*/ 2147483647 h 21516"/>
                <a:gd name="T42" fmla="*/ 2147483647 w 21600"/>
                <a:gd name="T43" fmla="*/ 2147483647 h 21516"/>
                <a:gd name="T44" fmla="*/ 2147483647 w 21600"/>
                <a:gd name="T45" fmla="*/ 2147483647 h 21516"/>
                <a:gd name="T46" fmla="*/ 2147483647 w 21600"/>
                <a:gd name="T47" fmla="*/ 2147483647 h 21516"/>
                <a:gd name="T48" fmla="*/ 0 w 21600"/>
                <a:gd name="T49" fmla="*/ 2147483647 h 21516"/>
                <a:gd name="T50" fmla="*/ 2147483647 w 21600"/>
                <a:gd name="T51" fmla="*/ 2147483647 h 21516"/>
                <a:gd name="T52" fmla="*/ 2147483647 w 21600"/>
                <a:gd name="T53" fmla="*/ 2147483647 h 2151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0" t="0" r="r" b="b"/>
              <a:pathLst>
                <a:path w="21600" h="21516">
                  <a:moveTo>
                    <a:pt x="2790" y="17937"/>
                  </a:moveTo>
                  <a:cubicBezTo>
                    <a:pt x="2536" y="17700"/>
                    <a:pt x="2282" y="17462"/>
                    <a:pt x="2193" y="17380"/>
                  </a:cubicBezTo>
                  <a:cubicBezTo>
                    <a:pt x="1843" y="17053"/>
                    <a:pt x="1618" y="17211"/>
                    <a:pt x="1618" y="17211"/>
                  </a:cubicBezTo>
                  <a:cubicBezTo>
                    <a:pt x="1303" y="17355"/>
                    <a:pt x="937" y="17308"/>
                    <a:pt x="651" y="17041"/>
                  </a:cubicBezTo>
                  <a:cubicBezTo>
                    <a:pt x="216" y="16634"/>
                    <a:pt x="136" y="15878"/>
                    <a:pt x="474" y="15353"/>
                  </a:cubicBezTo>
                  <a:lnTo>
                    <a:pt x="668" y="15051"/>
                  </a:lnTo>
                  <a:cubicBezTo>
                    <a:pt x="1006" y="14526"/>
                    <a:pt x="1634" y="14430"/>
                    <a:pt x="2070" y="14837"/>
                  </a:cubicBezTo>
                  <a:cubicBezTo>
                    <a:pt x="2070" y="14837"/>
                    <a:pt x="2553" y="15164"/>
                    <a:pt x="2454" y="15914"/>
                  </a:cubicBezTo>
                  <a:cubicBezTo>
                    <a:pt x="2454" y="15914"/>
                    <a:pt x="2438" y="16273"/>
                    <a:pt x="2730" y="16545"/>
                  </a:cubicBezTo>
                  <a:cubicBezTo>
                    <a:pt x="2823" y="16633"/>
                    <a:pt x="3103" y="16894"/>
                    <a:pt x="3370" y="17144"/>
                  </a:cubicBezTo>
                  <a:cubicBezTo>
                    <a:pt x="7868" y="10861"/>
                    <a:pt x="10623" y="5001"/>
                    <a:pt x="12301" y="315"/>
                  </a:cubicBezTo>
                  <a:cubicBezTo>
                    <a:pt x="12401" y="33"/>
                    <a:pt x="12678" y="-84"/>
                    <a:pt x="12900" y="65"/>
                  </a:cubicBezTo>
                  <a:cubicBezTo>
                    <a:pt x="14559" y="1179"/>
                    <a:pt x="16293" y="2509"/>
                    <a:pt x="18120" y="4086"/>
                  </a:cubicBezTo>
                  <a:lnTo>
                    <a:pt x="17966" y="4359"/>
                  </a:lnTo>
                  <a:cubicBezTo>
                    <a:pt x="17961" y="4368"/>
                    <a:pt x="17977" y="4389"/>
                    <a:pt x="17977" y="4396"/>
                  </a:cubicBezTo>
                  <a:cubicBezTo>
                    <a:pt x="17213" y="4343"/>
                    <a:pt x="16748" y="4913"/>
                    <a:pt x="16571" y="5304"/>
                  </a:cubicBezTo>
                  <a:cubicBezTo>
                    <a:pt x="16097" y="6195"/>
                    <a:pt x="16297" y="7389"/>
                    <a:pt x="17029" y="7986"/>
                  </a:cubicBezTo>
                  <a:lnTo>
                    <a:pt x="17291" y="8201"/>
                  </a:lnTo>
                  <a:cubicBezTo>
                    <a:pt x="18034" y="8807"/>
                    <a:pt x="19048" y="8572"/>
                    <a:pt x="19552" y="7677"/>
                  </a:cubicBezTo>
                  <a:cubicBezTo>
                    <a:pt x="19858" y="7132"/>
                    <a:pt x="19916" y="6454"/>
                    <a:pt x="19711" y="5845"/>
                  </a:cubicBezTo>
                  <a:cubicBezTo>
                    <a:pt x="19717" y="5833"/>
                    <a:pt x="19724" y="5819"/>
                    <a:pt x="19734" y="5802"/>
                  </a:cubicBezTo>
                  <a:lnTo>
                    <a:pt x="19835" y="5621"/>
                  </a:lnTo>
                  <a:cubicBezTo>
                    <a:pt x="20415" y="6154"/>
                    <a:pt x="21001" y="6704"/>
                    <a:pt x="21600" y="7288"/>
                  </a:cubicBezTo>
                  <a:cubicBezTo>
                    <a:pt x="21600" y="7288"/>
                    <a:pt x="21600" y="7289"/>
                    <a:pt x="21600" y="7290"/>
                  </a:cubicBezTo>
                  <a:cubicBezTo>
                    <a:pt x="17927" y="16618"/>
                    <a:pt x="8757" y="21244"/>
                    <a:pt x="0" y="21516"/>
                  </a:cubicBezTo>
                  <a:cubicBezTo>
                    <a:pt x="997" y="20312"/>
                    <a:pt x="1921" y="19119"/>
                    <a:pt x="2790" y="17937"/>
                  </a:cubicBezTo>
                  <a:close/>
                  <a:moveTo>
                    <a:pt x="2790" y="17937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endParaRPr>
            </a:p>
          </p:txBody>
        </p:sp>
        <p:sp>
          <p:nvSpPr>
            <p:cNvPr id="49" name="AutoShape 8"/>
            <p:cNvSpPr/>
            <p:nvPr/>
          </p:nvSpPr>
          <p:spPr bwMode="auto">
            <a:xfrm>
              <a:off x="3964063" y="2329925"/>
              <a:ext cx="627063" cy="438150"/>
            </a:xfrm>
            <a:custGeom>
              <a:avLst/>
              <a:gdLst>
                <a:gd name="T0" fmla="*/ 2147483647 w 21438"/>
                <a:gd name="T1" fmla="*/ 2147483647 h 21501"/>
                <a:gd name="T2" fmla="*/ 2147483647 w 21438"/>
                <a:gd name="T3" fmla="*/ 2147483647 h 21501"/>
                <a:gd name="T4" fmla="*/ 2147483647 w 21438"/>
                <a:gd name="T5" fmla="*/ 2147483647 h 21501"/>
                <a:gd name="T6" fmla="*/ 2147483647 w 21438"/>
                <a:gd name="T7" fmla="*/ 2147483647 h 21501"/>
                <a:gd name="T8" fmla="*/ 2147483647 w 21438"/>
                <a:gd name="T9" fmla="*/ 2147483647 h 21501"/>
                <a:gd name="T10" fmla="*/ 2147483647 w 21438"/>
                <a:gd name="T11" fmla="*/ 2147483647 h 21501"/>
                <a:gd name="T12" fmla="*/ 2147483647 w 21438"/>
                <a:gd name="T13" fmla="*/ 2147483647 h 21501"/>
                <a:gd name="T14" fmla="*/ 2147483647 w 21438"/>
                <a:gd name="T15" fmla="*/ 2147483647 h 21501"/>
                <a:gd name="T16" fmla="*/ 2147483647 w 21438"/>
                <a:gd name="T17" fmla="*/ 2147483647 h 21501"/>
                <a:gd name="T18" fmla="*/ 2147483647 w 21438"/>
                <a:gd name="T19" fmla="*/ 2147483647 h 21501"/>
                <a:gd name="T20" fmla="*/ 2147483647 w 21438"/>
                <a:gd name="T21" fmla="*/ 2147483647 h 21501"/>
                <a:gd name="T22" fmla="*/ 2147483647 w 21438"/>
                <a:gd name="T23" fmla="*/ 2147483647 h 21501"/>
                <a:gd name="T24" fmla="*/ 2147483647 w 21438"/>
                <a:gd name="T25" fmla="*/ 2147483647 h 21501"/>
                <a:gd name="T26" fmla="*/ 2147483647 w 21438"/>
                <a:gd name="T27" fmla="*/ 2147483647 h 21501"/>
                <a:gd name="T28" fmla="*/ 2147483647 w 21438"/>
                <a:gd name="T29" fmla="*/ 2147483647 h 21501"/>
                <a:gd name="T30" fmla="*/ 2147483647 w 21438"/>
                <a:gd name="T31" fmla="*/ 2147483647 h 21501"/>
                <a:gd name="T32" fmla="*/ 2147483647 w 21438"/>
                <a:gd name="T33" fmla="*/ 2147483647 h 21501"/>
                <a:gd name="T34" fmla="*/ 2147483647 w 21438"/>
                <a:gd name="T35" fmla="*/ 2147483647 h 21501"/>
                <a:gd name="T36" fmla="*/ 2147483647 w 21438"/>
                <a:gd name="T37" fmla="*/ 2147483647 h 21501"/>
                <a:gd name="T38" fmla="*/ 2147483647 w 21438"/>
                <a:gd name="T39" fmla="*/ 2147483647 h 21501"/>
                <a:gd name="T40" fmla="*/ 2147483647 w 21438"/>
                <a:gd name="T41" fmla="*/ 2147483647 h 21501"/>
                <a:gd name="T42" fmla="*/ 2147483647 w 21438"/>
                <a:gd name="T43" fmla="*/ 2147483647 h 21501"/>
                <a:gd name="T44" fmla="*/ 2147483647 w 21438"/>
                <a:gd name="T45" fmla="*/ 2147483647 h 21501"/>
                <a:gd name="T46" fmla="*/ 2147483647 w 21438"/>
                <a:gd name="T47" fmla="*/ 2147483647 h 21501"/>
                <a:gd name="T48" fmla="*/ 2147483647 w 21438"/>
                <a:gd name="T49" fmla="*/ 2147483647 h 21501"/>
                <a:gd name="T50" fmla="*/ 2147483647 w 21438"/>
                <a:gd name="T51" fmla="*/ 2147483647 h 21501"/>
                <a:gd name="T52" fmla="*/ 2147483647 w 21438"/>
                <a:gd name="T53" fmla="*/ 2147483647 h 21501"/>
                <a:gd name="T54" fmla="*/ 2147483647 w 21438"/>
                <a:gd name="T55" fmla="*/ 2147483647 h 21501"/>
                <a:gd name="T56" fmla="*/ 2147483647 w 21438"/>
                <a:gd name="T57" fmla="*/ 2147483647 h 21501"/>
                <a:gd name="T58" fmla="*/ 2147483647 w 21438"/>
                <a:gd name="T59" fmla="*/ 2147483647 h 21501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0" t="0" r="r" b="b"/>
              <a:pathLst>
                <a:path w="21438" h="21501">
                  <a:moveTo>
                    <a:pt x="2472" y="12146"/>
                  </a:moveTo>
                  <a:cubicBezTo>
                    <a:pt x="1635" y="10777"/>
                    <a:pt x="842" y="9359"/>
                    <a:pt x="82" y="7904"/>
                  </a:cubicBezTo>
                  <a:cubicBezTo>
                    <a:pt x="-55" y="7643"/>
                    <a:pt x="-17" y="7268"/>
                    <a:pt x="164" y="7075"/>
                  </a:cubicBezTo>
                  <a:cubicBezTo>
                    <a:pt x="697" y="6508"/>
                    <a:pt x="1402" y="5716"/>
                    <a:pt x="2194" y="4721"/>
                  </a:cubicBezTo>
                  <a:cubicBezTo>
                    <a:pt x="1974" y="4382"/>
                    <a:pt x="1739" y="4021"/>
                    <a:pt x="1662" y="3902"/>
                  </a:cubicBezTo>
                  <a:cubicBezTo>
                    <a:pt x="1380" y="3468"/>
                    <a:pt x="1157" y="3599"/>
                    <a:pt x="1157" y="3599"/>
                  </a:cubicBezTo>
                  <a:cubicBezTo>
                    <a:pt x="854" y="3697"/>
                    <a:pt x="526" y="3571"/>
                    <a:pt x="295" y="3217"/>
                  </a:cubicBezTo>
                  <a:cubicBezTo>
                    <a:pt x="-56" y="2677"/>
                    <a:pt x="-43" y="1818"/>
                    <a:pt x="323" y="1300"/>
                  </a:cubicBezTo>
                  <a:lnTo>
                    <a:pt x="534" y="1002"/>
                  </a:lnTo>
                  <a:cubicBezTo>
                    <a:pt x="901" y="485"/>
                    <a:pt x="1483" y="503"/>
                    <a:pt x="1834" y="1043"/>
                  </a:cubicBezTo>
                  <a:cubicBezTo>
                    <a:pt x="1834" y="1043"/>
                    <a:pt x="2238" y="1504"/>
                    <a:pt x="2064" y="2319"/>
                  </a:cubicBezTo>
                  <a:cubicBezTo>
                    <a:pt x="2064" y="2319"/>
                    <a:pt x="2009" y="2717"/>
                    <a:pt x="2244" y="3078"/>
                  </a:cubicBezTo>
                  <a:cubicBezTo>
                    <a:pt x="2325" y="3202"/>
                    <a:pt x="2575" y="3587"/>
                    <a:pt x="2802" y="3937"/>
                  </a:cubicBezTo>
                  <a:cubicBezTo>
                    <a:pt x="3069" y="3584"/>
                    <a:pt x="3341" y="3217"/>
                    <a:pt x="3618" y="2825"/>
                  </a:cubicBezTo>
                  <a:cubicBezTo>
                    <a:pt x="4049" y="2217"/>
                    <a:pt x="4490" y="1560"/>
                    <a:pt x="4929" y="858"/>
                  </a:cubicBezTo>
                  <a:cubicBezTo>
                    <a:pt x="5067" y="638"/>
                    <a:pt x="5201" y="417"/>
                    <a:pt x="5333" y="196"/>
                  </a:cubicBezTo>
                  <a:cubicBezTo>
                    <a:pt x="5441" y="15"/>
                    <a:pt x="5611" y="-47"/>
                    <a:pt x="5764" y="37"/>
                  </a:cubicBezTo>
                  <a:cubicBezTo>
                    <a:pt x="7656" y="1066"/>
                    <a:pt x="9657" y="1642"/>
                    <a:pt x="11746" y="1526"/>
                  </a:cubicBezTo>
                  <a:cubicBezTo>
                    <a:pt x="15055" y="1343"/>
                    <a:pt x="18072" y="835"/>
                    <a:pt x="21014" y="533"/>
                  </a:cubicBezTo>
                  <a:cubicBezTo>
                    <a:pt x="21330" y="500"/>
                    <a:pt x="21544" y="1007"/>
                    <a:pt x="21381" y="1409"/>
                  </a:cubicBezTo>
                  <a:cubicBezTo>
                    <a:pt x="19530" y="5984"/>
                    <a:pt x="17033" y="10987"/>
                    <a:pt x="13662" y="16175"/>
                  </a:cubicBezTo>
                  <a:cubicBezTo>
                    <a:pt x="13708" y="15435"/>
                    <a:pt x="13472" y="14855"/>
                    <a:pt x="13272" y="14569"/>
                  </a:cubicBezTo>
                  <a:cubicBezTo>
                    <a:pt x="12733" y="13677"/>
                    <a:pt x="11805" y="13577"/>
                    <a:pt x="11184" y="14352"/>
                  </a:cubicBezTo>
                  <a:lnTo>
                    <a:pt x="10962" y="14630"/>
                  </a:lnTo>
                  <a:cubicBezTo>
                    <a:pt x="10331" y="15417"/>
                    <a:pt x="10253" y="16815"/>
                    <a:pt x="10786" y="17745"/>
                  </a:cubicBezTo>
                  <a:cubicBezTo>
                    <a:pt x="11110" y="18309"/>
                    <a:pt x="11594" y="18590"/>
                    <a:pt x="12092" y="18509"/>
                  </a:cubicBezTo>
                  <a:cubicBezTo>
                    <a:pt x="11438" y="19452"/>
                    <a:pt x="10757" y="20398"/>
                    <a:pt x="10043" y="21348"/>
                  </a:cubicBezTo>
                  <a:cubicBezTo>
                    <a:pt x="9905" y="21531"/>
                    <a:pt x="9696" y="21553"/>
                    <a:pt x="9544" y="21396"/>
                  </a:cubicBezTo>
                  <a:cubicBezTo>
                    <a:pt x="6958" y="18722"/>
                    <a:pt x="4577" y="15589"/>
                    <a:pt x="2472" y="12146"/>
                  </a:cubicBezTo>
                  <a:close/>
                  <a:moveTo>
                    <a:pt x="2472" y="12146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endParaRPr>
            </a:p>
          </p:txBody>
        </p:sp>
        <p:sp>
          <p:nvSpPr>
            <p:cNvPr id="50" name="AutoShape 9"/>
            <p:cNvSpPr/>
            <p:nvPr/>
          </p:nvSpPr>
          <p:spPr bwMode="auto">
            <a:xfrm>
              <a:off x="4279976" y="2329925"/>
              <a:ext cx="844550" cy="615950"/>
            </a:xfrm>
            <a:custGeom>
              <a:avLst/>
              <a:gdLst>
                <a:gd name="T0" fmla="*/ 2147483647 w 21517"/>
                <a:gd name="T1" fmla="*/ 2147483647 h 21418"/>
                <a:gd name="T2" fmla="*/ 2147483647 w 21517"/>
                <a:gd name="T3" fmla="*/ 2147483647 h 21418"/>
                <a:gd name="T4" fmla="*/ 2147483647 w 21517"/>
                <a:gd name="T5" fmla="*/ 2147483647 h 21418"/>
                <a:gd name="T6" fmla="*/ 2147483647 w 21517"/>
                <a:gd name="T7" fmla="*/ 2147483647 h 21418"/>
                <a:gd name="T8" fmla="*/ 2147483647 w 21517"/>
                <a:gd name="T9" fmla="*/ 2147483647 h 21418"/>
                <a:gd name="T10" fmla="*/ 2147483647 w 21517"/>
                <a:gd name="T11" fmla="*/ 2147483647 h 21418"/>
                <a:gd name="T12" fmla="*/ 2147483647 w 21517"/>
                <a:gd name="T13" fmla="*/ 2147483647 h 21418"/>
                <a:gd name="T14" fmla="*/ 2147483647 w 21517"/>
                <a:gd name="T15" fmla="*/ 2147483647 h 21418"/>
                <a:gd name="T16" fmla="*/ 2147483647 w 21517"/>
                <a:gd name="T17" fmla="*/ 2147483647 h 21418"/>
                <a:gd name="T18" fmla="*/ 2147483647 w 21517"/>
                <a:gd name="T19" fmla="*/ 2147483647 h 21418"/>
                <a:gd name="T20" fmla="*/ 2147483647 w 21517"/>
                <a:gd name="T21" fmla="*/ 2147483647 h 21418"/>
                <a:gd name="T22" fmla="*/ 2147483647 w 21517"/>
                <a:gd name="T23" fmla="*/ 2147483647 h 21418"/>
                <a:gd name="T24" fmla="*/ 2147483647 w 21517"/>
                <a:gd name="T25" fmla="*/ 2147483647 h 21418"/>
                <a:gd name="T26" fmla="*/ 2147483647 w 21517"/>
                <a:gd name="T27" fmla="*/ 2147483647 h 21418"/>
                <a:gd name="T28" fmla="*/ 2147483647 w 21517"/>
                <a:gd name="T29" fmla="*/ 2147483647 h 21418"/>
                <a:gd name="T30" fmla="*/ 2147483647 w 21517"/>
                <a:gd name="T31" fmla="*/ 2147483647 h 21418"/>
                <a:gd name="T32" fmla="*/ 2147483647 w 21517"/>
                <a:gd name="T33" fmla="*/ 2147483647 h 21418"/>
                <a:gd name="T34" fmla="*/ 2147483647 w 21517"/>
                <a:gd name="T35" fmla="*/ 2147483647 h 21418"/>
                <a:gd name="T36" fmla="*/ 2147483647 w 21517"/>
                <a:gd name="T37" fmla="*/ 2147483647 h 21418"/>
                <a:gd name="T38" fmla="*/ 2147483647 w 21517"/>
                <a:gd name="T39" fmla="*/ 2147483647 h 21418"/>
                <a:gd name="T40" fmla="*/ 2147483647 w 21517"/>
                <a:gd name="T41" fmla="*/ 2147483647 h 21418"/>
                <a:gd name="T42" fmla="*/ 2147483647 w 21517"/>
                <a:gd name="T43" fmla="*/ 2147483647 h 21418"/>
                <a:gd name="T44" fmla="*/ 2147483647 w 21517"/>
                <a:gd name="T45" fmla="*/ 2147483647 h 21418"/>
                <a:gd name="T46" fmla="*/ 2147483647 w 21517"/>
                <a:gd name="T47" fmla="*/ 2147483647 h 21418"/>
                <a:gd name="T48" fmla="*/ 2147483647 w 21517"/>
                <a:gd name="T49" fmla="*/ 2147483647 h 21418"/>
                <a:gd name="T50" fmla="*/ 2147483647 w 21517"/>
                <a:gd name="T51" fmla="*/ 2147483647 h 21418"/>
                <a:gd name="T52" fmla="*/ 2147483647 w 21517"/>
                <a:gd name="T53" fmla="*/ 2147483647 h 21418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0" t="0" r="r" b="b"/>
              <a:pathLst>
                <a:path w="21517" h="21418">
                  <a:moveTo>
                    <a:pt x="98" y="15212"/>
                  </a:moveTo>
                  <a:cubicBezTo>
                    <a:pt x="430" y="14791"/>
                    <a:pt x="753" y="14370"/>
                    <a:pt x="1067" y="13951"/>
                  </a:cubicBezTo>
                  <a:cubicBezTo>
                    <a:pt x="1286" y="13658"/>
                    <a:pt x="1500" y="13367"/>
                    <a:pt x="1710" y="13076"/>
                  </a:cubicBezTo>
                  <a:cubicBezTo>
                    <a:pt x="1565" y="12837"/>
                    <a:pt x="1418" y="12594"/>
                    <a:pt x="1367" y="12511"/>
                  </a:cubicBezTo>
                  <a:cubicBezTo>
                    <a:pt x="1171" y="12187"/>
                    <a:pt x="1000" y="12266"/>
                    <a:pt x="1000" y="12266"/>
                  </a:cubicBezTo>
                  <a:cubicBezTo>
                    <a:pt x="771" y="12315"/>
                    <a:pt x="530" y="12205"/>
                    <a:pt x="369" y="11941"/>
                  </a:cubicBezTo>
                  <a:cubicBezTo>
                    <a:pt x="124" y="11537"/>
                    <a:pt x="159" y="10932"/>
                    <a:pt x="449" y="10590"/>
                  </a:cubicBezTo>
                  <a:lnTo>
                    <a:pt x="616" y="10394"/>
                  </a:lnTo>
                  <a:cubicBezTo>
                    <a:pt x="905" y="10052"/>
                    <a:pt x="1339" y="10102"/>
                    <a:pt x="1585" y="10506"/>
                  </a:cubicBezTo>
                  <a:cubicBezTo>
                    <a:pt x="1585" y="10506"/>
                    <a:pt x="1872" y="10857"/>
                    <a:pt x="1717" y="11421"/>
                  </a:cubicBezTo>
                  <a:cubicBezTo>
                    <a:pt x="1717" y="11421"/>
                    <a:pt x="1663" y="11698"/>
                    <a:pt x="1827" y="11968"/>
                  </a:cubicBezTo>
                  <a:cubicBezTo>
                    <a:pt x="1874" y="12045"/>
                    <a:pt x="2003" y="12258"/>
                    <a:pt x="2137" y="12477"/>
                  </a:cubicBezTo>
                  <a:cubicBezTo>
                    <a:pt x="5244" y="8078"/>
                    <a:pt x="7394" y="3887"/>
                    <a:pt x="8880" y="257"/>
                  </a:cubicBezTo>
                  <a:cubicBezTo>
                    <a:pt x="8930" y="134"/>
                    <a:pt x="9021" y="57"/>
                    <a:pt x="9123" y="51"/>
                  </a:cubicBezTo>
                  <a:cubicBezTo>
                    <a:pt x="12970" y="-182"/>
                    <a:pt x="16752" y="296"/>
                    <a:pt x="21353" y="3537"/>
                  </a:cubicBezTo>
                  <a:cubicBezTo>
                    <a:pt x="21492" y="3635"/>
                    <a:pt x="21555" y="3867"/>
                    <a:pt x="21494" y="4066"/>
                  </a:cubicBezTo>
                  <a:cubicBezTo>
                    <a:pt x="20346" y="7833"/>
                    <a:pt x="18527" y="12275"/>
                    <a:pt x="15666" y="16981"/>
                  </a:cubicBezTo>
                  <a:cubicBezTo>
                    <a:pt x="15729" y="16255"/>
                    <a:pt x="15425" y="15781"/>
                    <a:pt x="15210" y="15593"/>
                  </a:cubicBezTo>
                  <a:cubicBezTo>
                    <a:pt x="14723" y="15093"/>
                    <a:pt x="14033" y="15223"/>
                    <a:pt x="13660" y="15893"/>
                  </a:cubicBezTo>
                  <a:lnTo>
                    <a:pt x="13526" y="16134"/>
                  </a:lnTo>
                  <a:cubicBezTo>
                    <a:pt x="13148" y="16815"/>
                    <a:pt x="13237" y="17798"/>
                    <a:pt x="13725" y="18325"/>
                  </a:cubicBezTo>
                  <a:cubicBezTo>
                    <a:pt x="13989" y="18610"/>
                    <a:pt x="14321" y="18702"/>
                    <a:pt x="14641" y="18606"/>
                  </a:cubicBezTo>
                  <a:cubicBezTo>
                    <a:pt x="14035" y="19536"/>
                    <a:pt x="13391" y="20474"/>
                    <a:pt x="12698" y="21418"/>
                  </a:cubicBezTo>
                  <a:cubicBezTo>
                    <a:pt x="12164" y="21408"/>
                    <a:pt x="11634" y="21374"/>
                    <a:pt x="11111" y="21311"/>
                  </a:cubicBezTo>
                  <a:cubicBezTo>
                    <a:pt x="7190" y="20829"/>
                    <a:pt x="3457" y="18834"/>
                    <a:pt x="134" y="15867"/>
                  </a:cubicBezTo>
                  <a:cubicBezTo>
                    <a:pt x="-29" y="15720"/>
                    <a:pt x="-45" y="15395"/>
                    <a:pt x="98" y="15212"/>
                  </a:cubicBezTo>
                  <a:close/>
                  <a:moveTo>
                    <a:pt x="98" y="15212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endParaRPr>
            </a:p>
          </p:txBody>
        </p:sp>
      </p:grpSp>
      <p:grpSp>
        <p:nvGrpSpPr>
          <p:cNvPr id="51" name="Group 25"/>
          <p:cNvGrpSpPr/>
          <p:nvPr/>
        </p:nvGrpSpPr>
        <p:grpSpPr>
          <a:xfrm>
            <a:off x="4413363" y="2945806"/>
            <a:ext cx="2005215" cy="208297"/>
            <a:chOff x="4671768" y="1525092"/>
            <a:chExt cx="1322632" cy="137392"/>
          </a:xfrm>
          <a:solidFill>
            <a:schemeClr val="bg1"/>
          </a:solidFill>
        </p:grpSpPr>
        <p:grpSp>
          <p:nvGrpSpPr>
            <p:cNvPr id="52" name="Group 34"/>
            <p:cNvGrpSpPr/>
            <p:nvPr/>
          </p:nvGrpSpPr>
          <p:grpSpPr>
            <a:xfrm>
              <a:off x="4671768" y="1525092"/>
              <a:ext cx="137392" cy="137392"/>
              <a:chOff x="6375567" y="1784996"/>
              <a:chExt cx="137392" cy="137392"/>
            </a:xfrm>
            <a:grpFill/>
          </p:grpSpPr>
          <p:sp>
            <p:nvSpPr>
              <p:cNvPr id="54" name="타원 169"/>
              <p:cNvSpPr/>
              <p:nvPr/>
            </p:nvSpPr>
            <p:spPr>
              <a:xfrm>
                <a:off x="6375567" y="1784996"/>
                <a:ext cx="137392" cy="137392"/>
              </a:xfrm>
              <a:prstGeom prst="ellipse">
                <a:avLst/>
              </a:prstGeom>
              <a:grpFill/>
              <a:ln w="3175" cap="flat" cmpd="sng" algn="ctr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400"/>
                  </a:spcAft>
                  <a:buClrTx/>
                  <a:buSzTx/>
                  <a:buFontTx/>
                  <a:buNone/>
                  <a:defRPr/>
                </a:pPr>
                <a:endParaRPr kumimoji="0" lang="ko-KR" alt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Open Sans Light" panose="020B0306030504020204" pitchFamily="34" charset="0"/>
                  <a:ea typeface="+mn-ea"/>
                  <a:cs typeface="Open Sans Light" panose="020B0306030504020204" pitchFamily="34" charset="0"/>
                </a:endParaRPr>
              </a:p>
            </p:txBody>
          </p:sp>
          <p:sp>
            <p:nvSpPr>
              <p:cNvPr id="55" name="타원 169"/>
              <p:cNvSpPr/>
              <p:nvPr/>
            </p:nvSpPr>
            <p:spPr>
              <a:xfrm>
                <a:off x="6409011" y="1818440"/>
                <a:ext cx="70505" cy="70505"/>
              </a:xfrm>
              <a:prstGeom prst="ellipse">
                <a:avLst/>
              </a:prstGeom>
              <a:grpFill/>
              <a:ln w="3175" cap="flat" cmpd="sng" algn="ctr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400"/>
                  </a:spcAft>
                  <a:buClrTx/>
                  <a:buSzTx/>
                  <a:buFontTx/>
                  <a:buNone/>
                  <a:defRPr/>
                </a:pPr>
                <a:endParaRPr kumimoji="0" lang="ko-KR" alt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Open Sans Light" panose="020B0306030504020204" pitchFamily="34" charset="0"/>
                  <a:ea typeface="+mn-ea"/>
                  <a:cs typeface="Open Sans Light" panose="020B0306030504020204" pitchFamily="34" charset="0"/>
                </a:endParaRPr>
              </a:p>
            </p:txBody>
          </p:sp>
        </p:grpSp>
        <p:cxnSp>
          <p:nvCxnSpPr>
            <p:cNvPr id="53" name="직선 연결선 250"/>
            <p:cNvCxnSpPr/>
            <p:nvPr/>
          </p:nvCxnSpPr>
          <p:spPr>
            <a:xfrm>
              <a:off x="4809160" y="1591378"/>
              <a:ext cx="1185240" cy="0"/>
            </a:xfrm>
            <a:prstGeom prst="line">
              <a:avLst/>
            </a:prstGeom>
            <a:grpFill/>
            <a:ln w="6350">
              <a:solidFill>
                <a:schemeClr val="tx1">
                  <a:lumMod val="75000"/>
                  <a:lumOff val="2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6" name="Group 26"/>
          <p:cNvGrpSpPr/>
          <p:nvPr/>
        </p:nvGrpSpPr>
        <p:grpSpPr>
          <a:xfrm>
            <a:off x="4413364" y="3936599"/>
            <a:ext cx="2284401" cy="208297"/>
            <a:chOff x="4671768" y="2178615"/>
            <a:chExt cx="1506782" cy="137392"/>
          </a:xfrm>
          <a:solidFill>
            <a:schemeClr val="bg1"/>
          </a:solidFill>
        </p:grpSpPr>
        <p:grpSp>
          <p:nvGrpSpPr>
            <p:cNvPr id="57" name="Group 31"/>
            <p:cNvGrpSpPr/>
            <p:nvPr/>
          </p:nvGrpSpPr>
          <p:grpSpPr>
            <a:xfrm>
              <a:off x="4671768" y="2178615"/>
              <a:ext cx="137392" cy="137392"/>
              <a:chOff x="6375567" y="1784996"/>
              <a:chExt cx="137392" cy="137392"/>
            </a:xfrm>
            <a:grpFill/>
          </p:grpSpPr>
          <p:sp>
            <p:nvSpPr>
              <p:cNvPr id="59" name="타원 169"/>
              <p:cNvSpPr/>
              <p:nvPr/>
            </p:nvSpPr>
            <p:spPr>
              <a:xfrm>
                <a:off x="6375567" y="1784996"/>
                <a:ext cx="137392" cy="137392"/>
              </a:xfrm>
              <a:prstGeom prst="ellipse">
                <a:avLst/>
              </a:prstGeom>
              <a:grpFill/>
              <a:ln w="3175" cap="flat" cmpd="sng" algn="ctr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400"/>
                  </a:spcAft>
                  <a:buClrTx/>
                  <a:buSzTx/>
                  <a:buFontTx/>
                  <a:buNone/>
                  <a:defRPr/>
                </a:pPr>
                <a:endParaRPr kumimoji="0" lang="ko-KR" alt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Open Sans Light" panose="020B0306030504020204" pitchFamily="34" charset="0"/>
                  <a:ea typeface="+mn-ea"/>
                  <a:cs typeface="Open Sans Light" panose="020B0306030504020204" pitchFamily="34" charset="0"/>
                </a:endParaRPr>
              </a:p>
            </p:txBody>
          </p:sp>
          <p:sp>
            <p:nvSpPr>
              <p:cNvPr id="60" name="타원 169"/>
              <p:cNvSpPr/>
              <p:nvPr/>
            </p:nvSpPr>
            <p:spPr>
              <a:xfrm>
                <a:off x="6409011" y="1818440"/>
                <a:ext cx="70505" cy="70505"/>
              </a:xfrm>
              <a:prstGeom prst="ellipse">
                <a:avLst/>
              </a:prstGeom>
              <a:grpFill/>
              <a:ln w="3175" cap="flat" cmpd="sng" algn="ctr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400"/>
                  </a:spcAft>
                  <a:buClrTx/>
                  <a:buSzTx/>
                  <a:buFontTx/>
                  <a:buNone/>
                  <a:defRPr/>
                </a:pPr>
                <a:endParaRPr kumimoji="0" lang="ko-KR" alt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Open Sans Light" panose="020B0306030504020204" pitchFamily="34" charset="0"/>
                  <a:ea typeface="+mn-ea"/>
                  <a:cs typeface="Open Sans Light" panose="020B0306030504020204" pitchFamily="34" charset="0"/>
                </a:endParaRPr>
              </a:p>
            </p:txBody>
          </p:sp>
        </p:grpSp>
        <p:cxnSp>
          <p:nvCxnSpPr>
            <p:cNvPr id="58" name="직선 연결선 250"/>
            <p:cNvCxnSpPr/>
            <p:nvPr/>
          </p:nvCxnSpPr>
          <p:spPr>
            <a:xfrm>
              <a:off x="4809160" y="2241799"/>
              <a:ext cx="1369390" cy="0"/>
            </a:xfrm>
            <a:prstGeom prst="line">
              <a:avLst/>
            </a:prstGeom>
            <a:grpFill/>
            <a:ln w="6350">
              <a:solidFill>
                <a:schemeClr val="tx1">
                  <a:lumMod val="75000"/>
                  <a:lumOff val="2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1" name="Group 27"/>
          <p:cNvGrpSpPr/>
          <p:nvPr/>
        </p:nvGrpSpPr>
        <p:grpSpPr>
          <a:xfrm>
            <a:off x="4413363" y="4927391"/>
            <a:ext cx="2871655" cy="208297"/>
            <a:chOff x="4671768" y="2832138"/>
            <a:chExt cx="1894132" cy="137392"/>
          </a:xfrm>
          <a:solidFill>
            <a:schemeClr val="bg1"/>
          </a:solidFill>
        </p:grpSpPr>
        <p:grpSp>
          <p:nvGrpSpPr>
            <p:cNvPr id="62" name="Group 28"/>
            <p:cNvGrpSpPr/>
            <p:nvPr/>
          </p:nvGrpSpPr>
          <p:grpSpPr>
            <a:xfrm>
              <a:off x="4671768" y="2832138"/>
              <a:ext cx="137392" cy="137392"/>
              <a:chOff x="6375567" y="1784996"/>
              <a:chExt cx="137392" cy="137392"/>
            </a:xfrm>
            <a:grpFill/>
          </p:grpSpPr>
          <p:sp>
            <p:nvSpPr>
              <p:cNvPr id="64" name="타원 169"/>
              <p:cNvSpPr/>
              <p:nvPr/>
            </p:nvSpPr>
            <p:spPr>
              <a:xfrm>
                <a:off x="6375567" y="1784996"/>
                <a:ext cx="137392" cy="137392"/>
              </a:xfrm>
              <a:prstGeom prst="ellipse">
                <a:avLst/>
              </a:prstGeom>
              <a:grpFill/>
              <a:ln w="3175" cap="flat" cmpd="sng" algn="ctr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400"/>
                  </a:spcAft>
                  <a:buClrTx/>
                  <a:buSzTx/>
                  <a:buFontTx/>
                  <a:buNone/>
                  <a:defRPr/>
                </a:pPr>
                <a:endParaRPr kumimoji="0" lang="ko-KR" alt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Open Sans Light" panose="020B0306030504020204" pitchFamily="34" charset="0"/>
                  <a:ea typeface="+mn-ea"/>
                  <a:cs typeface="Open Sans Light" panose="020B0306030504020204" pitchFamily="34" charset="0"/>
                </a:endParaRPr>
              </a:p>
            </p:txBody>
          </p:sp>
          <p:sp>
            <p:nvSpPr>
              <p:cNvPr id="65" name="타원 169"/>
              <p:cNvSpPr/>
              <p:nvPr/>
            </p:nvSpPr>
            <p:spPr>
              <a:xfrm>
                <a:off x="6409011" y="1818440"/>
                <a:ext cx="70505" cy="70505"/>
              </a:xfrm>
              <a:prstGeom prst="ellipse">
                <a:avLst/>
              </a:prstGeom>
              <a:grpFill/>
              <a:ln w="3175" cap="flat" cmpd="sng" algn="ctr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400"/>
                  </a:spcAft>
                  <a:buClrTx/>
                  <a:buSzTx/>
                  <a:buFontTx/>
                  <a:buNone/>
                  <a:defRPr/>
                </a:pPr>
                <a:endParaRPr kumimoji="0" lang="ko-KR" alt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Open Sans Light" panose="020B0306030504020204" pitchFamily="34" charset="0"/>
                  <a:ea typeface="+mn-ea"/>
                  <a:cs typeface="Open Sans Light" panose="020B0306030504020204" pitchFamily="34" charset="0"/>
                </a:endParaRPr>
              </a:p>
            </p:txBody>
          </p:sp>
        </p:grpSp>
        <p:cxnSp>
          <p:nvCxnSpPr>
            <p:cNvPr id="63" name="직선 연결선 250"/>
            <p:cNvCxnSpPr/>
            <p:nvPr/>
          </p:nvCxnSpPr>
          <p:spPr>
            <a:xfrm>
              <a:off x="4809160" y="2896735"/>
              <a:ext cx="1756740" cy="0"/>
            </a:xfrm>
            <a:prstGeom prst="line">
              <a:avLst/>
            </a:prstGeom>
            <a:grpFill/>
            <a:ln w="6350">
              <a:solidFill>
                <a:schemeClr val="tx1">
                  <a:lumMod val="75000"/>
                  <a:lumOff val="2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6" name="Group 40"/>
          <p:cNvGrpSpPr/>
          <p:nvPr/>
        </p:nvGrpSpPr>
        <p:grpSpPr>
          <a:xfrm>
            <a:off x="4413363" y="5918184"/>
            <a:ext cx="3984733" cy="208297"/>
            <a:chOff x="4671768" y="3485661"/>
            <a:chExt cx="2628315" cy="137392"/>
          </a:xfrm>
          <a:solidFill>
            <a:schemeClr val="bg1"/>
          </a:solidFill>
        </p:grpSpPr>
        <p:grpSp>
          <p:nvGrpSpPr>
            <p:cNvPr id="67" name="Group 37"/>
            <p:cNvGrpSpPr/>
            <p:nvPr/>
          </p:nvGrpSpPr>
          <p:grpSpPr>
            <a:xfrm>
              <a:off x="4671768" y="3485661"/>
              <a:ext cx="137392" cy="137392"/>
              <a:chOff x="6375567" y="1784996"/>
              <a:chExt cx="137392" cy="137392"/>
            </a:xfrm>
            <a:grpFill/>
          </p:grpSpPr>
          <p:sp>
            <p:nvSpPr>
              <p:cNvPr id="69" name="타원 169"/>
              <p:cNvSpPr/>
              <p:nvPr/>
            </p:nvSpPr>
            <p:spPr>
              <a:xfrm>
                <a:off x="6375567" y="1784996"/>
                <a:ext cx="137392" cy="137392"/>
              </a:xfrm>
              <a:prstGeom prst="ellipse">
                <a:avLst/>
              </a:prstGeom>
              <a:grpFill/>
              <a:ln w="3175" cap="flat" cmpd="sng" algn="ctr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400"/>
                  </a:spcAft>
                  <a:buClrTx/>
                  <a:buSzTx/>
                  <a:buFontTx/>
                  <a:buNone/>
                  <a:defRPr/>
                </a:pPr>
                <a:endParaRPr kumimoji="0" lang="ko-KR" alt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Open Sans Light" panose="020B0306030504020204" pitchFamily="34" charset="0"/>
                  <a:ea typeface="+mn-ea"/>
                  <a:cs typeface="Open Sans Light" panose="020B0306030504020204" pitchFamily="34" charset="0"/>
                </a:endParaRPr>
              </a:p>
            </p:txBody>
          </p:sp>
          <p:sp>
            <p:nvSpPr>
              <p:cNvPr id="70" name="타원 169"/>
              <p:cNvSpPr/>
              <p:nvPr/>
            </p:nvSpPr>
            <p:spPr>
              <a:xfrm>
                <a:off x="6409011" y="1818440"/>
                <a:ext cx="70505" cy="70505"/>
              </a:xfrm>
              <a:prstGeom prst="ellipse">
                <a:avLst/>
              </a:prstGeom>
              <a:grpFill/>
              <a:ln w="3175" cap="flat" cmpd="sng" algn="ctr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400"/>
                  </a:spcAft>
                  <a:buClrTx/>
                  <a:buSzTx/>
                  <a:buFontTx/>
                  <a:buNone/>
                  <a:defRPr/>
                </a:pPr>
                <a:endParaRPr kumimoji="0" lang="ko-KR" alt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Open Sans Light" panose="020B0306030504020204" pitchFamily="34" charset="0"/>
                  <a:ea typeface="+mn-ea"/>
                  <a:cs typeface="Open Sans Light" panose="020B0306030504020204" pitchFamily="34" charset="0"/>
                </a:endParaRPr>
              </a:p>
            </p:txBody>
          </p:sp>
        </p:grpSp>
        <p:cxnSp>
          <p:nvCxnSpPr>
            <p:cNvPr id="68" name="직선 연결선 250"/>
            <p:cNvCxnSpPr/>
            <p:nvPr/>
          </p:nvCxnSpPr>
          <p:spPr>
            <a:xfrm>
              <a:off x="4809160" y="3552499"/>
              <a:ext cx="2490923" cy="0"/>
            </a:xfrm>
            <a:prstGeom prst="line">
              <a:avLst/>
            </a:prstGeom>
            <a:grpFill/>
            <a:ln w="6350">
              <a:solidFill>
                <a:schemeClr val="tx1">
                  <a:lumMod val="75000"/>
                  <a:lumOff val="2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1" name="矩形 53"/>
          <p:cNvSpPr>
            <a:spLocks noChangeArrowheads="1"/>
          </p:cNvSpPr>
          <p:nvPr/>
        </p:nvSpPr>
        <p:spPr bwMode="auto">
          <a:xfrm>
            <a:off x="2119313" y="2757488"/>
            <a:ext cx="218281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单击此处添加您的内容单击此处添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2" name="矩形 53"/>
          <p:cNvSpPr>
            <a:spLocks noChangeArrowheads="1"/>
          </p:cNvSpPr>
          <p:nvPr/>
        </p:nvSpPr>
        <p:spPr bwMode="auto">
          <a:xfrm>
            <a:off x="2119313" y="3802063"/>
            <a:ext cx="218281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单击此处添加您的内容单击此处添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3" name="矩形 53"/>
          <p:cNvSpPr>
            <a:spLocks noChangeArrowheads="1"/>
          </p:cNvSpPr>
          <p:nvPr/>
        </p:nvSpPr>
        <p:spPr bwMode="auto">
          <a:xfrm>
            <a:off x="2119313" y="4732338"/>
            <a:ext cx="2182813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单击此处添加您的内容单击此处添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1518" name="矩形 53"/>
          <p:cNvSpPr/>
          <p:nvPr/>
        </p:nvSpPr>
        <p:spPr>
          <a:xfrm>
            <a:off x="2119313" y="5776913"/>
            <a:ext cx="2182812" cy="58578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1600" dirty="0">
                <a:solidFill>
                  <a:srgbClr val="5F55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单击此处添加您的内容单击此处添</a:t>
            </a:r>
            <a:endParaRPr lang="zh-CN" altLang="en-US" sz="1600" dirty="0">
              <a:solidFill>
                <a:srgbClr val="5F5560"/>
              </a:solidFill>
            </a:endParaRPr>
          </a:p>
        </p:txBody>
      </p:sp>
      <p:sp>
        <p:nvSpPr>
          <p:cNvPr id="21519" name="文本框 74"/>
          <p:cNvSpPr txBox="1"/>
          <p:nvPr/>
        </p:nvSpPr>
        <p:spPr>
          <a:xfrm>
            <a:off x="2119313" y="2311400"/>
            <a:ext cx="1346200" cy="4000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000" b="1" dirty="0">
                <a:solidFill>
                  <a:srgbClr val="5F55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编辑文字</a:t>
            </a:r>
            <a:endParaRPr lang="zh-CN" altLang="en-US" sz="2000" b="1" dirty="0">
              <a:solidFill>
                <a:srgbClr val="5F55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520" name="文本框 75"/>
          <p:cNvSpPr txBox="1"/>
          <p:nvPr/>
        </p:nvSpPr>
        <p:spPr>
          <a:xfrm>
            <a:off x="2119313" y="3400425"/>
            <a:ext cx="1346200" cy="4000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000" b="1" dirty="0">
                <a:solidFill>
                  <a:srgbClr val="5F55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编辑文字</a:t>
            </a:r>
            <a:endParaRPr lang="zh-CN" altLang="en-US" sz="2000" b="1" dirty="0">
              <a:solidFill>
                <a:srgbClr val="5F55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521" name="文本框 76"/>
          <p:cNvSpPr txBox="1"/>
          <p:nvPr/>
        </p:nvSpPr>
        <p:spPr>
          <a:xfrm>
            <a:off x="2119313" y="4332288"/>
            <a:ext cx="1346200" cy="4000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000" b="1" dirty="0">
                <a:solidFill>
                  <a:srgbClr val="5F55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编辑文字</a:t>
            </a:r>
            <a:endParaRPr lang="zh-CN" altLang="en-US" sz="2000" b="1" dirty="0">
              <a:solidFill>
                <a:srgbClr val="5F55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522" name="文本框 77"/>
          <p:cNvSpPr txBox="1"/>
          <p:nvPr/>
        </p:nvSpPr>
        <p:spPr>
          <a:xfrm>
            <a:off x="2119313" y="5422900"/>
            <a:ext cx="1346200" cy="4000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000" b="1" dirty="0">
                <a:solidFill>
                  <a:srgbClr val="5F55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编辑文字</a:t>
            </a:r>
            <a:endParaRPr lang="zh-CN" altLang="en-US" sz="2000" b="1" dirty="0">
              <a:solidFill>
                <a:srgbClr val="5F55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9" name="矩形 78"/>
          <p:cNvSpPr/>
          <p:nvPr/>
        </p:nvSpPr>
        <p:spPr>
          <a:xfrm>
            <a:off x="1060450" y="2427288"/>
            <a:ext cx="762000" cy="762000"/>
          </a:xfrm>
          <a:prstGeom prst="rect">
            <a:avLst/>
          </a:prstGeom>
          <a:solidFill>
            <a:srgbClr val="F7AA98"/>
          </a:solidFill>
          <a:ln>
            <a:solidFill>
              <a:srgbClr val="F2CDD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1524" name="Freeform 328"/>
          <p:cNvSpPr/>
          <p:nvPr/>
        </p:nvSpPr>
        <p:spPr>
          <a:xfrm>
            <a:off x="1121093" y="2636203"/>
            <a:ext cx="615950" cy="344487"/>
          </a:xfrm>
          <a:custGeom>
            <a:avLst/>
            <a:gdLst/>
            <a:ahLst/>
            <a:cxnLst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0"/>
              </a:cxn>
              <a:cxn ang="0">
                <a:pos x="2147483646" y="0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488416056" y="2147483646"/>
              </a:cxn>
              <a:cxn ang="0">
                <a:pos x="2147483646" y="2147483646"/>
              </a:cxn>
              <a:cxn ang="0">
                <a:pos x="0" y="2147483646"/>
              </a:cxn>
              <a:cxn ang="0">
                <a:pos x="2147483646" y="2147483646"/>
              </a:cxn>
              <a:cxn ang="0">
                <a:pos x="0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</a:cxnLst>
            <a:pathLst>
              <a:path w="1564" h="871">
                <a:moveTo>
                  <a:pt x="585" y="610"/>
                </a:moveTo>
                <a:cubicBezTo>
                  <a:pt x="510" y="610"/>
                  <a:pt x="451" y="669"/>
                  <a:pt x="451" y="744"/>
                </a:cubicBezTo>
                <a:cubicBezTo>
                  <a:pt x="451" y="820"/>
                  <a:pt x="510" y="870"/>
                  <a:pt x="585" y="870"/>
                </a:cubicBezTo>
                <a:cubicBezTo>
                  <a:pt x="652" y="870"/>
                  <a:pt x="710" y="820"/>
                  <a:pt x="710" y="744"/>
                </a:cubicBezTo>
                <a:cubicBezTo>
                  <a:pt x="710" y="669"/>
                  <a:pt x="652" y="610"/>
                  <a:pt x="585" y="610"/>
                </a:cubicBezTo>
                <a:close/>
                <a:moveTo>
                  <a:pt x="585" y="811"/>
                </a:moveTo>
                <a:cubicBezTo>
                  <a:pt x="543" y="811"/>
                  <a:pt x="518" y="778"/>
                  <a:pt x="518" y="744"/>
                </a:cubicBezTo>
                <a:cubicBezTo>
                  <a:pt x="518" y="711"/>
                  <a:pt x="543" y="677"/>
                  <a:pt x="585" y="677"/>
                </a:cubicBezTo>
                <a:cubicBezTo>
                  <a:pt x="618" y="677"/>
                  <a:pt x="643" y="711"/>
                  <a:pt x="643" y="744"/>
                </a:cubicBezTo>
                <a:cubicBezTo>
                  <a:pt x="643" y="778"/>
                  <a:pt x="618" y="811"/>
                  <a:pt x="585" y="811"/>
                </a:cubicBezTo>
                <a:close/>
                <a:moveTo>
                  <a:pt x="1563" y="519"/>
                </a:moveTo>
                <a:cubicBezTo>
                  <a:pt x="1563" y="652"/>
                  <a:pt x="1563" y="652"/>
                  <a:pt x="1563" y="652"/>
                </a:cubicBezTo>
                <a:cubicBezTo>
                  <a:pt x="1563" y="694"/>
                  <a:pt x="1538" y="719"/>
                  <a:pt x="1505" y="719"/>
                </a:cubicBezTo>
                <a:cubicBezTo>
                  <a:pt x="1429" y="719"/>
                  <a:pt x="1429" y="719"/>
                  <a:pt x="1429" y="719"/>
                </a:cubicBezTo>
                <a:cubicBezTo>
                  <a:pt x="1421" y="636"/>
                  <a:pt x="1346" y="569"/>
                  <a:pt x="1262" y="569"/>
                </a:cubicBezTo>
                <a:cubicBezTo>
                  <a:pt x="1178" y="569"/>
                  <a:pt x="1103" y="636"/>
                  <a:pt x="1095" y="719"/>
                </a:cubicBezTo>
                <a:cubicBezTo>
                  <a:pt x="752" y="719"/>
                  <a:pt x="752" y="719"/>
                  <a:pt x="752" y="719"/>
                </a:cubicBezTo>
                <a:cubicBezTo>
                  <a:pt x="735" y="636"/>
                  <a:pt x="669" y="569"/>
                  <a:pt x="585" y="569"/>
                </a:cubicBezTo>
                <a:cubicBezTo>
                  <a:pt x="493" y="569"/>
                  <a:pt x="426" y="636"/>
                  <a:pt x="409" y="719"/>
                </a:cubicBezTo>
                <a:cubicBezTo>
                  <a:pt x="326" y="719"/>
                  <a:pt x="326" y="719"/>
                  <a:pt x="326" y="719"/>
                </a:cubicBezTo>
                <a:cubicBezTo>
                  <a:pt x="292" y="719"/>
                  <a:pt x="267" y="694"/>
                  <a:pt x="267" y="652"/>
                </a:cubicBezTo>
                <a:cubicBezTo>
                  <a:pt x="267" y="519"/>
                  <a:pt x="267" y="519"/>
                  <a:pt x="267" y="519"/>
                </a:cubicBezTo>
                <a:lnTo>
                  <a:pt x="1563" y="519"/>
                </a:lnTo>
                <a:close/>
                <a:moveTo>
                  <a:pt x="1262" y="610"/>
                </a:moveTo>
                <a:cubicBezTo>
                  <a:pt x="1187" y="610"/>
                  <a:pt x="1128" y="669"/>
                  <a:pt x="1128" y="744"/>
                </a:cubicBezTo>
                <a:cubicBezTo>
                  <a:pt x="1128" y="820"/>
                  <a:pt x="1187" y="870"/>
                  <a:pt x="1262" y="870"/>
                </a:cubicBezTo>
                <a:cubicBezTo>
                  <a:pt x="1337" y="870"/>
                  <a:pt x="1396" y="820"/>
                  <a:pt x="1396" y="744"/>
                </a:cubicBezTo>
                <a:cubicBezTo>
                  <a:pt x="1396" y="669"/>
                  <a:pt x="1337" y="610"/>
                  <a:pt x="1262" y="610"/>
                </a:cubicBezTo>
                <a:close/>
                <a:moveTo>
                  <a:pt x="1262" y="811"/>
                </a:moveTo>
                <a:cubicBezTo>
                  <a:pt x="1229" y="811"/>
                  <a:pt x="1195" y="778"/>
                  <a:pt x="1195" y="744"/>
                </a:cubicBezTo>
                <a:cubicBezTo>
                  <a:pt x="1195" y="711"/>
                  <a:pt x="1229" y="677"/>
                  <a:pt x="1262" y="677"/>
                </a:cubicBezTo>
                <a:cubicBezTo>
                  <a:pt x="1295" y="677"/>
                  <a:pt x="1329" y="711"/>
                  <a:pt x="1329" y="744"/>
                </a:cubicBezTo>
                <a:cubicBezTo>
                  <a:pt x="1329" y="778"/>
                  <a:pt x="1295" y="811"/>
                  <a:pt x="1262" y="811"/>
                </a:cubicBezTo>
                <a:close/>
                <a:moveTo>
                  <a:pt x="1538" y="376"/>
                </a:moveTo>
                <a:cubicBezTo>
                  <a:pt x="1295" y="134"/>
                  <a:pt x="1295" y="134"/>
                  <a:pt x="1295" y="134"/>
                </a:cubicBezTo>
                <a:cubicBezTo>
                  <a:pt x="1279" y="117"/>
                  <a:pt x="1254" y="109"/>
                  <a:pt x="1229" y="109"/>
                </a:cubicBezTo>
                <a:cubicBezTo>
                  <a:pt x="1112" y="109"/>
                  <a:pt x="1112" y="109"/>
                  <a:pt x="1112" y="109"/>
                </a:cubicBezTo>
                <a:cubicBezTo>
                  <a:pt x="1112" y="59"/>
                  <a:pt x="1112" y="59"/>
                  <a:pt x="1112" y="59"/>
                </a:cubicBezTo>
                <a:cubicBezTo>
                  <a:pt x="1112" y="25"/>
                  <a:pt x="1078" y="0"/>
                  <a:pt x="1045" y="0"/>
                </a:cubicBezTo>
                <a:cubicBezTo>
                  <a:pt x="326" y="0"/>
                  <a:pt x="326" y="0"/>
                  <a:pt x="326" y="0"/>
                </a:cubicBezTo>
                <a:cubicBezTo>
                  <a:pt x="292" y="0"/>
                  <a:pt x="267" y="25"/>
                  <a:pt x="267" y="59"/>
                </a:cubicBezTo>
                <a:cubicBezTo>
                  <a:pt x="267" y="75"/>
                  <a:pt x="267" y="75"/>
                  <a:pt x="267" y="75"/>
                </a:cubicBezTo>
                <a:cubicBezTo>
                  <a:pt x="8" y="101"/>
                  <a:pt x="8" y="101"/>
                  <a:pt x="8" y="101"/>
                </a:cubicBezTo>
                <a:cubicBezTo>
                  <a:pt x="459" y="159"/>
                  <a:pt x="459" y="159"/>
                  <a:pt x="459" y="159"/>
                </a:cubicBezTo>
                <a:cubicBezTo>
                  <a:pt x="0" y="209"/>
                  <a:pt x="0" y="209"/>
                  <a:pt x="0" y="209"/>
                </a:cubicBezTo>
                <a:cubicBezTo>
                  <a:pt x="459" y="268"/>
                  <a:pt x="459" y="268"/>
                  <a:pt x="459" y="268"/>
                </a:cubicBezTo>
                <a:cubicBezTo>
                  <a:pt x="0" y="309"/>
                  <a:pt x="0" y="309"/>
                  <a:pt x="0" y="309"/>
                </a:cubicBezTo>
                <a:cubicBezTo>
                  <a:pt x="267" y="360"/>
                  <a:pt x="267" y="360"/>
                  <a:pt x="267" y="360"/>
                </a:cubicBezTo>
                <a:cubicBezTo>
                  <a:pt x="267" y="485"/>
                  <a:pt x="267" y="485"/>
                  <a:pt x="267" y="485"/>
                </a:cubicBezTo>
                <a:cubicBezTo>
                  <a:pt x="1563" y="485"/>
                  <a:pt x="1563" y="485"/>
                  <a:pt x="1563" y="485"/>
                </a:cubicBezTo>
                <a:cubicBezTo>
                  <a:pt x="1563" y="435"/>
                  <a:pt x="1563" y="435"/>
                  <a:pt x="1563" y="435"/>
                </a:cubicBezTo>
                <a:cubicBezTo>
                  <a:pt x="1563" y="410"/>
                  <a:pt x="1555" y="393"/>
                  <a:pt x="1538" y="376"/>
                </a:cubicBezTo>
                <a:close/>
                <a:moveTo>
                  <a:pt x="1429" y="385"/>
                </a:moveTo>
                <a:cubicBezTo>
                  <a:pt x="1195" y="385"/>
                  <a:pt x="1195" y="385"/>
                  <a:pt x="1195" y="385"/>
                </a:cubicBezTo>
                <a:cubicBezTo>
                  <a:pt x="1187" y="385"/>
                  <a:pt x="1178" y="376"/>
                  <a:pt x="1178" y="376"/>
                </a:cubicBezTo>
                <a:cubicBezTo>
                  <a:pt x="1178" y="193"/>
                  <a:pt x="1178" y="193"/>
                  <a:pt x="1178" y="193"/>
                </a:cubicBezTo>
                <a:cubicBezTo>
                  <a:pt x="1178" y="184"/>
                  <a:pt x="1187" y="184"/>
                  <a:pt x="1195" y="184"/>
                </a:cubicBezTo>
                <a:cubicBezTo>
                  <a:pt x="1237" y="184"/>
                  <a:pt x="1237" y="184"/>
                  <a:pt x="1237" y="184"/>
                </a:cubicBezTo>
                <a:lnTo>
                  <a:pt x="1245" y="184"/>
                </a:lnTo>
                <a:cubicBezTo>
                  <a:pt x="1438" y="368"/>
                  <a:pt x="1438" y="368"/>
                  <a:pt x="1438" y="368"/>
                </a:cubicBezTo>
                <a:cubicBezTo>
                  <a:pt x="1446" y="376"/>
                  <a:pt x="1438" y="385"/>
                  <a:pt x="1429" y="385"/>
                </a:cubicBezTo>
                <a:close/>
                <a:moveTo>
                  <a:pt x="1429" y="385"/>
                </a:moveTo>
                <a:lnTo>
                  <a:pt x="1429" y="385"/>
                </a:ln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grpSp>
        <p:nvGrpSpPr>
          <p:cNvPr id="21525" name="组合 80"/>
          <p:cNvGrpSpPr/>
          <p:nvPr/>
        </p:nvGrpSpPr>
        <p:grpSpPr>
          <a:xfrm>
            <a:off x="1060450" y="3463925"/>
            <a:ext cx="762000" cy="762000"/>
            <a:chOff x="1059668" y="3139605"/>
            <a:chExt cx="762000" cy="762000"/>
          </a:xfrm>
        </p:grpSpPr>
        <p:sp>
          <p:nvSpPr>
            <p:cNvPr id="82" name="矩形 81"/>
            <p:cNvSpPr/>
            <p:nvPr/>
          </p:nvSpPr>
          <p:spPr>
            <a:xfrm>
              <a:off x="1059668" y="3139605"/>
              <a:ext cx="762000" cy="762000"/>
            </a:xfrm>
            <a:prstGeom prst="rect">
              <a:avLst/>
            </a:prstGeom>
            <a:solidFill>
              <a:srgbClr val="5EAB4E"/>
            </a:solidFill>
            <a:ln>
              <a:solidFill>
                <a:srgbClr val="F2CDD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1533" name="Freeform 237"/>
            <p:cNvSpPr/>
            <p:nvPr/>
          </p:nvSpPr>
          <p:spPr>
            <a:xfrm>
              <a:off x="1195121" y="3388031"/>
              <a:ext cx="519763" cy="381678"/>
            </a:xfrm>
            <a:custGeom>
              <a:avLst/>
              <a:gdLst/>
              <a:ahLst/>
              <a:cxnLst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976740790" y="1908291390"/>
                </a:cxn>
                <a:cxn ang="0">
                  <a:pos x="2147483646" y="0"/>
                </a:cxn>
                <a:cxn ang="0">
                  <a:pos x="2147483646" y="0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0" y="2147483646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pathLst>
                <a:path w="1347" h="987">
                  <a:moveTo>
                    <a:pt x="586" y="602"/>
                  </a:moveTo>
                  <a:cubicBezTo>
                    <a:pt x="561" y="585"/>
                    <a:pt x="519" y="560"/>
                    <a:pt x="502" y="535"/>
                  </a:cubicBezTo>
                  <a:cubicBezTo>
                    <a:pt x="42" y="117"/>
                    <a:pt x="42" y="117"/>
                    <a:pt x="42" y="117"/>
                  </a:cubicBezTo>
                  <a:cubicBezTo>
                    <a:pt x="26" y="100"/>
                    <a:pt x="9" y="58"/>
                    <a:pt x="17" y="33"/>
                  </a:cubicBezTo>
                  <a:cubicBezTo>
                    <a:pt x="34" y="17"/>
                    <a:pt x="51" y="0"/>
                    <a:pt x="92" y="0"/>
                  </a:cubicBezTo>
                  <a:cubicBezTo>
                    <a:pt x="1255" y="0"/>
                    <a:pt x="1255" y="0"/>
                    <a:pt x="1255" y="0"/>
                  </a:cubicBezTo>
                  <a:cubicBezTo>
                    <a:pt x="1255" y="0"/>
                    <a:pt x="1305" y="0"/>
                    <a:pt x="1330" y="41"/>
                  </a:cubicBezTo>
                  <a:cubicBezTo>
                    <a:pt x="1346" y="67"/>
                    <a:pt x="1330" y="108"/>
                    <a:pt x="1305" y="125"/>
                  </a:cubicBezTo>
                  <a:cubicBezTo>
                    <a:pt x="803" y="576"/>
                    <a:pt x="803" y="576"/>
                    <a:pt x="803" y="576"/>
                  </a:cubicBezTo>
                  <a:cubicBezTo>
                    <a:pt x="803" y="576"/>
                    <a:pt x="711" y="652"/>
                    <a:pt x="586" y="602"/>
                  </a:cubicBezTo>
                  <a:close/>
                  <a:moveTo>
                    <a:pt x="92" y="986"/>
                  </a:moveTo>
                  <a:cubicBezTo>
                    <a:pt x="92" y="986"/>
                    <a:pt x="0" y="978"/>
                    <a:pt x="0" y="894"/>
                  </a:cubicBezTo>
                  <a:cubicBezTo>
                    <a:pt x="0" y="225"/>
                    <a:pt x="0" y="225"/>
                    <a:pt x="0" y="225"/>
                  </a:cubicBezTo>
                  <a:cubicBezTo>
                    <a:pt x="0" y="200"/>
                    <a:pt x="17" y="192"/>
                    <a:pt x="42" y="217"/>
                  </a:cubicBezTo>
                  <a:cubicBezTo>
                    <a:pt x="234" y="409"/>
                    <a:pt x="234" y="409"/>
                    <a:pt x="234" y="409"/>
                  </a:cubicBezTo>
                  <a:cubicBezTo>
                    <a:pt x="260" y="426"/>
                    <a:pt x="268" y="468"/>
                    <a:pt x="251" y="493"/>
                  </a:cubicBezTo>
                  <a:cubicBezTo>
                    <a:pt x="109" y="827"/>
                    <a:pt x="109" y="827"/>
                    <a:pt x="109" y="827"/>
                  </a:cubicBezTo>
                  <a:cubicBezTo>
                    <a:pt x="101" y="853"/>
                    <a:pt x="109" y="853"/>
                    <a:pt x="126" y="827"/>
                  </a:cubicBezTo>
                  <a:cubicBezTo>
                    <a:pt x="318" y="576"/>
                    <a:pt x="318" y="576"/>
                    <a:pt x="318" y="576"/>
                  </a:cubicBezTo>
                  <a:cubicBezTo>
                    <a:pt x="343" y="552"/>
                    <a:pt x="368" y="552"/>
                    <a:pt x="393" y="568"/>
                  </a:cubicBezTo>
                  <a:cubicBezTo>
                    <a:pt x="477" y="643"/>
                    <a:pt x="477" y="643"/>
                    <a:pt x="477" y="643"/>
                  </a:cubicBezTo>
                  <a:cubicBezTo>
                    <a:pt x="502" y="660"/>
                    <a:pt x="544" y="685"/>
                    <a:pt x="569" y="694"/>
                  </a:cubicBezTo>
                  <a:cubicBezTo>
                    <a:pt x="636" y="710"/>
                    <a:pt x="744" y="735"/>
                    <a:pt x="820" y="677"/>
                  </a:cubicBezTo>
                  <a:cubicBezTo>
                    <a:pt x="945" y="568"/>
                    <a:pt x="945" y="568"/>
                    <a:pt x="945" y="568"/>
                  </a:cubicBezTo>
                  <a:cubicBezTo>
                    <a:pt x="970" y="552"/>
                    <a:pt x="1004" y="552"/>
                    <a:pt x="1020" y="576"/>
                  </a:cubicBezTo>
                  <a:cubicBezTo>
                    <a:pt x="1229" y="853"/>
                    <a:pt x="1229" y="853"/>
                    <a:pt x="1229" y="853"/>
                  </a:cubicBezTo>
                  <a:cubicBezTo>
                    <a:pt x="1246" y="877"/>
                    <a:pt x="1246" y="869"/>
                    <a:pt x="1238" y="844"/>
                  </a:cubicBezTo>
                  <a:cubicBezTo>
                    <a:pt x="1096" y="493"/>
                    <a:pt x="1096" y="493"/>
                    <a:pt x="1096" y="493"/>
                  </a:cubicBezTo>
                  <a:cubicBezTo>
                    <a:pt x="1079" y="468"/>
                    <a:pt x="1087" y="434"/>
                    <a:pt x="1112" y="409"/>
                  </a:cubicBezTo>
                  <a:cubicBezTo>
                    <a:pt x="1313" y="217"/>
                    <a:pt x="1313" y="217"/>
                    <a:pt x="1313" y="217"/>
                  </a:cubicBezTo>
                  <a:cubicBezTo>
                    <a:pt x="1330" y="192"/>
                    <a:pt x="1346" y="200"/>
                    <a:pt x="1346" y="225"/>
                  </a:cubicBezTo>
                  <a:cubicBezTo>
                    <a:pt x="1346" y="903"/>
                    <a:pt x="1346" y="903"/>
                    <a:pt x="1346" y="903"/>
                  </a:cubicBezTo>
                  <a:cubicBezTo>
                    <a:pt x="1346" y="903"/>
                    <a:pt x="1338" y="986"/>
                    <a:pt x="1246" y="986"/>
                  </a:cubicBezTo>
                  <a:cubicBezTo>
                    <a:pt x="92" y="986"/>
                    <a:pt x="92" y="986"/>
                    <a:pt x="92" y="986"/>
                  </a:cubicBezTo>
                  <a:close/>
                  <a:moveTo>
                    <a:pt x="92" y="986"/>
                  </a:moveTo>
                  <a:lnTo>
                    <a:pt x="92" y="986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</p:grpSp>
      <p:grpSp>
        <p:nvGrpSpPr>
          <p:cNvPr id="21526" name="组合 83"/>
          <p:cNvGrpSpPr/>
          <p:nvPr/>
        </p:nvGrpSpPr>
        <p:grpSpPr>
          <a:xfrm>
            <a:off x="1060450" y="4500563"/>
            <a:ext cx="762000" cy="762000"/>
            <a:chOff x="1059668" y="4176470"/>
            <a:chExt cx="762000" cy="762000"/>
          </a:xfrm>
        </p:grpSpPr>
        <p:sp>
          <p:nvSpPr>
            <p:cNvPr id="85" name="矩形 84"/>
            <p:cNvSpPr/>
            <p:nvPr/>
          </p:nvSpPr>
          <p:spPr>
            <a:xfrm>
              <a:off x="1059668" y="4176470"/>
              <a:ext cx="762000" cy="762000"/>
            </a:xfrm>
            <a:prstGeom prst="rect">
              <a:avLst/>
            </a:prstGeom>
            <a:solidFill>
              <a:srgbClr val="F7AA98"/>
            </a:solidFill>
            <a:ln>
              <a:solidFill>
                <a:srgbClr val="F2CDD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grpSp>
          <p:nvGrpSpPr>
            <p:cNvPr id="86" name="Group 2"/>
            <p:cNvGrpSpPr/>
            <p:nvPr/>
          </p:nvGrpSpPr>
          <p:grpSpPr bwMode="auto">
            <a:xfrm>
              <a:off x="1165436" y="4266663"/>
              <a:ext cx="550463" cy="545175"/>
              <a:chOff x="1569458" y="688424"/>
              <a:chExt cx="334962" cy="331788"/>
            </a:xfrm>
            <a:solidFill>
              <a:schemeClr val="bg1"/>
            </a:solidFill>
          </p:grpSpPr>
          <p:sp>
            <p:nvSpPr>
              <p:cNvPr id="87" name="Freeform 11"/>
              <p:cNvSpPr>
                <a:spLocks noChangeArrowheads="1"/>
              </p:cNvSpPr>
              <p:nvPr/>
            </p:nvSpPr>
            <p:spPr bwMode="auto">
              <a:xfrm>
                <a:off x="1587500" y="901699"/>
                <a:ext cx="42863" cy="77788"/>
              </a:xfrm>
              <a:custGeom>
                <a:avLst/>
                <a:gdLst>
                  <a:gd name="T0" fmla="*/ 0 w 118"/>
                  <a:gd name="T1" fmla="*/ 183 h 218"/>
                  <a:gd name="T2" fmla="*/ 25 w 118"/>
                  <a:gd name="T3" fmla="*/ 217 h 218"/>
                  <a:gd name="T4" fmla="*/ 84 w 118"/>
                  <a:gd name="T5" fmla="*/ 217 h 218"/>
                  <a:gd name="T6" fmla="*/ 117 w 118"/>
                  <a:gd name="T7" fmla="*/ 183 h 218"/>
                  <a:gd name="T8" fmla="*/ 117 w 118"/>
                  <a:gd name="T9" fmla="*/ 0 h 218"/>
                  <a:gd name="T10" fmla="*/ 17 w 118"/>
                  <a:gd name="T11" fmla="*/ 91 h 218"/>
                  <a:gd name="T12" fmla="*/ 0 w 118"/>
                  <a:gd name="T13" fmla="*/ 75 h 218"/>
                  <a:gd name="T14" fmla="*/ 0 w 118"/>
                  <a:gd name="T15" fmla="*/ 183 h 218"/>
                  <a:gd name="T16" fmla="*/ 0 w 118"/>
                  <a:gd name="T17" fmla="*/ 183 h 218"/>
                  <a:gd name="T18" fmla="*/ 0 w 118"/>
                  <a:gd name="T19" fmla="*/ 183 h 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18" h="218">
                    <a:moveTo>
                      <a:pt x="0" y="183"/>
                    </a:moveTo>
                    <a:cubicBezTo>
                      <a:pt x="0" y="200"/>
                      <a:pt x="8" y="217"/>
                      <a:pt x="25" y="217"/>
                    </a:cubicBezTo>
                    <a:cubicBezTo>
                      <a:pt x="84" y="217"/>
                      <a:pt x="84" y="217"/>
                      <a:pt x="84" y="217"/>
                    </a:cubicBezTo>
                    <a:cubicBezTo>
                      <a:pt x="100" y="217"/>
                      <a:pt x="117" y="200"/>
                      <a:pt x="117" y="183"/>
                    </a:cubicBezTo>
                    <a:cubicBezTo>
                      <a:pt x="117" y="0"/>
                      <a:pt x="117" y="0"/>
                      <a:pt x="117" y="0"/>
                    </a:cubicBezTo>
                    <a:cubicBezTo>
                      <a:pt x="17" y="91"/>
                      <a:pt x="17" y="91"/>
                      <a:pt x="17" y="91"/>
                    </a:cubicBezTo>
                    <a:cubicBezTo>
                      <a:pt x="0" y="75"/>
                      <a:pt x="0" y="75"/>
                      <a:pt x="0" y="75"/>
                    </a:cubicBezTo>
                    <a:lnTo>
                      <a:pt x="0" y="183"/>
                    </a:lnTo>
                    <a:close/>
                    <a:moveTo>
                      <a:pt x="0" y="183"/>
                    </a:moveTo>
                    <a:lnTo>
                      <a:pt x="0" y="183"/>
                    </a:lnTo>
                    <a:close/>
                  </a:path>
                </a:pathLst>
              </a:custGeom>
              <a:solidFill>
                <a:srgbClr val="5F5560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Open Sans Light"/>
                  <a:ea typeface="+mn-ea"/>
                  <a:cs typeface="Open Sans Light"/>
                </a:endParaRPr>
              </a:p>
            </p:txBody>
          </p:sp>
          <p:sp>
            <p:nvSpPr>
              <p:cNvPr id="88" name="Freeform 12"/>
              <p:cNvSpPr>
                <a:spLocks noChangeArrowheads="1"/>
              </p:cNvSpPr>
              <p:nvPr/>
            </p:nvSpPr>
            <p:spPr bwMode="auto">
              <a:xfrm>
                <a:off x="1657350" y="858837"/>
                <a:ext cx="42863" cy="120650"/>
              </a:xfrm>
              <a:custGeom>
                <a:avLst/>
                <a:gdLst>
                  <a:gd name="T0" fmla="*/ 0 w 118"/>
                  <a:gd name="T1" fmla="*/ 301 h 336"/>
                  <a:gd name="T2" fmla="*/ 34 w 118"/>
                  <a:gd name="T3" fmla="*/ 335 h 336"/>
                  <a:gd name="T4" fmla="*/ 84 w 118"/>
                  <a:gd name="T5" fmla="*/ 335 h 336"/>
                  <a:gd name="T6" fmla="*/ 117 w 118"/>
                  <a:gd name="T7" fmla="*/ 301 h 336"/>
                  <a:gd name="T8" fmla="*/ 117 w 118"/>
                  <a:gd name="T9" fmla="*/ 76 h 336"/>
                  <a:gd name="T10" fmla="*/ 42 w 118"/>
                  <a:gd name="T11" fmla="*/ 0 h 336"/>
                  <a:gd name="T12" fmla="*/ 0 w 118"/>
                  <a:gd name="T13" fmla="*/ 42 h 336"/>
                  <a:gd name="T14" fmla="*/ 0 w 118"/>
                  <a:gd name="T15" fmla="*/ 301 h 336"/>
                  <a:gd name="T16" fmla="*/ 0 w 118"/>
                  <a:gd name="T17" fmla="*/ 301 h 336"/>
                  <a:gd name="T18" fmla="*/ 0 w 118"/>
                  <a:gd name="T19" fmla="*/ 301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18" h="336">
                    <a:moveTo>
                      <a:pt x="0" y="301"/>
                    </a:moveTo>
                    <a:cubicBezTo>
                      <a:pt x="0" y="318"/>
                      <a:pt x="17" y="335"/>
                      <a:pt x="34" y="335"/>
                    </a:cubicBezTo>
                    <a:cubicBezTo>
                      <a:pt x="84" y="335"/>
                      <a:pt x="84" y="335"/>
                      <a:pt x="84" y="335"/>
                    </a:cubicBezTo>
                    <a:cubicBezTo>
                      <a:pt x="101" y="335"/>
                      <a:pt x="117" y="318"/>
                      <a:pt x="117" y="301"/>
                    </a:cubicBezTo>
                    <a:cubicBezTo>
                      <a:pt x="117" y="76"/>
                      <a:pt x="117" y="76"/>
                      <a:pt x="117" y="76"/>
                    </a:cubicBezTo>
                    <a:cubicBezTo>
                      <a:pt x="42" y="0"/>
                      <a:pt x="42" y="0"/>
                      <a:pt x="42" y="0"/>
                    </a:cubicBezTo>
                    <a:cubicBezTo>
                      <a:pt x="0" y="42"/>
                      <a:pt x="0" y="42"/>
                      <a:pt x="0" y="42"/>
                    </a:cubicBezTo>
                    <a:lnTo>
                      <a:pt x="0" y="301"/>
                    </a:lnTo>
                    <a:close/>
                    <a:moveTo>
                      <a:pt x="0" y="301"/>
                    </a:moveTo>
                    <a:lnTo>
                      <a:pt x="0" y="301"/>
                    </a:lnTo>
                    <a:close/>
                  </a:path>
                </a:pathLst>
              </a:custGeom>
              <a:solidFill>
                <a:srgbClr val="5F5560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Open Sans Light"/>
                  <a:ea typeface="+mn-ea"/>
                  <a:cs typeface="Open Sans Light"/>
                </a:endParaRPr>
              </a:p>
            </p:txBody>
          </p:sp>
          <p:sp>
            <p:nvSpPr>
              <p:cNvPr id="89" name="Freeform 13"/>
              <p:cNvSpPr>
                <a:spLocks noChangeArrowheads="1"/>
              </p:cNvSpPr>
              <p:nvPr/>
            </p:nvSpPr>
            <p:spPr bwMode="auto">
              <a:xfrm>
                <a:off x="1727200" y="858837"/>
                <a:ext cx="42863" cy="120650"/>
              </a:xfrm>
              <a:custGeom>
                <a:avLst/>
                <a:gdLst>
                  <a:gd name="T0" fmla="*/ 92 w 118"/>
                  <a:gd name="T1" fmla="*/ 335 h 336"/>
                  <a:gd name="T2" fmla="*/ 117 w 118"/>
                  <a:gd name="T3" fmla="*/ 301 h 336"/>
                  <a:gd name="T4" fmla="*/ 117 w 118"/>
                  <a:gd name="T5" fmla="*/ 0 h 336"/>
                  <a:gd name="T6" fmla="*/ 0 w 118"/>
                  <a:gd name="T7" fmla="*/ 118 h 336"/>
                  <a:gd name="T8" fmla="*/ 0 w 118"/>
                  <a:gd name="T9" fmla="*/ 301 h 336"/>
                  <a:gd name="T10" fmla="*/ 33 w 118"/>
                  <a:gd name="T11" fmla="*/ 335 h 336"/>
                  <a:gd name="T12" fmla="*/ 92 w 118"/>
                  <a:gd name="T13" fmla="*/ 335 h 336"/>
                  <a:gd name="T14" fmla="*/ 92 w 118"/>
                  <a:gd name="T15" fmla="*/ 335 h 336"/>
                  <a:gd name="T16" fmla="*/ 92 w 118"/>
                  <a:gd name="T17" fmla="*/ 335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8" h="336">
                    <a:moveTo>
                      <a:pt x="92" y="335"/>
                    </a:moveTo>
                    <a:cubicBezTo>
                      <a:pt x="108" y="335"/>
                      <a:pt x="117" y="318"/>
                      <a:pt x="117" y="301"/>
                    </a:cubicBezTo>
                    <a:cubicBezTo>
                      <a:pt x="117" y="0"/>
                      <a:pt x="117" y="0"/>
                      <a:pt x="117" y="0"/>
                    </a:cubicBezTo>
                    <a:cubicBezTo>
                      <a:pt x="0" y="118"/>
                      <a:pt x="0" y="118"/>
                      <a:pt x="0" y="118"/>
                    </a:cubicBezTo>
                    <a:cubicBezTo>
                      <a:pt x="0" y="301"/>
                      <a:pt x="0" y="301"/>
                      <a:pt x="0" y="301"/>
                    </a:cubicBezTo>
                    <a:cubicBezTo>
                      <a:pt x="0" y="318"/>
                      <a:pt x="16" y="335"/>
                      <a:pt x="33" y="335"/>
                    </a:cubicBezTo>
                    <a:lnTo>
                      <a:pt x="92" y="335"/>
                    </a:lnTo>
                    <a:close/>
                    <a:moveTo>
                      <a:pt x="92" y="335"/>
                    </a:moveTo>
                    <a:lnTo>
                      <a:pt x="92" y="335"/>
                    </a:lnTo>
                    <a:close/>
                  </a:path>
                </a:pathLst>
              </a:custGeom>
              <a:solidFill>
                <a:srgbClr val="5F5560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Open Sans Light"/>
                  <a:ea typeface="+mn-ea"/>
                  <a:cs typeface="Open Sans Light"/>
                </a:endParaRPr>
              </a:p>
            </p:txBody>
          </p:sp>
          <p:sp>
            <p:nvSpPr>
              <p:cNvPr id="90" name="Freeform 14"/>
              <p:cNvSpPr>
                <a:spLocks noChangeArrowheads="1"/>
              </p:cNvSpPr>
              <p:nvPr/>
            </p:nvSpPr>
            <p:spPr bwMode="auto">
              <a:xfrm>
                <a:off x="1795463" y="817562"/>
                <a:ext cx="46037" cy="163512"/>
              </a:xfrm>
              <a:custGeom>
                <a:avLst/>
                <a:gdLst>
                  <a:gd name="T0" fmla="*/ 0 w 126"/>
                  <a:gd name="T1" fmla="*/ 41 h 452"/>
                  <a:gd name="T2" fmla="*/ 0 w 126"/>
                  <a:gd name="T3" fmla="*/ 417 h 452"/>
                  <a:gd name="T4" fmla="*/ 33 w 126"/>
                  <a:gd name="T5" fmla="*/ 451 h 452"/>
                  <a:gd name="T6" fmla="*/ 92 w 126"/>
                  <a:gd name="T7" fmla="*/ 451 h 452"/>
                  <a:gd name="T8" fmla="*/ 125 w 126"/>
                  <a:gd name="T9" fmla="*/ 417 h 452"/>
                  <a:gd name="T10" fmla="*/ 125 w 126"/>
                  <a:gd name="T11" fmla="*/ 66 h 452"/>
                  <a:gd name="T12" fmla="*/ 50 w 126"/>
                  <a:gd name="T13" fmla="*/ 0 h 452"/>
                  <a:gd name="T14" fmla="*/ 0 w 126"/>
                  <a:gd name="T15" fmla="*/ 41 h 452"/>
                  <a:gd name="T16" fmla="*/ 0 w 126"/>
                  <a:gd name="T17" fmla="*/ 41 h 452"/>
                  <a:gd name="T18" fmla="*/ 0 w 126"/>
                  <a:gd name="T19" fmla="*/ 41 h 4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26" h="452">
                    <a:moveTo>
                      <a:pt x="0" y="41"/>
                    </a:moveTo>
                    <a:cubicBezTo>
                      <a:pt x="0" y="417"/>
                      <a:pt x="0" y="417"/>
                      <a:pt x="0" y="417"/>
                    </a:cubicBezTo>
                    <a:cubicBezTo>
                      <a:pt x="0" y="434"/>
                      <a:pt x="17" y="451"/>
                      <a:pt x="33" y="451"/>
                    </a:cubicBezTo>
                    <a:cubicBezTo>
                      <a:pt x="92" y="451"/>
                      <a:pt x="92" y="451"/>
                      <a:pt x="92" y="451"/>
                    </a:cubicBezTo>
                    <a:cubicBezTo>
                      <a:pt x="109" y="451"/>
                      <a:pt x="125" y="434"/>
                      <a:pt x="125" y="417"/>
                    </a:cubicBezTo>
                    <a:cubicBezTo>
                      <a:pt x="125" y="66"/>
                      <a:pt x="125" y="66"/>
                      <a:pt x="125" y="66"/>
                    </a:cubicBezTo>
                    <a:cubicBezTo>
                      <a:pt x="50" y="0"/>
                      <a:pt x="50" y="0"/>
                      <a:pt x="50" y="0"/>
                    </a:cubicBezTo>
                    <a:lnTo>
                      <a:pt x="0" y="41"/>
                    </a:lnTo>
                    <a:close/>
                    <a:moveTo>
                      <a:pt x="0" y="41"/>
                    </a:moveTo>
                    <a:lnTo>
                      <a:pt x="0" y="4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Open Sans Light"/>
                  <a:ea typeface="+mn-ea"/>
                  <a:cs typeface="Open Sans Light"/>
                </a:endParaRPr>
              </a:p>
            </p:txBody>
          </p:sp>
          <p:sp>
            <p:nvSpPr>
              <p:cNvPr id="91" name="Freeform 15"/>
              <p:cNvSpPr>
                <a:spLocks noChangeArrowheads="1"/>
              </p:cNvSpPr>
              <p:nvPr/>
            </p:nvSpPr>
            <p:spPr bwMode="auto">
              <a:xfrm>
                <a:off x="1576388" y="744537"/>
                <a:ext cx="261937" cy="163512"/>
              </a:xfrm>
              <a:custGeom>
                <a:avLst/>
                <a:gdLst>
                  <a:gd name="T0" fmla="*/ 234 w 728"/>
                  <a:gd name="T1" fmla="*/ 284 h 452"/>
                  <a:gd name="T2" fmla="*/ 292 w 728"/>
                  <a:gd name="T3" fmla="*/ 284 h 452"/>
                  <a:gd name="T4" fmla="*/ 359 w 728"/>
                  <a:gd name="T5" fmla="*/ 351 h 452"/>
                  <a:gd name="T6" fmla="*/ 401 w 728"/>
                  <a:gd name="T7" fmla="*/ 368 h 452"/>
                  <a:gd name="T8" fmla="*/ 434 w 728"/>
                  <a:gd name="T9" fmla="*/ 351 h 452"/>
                  <a:gd name="T10" fmla="*/ 660 w 728"/>
                  <a:gd name="T11" fmla="*/ 134 h 452"/>
                  <a:gd name="T12" fmla="*/ 694 w 728"/>
                  <a:gd name="T13" fmla="*/ 167 h 452"/>
                  <a:gd name="T14" fmla="*/ 710 w 728"/>
                  <a:gd name="T15" fmla="*/ 175 h 452"/>
                  <a:gd name="T16" fmla="*/ 727 w 728"/>
                  <a:gd name="T17" fmla="*/ 159 h 452"/>
                  <a:gd name="T18" fmla="*/ 727 w 728"/>
                  <a:gd name="T19" fmla="*/ 33 h 452"/>
                  <a:gd name="T20" fmla="*/ 719 w 728"/>
                  <a:gd name="T21" fmla="*/ 8 h 452"/>
                  <a:gd name="T22" fmla="*/ 694 w 728"/>
                  <a:gd name="T23" fmla="*/ 0 h 452"/>
                  <a:gd name="T24" fmla="*/ 568 w 728"/>
                  <a:gd name="T25" fmla="*/ 0 h 452"/>
                  <a:gd name="T26" fmla="*/ 551 w 728"/>
                  <a:gd name="T27" fmla="*/ 8 h 452"/>
                  <a:gd name="T28" fmla="*/ 551 w 728"/>
                  <a:gd name="T29" fmla="*/ 33 h 452"/>
                  <a:gd name="T30" fmla="*/ 585 w 728"/>
                  <a:gd name="T31" fmla="*/ 58 h 452"/>
                  <a:gd name="T32" fmla="*/ 426 w 728"/>
                  <a:gd name="T33" fmla="*/ 217 h 452"/>
                  <a:gd name="T34" fmla="*/ 401 w 728"/>
                  <a:gd name="T35" fmla="*/ 225 h 452"/>
                  <a:gd name="T36" fmla="*/ 368 w 728"/>
                  <a:gd name="T37" fmla="*/ 217 h 452"/>
                  <a:gd name="T38" fmla="*/ 292 w 728"/>
                  <a:gd name="T39" fmla="*/ 142 h 452"/>
                  <a:gd name="T40" fmla="*/ 234 w 728"/>
                  <a:gd name="T41" fmla="*/ 142 h 452"/>
                  <a:gd name="T42" fmla="*/ 8 w 728"/>
                  <a:gd name="T43" fmla="*/ 359 h 452"/>
                  <a:gd name="T44" fmla="*/ 0 w 728"/>
                  <a:gd name="T45" fmla="*/ 393 h 452"/>
                  <a:gd name="T46" fmla="*/ 8 w 728"/>
                  <a:gd name="T47" fmla="*/ 426 h 452"/>
                  <a:gd name="T48" fmla="*/ 25 w 728"/>
                  <a:gd name="T49" fmla="*/ 435 h 452"/>
                  <a:gd name="T50" fmla="*/ 83 w 728"/>
                  <a:gd name="T51" fmla="*/ 435 h 452"/>
                  <a:gd name="T52" fmla="*/ 234 w 728"/>
                  <a:gd name="T53" fmla="*/ 284 h 452"/>
                  <a:gd name="T54" fmla="*/ 234 w 728"/>
                  <a:gd name="T55" fmla="*/ 284 h 452"/>
                  <a:gd name="T56" fmla="*/ 234 w 728"/>
                  <a:gd name="T57" fmla="*/ 284 h 4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728" h="452">
                    <a:moveTo>
                      <a:pt x="234" y="284"/>
                    </a:moveTo>
                    <a:cubicBezTo>
                      <a:pt x="250" y="267"/>
                      <a:pt x="276" y="267"/>
                      <a:pt x="292" y="284"/>
                    </a:cubicBezTo>
                    <a:cubicBezTo>
                      <a:pt x="359" y="351"/>
                      <a:pt x="359" y="351"/>
                      <a:pt x="359" y="351"/>
                    </a:cubicBezTo>
                    <a:cubicBezTo>
                      <a:pt x="376" y="368"/>
                      <a:pt x="384" y="368"/>
                      <a:pt x="401" y="368"/>
                    </a:cubicBezTo>
                    <a:cubicBezTo>
                      <a:pt x="418" y="368"/>
                      <a:pt x="426" y="368"/>
                      <a:pt x="434" y="351"/>
                    </a:cubicBezTo>
                    <a:cubicBezTo>
                      <a:pt x="660" y="134"/>
                      <a:pt x="660" y="134"/>
                      <a:pt x="660" y="134"/>
                    </a:cubicBezTo>
                    <a:cubicBezTo>
                      <a:pt x="694" y="167"/>
                      <a:pt x="694" y="167"/>
                      <a:pt x="694" y="167"/>
                    </a:cubicBezTo>
                    <a:cubicBezTo>
                      <a:pt x="702" y="175"/>
                      <a:pt x="710" y="175"/>
                      <a:pt x="710" y="175"/>
                    </a:cubicBezTo>
                    <a:cubicBezTo>
                      <a:pt x="719" y="175"/>
                      <a:pt x="727" y="167"/>
                      <a:pt x="727" y="159"/>
                    </a:cubicBezTo>
                    <a:cubicBezTo>
                      <a:pt x="727" y="33"/>
                      <a:pt x="727" y="33"/>
                      <a:pt x="727" y="33"/>
                    </a:cubicBezTo>
                    <a:cubicBezTo>
                      <a:pt x="727" y="25"/>
                      <a:pt x="727" y="16"/>
                      <a:pt x="719" y="8"/>
                    </a:cubicBezTo>
                    <a:cubicBezTo>
                      <a:pt x="710" y="0"/>
                      <a:pt x="702" y="0"/>
                      <a:pt x="694" y="0"/>
                    </a:cubicBezTo>
                    <a:cubicBezTo>
                      <a:pt x="568" y="0"/>
                      <a:pt x="568" y="0"/>
                      <a:pt x="568" y="0"/>
                    </a:cubicBezTo>
                    <a:cubicBezTo>
                      <a:pt x="560" y="0"/>
                      <a:pt x="551" y="0"/>
                      <a:pt x="551" y="8"/>
                    </a:cubicBezTo>
                    <a:cubicBezTo>
                      <a:pt x="543" y="16"/>
                      <a:pt x="551" y="25"/>
                      <a:pt x="551" y="33"/>
                    </a:cubicBezTo>
                    <a:cubicBezTo>
                      <a:pt x="585" y="58"/>
                      <a:pt x="585" y="58"/>
                      <a:pt x="585" y="58"/>
                    </a:cubicBezTo>
                    <a:cubicBezTo>
                      <a:pt x="426" y="217"/>
                      <a:pt x="426" y="217"/>
                      <a:pt x="426" y="217"/>
                    </a:cubicBezTo>
                    <a:cubicBezTo>
                      <a:pt x="426" y="225"/>
                      <a:pt x="409" y="225"/>
                      <a:pt x="401" y="225"/>
                    </a:cubicBezTo>
                    <a:cubicBezTo>
                      <a:pt x="393" y="225"/>
                      <a:pt x="376" y="225"/>
                      <a:pt x="368" y="217"/>
                    </a:cubicBezTo>
                    <a:cubicBezTo>
                      <a:pt x="292" y="142"/>
                      <a:pt x="292" y="142"/>
                      <a:pt x="292" y="142"/>
                    </a:cubicBezTo>
                    <a:cubicBezTo>
                      <a:pt x="276" y="125"/>
                      <a:pt x="250" y="125"/>
                      <a:pt x="234" y="142"/>
                    </a:cubicBezTo>
                    <a:cubicBezTo>
                      <a:pt x="8" y="359"/>
                      <a:pt x="8" y="359"/>
                      <a:pt x="8" y="359"/>
                    </a:cubicBezTo>
                    <a:cubicBezTo>
                      <a:pt x="0" y="368"/>
                      <a:pt x="0" y="384"/>
                      <a:pt x="0" y="393"/>
                    </a:cubicBezTo>
                    <a:cubicBezTo>
                      <a:pt x="0" y="410"/>
                      <a:pt x="0" y="418"/>
                      <a:pt x="8" y="426"/>
                    </a:cubicBezTo>
                    <a:cubicBezTo>
                      <a:pt x="25" y="435"/>
                      <a:pt x="25" y="435"/>
                      <a:pt x="25" y="435"/>
                    </a:cubicBezTo>
                    <a:cubicBezTo>
                      <a:pt x="41" y="451"/>
                      <a:pt x="67" y="451"/>
                      <a:pt x="83" y="435"/>
                    </a:cubicBezTo>
                    <a:lnTo>
                      <a:pt x="234" y="284"/>
                    </a:lnTo>
                    <a:close/>
                    <a:moveTo>
                      <a:pt x="234" y="284"/>
                    </a:moveTo>
                    <a:lnTo>
                      <a:pt x="234" y="2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Open Sans Light"/>
                  <a:ea typeface="+mn-ea"/>
                  <a:cs typeface="Open Sans Light"/>
                </a:endParaRPr>
              </a:p>
            </p:txBody>
          </p:sp>
          <p:sp>
            <p:nvSpPr>
              <p:cNvPr id="92" name="Freeform 16"/>
              <p:cNvSpPr>
                <a:spLocks noChangeArrowheads="1"/>
              </p:cNvSpPr>
              <p:nvPr/>
            </p:nvSpPr>
            <p:spPr bwMode="auto">
              <a:xfrm>
                <a:off x="1569458" y="688424"/>
                <a:ext cx="334962" cy="331788"/>
              </a:xfrm>
              <a:custGeom>
                <a:avLst/>
                <a:gdLst>
                  <a:gd name="T0" fmla="*/ 887 w 929"/>
                  <a:gd name="T1" fmla="*/ 0 h 921"/>
                  <a:gd name="T2" fmla="*/ 836 w 929"/>
                  <a:gd name="T3" fmla="*/ 50 h 921"/>
                  <a:gd name="T4" fmla="*/ 836 w 929"/>
                  <a:gd name="T5" fmla="*/ 837 h 921"/>
                  <a:gd name="T6" fmla="*/ 51 w 929"/>
                  <a:gd name="T7" fmla="*/ 837 h 921"/>
                  <a:gd name="T8" fmla="*/ 0 w 929"/>
                  <a:gd name="T9" fmla="*/ 878 h 921"/>
                  <a:gd name="T10" fmla="*/ 51 w 929"/>
                  <a:gd name="T11" fmla="*/ 920 h 921"/>
                  <a:gd name="T12" fmla="*/ 887 w 929"/>
                  <a:gd name="T13" fmla="*/ 920 h 921"/>
                  <a:gd name="T14" fmla="*/ 928 w 929"/>
                  <a:gd name="T15" fmla="*/ 878 h 921"/>
                  <a:gd name="T16" fmla="*/ 928 w 929"/>
                  <a:gd name="T17" fmla="*/ 50 h 921"/>
                  <a:gd name="T18" fmla="*/ 887 w 929"/>
                  <a:gd name="T19" fmla="*/ 0 h 921"/>
                  <a:gd name="T20" fmla="*/ 887 w 929"/>
                  <a:gd name="T21" fmla="*/ 0 h 921"/>
                  <a:gd name="T22" fmla="*/ 887 w 929"/>
                  <a:gd name="T23" fmla="*/ 0 h 9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929" h="921">
                    <a:moveTo>
                      <a:pt x="887" y="0"/>
                    </a:moveTo>
                    <a:cubicBezTo>
                      <a:pt x="862" y="0"/>
                      <a:pt x="836" y="26"/>
                      <a:pt x="836" y="50"/>
                    </a:cubicBezTo>
                    <a:cubicBezTo>
                      <a:pt x="836" y="837"/>
                      <a:pt x="836" y="837"/>
                      <a:pt x="836" y="837"/>
                    </a:cubicBezTo>
                    <a:cubicBezTo>
                      <a:pt x="51" y="837"/>
                      <a:pt x="51" y="837"/>
                      <a:pt x="51" y="837"/>
                    </a:cubicBezTo>
                    <a:cubicBezTo>
                      <a:pt x="26" y="837"/>
                      <a:pt x="0" y="853"/>
                      <a:pt x="0" y="878"/>
                    </a:cubicBezTo>
                    <a:cubicBezTo>
                      <a:pt x="0" y="903"/>
                      <a:pt x="26" y="920"/>
                      <a:pt x="51" y="920"/>
                    </a:cubicBezTo>
                    <a:cubicBezTo>
                      <a:pt x="887" y="920"/>
                      <a:pt x="887" y="920"/>
                      <a:pt x="887" y="920"/>
                    </a:cubicBezTo>
                    <a:cubicBezTo>
                      <a:pt x="912" y="920"/>
                      <a:pt x="928" y="903"/>
                      <a:pt x="928" y="878"/>
                    </a:cubicBezTo>
                    <a:cubicBezTo>
                      <a:pt x="928" y="50"/>
                      <a:pt x="928" y="50"/>
                      <a:pt x="928" y="50"/>
                    </a:cubicBezTo>
                    <a:cubicBezTo>
                      <a:pt x="928" y="26"/>
                      <a:pt x="903" y="0"/>
                      <a:pt x="887" y="0"/>
                    </a:cubicBezTo>
                    <a:close/>
                    <a:moveTo>
                      <a:pt x="887" y="0"/>
                    </a:moveTo>
                    <a:lnTo>
                      <a:pt x="887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Open Sans Light"/>
                  <a:ea typeface="+mn-ea"/>
                  <a:cs typeface="Open Sans Light"/>
                </a:endParaRPr>
              </a:p>
            </p:txBody>
          </p:sp>
        </p:grpSp>
      </p:grpSp>
      <p:grpSp>
        <p:nvGrpSpPr>
          <p:cNvPr id="21527" name="组合 92"/>
          <p:cNvGrpSpPr/>
          <p:nvPr/>
        </p:nvGrpSpPr>
        <p:grpSpPr>
          <a:xfrm>
            <a:off x="1060450" y="5537200"/>
            <a:ext cx="762000" cy="762000"/>
            <a:chOff x="1059668" y="5213334"/>
            <a:chExt cx="762000" cy="762000"/>
          </a:xfrm>
        </p:grpSpPr>
        <p:sp>
          <p:nvSpPr>
            <p:cNvPr id="94" name="矩形 93"/>
            <p:cNvSpPr/>
            <p:nvPr/>
          </p:nvSpPr>
          <p:spPr>
            <a:xfrm>
              <a:off x="1059668" y="5213334"/>
              <a:ext cx="762000" cy="762000"/>
            </a:xfrm>
            <a:prstGeom prst="rect">
              <a:avLst/>
            </a:prstGeom>
            <a:solidFill>
              <a:srgbClr val="5EAB4E"/>
            </a:solidFill>
            <a:ln>
              <a:solidFill>
                <a:srgbClr val="F2CDD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1529" name="Freeform 328"/>
            <p:cNvSpPr/>
            <p:nvPr/>
          </p:nvSpPr>
          <p:spPr>
            <a:xfrm>
              <a:off x="1099492" y="5422691"/>
              <a:ext cx="615565" cy="343285"/>
            </a:xfrm>
            <a:custGeom>
              <a:avLst/>
              <a:gdLst/>
              <a:ahLst/>
              <a:cxnLst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2147483646" y="0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487805744" y="2147483646"/>
                </a:cxn>
                <a:cxn ang="0">
                  <a:pos x="2147483646" y="2147483646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pathLst>
                <a:path w="1564" h="871">
                  <a:moveTo>
                    <a:pt x="585" y="610"/>
                  </a:moveTo>
                  <a:cubicBezTo>
                    <a:pt x="510" y="610"/>
                    <a:pt x="451" y="669"/>
                    <a:pt x="451" y="744"/>
                  </a:cubicBezTo>
                  <a:cubicBezTo>
                    <a:pt x="451" y="820"/>
                    <a:pt x="510" y="870"/>
                    <a:pt x="585" y="870"/>
                  </a:cubicBezTo>
                  <a:cubicBezTo>
                    <a:pt x="652" y="870"/>
                    <a:pt x="710" y="820"/>
                    <a:pt x="710" y="744"/>
                  </a:cubicBezTo>
                  <a:cubicBezTo>
                    <a:pt x="710" y="669"/>
                    <a:pt x="652" y="610"/>
                    <a:pt x="585" y="610"/>
                  </a:cubicBezTo>
                  <a:close/>
                  <a:moveTo>
                    <a:pt x="585" y="811"/>
                  </a:moveTo>
                  <a:cubicBezTo>
                    <a:pt x="543" y="811"/>
                    <a:pt x="518" y="778"/>
                    <a:pt x="518" y="744"/>
                  </a:cubicBezTo>
                  <a:cubicBezTo>
                    <a:pt x="518" y="711"/>
                    <a:pt x="543" y="677"/>
                    <a:pt x="585" y="677"/>
                  </a:cubicBezTo>
                  <a:cubicBezTo>
                    <a:pt x="618" y="677"/>
                    <a:pt x="643" y="711"/>
                    <a:pt x="643" y="744"/>
                  </a:cubicBezTo>
                  <a:cubicBezTo>
                    <a:pt x="643" y="778"/>
                    <a:pt x="618" y="811"/>
                    <a:pt x="585" y="811"/>
                  </a:cubicBezTo>
                  <a:close/>
                  <a:moveTo>
                    <a:pt x="1563" y="519"/>
                  </a:moveTo>
                  <a:cubicBezTo>
                    <a:pt x="1563" y="652"/>
                    <a:pt x="1563" y="652"/>
                    <a:pt x="1563" y="652"/>
                  </a:cubicBezTo>
                  <a:cubicBezTo>
                    <a:pt x="1563" y="694"/>
                    <a:pt x="1538" y="719"/>
                    <a:pt x="1505" y="719"/>
                  </a:cubicBezTo>
                  <a:cubicBezTo>
                    <a:pt x="1429" y="719"/>
                    <a:pt x="1429" y="719"/>
                    <a:pt x="1429" y="719"/>
                  </a:cubicBezTo>
                  <a:cubicBezTo>
                    <a:pt x="1421" y="636"/>
                    <a:pt x="1346" y="569"/>
                    <a:pt x="1262" y="569"/>
                  </a:cubicBezTo>
                  <a:cubicBezTo>
                    <a:pt x="1178" y="569"/>
                    <a:pt x="1103" y="636"/>
                    <a:pt x="1095" y="719"/>
                  </a:cubicBezTo>
                  <a:cubicBezTo>
                    <a:pt x="752" y="719"/>
                    <a:pt x="752" y="719"/>
                    <a:pt x="752" y="719"/>
                  </a:cubicBezTo>
                  <a:cubicBezTo>
                    <a:pt x="735" y="636"/>
                    <a:pt x="669" y="569"/>
                    <a:pt x="585" y="569"/>
                  </a:cubicBezTo>
                  <a:cubicBezTo>
                    <a:pt x="493" y="569"/>
                    <a:pt x="426" y="636"/>
                    <a:pt x="409" y="719"/>
                  </a:cubicBezTo>
                  <a:cubicBezTo>
                    <a:pt x="326" y="719"/>
                    <a:pt x="326" y="719"/>
                    <a:pt x="326" y="719"/>
                  </a:cubicBezTo>
                  <a:cubicBezTo>
                    <a:pt x="292" y="719"/>
                    <a:pt x="267" y="694"/>
                    <a:pt x="267" y="652"/>
                  </a:cubicBezTo>
                  <a:cubicBezTo>
                    <a:pt x="267" y="519"/>
                    <a:pt x="267" y="519"/>
                    <a:pt x="267" y="519"/>
                  </a:cubicBezTo>
                  <a:lnTo>
                    <a:pt x="1563" y="519"/>
                  </a:lnTo>
                  <a:close/>
                  <a:moveTo>
                    <a:pt x="1262" y="610"/>
                  </a:moveTo>
                  <a:cubicBezTo>
                    <a:pt x="1187" y="610"/>
                    <a:pt x="1128" y="669"/>
                    <a:pt x="1128" y="744"/>
                  </a:cubicBezTo>
                  <a:cubicBezTo>
                    <a:pt x="1128" y="820"/>
                    <a:pt x="1187" y="870"/>
                    <a:pt x="1262" y="870"/>
                  </a:cubicBezTo>
                  <a:cubicBezTo>
                    <a:pt x="1337" y="870"/>
                    <a:pt x="1396" y="820"/>
                    <a:pt x="1396" y="744"/>
                  </a:cubicBezTo>
                  <a:cubicBezTo>
                    <a:pt x="1396" y="669"/>
                    <a:pt x="1337" y="610"/>
                    <a:pt x="1262" y="610"/>
                  </a:cubicBezTo>
                  <a:close/>
                  <a:moveTo>
                    <a:pt x="1262" y="811"/>
                  </a:moveTo>
                  <a:cubicBezTo>
                    <a:pt x="1229" y="811"/>
                    <a:pt x="1195" y="778"/>
                    <a:pt x="1195" y="744"/>
                  </a:cubicBezTo>
                  <a:cubicBezTo>
                    <a:pt x="1195" y="711"/>
                    <a:pt x="1229" y="677"/>
                    <a:pt x="1262" y="677"/>
                  </a:cubicBezTo>
                  <a:cubicBezTo>
                    <a:pt x="1295" y="677"/>
                    <a:pt x="1329" y="711"/>
                    <a:pt x="1329" y="744"/>
                  </a:cubicBezTo>
                  <a:cubicBezTo>
                    <a:pt x="1329" y="778"/>
                    <a:pt x="1295" y="811"/>
                    <a:pt x="1262" y="811"/>
                  </a:cubicBezTo>
                  <a:close/>
                  <a:moveTo>
                    <a:pt x="1538" y="376"/>
                  </a:moveTo>
                  <a:cubicBezTo>
                    <a:pt x="1295" y="134"/>
                    <a:pt x="1295" y="134"/>
                    <a:pt x="1295" y="134"/>
                  </a:cubicBezTo>
                  <a:cubicBezTo>
                    <a:pt x="1279" y="117"/>
                    <a:pt x="1254" y="109"/>
                    <a:pt x="1229" y="109"/>
                  </a:cubicBezTo>
                  <a:cubicBezTo>
                    <a:pt x="1112" y="109"/>
                    <a:pt x="1112" y="109"/>
                    <a:pt x="1112" y="109"/>
                  </a:cubicBezTo>
                  <a:cubicBezTo>
                    <a:pt x="1112" y="59"/>
                    <a:pt x="1112" y="59"/>
                    <a:pt x="1112" y="59"/>
                  </a:cubicBezTo>
                  <a:cubicBezTo>
                    <a:pt x="1112" y="25"/>
                    <a:pt x="1078" y="0"/>
                    <a:pt x="1045" y="0"/>
                  </a:cubicBezTo>
                  <a:cubicBezTo>
                    <a:pt x="326" y="0"/>
                    <a:pt x="326" y="0"/>
                    <a:pt x="326" y="0"/>
                  </a:cubicBezTo>
                  <a:cubicBezTo>
                    <a:pt x="292" y="0"/>
                    <a:pt x="267" y="25"/>
                    <a:pt x="267" y="59"/>
                  </a:cubicBezTo>
                  <a:cubicBezTo>
                    <a:pt x="267" y="75"/>
                    <a:pt x="267" y="75"/>
                    <a:pt x="267" y="75"/>
                  </a:cubicBezTo>
                  <a:cubicBezTo>
                    <a:pt x="8" y="101"/>
                    <a:pt x="8" y="101"/>
                    <a:pt x="8" y="101"/>
                  </a:cubicBezTo>
                  <a:cubicBezTo>
                    <a:pt x="459" y="159"/>
                    <a:pt x="459" y="159"/>
                    <a:pt x="459" y="159"/>
                  </a:cubicBezTo>
                  <a:cubicBezTo>
                    <a:pt x="0" y="209"/>
                    <a:pt x="0" y="209"/>
                    <a:pt x="0" y="209"/>
                  </a:cubicBezTo>
                  <a:cubicBezTo>
                    <a:pt x="459" y="268"/>
                    <a:pt x="459" y="268"/>
                    <a:pt x="459" y="268"/>
                  </a:cubicBezTo>
                  <a:cubicBezTo>
                    <a:pt x="0" y="309"/>
                    <a:pt x="0" y="309"/>
                    <a:pt x="0" y="309"/>
                  </a:cubicBezTo>
                  <a:cubicBezTo>
                    <a:pt x="267" y="360"/>
                    <a:pt x="267" y="360"/>
                    <a:pt x="267" y="360"/>
                  </a:cubicBezTo>
                  <a:cubicBezTo>
                    <a:pt x="267" y="485"/>
                    <a:pt x="267" y="485"/>
                    <a:pt x="267" y="485"/>
                  </a:cubicBezTo>
                  <a:cubicBezTo>
                    <a:pt x="1563" y="485"/>
                    <a:pt x="1563" y="485"/>
                    <a:pt x="1563" y="485"/>
                  </a:cubicBezTo>
                  <a:cubicBezTo>
                    <a:pt x="1563" y="435"/>
                    <a:pt x="1563" y="435"/>
                    <a:pt x="1563" y="435"/>
                  </a:cubicBezTo>
                  <a:cubicBezTo>
                    <a:pt x="1563" y="410"/>
                    <a:pt x="1555" y="393"/>
                    <a:pt x="1538" y="376"/>
                  </a:cubicBezTo>
                  <a:close/>
                  <a:moveTo>
                    <a:pt x="1429" y="385"/>
                  </a:moveTo>
                  <a:cubicBezTo>
                    <a:pt x="1195" y="385"/>
                    <a:pt x="1195" y="385"/>
                    <a:pt x="1195" y="385"/>
                  </a:cubicBezTo>
                  <a:cubicBezTo>
                    <a:pt x="1187" y="385"/>
                    <a:pt x="1178" y="376"/>
                    <a:pt x="1178" y="376"/>
                  </a:cubicBezTo>
                  <a:cubicBezTo>
                    <a:pt x="1178" y="193"/>
                    <a:pt x="1178" y="193"/>
                    <a:pt x="1178" y="193"/>
                  </a:cubicBezTo>
                  <a:cubicBezTo>
                    <a:pt x="1178" y="184"/>
                    <a:pt x="1187" y="184"/>
                    <a:pt x="1195" y="184"/>
                  </a:cubicBezTo>
                  <a:cubicBezTo>
                    <a:pt x="1237" y="184"/>
                    <a:pt x="1237" y="184"/>
                    <a:pt x="1237" y="184"/>
                  </a:cubicBezTo>
                  <a:lnTo>
                    <a:pt x="1245" y="184"/>
                  </a:lnTo>
                  <a:cubicBezTo>
                    <a:pt x="1438" y="368"/>
                    <a:pt x="1438" y="368"/>
                    <a:pt x="1438" y="368"/>
                  </a:cubicBezTo>
                  <a:cubicBezTo>
                    <a:pt x="1446" y="376"/>
                    <a:pt x="1438" y="385"/>
                    <a:pt x="1429" y="385"/>
                  </a:cubicBezTo>
                  <a:close/>
                  <a:moveTo>
                    <a:pt x="1429" y="385"/>
                  </a:moveTo>
                  <a:lnTo>
                    <a:pt x="1429" y="385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0" y="0"/>
            <a:ext cx="12204700" cy="1301115"/>
            <a:chOff x="0" y="0"/>
            <a:chExt cx="19220" cy="2049"/>
          </a:xfrm>
        </p:grpSpPr>
        <p:pic>
          <p:nvPicPr>
            <p:cNvPr id="3" name="图片 2" descr="C:/Users/ADMINI~1/AppData/Local/Temp/picturescale_20200615100627/output_20200615100628.jpgoutput_20200615100628"/>
            <p:cNvPicPr>
              <a:picLocks noChangeAspect="1"/>
            </p:cNvPicPr>
            <p:nvPr/>
          </p:nvPicPr>
          <p:blipFill>
            <a:blip r:embed="rId1"/>
            <a:srcRect l="208" t="36650" r="309" b="57567"/>
            <a:stretch>
              <a:fillRect/>
            </a:stretch>
          </p:blipFill>
          <p:spPr>
            <a:xfrm>
              <a:off x="0" y="0"/>
              <a:ext cx="19221" cy="1480"/>
            </a:xfrm>
            <a:prstGeom prst="rect">
              <a:avLst/>
            </a:prstGeom>
          </p:spPr>
        </p:pic>
        <p:sp>
          <p:nvSpPr>
            <p:cNvPr id="4" name="矩形 3"/>
            <p:cNvSpPr/>
            <p:nvPr/>
          </p:nvSpPr>
          <p:spPr>
            <a:xfrm>
              <a:off x="0" y="595"/>
              <a:ext cx="10395" cy="1455"/>
            </a:xfrm>
            <a:prstGeom prst="rect">
              <a:avLst/>
            </a:prstGeom>
            <a:solidFill>
              <a:srgbClr val="F05F3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8198" name="文本框 16"/>
            <p:cNvSpPr/>
            <p:nvPr/>
          </p:nvSpPr>
          <p:spPr>
            <a:xfrm>
              <a:off x="863" y="813"/>
              <a:ext cx="8670" cy="101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3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TITLE HERE</a:t>
              </a:r>
              <a:endParaRPr lang="zh-CN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C:/Users/ADMINI~1/AppData/Local/Temp/picturescale_20200615100627/output_20200615100628.jpgoutput_20200615100628"/>
          <p:cNvPicPr>
            <a:picLocks noChangeAspect="1"/>
          </p:cNvPicPr>
          <p:nvPr/>
        </p:nvPicPr>
        <p:blipFill>
          <a:blip r:embed="rId1"/>
          <a:srcRect b="57723"/>
          <a:stretch>
            <a:fillRect/>
          </a:stretch>
        </p:blipFill>
        <p:spPr>
          <a:xfrm>
            <a:off x="-635" y="-12700"/>
            <a:ext cx="12192635" cy="6870700"/>
          </a:xfrm>
          <a:prstGeom prst="rect">
            <a:avLst/>
          </a:prstGeom>
        </p:spPr>
      </p:pic>
      <p:cxnSp>
        <p:nvCxnSpPr>
          <p:cNvPr id="10" name="直接连接符 9"/>
          <p:cNvCxnSpPr/>
          <p:nvPr/>
        </p:nvCxnSpPr>
        <p:spPr>
          <a:xfrm>
            <a:off x="1029970" y="0"/>
            <a:ext cx="0" cy="3379788"/>
          </a:xfrm>
          <a:prstGeom prst="line">
            <a:avLst/>
          </a:prstGeom>
          <a:ln w="25400">
            <a:solidFill>
              <a:srgbClr val="5F55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11629390" y="4910138"/>
            <a:ext cx="0" cy="1962150"/>
          </a:xfrm>
          <a:prstGeom prst="line">
            <a:avLst/>
          </a:prstGeom>
          <a:ln w="25400">
            <a:solidFill>
              <a:srgbClr val="5F55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文本框 40"/>
          <p:cNvSpPr txBox="1"/>
          <p:nvPr/>
        </p:nvSpPr>
        <p:spPr>
          <a:xfrm>
            <a:off x="2925127" y="1848369"/>
            <a:ext cx="6278880" cy="13220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8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感谢您的聆听</a:t>
            </a:r>
            <a:endParaRPr lang="zh-CN" altLang="en-US" sz="8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3596670" y="3289245"/>
            <a:ext cx="48526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粉紫渐变色营销策划方案模板</a:t>
            </a:r>
            <a:endParaRPr lang="zh-CN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cxnSp>
        <p:nvCxnSpPr>
          <p:cNvPr id="45" name="直接箭头连接符 44"/>
          <p:cNvCxnSpPr/>
          <p:nvPr/>
        </p:nvCxnSpPr>
        <p:spPr>
          <a:xfrm>
            <a:off x="8502940" y="3580188"/>
            <a:ext cx="886691" cy="0"/>
          </a:xfrm>
          <a:prstGeom prst="straightConnector1">
            <a:avLst/>
          </a:prstGeom>
          <a:ln>
            <a:solidFill>
              <a:srgbClr val="B178B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接箭头连接符 46"/>
          <p:cNvCxnSpPr/>
          <p:nvPr/>
        </p:nvCxnSpPr>
        <p:spPr>
          <a:xfrm flipH="1">
            <a:off x="2573191" y="3580187"/>
            <a:ext cx="886691" cy="0"/>
          </a:xfrm>
          <a:prstGeom prst="straightConnector1">
            <a:avLst/>
          </a:prstGeom>
          <a:ln>
            <a:solidFill>
              <a:srgbClr val="B178B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矩形 47"/>
          <p:cNvSpPr/>
          <p:nvPr/>
        </p:nvSpPr>
        <p:spPr>
          <a:xfrm>
            <a:off x="2012084" y="4095223"/>
            <a:ext cx="8326582" cy="369332"/>
          </a:xfrm>
          <a:prstGeom prst="rect">
            <a:avLst/>
          </a:prstGeom>
        </p:spPr>
        <p:txBody>
          <a:bodyPr wrap="square">
            <a:spAutoFit/>
          </a:bodyPr>
          <a:p>
            <a:pPr algn="ctr"/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汉仪雅酷黑 55W" panose="020B0504020202020204" pitchFamily="34" charset="-122"/>
                <a:ea typeface="汉仪雅酷黑 55W" panose="020B0504020202020204" pitchFamily="34" charset="-122"/>
              </a:rPr>
              <a:t>Do not，for one repulse ，forgo the purpose that you resolved to effort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汉仪雅酷黑 55W" panose="020B0504020202020204" pitchFamily="34" charset="-122"/>
              <a:ea typeface="汉仪雅酷黑 55W" panose="020B0504020202020204" pitchFamily="34" charset="-122"/>
            </a:endParaRPr>
          </a:p>
        </p:txBody>
      </p:sp>
      <p:sp>
        <p:nvSpPr>
          <p:cNvPr id="50" name="圆角矩形 49"/>
          <p:cNvSpPr/>
          <p:nvPr/>
        </p:nvSpPr>
        <p:spPr>
          <a:xfrm>
            <a:off x="6300065" y="4896370"/>
            <a:ext cx="2008909" cy="429491"/>
          </a:xfrm>
          <a:prstGeom prst="roundRect">
            <a:avLst/>
          </a:prstGeom>
          <a:solidFill>
            <a:srgbClr val="FDB3B3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1" name="圆角矩形 50"/>
          <p:cNvSpPr/>
          <p:nvPr/>
        </p:nvSpPr>
        <p:spPr>
          <a:xfrm>
            <a:off x="3446029" y="4910225"/>
            <a:ext cx="2008909" cy="429491"/>
          </a:xfrm>
          <a:prstGeom prst="roundRect">
            <a:avLst/>
          </a:prstGeom>
          <a:solidFill>
            <a:srgbClr val="FDB3B3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2" name="文本框 51"/>
          <p:cNvSpPr txBox="1"/>
          <p:nvPr/>
        </p:nvSpPr>
        <p:spPr>
          <a:xfrm>
            <a:off x="3598431" y="4951789"/>
            <a:ext cx="141351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dirty="0" smtClean="0">
                <a:solidFill>
                  <a:schemeClr val="bg1"/>
                </a:solidFill>
                <a:latin typeface="汉仪雅酷黑 55W" panose="020B0504020202020204" pitchFamily="34" charset="-122"/>
                <a:ea typeface="汉仪雅酷黑 55W" panose="020B0504020202020204" pitchFamily="34" charset="-122"/>
              </a:rPr>
              <a:t>汇报人：</a:t>
            </a:r>
            <a:r>
              <a:rPr lang="en-US" altLang="zh-CN" dirty="0" smtClean="0">
                <a:solidFill>
                  <a:schemeClr val="bg1"/>
                </a:solidFill>
                <a:latin typeface="汉仪雅酷黑 55W" panose="020B0504020202020204" pitchFamily="34" charset="-122"/>
                <a:ea typeface="汉仪雅酷黑 55W" panose="020B0504020202020204" pitchFamily="34" charset="-122"/>
              </a:rPr>
              <a:t>CN</a:t>
            </a:r>
            <a:endParaRPr lang="en-US" altLang="zh-CN" dirty="0" smtClean="0">
              <a:solidFill>
                <a:schemeClr val="bg1"/>
              </a:solidFill>
              <a:latin typeface="汉仪雅酷黑 55W" panose="020B0504020202020204" pitchFamily="34" charset="-122"/>
              <a:ea typeface="汉仪雅酷黑 55W" panose="020B0504020202020204" pitchFamily="34" charset="-122"/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6549449" y="4951789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dirty="0" smtClean="0">
                <a:solidFill>
                  <a:schemeClr val="bg1"/>
                </a:solidFill>
                <a:latin typeface="汉仪雅酷黑 55W" panose="020B0504020202020204" pitchFamily="34" charset="-122"/>
                <a:ea typeface="汉仪雅酷黑 55W" panose="020B0504020202020204" pitchFamily="34" charset="-122"/>
              </a:rPr>
              <a:t>部门：市场部</a:t>
            </a:r>
            <a:endParaRPr lang="zh-CN" altLang="en-US" dirty="0">
              <a:solidFill>
                <a:schemeClr val="bg1"/>
              </a:solidFill>
              <a:latin typeface="汉仪雅酷黑 55W" panose="020B0504020202020204" pitchFamily="34" charset="-122"/>
              <a:ea typeface="汉仪雅酷黑 55W" panose="020B0504020202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图片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75490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2046</Words>
  <Application>WPS 演示</Application>
  <PresentationFormat>宽屏</PresentationFormat>
  <Paragraphs>326</Paragraphs>
  <Slides>20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24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20</vt:i4>
      </vt:variant>
    </vt:vector>
  </HeadingPairs>
  <TitlesOfParts>
    <vt:vector size="46" baseType="lpstr">
      <vt:lpstr>Arial</vt:lpstr>
      <vt:lpstr>宋体</vt:lpstr>
      <vt:lpstr>Wingdings</vt:lpstr>
      <vt:lpstr>Calibri</vt:lpstr>
      <vt:lpstr>Calibri Light</vt:lpstr>
      <vt:lpstr>微软雅黑</vt:lpstr>
      <vt:lpstr>Open Sans Light</vt:lpstr>
      <vt:lpstr>Segoe Print</vt:lpstr>
      <vt:lpstr>Roboto condensed</vt:lpstr>
      <vt:lpstr>Segoe UI</vt:lpstr>
      <vt:lpstr>Gulim</vt:lpstr>
      <vt:lpstr>Open Sans</vt:lpstr>
      <vt:lpstr>Open Sans Light</vt:lpstr>
      <vt:lpstr>Arial Unicode MS</vt:lpstr>
      <vt:lpstr>NumberOnly</vt:lpstr>
      <vt:lpstr>Calibri</vt:lpstr>
      <vt:lpstr>FontAwesome</vt:lpstr>
      <vt:lpstr>Signika Negative</vt:lpstr>
      <vt:lpstr>方正兰亭特黑_GBK</vt:lpstr>
      <vt:lpstr>汉仪雅酷黑 55W</vt:lpstr>
      <vt:lpstr>DFKai-SB</vt:lpstr>
      <vt:lpstr>汉仪典雅体简</vt:lpstr>
      <vt:lpstr>黑体</vt:lpstr>
      <vt:lpstr>Gill Sans</vt:lpstr>
      <vt:lpstr>Office 主题</vt:lpstr>
      <vt:lpstr>1_Office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占曼琼</dc:creator>
  <cp:lastModifiedBy>罗祉璇</cp:lastModifiedBy>
  <cp:revision>18</cp:revision>
  <dcterms:created xsi:type="dcterms:W3CDTF">2015-12-06T10:08:42Z</dcterms:created>
  <dcterms:modified xsi:type="dcterms:W3CDTF">2020-06-15T02:48:28Z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2052-11.1.0.9740</vt:lpwstr>
  </property>
</Properties>
</file>