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9"/>
  </p:notesMasterIdLst>
  <p:sldIdLst>
    <p:sldId id="470" r:id="rId2"/>
    <p:sldId id="471" r:id="rId3"/>
    <p:sldId id="353" r:id="rId4"/>
    <p:sldId id="352" r:id="rId5"/>
    <p:sldId id="472" r:id="rId6"/>
    <p:sldId id="473" r:id="rId7"/>
    <p:sldId id="474" r:id="rId8"/>
    <p:sldId id="475" r:id="rId9"/>
    <p:sldId id="476" r:id="rId10"/>
    <p:sldId id="478" r:id="rId11"/>
    <p:sldId id="477" r:id="rId12"/>
    <p:sldId id="481" r:id="rId13"/>
    <p:sldId id="480" r:id="rId14"/>
    <p:sldId id="479" r:id="rId15"/>
    <p:sldId id="482" r:id="rId16"/>
    <p:sldId id="483" r:id="rId17"/>
    <p:sldId id="484" r:id="rId18"/>
    <p:sldId id="487" r:id="rId19"/>
    <p:sldId id="486" r:id="rId20"/>
    <p:sldId id="485" r:id="rId21"/>
    <p:sldId id="488" r:id="rId22"/>
    <p:sldId id="490" r:id="rId23"/>
    <p:sldId id="489" r:id="rId24"/>
    <p:sldId id="493" r:id="rId25"/>
    <p:sldId id="492" r:id="rId26"/>
    <p:sldId id="491"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9866C"/>
    <a:srgbClr val="177F61"/>
    <a:srgbClr val="457660"/>
    <a:srgbClr val="C24E7B"/>
    <a:srgbClr val="D12C82"/>
    <a:srgbClr val="003E57"/>
    <a:srgbClr val="1F474E"/>
    <a:srgbClr val="88470C"/>
    <a:srgbClr val="368A41"/>
    <a:srgbClr val="A4B65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09" autoAdjust="0"/>
    <p:restoredTop sz="97778" autoAdjust="0"/>
  </p:normalViewPr>
  <p:slideViewPr>
    <p:cSldViewPr snapToGrid="0" showGuides="1">
      <p:cViewPr>
        <p:scale>
          <a:sx n="82" d="100"/>
          <a:sy n="82" d="100"/>
        </p:scale>
        <p:origin x="-264" y="264"/>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3E79D9-4245-43AF-B814-0F94C8CEF425}" type="doc">
      <dgm:prSet loTypeId="urn:microsoft.com/office/officeart/2005/8/layout/pyramid1" loCatId="pyramid" qsTypeId="urn:microsoft.com/office/officeart/2005/8/quickstyle/simple1" qsCatId="simple" csTypeId="urn:microsoft.com/office/officeart/2005/8/colors/accent1_2" csCatId="accent1" phldr="1"/>
      <dgm:spPr/>
    </dgm:pt>
    <dgm:pt modelId="{406E0277-7C1F-4E0F-B74F-1424948DDA69}">
      <dgm:prSet phldrT="[Text]" custT="1"/>
      <dgm:spPr>
        <a:solidFill>
          <a:srgbClr val="49866C"/>
        </a:solidFill>
        <a:ln>
          <a:noFill/>
        </a:ln>
      </dgm:spPr>
      <dgm:t>
        <a:bodyPr/>
        <a:lstStyle/>
        <a:p>
          <a:r>
            <a:rPr lang="en-US" sz="1100" b="1" dirty="0">
              <a:solidFill>
                <a:schemeClr val="bg1"/>
              </a:solidFill>
              <a:latin typeface="Open Sans" pitchFamily="34" charset="0"/>
              <a:ea typeface="Open Sans" pitchFamily="34" charset="0"/>
              <a:cs typeface="Open Sans" pitchFamily="34" charset="0"/>
            </a:rPr>
            <a:t>Award</a:t>
          </a:r>
        </a:p>
      </dgm:t>
    </dgm:pt>
    <dgm:pt modelId="{49D1394B-C2BB-47D1-9235-7D05B576DE88}" type="parTrans" cxnId="{A770AAF9-7614-465A-AD40-89CC0A7B7CF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861F24C0-54DE-4123-893F-7BD9C56EB5BD}" type="sibTrans" cxnId="{A770AAF9-7614-465A-AD40-89CC0A7B7CF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C2324152-CDC3-46F4-B4A0-ED7BF429ECA2}">
      <dgm:prSet phldrT="[Text]" custT="1"/>
      <dgm:spPr>
        <a:solidFill>
          <a:schemeClr val="accent1">
            <a:lumMod val="75000"/>
          </a:schemeClr>
        </a:solidFill>
        <a:ln>
          <a:noFill/>
        </a:ln>
      </dgm:spPr>
      <dgm:t>
        <a:bodyPr/>
        <a:lstStyle/>
        <a:p>
          <a:r>
            <a:rPr lang="en-US" sz="1200" b="1" dirty="0">
              <a:solidFill>
                <a:schemeClr val="bg1"/>
              </a:solidFill>
              <a:latin typeface="Open Sans" pitchFamily="34" charset="0"/>
              <a:ea typeface="Open Sans" pitchFamily="34" charset="0"/>
              <a:cs typeface="Open Sans" pitchFamily="34" charset="0"/>
            </a:rPr>
            <a:t>Best Place</a:t>
          </a:r>
        </a:p>
      </dgm:t>
    </dgm:pt>
    <dgm:pt modelId="{44A8B208-4DDC-493A-99EF-E101AC7ADAEA}" type="parTrans" cxnId="{347923D9-F0BD-4CFC-BDD6-22A94E6766C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28ECEC3A-8288-4FE2-8C9B-4276466E655B}" type="sibTrans" cxnId="{347923D9-F0BD-4CFC-BDD6-22A94E6766C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EF52F744-B66B-4375-857B-4E02A8BA3969}">
      <dgm:prSet phldrT="[Text]" custT="1"/>
      <dgm:spPr>
        <a:solidFill>
          <a:schemeClr val="accent1">
            <a:lumMod val="75000"/>
          </a:schemeClr>
        </a:solidFill>
        <a:ln>
          <a:noFill/>
        </a:ln>
      </dgm:spPr>
      <dgm:t>
        <a:bodyPr/>
        <a:lstStyle/>
        <a:p>
          <a:r>
            <a:rPr lang="en-US" sz="1200" b="1">
              <a:solidFill>
                <a:schemeClr val="bg1"/>
              </a:solidFill>
              <a:latin typeface="Open Sans" pitchFamily="34" charset="0"/>
              <a:ea typeface="Open Sans" pitchFamily="34" charset="0"/>
              <a:cs typeface="Open Sans" pitchFamily="34" charset="0"/>
            </a:rPr>
            <a:t>Basic Resource</a:t>
          </a:r>
        </a:p>
      </dgm:t>
    </dgm:pt>
    <dgm:pt modelId="{FB2D82A0-9417-45CD-B750-9545EE6A2CF2}" type="parTrans" cxnId="{BA79C5F9-A288-45AE-B0FF-A029C4B651E8}">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6C1A34CA-BF88-495C-B403-F0438BFDF1EF}" type="sibTrans" cxnId="{BA79C5F9-A288-45AE-B0FF-A029C4B651E8}">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D2EA0DA8-E861-4F67-BA8E-C3FDF3246565}">
      <dgm:prSet phldrT="[Text]" custT="1"/>
      <dgm:spPr>
        <a:solidFill>
          <a:srgbClr val="49866C"/>
        </a:solidFill>
        <a:ln>
          <a:noFill/>
        </a:ln>
      </dgm:spPr>
      <dgm:t>
        <a:bodyPr/>
        <a:lstStyle/>
        <a:p>
          <a:r>
            <a:rPr lang="en-US" sz="1200" b="1">
              <a:solidFill>
                <a:schemeClr val="bg1"/>
              </a:solidFill>
              <a:latin typeface="Open Sans" pitchFamily="34" charset="0"/>
              <a:ea typeface="Open Sans" pitchFamily="34" charset="0"/>
              <a:cs typeface="Open Sans" pitchFamily="34" charset="0"/>
            </a:rPr>
            <a:t>Good Worker</a:t>
          </a:r>
        </a:p>
      </dgm:t>
    </dgm:pt>
    <dgm:pt modelId="{8B1F9992-8417-4576-BCF4-71CB0AE66845}" type="parTrans" cxnId="{4C211954-A8F0-4715-A8A2-7CCE2EA33D46}">
      <dgm:prSet/>
      <dgm:spPr/>
      <dgm:t>
        <a:bodyPr/>
        <a:lstStyle/>
        <a:p>
          <a:endParaRPr lang="en-US"/>
        </a:p>
      </dgm:t>
    </dgm:pt>
    <dgm:pt modelId="{DD3403F9-73FE-4FCF-A0F9-B3E3A973D5F7}" type="sibTrans" cxnId="{4C211954-A8F0-4715-A8A2-7CCE2EA33D46}">
      <dgm:prSet/>
      <dgm:spPr/>
      <dgm:t>
        <a:bodyPr/>
        <a:lstStyle/>
        <a:p>
          <a:endParaRPr lang="en-US"/>
        </a:p>
      </dgm:t>
    </dgm:pt>
    <dgm:pt modelId="{8CE022B5-95EC-43D5-8AB2-C6CF547DC907}" type="pres">
      <dgm:prSet presAssocID="{083E79D9-4245-43AF-B814-0F94C8CEF425}" presName="Name0" presStyleCnt="0">
        <dgm:presLayoutVars>
          <dgm:dir/>
          <dgm:animLvl val="lvl"/>
          <dgm:resizeHandles val="exact"/>
        </dgm:presLayoutVars>
      </dgm:prSet>
      <dgm:spPr/>
    </dgm:pt>
    <dgm:pt modelId="{FB6BCE7E-A41C-42DB-AF08-AC42C61BF1E3}" type="pres">
      <dgm:prSet presAssocID="{406E0277-7C1F-4E0F-B74F-1424948DDA69}" presName="Name8" presStyleCnt="0"/>
      <dgm:spPr/>
    </dgm:pt>
    <dgm:pt modelId="{8F9C377E-C7D7-41C7-AB7B-17FEE9DE2A63}" type="pres">
      <dgm:prSet presAssocID="{406E0277-7C1F-4E0F-B74F-1424948DDA69}" presName="level" presStyleLbl="node1" presStyleIdx="0" presStyleCnt="4">
        <dgm:presLayoutVars>
          <dgm:chMax val="1"/>
          <dgm:bulletEnabled val="1"/>
        </dgm:presLayoutVars>
      </dgm:prSet>
      <dgm:spPr/>
      <dgm:t>
        <a:bodyPr/>
        <a:lstStyle/>
        <a:p>
          <a:endParaRPr lang="zh-CN" altLang="en-US"/>
        </a:p>
      </dgm:t>
    </dgm:pt>
    <dgm:pt modelId="{C0AE8062-83C6-4839-8A05-9CD899F802AC}" type="pres">
      <dgm:prSet presAssocID="{406E0277-7C1F-4E0F-B74F-1424948DDA69}" presName="levelTx" presStyleLbl="revTx" presStyleIdx="0" presStyleCnt="0">
        <dgm:presLayoutVars>
          <dgm:chMax val="1"/>
          <dgm:bulletEnabled val="1"/>
        </dgm:presLayoutVars>
      </dgm:prSet>
      <dgm:spPr/>
      <dgm:t>
        <a:bodyPr/>
        <a:lstStyle/>
        <a:p>
          <a:endParaRPr lang="zh-CN" altLang="en-US"/>
        </a:p>
      </dgm:t>
    </dgm:pt>
    <dgm:pt modelId="{9F373CA3-CE02-4B9C-B4AA-F63653950AEE}" type="pres">
      <dgm:prSet presAssocID="{C2324152-CDC3-46F4-B4A0-ED7BF429ECA2}" presName="Name8" presStyleCnt="0"/>
      <dgm:spPr/>
    </dgm:pt>
    <dgm:pt modelId="{6805A852-822A-4D8F-80CF-373D974A3DB3}" type="pres">
      <dgm:prSet presAssocID="{C2324152-CDC3-46F4-B4A0-ED7BF429ECA2}" presName="level" presStyleLbl="node1" presStyleIdx="1" presStyleCnt="4">
        <dgm:presLayoutVars>
          <dgm:chMax val="1"/>
          <dgm:bulletEnabled val="1"/>
        </dgm:presLayoutVars>
      </dgm:prSet>
      <dgm:spPr/>
      <dgm:t>
        <a:bodyPr/>
        <a:lstStyle/>
        <a:p>
          <a:endParaRPr lang="zh-CN" altLang="en-US"/>
        </a:p>
      </dgm:t>
    </dgm:pt>
    <dgm:pt modelId="{EC2607F1-1A0B-456F-82C5-BAAB085C98F4}" type="pres">
      <dgm:prSet presAssocID="{C2324152-CDC3-46F4-B4A0-ED7BF429ECA2}" presName="levelTx" presStyleLbl="revTx" presStyleIdx="0" presStyleCnt="0">
        <dgm:presLayoutVars>
          <dgm:chMax val="1"/>
          <dgm:bulletEnabled val="1"/>
        </dgm:presLayoutVars>
      </dgm:prSet>
      <dgm:spPr/>
      <dgm:t>
        <a:bodyPr/>
        <a:lstStyle/>
        <a:p>
          <a:endParaRPr lang="zh-CN" altLang="en-US"/>
        </a:p>
      </dgm:t>
    </dgm:pt>
    <dgm:pt modelId="{63B31C9D-2454-43A2-8D06-EA2E085F4CC6}" type="pres">
      <dgm:prSet presAssocID="{D2EA0DA8-E861-4F67-BA8E-C3FDF3246565}" presName="Name8" presStyleCnt="0"/>
      <dgm:spPr/>
    </dgm:pt>
    <dgm:pt modelId="{F07DB1AA-DA07-4F49-966B-FC7576517271}" type="pres">
      <dgm:prSet presAssocID="{D2EA0DA8-E861-4F67-BA8E-C3FDF3246565}" presName="level" presStyleLbl="node1" presStyleIdx="2" presStyleCnt="4">
        <dgm:presLayoutVars>
          <dgm:chMax val="1"/>
          <dgm:bulletEnabled val="1"/>
        </dgm:presLayoutVars>
      </dgm:prSet>
      <dgm:spPr/>
      <dgm:t>
        <a:bodyPr/>
        <a:lstStyle/>
        <a:p>
          <a:endParaRPr lang="zh-CN" altLang="en-US"/>
        </a:p>
      </dgm:t>
    </dgm:pt>
    <dgm:pt modelId="{A9112F95-3FC3-4424-ABB6-80530BF135C2}" type="pres">
      <dgm:prSet presAssocID="{D2EA0DA8-E861-4F67-BA8E-C3FDF3246565}" presName="levelTx" presStyleLbl="revTx" presStyleIdx="0" presStyleCnt="0">
        <dgm:presLayoutVars>
          <dgm:chMax val="1"/>
          <dgm:bulletEnabled val="1"/>
        </dgm:presLayoutVars>
      </dgm:prSet>
      <dgm:spPr/>
      <dgm:t>
        <a:bodyPr/>
        <a:lstStyle/>
        <a:p>
          <a:endParaRPr lang="zh-CN" altLang="en-US"/>
        </a:p>
      </dgm:t>
    </dgm:pt>
    <dgm:pt modelId="{BF650357-F437-4C12-A7A5-A1C18FE9D594}" type="pres">
      <dgm:prSet presAssocID="{EF52F744-B66B-4375-857B-4E02A8BA3969}" presName="Name8" presStyleCnt="0"/>
      <dgm:spPr/>
    </dgm:pt>
    <dgm:pt modelId="{F0086C54-1E93-420E-B67E-7518A0744D6F}" type="pres">
      <dgm:prSet presAssocID="{EF52F744-B66B-4375-857B-4E02A8BA3969}" presName="level" presStyleLbl="node1" presStyleIdx="3" presStyleCnt="4">
        <dgm:presLayoutVars>
          <dgm:chMax val="1"/>
          <dgm:bulletEnabled val="1"/>
        </dgm:presLayoutVars>
      </dgm:prSet>
      <dgm:spPr/>
      <dgm:t>
        <a:bodyPr/>
        <a:lstStyle/>
        <a:p>
          <a:endParaRPr lang="zh-CN" altLang="en-US"/>
        </a:p>
      </dgm:t>
    </dgm:pt>
    <dgm:pt modelId="{77DA082C-9E30-4A87-862D-B63B6CDA506A}" type="pres">
      <dgm:prSet presAssocID="{EF52F744-B66B-4375-857B-4E02A8BA3969}" presName="levelTx" presStyleLbl="revTx" presStyleIdx="0" presStyleCnt="0">
        <dgm:presLayoutVars>
          <dgm:chMax val="1"/>
          <dgm:bulletEnabled val="1"/>
        </dgm:presLayoutVars>
      </dgm:prSet>
      <dgm:spPr/>
      <dgm:t>
        <a:bodyPr/>
        <a:lstStyle/>
        <a:p>
          <a:endParaRPr lang="zh-CN" altLang="en-US"/>
        </a:p>
      </dgm:t>
    </dgm:pt>
  </dgm:ptLst>
  <dgm:cxnLst>
    <dgm:cxn modelId="{4C211954-A8F0-4715-A8A2-7CCE2EA33D46}" srcId="{083E79D9-4245-43AF-B814-0F94C8CEF425}" destId="{D2EA0DA8-E861-4F67-BA8E-C3FDF3246565}" srcOrd="2" destOrd="0" parTransId="{8B1F9992-8417-4576-BCF4-71CB0AE66845}" sibTransId="{DD3403F9-73FE-4FCF-A0F9-B3E3A973D5F7}"/>
    <dgm:cxn modelId="{70F5CF6C-3461-40B6-A361-007312E8078A}" type="presOf" srcId="{406E0277-7C1F-4E0F-B74F-1424948DDA69}" destId="{8F9C377E-C7D7-41C7-AB7B-17FEE9DE2A63}" srcOrd="0" destOrd="0" presId="urn:microsoft.com/office/officeart/2005/8/layout/pyramid1"/>
    <dgm:cxn modelId="{B3A0212F-77E1-45AC-B5C8-3E6BDD8E7358}" type="presOf" srcId="{D2EA0DA8-E861-4F67-BA8E-C3FDF3246565}" destId="{F07DB1AA-DA07-4F49-966B-FC7576517271}" srcOrd="0" destOrd="0" presId="urn:microsoft.com/office/officeart/2005/8/layout/pyramid1"/>
    <dgm:cxn modelId="{4A05FADF-C2D2-49FC-A326-C7C46635043C}" type="presOf" srcId="{C2324152-CDC3-46F4-B4A0-ED7BF429ECA2}" destId="{6805A852-822A-4D8F-80CF-373D974A3DB3}" srcOrd="0" destOrd="0" presId="urn:microsoft.com/office/officeart/2005/8/layout/pyramid1"/>
    <dgm:cxn modelId="{BA79C5F9-A288-45AE-B0FF-A029C4B651E8}" srcId="{083E79D9-4245-43AF-B814-0F94C8CEF425}" destId="{EF52F744-B66B-4375-857B-4E02A8BA3969}" srcOrd="3" destOrd="0" parTransId="{FB2D82A0-9417-45CD-B750-9545EE6A2CF2}" sibTransId="{6C1A34CA-BF88-495C-B403-F0438BFDF1EF}"/>
    <dgm:cxn modelId="{1223CD82-9A3F-42C2-A7B0-291C49DEC746}" type="presOf" srcId="{EF52F744-B66B-4375-857B-4E02A8BA3969}" destId="{F0086C54-1E93-420E-B67E-7518A0744D6F}" srcOrd="0" destOrd="0" presId="urn:microsoft.com/office/officeart/2005/8/layout/pyramid1"/>
    <dgm:cxn modelId="{861FA8FB-A1A1-47E5-BE94-CA31E7BFE89A}" type="presOf" srcId="{083E79D9-4245-43AF-B814-0F94C8CEF425}" destId="{8CE022B5-95EC-43D5-8AB2-C6CF547DC907}" srcOrd="0" destOrd="0" presId="urn:microsoft.com/office/officeart/2005/8/layout/pyramid1"/>
    <dgm:cxn modelId="{E82A2BA0-22CF-46EE-A3F7-910C395C9F64}" type="presOf" srcId="{D2EA0DA8-E861-4F67-BA8E-C3FDF3246565}" destId="{A9112F95-3FC3-4424-ABB6-80530BF135C2}" srcOrd="1" destOrd="0" presId="urn:microsoft.com/office/officeart/2005/8/layout/pyramid1"/>
    <dgm:cxn modelId="{347923D9-F0BD-4CFC-BDD6-22A94E6766C4}" srcId="{083E79D9-4245-43AF-B814-0F94C8CEF425}" destId="{C2324152-CDC3-46F4-B4A0-ED7BF429ECA2}" srcOrd="1" destOrd="0" parTransId="{44A8B208-4DDC-493A-99EF-E101AC7ADAEA}" sibTransId="{28ECEC3A-8288-4FE2-8C9B-4276466E655B}"/>
    <dgm:cxn modelId="{AA7659E9-D1E9-46E9-878A-FA5BBAED4768}" type="presOf" srcId="{406E0277-7C1F-4E0F-B74F-1424948DDA69}" destId="{C0AE8062-83C6-4839-8A05-9CD899F802AC}" srcOrd="1" destOrd="0" presId="urn:microsoft.com/office/officeart/2005/8/layout/pyramid1"/>
    <dgm:cxn modelId="{C2BBC1DD-5A0A-4EBC-8904-19DA8B175112}" type="presOf" srcId="{C2324152-CDC3-46F4-B4A0-ED7BF429ECA2}" destId="{EC2607F1-1A0B-456F-82C5-BAAB085C98F4}" srcOrd="1" destOrd="0" presId="urn:microsoft.com/office/officeart/2005/8/layout/pyramid1"/>
    <dgm:cxn modelId="{1B180B4B-8125-4A50-8F6C-9BDB115BBA07}" type="presOf" srcId="{EF52F744-B66B-4375-857B-4E02A8BA3969}" destId="{77DA082C-9E30-4A87-862D-B63B6CDA506A}" srcOrd="1" destOrd="0" presId="urn:microsoft.com/office/officeart/2005/8/layout/pyramid1"/>
    <dgm:cxn modelId="{A770AAF9-7614-465A-AD40-89CC0A7B7CF4}" srcId="{083E79D9-4245-43AF-B814-0F94C8CEF425}" destId="{406E0277-7C1F-4E0F-B74F-1424948DDA69}" srcOrd="0" destOrd="0" parTransId="{49D1394B-C2BB-47D1-9235-7D05B576DE88}" sibTransId="{861F24C0-54DE-4123-893F-7BD9C56EB5BD}"/>
    <dgm:cxn modelId="{31DB6A9A-3396-4933-B73E-F4CB6CF2EEC2}" type="presParOf" srcId="{8CE022B5-95EC-43D5-8AB2-C6CF547DC907}" destId="{FB6BCE7E-A41C-42DB-AF08-AC42C61BF1E3}" srcOrd="0" destOrd="0" presId="urn:microsoft.com/office/officeart/2005/8/layout/pyramid1"/>
    <dgm:cxn modelId="{D1357F0B-E8B6-4780-BEB4-EE17A7A55EDB}" type="presParOf" srcId="{FB6BCE7E-A41C-42DB-AF08-AC42C61BF1E3}" destId="{8F9C377E-C7D7-41C7-AB7B-17FEE9DE2A63}" srcOrd="0" destOrd="0" presId="urn:microsoft.com/office/officeart/2005/8/layout/pyramid1"/>
    <dgm:cxn modelId="{D9CB4D4E-8B6C-4B78-AC87-CA7B5A80944D}" type="presParOf" srcId="{FB6BCE7E-A41C-42DB-AF08-AC42C61BF1E3}" destId="{C0AE8062-83C6-4839-8A05-9CD899F802AC}" srcOrd="1" destOrd="0" presId="urn:microsoft.com/office/officeart/2005/8/layout/pyramid1"/>
    <dgm:cxn modelId="{15F01B14-51C2-4575-A873-8244EB08CB54}" type="presParOf" srcId="{8CE022B5-95EC-43D5-8AB2-C6CF547DC907}" destId="{9F373CA3-CE02-4B9C-B4AA-F63653950AEE}" srcOrd="1" destOrd="0" presId="urn:microsoft.com/office/officeart/2005/8/layout/pyramid1"/>
    <dgm:cxn modelId="{8176A833-08B2-495C-B73C-F8F7E5A445B8}" type="presParOf" srcId="{9F373CA3-CE02-4B9C-B4AA-F63653950AEE}" destId="{6805A852-822A-4D8F-80CF-373D974A3DB3}" srcOrd="0" destOrd="0" presId="urn:microsoft.com/office/officeart/2005/8/layout/pyramid1"/>
    <dgm:cxn modelId="{E6149256-D7F1-4BF8-B826-0D48167014C4}" type="presParOf" srcId="{9F373CA3-CE02-4B9C-B4AA-F63653950AEE}" destId="{EC2607F1-1A0B-456F-82C5-BAAB085C98F4}" srcOrd="1" destOrd="0" presId="urn:microsoft.com/office/officeart/2005/8/layout/pyramid1"/>
    <dgm:cxn modelId="{C121B92B-C81E-48C4-B437-17A0F31DFF49}" type="presParOf" srcId="{8CE022B5-95EC-43D5-8AB2-C6CF547DC907}" destId="{63B31C9D-2454-43A2-8D06-EA2E085F4CC6}" srcOrd="2" destOrd="0" presId="urn:microsoft.com/office/officeart/2005/8/layout/pyramid1"/>
    <dgm:cxn modelId="{A17C623D-0B02-4AAA-AFAF-387148CD6CCC}" type="presParOf" srcId="{63B31C9D-2454-43A2-8D06-EA2E085F4CC6}" destId="{F07DB1AA-DA07-4F49-966B-FC7576517271}" srcOrd="0" destOrd="0" presId="urn:microsoft.com/office/officeart/2005/8/layout/pyramid1"/>
    <dgm:cxn modelId="{89517F5E-4233-4552-9ACC-564D207E4757}" type="presParOf" srcId="{63B31C9D-2454-43A2-8D06-EA2E085F4CC6}" destId="{A9112F95-3FC3-4424-ABB6-80530BF135C2}" srcOrd="1" destOrd="0" presId="urn:microsoft.com/office/officeart/2005/8/layout/pyramid1"/>
    <dgm:cxn modelId="{77B0126B-D5F8-4950-BDBC-E5B14DAAB1E2}" type="presParOf" srcId="{8CE022B5-95EC-43D5-8AB2-C6CF547DC907}" destId="{BF650357-F437-4C12-A7A5-A1C18FE9D594}" srcOrd="3" destOrd="0" presId="urn:microsoft.com/office/officeart/2005/8/layout/pyramid1"/>
    <dgm:cxn modelId="{D6B9665F-B5D9-4A25-B75C-6AB6A050BE7D}" type="presParOf" srcId="{BF650357-F437-4C12-A7A5-A1C18FE9D594}" destId="{F0086C54-1E93-420E-B67E-7518A0744D6F}" srcOrd="0" destOrd="0" presId="urn:microsoft.com/office/officeart/2005/8/layout/pyramid1"/>
    <dgm:cxn modelId="{76B7FB15-A82D-46B2-9CA0-B103AE6821B7}" type="presParOf" srcId="{BF650357-F437-4C12-A7A5-A1C18FE9D594}" destId="{77DA082C-9E30-4A87-862D-B63B6CDA506A}" srcOrd="1" destOrd="0" presId="urn:microsoft.com/office/officeart/2005/8/layout/pyramid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F9C377E-C7D7-41C7-AB7B-17FEE9DE2A63}">
      <dsp:nvSpPr>
        <dsp:cNvPr id="0" name=""/>
        <dsp:cNvSpPr/>
      </dsp:nvSpPr>
      <dsp:spPr>
        <a:xfrm>
          <a:off x="1528681" y="0"/>
          <a:ext cx="1019120" cy="664273"/>
        </a:xfrm>
        <a:prstGeom prst="trapezoid">
          <a:avLst>
            <a:gd name="adj" fmla="val 76709"/>
          </a:avLst>
        </a:prstGeom>
        <a:solidFill>
          <a:srgbClr val="49866C"/>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solidFill>
                <a:schemeClr val="bg1"/>
              </a:solidFill>
              <a:latin typeface="Open Sans" pitchFamily="34" charset="0"/>
              <a:ea typeface="Open Sans" pitchFamily="34" charset="0"/>
              <a:cs typeface="Open Sans" pitchFamily="34" charset="0"/>
            </a:rPr>
            <a:t>Award</a:t>
          </a:r>
        </a:p>
      </dsp:txBody>
      <dsp:txXfrm>
        <a:off x="1528681" y="0"/>
        <a:ext cx="1019120" cy="664273"/>
      </dsp:txXfrm>
    </dsp:sp>
    <dsp:sp modelId="{6805A852-822A-4D8F-80CF-373D974A3DB3}">
      <dsp:nvSpPr>
        <dsp:cNvPr id="0" name=""/>
        <dsp:cNvSpPr/>
      </dsp:nvSpPr>
      <dsp:spPr>
        <a:xfrm>
          <a:off x="1019120" y="664273"/>
          <a:ext cx="2038241" cy="664273"/>
        </a:xfrm>
        <a:prstGeom prst="trapezoid">
          <a:avLst>
            <a:gd name="adj" fmla="val 76709"/>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bg1"/>
              </a:solidFill>
              <a:latin typeface="Open Sans" pitchFamily="34" charset="0"/>
              <a:ea typeface="Open Sans" pitchFamily="34" charset="0"/>
              <a:cs typeface="Open Sans" pitchFamily="34" charset="0"/>
            </a:rPr>
            <a:t>Best Place</a:t>
          </a:r>
        </a:p>
      </dsp:txBody>
      <dsp:txXfrm>
        <a:off x="1375813" y="664273"/>
        <a:ext cx="1324856" cy="664273"/>
      </dsp:txXfrm>
    </dsp:sp>
    <dsp:sp modelId="{F07DB1AA-DA07-4F49-966B-FC7576517271}">
      <dsp:nvSpPr>
        <dsp:cNvPr id="0" name=""/>
        <dsp:cNvSpPr/>
      </dsp:nvSpPr>
      <dsp:spPr>
        <a:xfrm>
          <a:off x="509560" y="1328546"/>
          <a:ext cx="3057362" cy="664273"/>
        </a:xfrm>
        <a:prstGeom prst="trapezoid">
          <a:avLst>
            <a:gd name="adj" fmla="val 76709"/>
          </a:avLst>
        </a:prstGeom>
        <a:solidFill>
          <a:srgbClr val="49866C"/>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a:solidFill>
                <a:schemeClr val="bg1"/>
              </a:solidFill>
              <a:latin typeface="Open Sans" pitchFamily="34" charset="0"/>
              <a:ea typeface="Open Sans" pitchFamily="34" charset="0"/>
              <a:cs typeface="Open Sans" pitchFamily="34" charset="0"/>
            </a:rPr>
            <a:t>Good Worker</a:t>
          </a:r>
        </a:p>
      </dsp:txBody>
      <dsp:txXfrm>
        <a:off x="1044598" y="1328546"/>
        <a:ext cx="1987285" cy="664273"/>
      </dsp:txXfrm>
    </dsp:sp>
    <dsp:sp modelId="{F0086C54-1E93-420E-B67E-7518A0744D6F}">
      <dsp:nvSpPr>
        <dsp:cNvPr id="0" name=""/>
        <dsp:cNvSpPr/>
      </dsp:nvSpPr>
      <dsp:spPr>
        <a:xfrm>
          <a:off x="0" y="1992819"/>
          <a:ext cx="4076483" cy="664273"/>
        </a:xfrm>
        <a:prstGeom prst="trapezoid">
          <a:avLst>
            <a:gd name="adj" fmla="val 76709"/>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a:solidFill>
                <a:schemeClr val="bg1"/>
              </a:solidFill>
              <a:latin typeface="Open Sans" pitchFamily="34" charset="0"/>
              <a:ea typeface="Open Sans" pitchFamily="34" charset="0"/>
              <a:cs typeface="Open Sans" pitchFamily="34" charset="0"/>
            </a:rPr>
            <a:t>Basic Resource</a:t>
          </a:r>
        </a:p>
      </dsp:txBody>
      <dsp:txXfrm>
        <a:off x="713384" y="1992819"/>
        <a:ext cx="2649713" cy="66427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3213636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3426680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661868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1454339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4049254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3695118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392490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4099159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3111893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2933677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1552538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1337575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1062300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1281578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635806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3677446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3432193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354896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1588262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1397675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2514805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xmlns="" val="12536377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26</a:t>
            </a:fld>
            <a:endParaRPr lang="zh-CN" altLang="en-US"/>
          </a:p>
        </p:txBody>
      </p:sp>
    </p:spTree>
    <p:extLst>
      <p:ext uri="{BB962C8B-B14F-4D97-AF65-F5344CB8AC3E}">
        <p14:creationId xmlns:p14="http://schemas.microsoft.com/office/powerpoint/2010/main" xmlns="" val="30958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27</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406E9206-D2D6-4057-92D4-39C87A03E66D}"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8962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521" y="1600572"/>
            <a:ext cx="10971372" cy="452701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C052E9E1-D97D-4C90-BB96-FA1ED58B786F}"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a:prstGeom prst="rect">
            <a:avLst/>
          </a:prstGeo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a:prstGeom prst="rect">
            <a:avLst/>
          </a:prstGeo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814779EE-1E16-4CC5-A459-C716090F6017}"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a:prstGeom prst="rect">
            <a:avLst/>
          </a:prstGeo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a:prstGeom prst="rect">
            <a:avLst/>
          </a:prstGeo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521" y="6357825"/>
            <a:ext cx="2844430" cy="365210"/>
          </a:xfrm>
          <a:prstGeom prst="rect">
            <a:avLst/>
          </a:prstGeom>
        </p:spPr>
        <p:txBody>
          <a:bodyPr/>
          <a:lstStyle/>
          <a:p>
            <a:pPr>
              <a:defRPr/>
            </a:pPr>
            <a:fld id="{A3311C9F-D64E-4824-A709-CF61DE4E0BDD}"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6" name="Footer Placeholder 5"/>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a:prstGeom prst="rect">
            <a:avLst/>
          </a:prstGeo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a:prstGeom prst="rect">
            <a:avLst/>
          </a:prstGeo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a:prstGeom prst="rect">
            <a:avLst/>
          </a:prstGeo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a:prstGeom prst="rect">
            <a:avLst/>
          </a:prstGeo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521" y="6357825"/>
            <a:ext cx="2844430" cy="365210"/>
          </a:xfrm>
          <a:prstGeom prst="rect">
            <a:avLst/>
          </a:prstGeom>
        </p:spPr>
        <p:txBody>
          <a:bodyPr/>
          <a:lstStyle/>
          <a:p>
            <a:pPr>
              <a:defRPr/>
            </a:pPr>
            <a:fld id="{0A4318BD-B3C6-4D4B-B871-C29490A2E55A}"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8" name="Footer Placeholder 7"/>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
        <p:nvSpPr>
          <p:cNvPr id="11" name="矩形 10"/>
          <p:cNvSpPr/>
          <p:nvPr userDrawn="1"/>
        </p:nvSpPr>
        <p:spPr>
          <a:xfrm>
            <a:off x="9419242" y="5369768"/>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en-US" altLang="zh-CN" sz="100" b="0" i="0" u="none" strike="noStrike" kern="0" cap="none" spc="0" normalizeH="0" baseline="0" noProof="0" dirty="0" smtClean="0">
                <a:ln>
                  <a:noFill/>
                </a:ln>
                <a:solidFill>
                  <a:prstClr val="white"/>
                </a:solidFill>
                <a:effectLst/>
                <a:uLnTx/>
                <a:uFillTx/>
              </a:rPr>
              <a:t>www.1ppt.com/kejian/             </a:t>
            </a: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www.1ppt.com/xiazai/zongjie/ </a:t>
            </a:r>
            <a:r>
              <a:rPr kumimoji="0" lang="zh-CN" altLang="en-US" sz="100" b="0" i="0" u="none" strike="noStrike" kern="0" cap="none" spc="0" normalizeH="0" baseline="0" noProof="0" dirty="0" smtClean="0">
                <a:ln>
                  <a:noFill/>
                </a:ln>
                <a:solidFill>
                  <a:prstClr val="white"/>
                </a:solidFill>
                <a:effectLst/>
                <a:uLnTx/>
                <a:uFillTx/>
              </a:rPr>
              <a:t>工作计划：</a:t>
            </a:r>
            <a:r>
              <a:rPr kumimoji="0" lang="en-US" altLang="zh-CN" sz="100" b="0" i="0" u="none" strike="noStrike" kern="0" cap="none" spc="0" normalizeH="0" baseline="0" noProof="0" dirty="0" smtClean="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www.1ppt.com/moban/shangwu/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www.1ppt.com/xiazai/dabian/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Tree>
    <p:extLst>
      <p:ext uri="{BB962C8B-B14F-4D97-AF65-F5344CB8AC3E}">
        <p14:creationId xmlns:p14="http://schemas.microsoft.com/office/powerpoint/2010/main" xmlns=""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521" y="6357825"/>
            <a:ext cx="2844430" cy="365210"/>
          </a:xfrm>
          <a:prstGeom prst="rect">
            <a:avLst/>
          </a:prstGeom>
        </p:spPr>
        <p:txBody>
          <a:bodyPr/>
          <a:lstStyle/>
          <a:p>
            <a:pPr>
              <a:defRPr/>
            </a:pPr>
            <a:fld id="{E14CAFC4-799C-4CDE-B92B-8C262F06CF3E}"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4" name="Footer Placeholder 3"/>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a:xfrm>
            <a:off x="609521" y="6357825"/>
            <a:ext cx="2844430" cy="365210"/>
          </a:xfrm>
          <a:prstGeom prst="rect">
            <a:avLst/>
          </a:prstGeom>
        </p:spPr>
        <p:txBody>
          <a:bodyPr/>
          <a:lstStyle/>
          <a:p>
            <a:pPr>
              <a:defRPr/>
            </a:pPr>
            <a:fld id="{3E729073-8FFE-4F18-B513-07581FC6638E}"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a:prstGeom prst="rect">
            <a:avLst/>
          </a:prstGeo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9688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1240"/>
            <a:ext cx="12190412" cy="6857107"/>
          </a:xfrm>
          <a:prstGeom prst="rect">
            <a:avLst/>
          </a:prstGeom>
        </p:spPr>
      </p:pic>
    </p:spTree>
    <p:extLst>
      <p:ext uri="{BB962C8B-B14F-4D97-AF65-F5344CB8AC3E}">
        <p14:creationId xmlns:p14="http://schemas.microsoft.com/office/powerpoint/2010/main" xmlns="" val="328119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a:prstGeom prst="rect">
            <a:avLst/>
          </a:prstGeo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a:prstGeom prst="rect">
            <a:avLst/>
          </a:prstGeo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a:prstGeom prst="rect">
            <a:avLst/>
          </a:prstGeo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521" y="6357825"/>
            <a:ext cx="2844430" cy="365210"/>
          </a:xfrm>
          <a:prstGeom prst="rect">
            <a:avLst/>
          </a:prstGeom>
        </p:spPr>
        <p:txBody>
          <a:bodyPr/>
          <a:lstStyle/>
          <a:p>
            <a:pPr>
              <a:defRPr/>
            </a:pPr>
            <a:fld id="{43C7FCF6-76BD-4495-B08F-4C059D2BA31F}"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6" name="Footer Placeholder 5"/>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3971293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a:prstGeom prst="rect">
            <a:avLst/>
          </a:prstGeo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a:prstGeom prst="rect">
            <a:avLst/>
          </a:prstGeo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a:prstGeom prst="rect">
            <a:avLst/>
          </a:prstGeo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521" y="6357825"/>
            <a:ext cx="2844430" cy="365210"/>
          </a:xfrm>
          <a:prstGeom prst="rect">
            <a:avLst/>
          </a:prstGeom>
        </p:spPr>
        <p:txBody>
          <a:bodyPr/>
          <a:lstStyle/>
          <a:p>
            <a:pPr>
              <a:defRPr/>
            </a:pPr>
            <a:fld id="{E257577C-F53D-4BB9-9408-EB84DEB3CD80}"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6" name="Footer Placeholder 5"/>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37326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521" y="1600572"/>
            <a:ext cx="10971372" cy="452701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77D58058-BD14-4845-947D-4A9B79A00D09}"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2838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18ECB469-C949-4E3F-B0CB-0C15DA7B7F92}" type="datetime1">
              <a:rPr lang="en-US" altLang="zh-CN" smtClean="0">
                <a:solidFill>
                  <a:prstClr val="black">
                    <a:tint val="75000"/>
                  </a:prstClr>
                </a:solidFill>
              </a:rPr>
              <a:pPr>
                <a:defRPr/>
              </a:pPr>
              <a:t>2/3/2020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04671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6" r:id="rId9"/>
    <p:sldLayoutId id="2147483701" r:id="rId10"/>
    <p:sldLayoutId id="2147483702" r:id="rId11"/>
    <p:sldLayoutId id="2147483703" r:id="rId12"/>
    <p:sldLayoutId id="2147483704" r:id="rId13"/>
    <p:sldLayoutId id="2147483705" r:id="rId14"/>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xml"/><Relationship Id="rId7" Type="http://schemas.openxmlformats.org/officeDocument/2006/relationships/tags" Target="../tags/tag8.xml"/><Relationship Id="rId12" Type="http://schemas.microsoft.com/office/2007/relationships/hdphoto" Target="../media/hdphoto1.wdp"/><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4.png"/><Relationship Id="rId5" Type="http://schemas.openxmlformats.org/officeDocument/2006/relationships/tags" Target="../tags/tag6.xml"/><Relationship Id="rId10" Type="http://schemas.openxmlformats.org/officeDocument/2006/relationships/image" Target="../media/image3.png"/><Relationship Id="rId4" Type="http://schemas.openxmlformats.org/officeDocument/2006/relationships/tags" Target="../tags/tag5.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7.jpe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microsoft.com/office/2007/relationships/hdphoto" Target="../media/hdphoto3.wdp"/><Relationship Id="rId5" Type="http://schemas.openxmlformats.org/officeDocument/2006/relationships/image" Target="../media/image22.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13.xml"/><Relationship Id="rId7" Type="http://schemas.openxmlformats.org/officeDocument/2006/relationships/tags" Target="../tags/tag17.xml"/><Relationship Id="rId12" Type="http://schemas.microsoft.com/office/2007/relationships/hdphoto" Target="../media/hdphoto1.wdp"/><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image" Target="../media/image4.png"/><Relationship Id="rId5" Type="http://schemas.openxmlformats.org/officeDocument/2006/relationships/tags" Target="../tags/tag15.xml"/><Relationship Id="rId10" Type="http://schemas.openxmlformats.org/officeDocument/2006/relationships/image" Target="../media/image3.png"/><Relationship Id="rId4" Type="http://schemas.openxmlformats.org/officeDocument/2006/relationships/tags" Target="../tags/tag14.xml"/><Relationship Id="rId9"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组合 141"/>
          <p:cNvGrpSpPr/>
          <p:nvPr/>
        </p:nvGrpSpPr>
        <p:grpSpPr>
          <a:xfrm>
            <a:off x="4597358" y="1297253"/>
            <a:ext cx="1876098" cy="3414540"/>
            <a:chOff x="4397561" y="1345153"/>
            <a:chExt cx="1876098" cy="3414540"/>
          </a:xfrm>
          <a:effectLst>
            <a:outerShdw blurRad="25400" dist="38100" dir="7080000" algn="ctr" rotWithShape="0">
              <a:srgbClr val="000000">
                <a:alpha val="0"/>
              </a:srgbClr>
            </a:outerShdw>
          </a:effectLst>
        </p:grpSpPr>
        <p:grpSp>
          <p:nvGrpSpPr>
            <p:cNvPr id="32" name="组合 31"/>
            <p:cNvGrpSpPr/>
            <p:nvPr/>
          </p:nvGrpSpPr>
          <p:grpSpPr>
            <a:xfrm>
              <a:off x="4397561" y="1367720"/>
              <a:ext cx="1876098" cy="3391973"/>
              <a:chOff x="4397561" y="1367720"/>
              <a:chExt cx="1876098" cy="3391973"/>
            </a:xfrm>
          </p:grpSpPr>
          <p:sp>
            <p:nvSpPr>
              <p:cNvPr id="166" name="18"/>
              <p:cNvSpPr>
                <a:spLocks noChangeArrowheads="1"/>
              </p:cNvSpPr>
              <p:nvPr>
                <p:custDataLst>
                  <p:tags r:id="rId4"/>
                </p:custDataLst>
              </p:nvPr>
            </p:nvSpPr>
            <p:spPr bwMode="auto">
              <a:xfrm>
                <a:off x="5093637" y="3651697"/>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物</a:t>
                </a:r>
                <a:endParaRPr lang="en-US" altLang="zh-CN"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endParaRPr>
              </a:p>
            </p:txBody>
          </p:sp>
          <p:sp>
            <p:nvSpPr>
              <p:cNvPr id="163" name="18"/>
              <p:cNvSpPr>
                <a:spLocks noChangeArrowheads="1"/>
              </p:cNvSpPr>
              <p:nvPr>
                <p:custDataLst>
                  <p:tags r:id="rId5"/>
                </p:custDataLst>
              </p:nvPr>
            </p:nvSpPr>
            <p:spPr bwMode="auto">
              <a:xfrm>
                <a:off x="4397561" y="1367720"/>
                <a:ext cx="1180022" cy="1477328"/>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49866C"/>
                    </a:solidFill>
                    <a:latin typeface="华康标题宋W9" panose="02020909000000000000" pitchFamily="49" charset="-122"/>
                    <a:ea typeface="华康标题宋W9" panose="02020909000000000000" pitchFamily="49" charset="-122"/>
                    <a:cs typeface="宋体" pitchFamily="2" charset="-122"/>
                  </a:rPr>
                  <a:t>绿</a:t>
                </a:r>
                <a:endParaRPr lang="en-US" altLang="zh-CN" sz="9600" dirty="0">
                  <a:solidFill>
                    <a:srgbClr val="49866C"/>
                  </a:solidFill>
                  <a:latin typeface="华康标题宋W9" panose="02020909000000000000" pitchFamily="49" charset="-122"/>
                  <a:ea typeface="华康标题宋W9" panose="02020909000000000000" pitchFamily="49" charset="-122"/>
                  <a:cs typeface="宋体" pitchFamily="2" charset="-122"/>
                </a:endParaRPr>
              </a:p>
            </p:txBody>
          </p:sp>
          <p:sp>
            <p:nvSpPr>
              <p:cNvPr id="164" name="18"/>
              <p:cNvSpPr>
                <a:spLocks noChangeArrowheads="1"/>
              </p:cNvSpPr>
              <p:nvPr>
                <p:custDataLst>
                  <p:tags r:id="rId6"/>
                </p:custDataLst>
              </p:nvPr>
            </p:nvSpPr>
            <p:spPr bwMode="auto">
              <a:xfrm>
                <a:off x="5060979" y="2329036"/>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色</a:t>
                </a:r>
                <a:endParaRPr lang="en-US" altLang="zh-CN"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endParaRPr>
              </a:p>
            </p:txBody>
          </p:sp>
          <p:sp>
            <p:nvSpPr>
              <p:cNvPr id="165" name="18"/>
              <p:cNvSpPr>
                <a:spLocks noChangeArrowheads="1"/>
              </p:cNvSpPr>
              <p:nvPr>
                <p:custDataLst>
                  <p:tags r:id="rId7"/>
                </p:custDataLst>
              </p:nvPr>
            </p:nvSpPr>
            <p:spPr bwMode="auto">
              <a:xfrm>
                <a:off x="4476126" y="3002339"/>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smtClean="0">
                    <a:solidFill>
                      <a:srgbClr val="49866C"/>
                    </a:solidFill>
                    <a:latin typeface="华康标题宋W9" panose="02020909000000000000" pitchFamily="49" charset="-122"/>
                    <a:ea typeface="华康标题宋W9" panose="02020909000000000000" pitchFamily="49" charset="-122"/>
                    <a:cs typeface="宋体" pitchFamily="2" charset="-122"/>
                  </a:rPr>
                  <a:t>植</a:t>
                </a:r>
                <a:endParaRPr lang="en-US" altLang="zh-CN" sz="7200" dirty="0">
                  <a:solidFill>
                    <a:srgbClr val="49866C"/>
                  </a:solidFill>
                  <a:latin typeface="华康标题宋W9" panose="02020909000000000000" pitchFamily="49" charset="-122"/>
                  <a:ea typeface="华康标题宋W9" panose="02020909000000000000" pitchFamily="49" charset="-122"/>
                  <a:cs typeface="宋体" pitchFamily="2" charset="-122"/>
                </a:endParaRPr>
              </a:p>
            </p:txBody>
          </p:sp>
        </p:grpSp>
        <p:sp>
          <p:nvSpPr>
            <p:cNvPr id="194" name="18"/>
            <p:cNvSpPr>
              <a:spLocks noChangeArrowheads="1"/>
            </p:cNvSpPr>
            <p:nvPr>
              <p:custDataLst>
                <p:tags r:id="rId3"/>
              </p:custDataLst>
            </p:nvPr>
          </p:nvSpPr>
          <p:spPr bwMode="auto">
            <a:xfrm>
              <a:off x="5589489" y="1345153"/>
              <a:ext cx="430887" cy="1477328"/>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8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GREEN</a:t>
              </a:r>
            </a:p>
          </p:txBody>
        </p:sp>
      </p:grpSp>
      <p:pic>
        <p:nvPicPr>
          <p:cNvPr id="195" name="图片 194"/>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rot="19704108" flipH="1">
            <a:off x="6097025" y="881901"/>
            <a:ext cx="556403" cy="430070"/>
          </a:xfrm>
          <a:prstGeom prst="rect">
            <a:avLst/>
          </a:prstGeom>
        </p:spPr>
      </p:pic>
      <p:grpSp>
        <p:nvGrpSpPr>
          <p:cNvPr id="158" name="组合 157"/>
          <p:cNvGrpSpPr/>
          <p:nvPr/>
        </p:nvGrpSpPr>
        <p:grpSpPr>
          <a:xfrm>
            <a:off x="6576968" y="1578792"/>
            <a:ext cx="1449132" cy="3895393"/>
            <a:chOff x="6576060" y="1798320"/>
            <a:chExt cx="1449132" cy="3895393"/>
          </a:xfrm>
        </p:grpSpPr>
        <p:grpSp>
          <p:nvGrpSpPr>
            <p:cNvPr id="157" name="组合 156"/>
            <p:cNvGrpSpPr/>
            <p:nvPr/>
          </p:nvGrpSpPr>
          <p:grpSpPr>
            <a:xfrm>
              <a:off x="6576060" y="1798320"/>
              <a:ext cx="396240" cy="2302322"/>
              <a:chOff x="6576060" y="1798320"/>
              <a:chExt cx="396240" cy="2302322"/>
            </a:xfrm>
          </p:grpSpPr>
          <p:sp>
            <p:nvSpPr>
              <p:cNvPr id="145" name="矩形 144"/>
              <p:cNvSpPr/>
              <p:nvPr/>
            </p:nvSpPr>
            <p:spPr>
              <a:xfrm>
                <a:off x="6576060" y="1798320"/>
                <a:ext cx="396240" cy="2302322"/>
              </a:xfrm>
              <a:prstGeom prst="rect">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18"/>
              <p:cNvSpPr>
                <a:spLocks noChangeArrowheads="1"/>
              </p:cNvSpPr>
              <p:nvPr>
                <p:custDataLst>
                  <p:tags r:id="rId2"/>
                </p:custDataLst>
              </p:nvPr>
            </p:nvSpPr>
            <p:spPr bwMode="auto">
              <a:xfrm>
                <a:off x="6651069" y="1798321"/>
                <a:ext cx="261610" cy="2302321"/>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zh-CN" altLang="en-US" sz="1700" dirty="0">
                    <a:solidFill>
                      <a:schemeClr val="bg1"/>
                    </a:solidFill>
                    <a:latin typeface="华康标题宋W9" panose="02020909000000000000" pitchFamily="49" charset="-122"/>
                    <a:ea typeface="华康标题宋W9" panose="02020909000000000000" pitchFamily="49" charset="-122"/>
                    <a:cs typeface="宋体" pitchFamily="2" charset="-122"/>
                  </a:rPr>
                  <a:t>清</a:t>
                </a:r>
                <a:r>
                  <a:rPr lang="zh-CN" altLang="en-US" sz="1700" dirty="0" smtClean="0">
                    <a:solidFill>
                      <a:schemeClr val="bg1"/>
                    </a:solidFill>
                    <a:latin typeface="华康标题宋W9" panose="02020909000000000000" pitchFamily="49" charset="-122"/>
                    <a:ea typeface="华康标题宋W9" panose="02020909000000000000" pitchFamily="49" charset="-122"/>
                    <a:cs typeface="宋体" pitchFamily="2" charset="-122"/>
                  </a:rPr>
                  <a:t>新绿色植物通用模</a:t>
                </a:r>
                <a:r>
                  <a:rPr lang="zh-CN" altLang="en-US" sz="1700" dirty="0">
                    <a:solidFill>
                      <a:schemeClr val="bg1"/>
                    </a:solidFill>
                    <a:latin typeface="华康标题宋W9" panose="02020909000000000000" pitchFamily="49" charset="-122"/>
                    <a:ea typeface="华康标题宋W9" panose="02020909000000000000" pitchFamily="49" charset="-122"/>
                    <a:cs typeface="宋体" pitchFamily="2" charset="-122"/>
                  </a:rPr>
                  <a:t>板</a:t>
                </a:r>
                <a:endParaRPr lang="en-US" altLang="zh-CN" sz="1700" dirty="0">
                  <a:solidFill>
                    <a:schemeClr val="bg1"/>
                  </a:solidFill>
                  <a:latin typeface="华康标题宋W9" panose="02020909000000000000" pitchFamily="49" charset="-122"/>
                  <a:ea typeface="华康标题宋W9" panose="02020909000000000000" pitchFamily="49" charset="-122"/>
                  <a:cs typeface="宋体" pitchFamily="2" charset="-122"/>
                </a:endParaRPr>
              </a:p>
            </p:txBody>
          </p:sp>
        </p:grpSp>
        <p:sp>
          <p:nvSpPr>
            <p:cNvPr id="197" name="18"/>
            <p:cNvSpPr>
              <a:spLocks noChangeArrowheads="1"/>
            </p:cNvSpPr>
            <p:nvPr>
              <p:custDataLst>
                <p:tags r:id="rId1"/>
              </p:custDataLst>
            </p:nvPr>
          </p:nvSpPr>
          <p:spPr bwMode="auto">
            <a:xfrm>
              <a:off x="7163418" y="1798320"/>
              <a:ext cx="861774" cy="3895393"/>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我们热爱音乐 </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关注娱乐 </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钟爱设计，</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我们用更专业、更专注，</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夏天热力邀请你各我们一起，</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缔造感官世界中独一无二的完美设计</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a:t>
              </a:r>
            </a:p>
          </p:txBody>
        </p:sp>
      </p:grpSp>
      <p:pic>
        <p:nvPicPr>
          <p:cNvPr id="162" name="图片 161"/>
          <p:cNvPicPr>
            <a:picLocks noChangeAspect="1"/>
          </p:cNvPicPr>
          <p:nvPr/>
        </p:nvPicPr>
        <p:blipFill>
          <a:blip r:embed="rId11" cstate="print">
            <a:extLst>
              <a:ext uri="{BEBA8EAE-BF5A-486C-A8C5-ECC9F3942E4B}">
                <a14:imgProps xmlns:a14="http://schemas.microsoft.com/office/drawing/2010/main" xmlns="">
                  <a14:imgLayer r:embed="rId12">
                    <a14:imgEffect>
                      <a14:sharpenSoften amount="31000"/>
                    </a14:imgEffect>
                    <a14:imgEffect>
                      <a14:brightnessContrast bright="2000" contrast="5000"/>
                    </a14:imgEffect>
                  </a14:imgLayer>
                </a14:imgProps>
              </a:ext>
              <a:ext uri="{28A0092B-C50C-407E-A947-70E740481C1C}">
                <a14:useLocalDpi xmlns:a14="http://schemas.microsoft.com/office/drawing/2010/main" xmlns=""/>
              </a:ext>
            </a:extLst>
          </a:blip>
          <a:stretch>
            <a:fillRect/>
          </a:stretch>
        </p:blipFill>
        <p:spPr>
          <a:xfrm>
            <a:off x="8369883" y="3427406"/>
            <a:ext cx="3802145" cy="3384039"/>
          </a:xfrm>
          <a:prstGeom prst="rect">
            <a:avLst/>
          </a:prstGeom>
        </p:spPr>
      </p:pic>
    </p:spTree>
    <p:extLst>
      <p:ext uri="{BB962C8B-B14F-4D97-AF65-F5344CB8AC3E}">
        <p14:creationId xmlns:p14="http://schemas.microsoft.com/office/powerpoint/2010/main" xmlns="" val="1462424996"/>
      </p:ext>
    </p:extLst>
  </p:cSld>
  <p:clrMapOvr>
    <a:masterClrMapping/>
  </p:clrMapOvr>
  <mc:AlternateContent xmlns:mc="http://schemas.openxmlformats.org/markup-compatibility/2006">
    <mc:Choice xmlns:p14="http://schemas.microsoft.com/office/powerpoint/2010/main" xmlns=""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wipe(up)">
                                      <p:cBhvr>
                                        <p:cTn id="7" dur="1000"/>
                                        <p:tgtEl>
                                          <p:spTgt spid="142"/>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58"/>
                                        </p:tgtEl>
                                        <p:attrNameLst>
                                          <p:attrName>style.visibility</p:attrName>
                                        </p:attrNameLst>
                                      </p:cBhvr>
                                      <p:to>
                                        <p:strVal val="visible"/>
                                      </p:to>
                                    </p:set>
                                    <p:animEffect transition="in" filter="wipe(up)">
                                      <p:cBhvr>
                                        <p:cTn id="11" dur="750"/>
                                        <p:tgtEl>
                                          <p:spTgt spid="158"/>
                                        </p:tgtEl>
                                      </p:cBhvr>
                                    </p:animEffect>
                                  </p:childTnLst>
                                </p:cTn>
                              </p:par>
                            </p:childTnLst>
                          </p:cTn>
                        </p:par>
                        <p:par>
                          <p:cTn id="12" fill="hold">
                            <p:stCondLst>
                              <p:cond delay="1750"/>
                            </p:stCondLst>
                            <p:childTnLst>
                              <p:par>
                                <p:cTn id="13" presetID="2" presetClass="entr" presetSubtype="12" fill="hold" nodeType="afterEffect">
                                  <p:stCondLst>
                                    <p:cond delay="0"/>
                                  </p:stCondLst>
                                  <p:childTnLst>
                                    <p:set>
                                      <p:cBhvr>
                                        <p:cTn id="14" dur="1" fill="hold">
                                          <p:stCondLst>
                                            <p:cond delay="0"/>
                                          </p:stCondLst>
                                        </p:cTn>
                                        <p:tgtEl>
                                          <p:spTgt spid="195"/>
                                        </p:tgtEl>
                                        <p:attrNameLst>
                                          <p:attrName>style.visibility</p:attrName>
                                        </p:attrNameLst>
                                      </p:cBhvr>
                                      <p:to>
                                        <p:strVal val="visible"/>
                                      </p:to>
                                    </p:set>
                                    <p:anim calcmode="lin" valueType="num">
                                      <p:cBhvr additive="base">
                                        <p:cTn id="15" dur="500" fill="hold"/>
                                        <p:tgtEl>
                                          <p:spTgt spid="195"/>
                                        </p:tgtEl>
                                        <p:attrNameLst>
                                          <p:attrName>ppt_x</p:attrName>
                                        </p:attrNameLst>
                                      </p:cBhvr>
                                      <p:tavLst>
                                        <p:tav tm="0">
                                          <p:val>
                                            <p:strVal val="0-#ppt_w/2"/>
                                          </p:val>
                                        </p:tav>
                                        <p:tav tm="100000">
                                          <p:val>
                                            <p:strVal val="#ppt_x"/>
                                          </p:val>
                                        </p:tav>
                                      </p:tavLst>
                                    </p:anim>
                                    <p:anim calcmode="lin" valueType="num">
                                      <p:cBhvr additive="base">
                                        <p:cTn id="16" dur="500" fill="hold"/>
                                        <p:tgtEl>
                                          <p:spTgt spid="195"/>
                                        </p:tgtEl>
                                        <p:attrNameLst>
                                          <p:attrName>ppt_y</p:attrName>
                                        </p:attrNameLst>
                                      </p:cBhvr>
                                      <p:tavLst>
                                        <p:tav tm="0">
                                          <p:val>
                                            <p:strVal val="1+#ppt_h/2"/>
                                          </p:val>
                                        </p:tav>
                                        <p:tav tm="100000">
                                          <p:val>
                                            <p:strVal val="#ppt_y"/>
                                          </p:val>
                                        </p:tav>
                                      </p:tavLst>
                                    </p:anim>
                                  </p:childTnLst>
                                </p:cTn>
                              </p:par>
                            </p:childTnLst>
                          </p:cTn>
                        </p:par>
                        <p:par>
                          <p:cTn id="17" fill="hold">
                            <p:stCondLst>
                              <p:cond delay="2250"/>
                            </p:stCondLst>
                            <p:childTnLst>
                              <p:par>
                                <p:cTn id="18" presetID="1" presetClass="entr" presetSubtype="0" fill="hold" nodeType="afterEffect">
                                  <p:stCondLst>
                                    <p:cond delay="0"/>
                                  </p:stCondLst>
                                  <p:childTnLst>
                                    <p:set>
                                      <p:cBhvr>
                                        <p:cTn id="19" dur="1" fill="hold">
                                          <p:stCondLst>
                                            <p:cond delay="0"/>
                                          </p:stCondLst>
                                        </p:cTn>
                                        <p:tgtEl>
                                          <p:spTgt spid="162"/>
                                        </p:tgtEl>
                                        <p:attrNameLst>
                                          <p:attrName>style.visibility</p:attrName>
                                        </p:attrNameLst>
                                      </p:cBhvr>
                                      <p:to>
                                        <p:strVal val="visible"/>
                                      </p:to>
                                    </p:set>
                                  </p:childTnLst>
                                </p:cTn>
                              </p:par>
                            </p:childTnLst>
                          </p:cTn>
                        </p:par>
                        <p:par>
                          <p:cTn id="20" fill="hold">
                            <p:stCondLst>
                              <p:cond delay="2250"/>
                            </p:stCondLst>
                            <p:childTnLst>
                              <p:par>
                                <p:cTn id="21" presetID="6" presetClass="emph" presetSubtype="0" fill="hold" nodeType="afterEffect">
                                  <p:stCondLst>
                                    <p:cond delay="0"/>
                                  </p:stCondLst>
                                  <p:childTnLst>
                                    <p:animScale>
                                      <p:cBhvr>
                                        <p:cTn id="22" dur="1250" fill="hold"/>
                                        <p:tgtEl>
                                          <p:spTgt spid="162"/>
                                        </p:tgtEl>
                                      </p:cBhvr>
                                      <p:by x="150000" y="150000"/>
                                    </p:animScale>
                                  </p:childTnLst>
                                </p:cTn>
                              </p:par>
                            </p:childTnLst>
                          </p:cTn>
                        </p:par>
                        <p:par>
                          <p:cTn id="23" fill="hold">
                            <p:stCondLst>
                              <p:cond delay="3500"/>
                            </p:stCondLst>
                            <p:childTnLst>
                              <p:par>
                                <p:cTn id="24" presetID="32" presetClass="emph" presetSubtype="0" fill="hold" nodeType="afterEffect">
                                  <p:stCondLst>
                                    <p:cond delay="0"/>
                                  </p:stCondLst>
                                  <p:childTnLst>
                                    <p:animRot by="120000">
                                      <p:cBhvr>
                                        <p:cTn id="25" dur="150" fill="hold">
                                          <p:stCondLst>
                                            <p:cond delay="0"/>
                                          </p:stCondLst>
                                        </p:cTn>
                                        <p:tgtEl>
                                          <p:spTgt spid="162"/>
                                        </p:tgtEl>
                                        <p:attrNameLst>
                                          <p:attrName>r</p:attrName>
                                        </p:attrNameLst>
                                      </p:cBhvr>
                                    </p:animRot>
                                    <p:animRot by="-240000">
                                      <p:cBhvr>
                                        <p:cTn id="26" dur="300" fill="hold">
                                          <p:stCondLst>
                                            <p:cond delay="300"/>
                                          </p:stCondLst>
                                        </p:cTn>
                                        <p:tgtEl>
                                          <p:spTgt spid="162"/>
                                        </p:tgtEl>
                                        <p:attrNameLst>
                                          <p:attrName>r</p:attrName>
                                        </p:attrNameLst>
                                      </p:cBhvr>
                                    </p:animRot>
                                    <p:animRot by="240000">
                                      <p:cBhvr>
                                        <p:cTn id="27" dur="300" fill="hold">
                                          <p:stCondLst>
                                            <p:cond delay="600"/>
                                          </p:stCondLst>
                                        </p:cTn>
                                        <p:tgtEl>
                                          <p:spTgt spid="162"/>
                                        </p:tgtEl>
                                        <p:attrNameLst>
                                          <p:attrName>r</p:attrName>
                                        </p:attrNameLst>
                                      </p:cBhvr>
                                    </p:animRot>
                                    <p:animRot by="-240000">
                                      <p:cBhvr>
                                        <p:cTn id="28" dur="300" fill="hold">
                                          <p:stCondLst>
                                            <p:cond delay="900"/>
                                          </p:stCondLst>
                                        </p:cTn>
                                        <p:tgtEl>
                                          <p:spTgt spid="162"/>
                                        </p:tgtEl>
                                        <p:attrNameLst>
                                          <p:attrName>r</p:attrName>
                                        </p:attrNameLst>
                                      </p:cBhvr>
                                    </p:animRot>
                                    <p:animRot by="120000">
                                      <p:cBhvr>
                                        <p:cTn id="29" dur="300" fill="hold">
                                          <p:stCondLst>
                                            <p:cond delay="1200"/>
                                          </p:stCondLst>
                                        </p:cTn>
                                        <p:tgtEl>
                                          <p:spTgt spid="1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 name="组合 178"/>
          <p:cNvGrpSpPr/>
          <p:nvPr/>
        </p:nvGrpSpPr>
        <p:grpSpPr>
          <a:xfrm>
            <a:off x="4162804" y="1052322"/>
            <a:ext cx="2039310" cy="1578902"/>
            <a:chOff x="7422911" y="1410943"/>
            <a:chExt cx="2063266" cy="1597450"/>
          </a:xfrm>
        </p:grpSpPr>
        <p:sp>
          <p:nvSpPr>
            <p:cNvPr id="180" name="椭圆 179"/>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1"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3600" b="1" dirty="0">
                  <a:solidFill>
                    <a:schemeClr val="bg1"/>
                  </a:solidFill>
                  <a:latin typeface="华文黑体-韩" panose="02000000000000000000" pitchFamily="2" charset="-122"/>
                  <a:ea typeface="华文黑体-韩" panose="02000000000000000000" pitchFamily="2" charset="-122"/>
                </a:rPr>
                <a:t>目录</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
        <p:nvSpPr>
          <p:cNvPr id="182" name="椭圆 181"/>
          <p:cNvSpPr/>
          <p:nvPr/>
        </p:nvSpPr>
        <p:spPr>
          <a:xfrm>
            <a:off x="6359778" y="4352479"/>
            <a:ext cx="628295" cy="6282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600" dirty="0">
                <a:solidFill>
                  <a:schemeClr val="bg1"/>
                </a:solidFill>
              </a:rPr>
              <a:t>4</a:t>
            </a:r>
            <a:endParaRPr lang="zh-CN" altLang="en-US" sz="3600" dirty="0">
              <a:solidFill>
                <a:schemeClr val="bg1"/>
              </a:solidFill>
            </a:endParaRPr>
          </a:p>
        </p:txBody>
      </p:sp>
      <p:sp>
        <p:nvSpPr>
          <p:cNvPr id="183" name="椭圆 182"/>
          <p:cNvSpPr/>
          <p:nvPr/>
        </p:nvSpPr>
        <p:spPr>
          <a:xfrm>
            <a:off x="6359778" y="2892474"/>
            <a:ext cx="628295" cy="6282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600" dirty="0">
                <a:solidFill>
                  <a:schemeClr val="bg1"/>
                </a:solidFill>
              </a:rPr>
              <a:t>2</a:t>
            </a:r>
            <a:endParaRPr lang="zh-CN" altLang="en-US" sz="3600" dirty="0">
              <a:solidFill>
                <a:schemeClr val="bg1"/>
              </a:solidFill>
            </a:endParaRPr>
          </a:p>
        </p:txBody>
      </p:sp>
      <p:sp>
        <p:nvSpPr>
          <p:cNvPr id="184" name="椭圆 183"/>
          <p:cNvSpPr/>
          <p:nvPr/>
        </p:nvSpPr>
        <p:spPr>
          <a:xfrm>
            <a:off x="6359778" y="2183112"/>
            <a:ext cx="628295" cy="628293"/>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600" dirty="0">
                <a:solidFill>
                  <a:schemeClr val="bg1"/>
                </a:solidFill>
              </a:rPr>
              <a:t>1</a:t>
            </a:r>
            <a:endParaRPr lang="zh-CN" altLang="en-US" sz="3600" dirty="0">
              <a:solidFill>
                <a:schemeClr val="bg1"/>
              </a:solidFill>
            </a:endParaRPr>
          </a:p>
        </p:txBody>
      </p:sp>
      <p:sp>
        <p:nvSpPr>
          <p:cNvPr id="185" name="椭圆 184"/>
          <p:cNvSpPr/>
          <p:nvPr/>
        </p:nvSpPr>
        <p:spPr>
          <a:xfrm>
            <a:off x="6359778" y="3630281"/>
            <a:ext cx="628295" cy="628293"/>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600" dirty="0">
                <a:solidFill>
                  <a:schemeClr val="bg1"/>
                </a:solidFill>
              </a:rPr>
              <a:t>3</a:t>
            </a:r>
            <a:endParaRPr lang="zh-CN" altLang="en-US" sz="3600" dirty="0">
              <a:solidFill>
                <a:schemeClr val="bg1"/>
              </a:solidFill>
            </a:endParaRPr>
          </a:p>
        </p:txBody>
      </p:sp>
      <p:sp>
        <p:nvSpPr>
          <p:cNvPr id="186" name="燕尾形 6"/>
          <p:cNvSpPr/>
          <p:nvPr/>
        </p:nvSpPr>
        <p:spPr>
          <a:xfrm>
            <a:off x="7152401" y="2250383"/>
            <a:ext cx="380000" cy="409869"/>
          </a:xfrm>
          <a:prstGeom prst="chevron">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87" name="燕尾形 7"/>
          <p:cNvSpPr/>
          <p:nvPr/>
        </p:nvSpPr>
        <p:spPr>
          <a:xfrm>
            <a:off x="7152401" y="2970376"/>
            <a:ext cx="380000" cy="409869"/>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88" name="燕尾形 8"/>
          <p:cNvSpPr/>
          <p:nvPr/>
        </p:nvSpPr>
        <p:spPr>
          <a:xfrm>
            <a:off x="7152401" y="3722188"/>
            <a:ext cx="380000" cy="409869"/>
          </a:xfrm>
          <a:prstGeom prst="chevron">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89" name="燕尾形 9"/>
          <p:cNvSpPr/>
          <p:nvPr/>
        </p:nvSpPr>
        <p:spPr>
          <a:xfrm>
            <a:off x="7152401" y="4462840"/>
            <a:ext cx="380000" cy="409869"/>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grpSp>
        <p:nvGrpSpPr>
          <p:cNvPr id="190" name="组合 189"/>
          <p:cNvGrpSpPr/>
          <p:nvPr/>
        </p:nvGrpSpPr>
        <p:grpSpPr>
          <a:xfrm>
            <a:off x="7469808" y="2250383"/>
            <a:ext cx="2399906" cy="409869"/>
            <a:chOff x="3382715" y="1432965"/>
            <a:chExt cx="2713464" cy="463420"/>
          </a:xfrm>
          <a:solidFill>
            <a:srgbClr val="49866C"/>
          </a:solidFill>
        </p:grpSpPr>
        <p:sp>
          <p:nvSpPr>
            <p:cNvPr id="191" name="燕尾形 12"/>
            <p:cNvSpPr/>
            <p:nvPr/>
          </p:nvSpPr>
          <p:spPr>
            <a:xfrm>
              <a:off x="3382715" y="1432965"/>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92" name="矩形 191"/>
            <p:cNvSpPr/>
            <p:nvPr/>
          </p:nvSpPr>
          <p:spPr>
            <a:xfrm>
              <a:off x="3756119" y="1441265"/>
              <a:ext cx="2035735" cy="417587"/>
            </a:xfrm>
            <a:prstGeom prst="rect">
              <a:avLst/>
            </a:prstGeom>
            <a:grpFill/>
            <a:ln>
              <a:noFill/>
            </a:ln>
          </p:spPr>
          <p:txBody>
            <a:bodyPr wrap="none">
              <a:spAutoFit/>
            </a:bodyPr>
            <a:lstStyle/>
            <a:p>
              <a:pPr fontAlgn="base">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添加目录一文字</a:t>
              </a:r>
            </a:p>
          </p:txBody>
        </p:sp>
      </p:grpSp>
      <p:grpSp>
        <p:nvGrpSpPr>
          <p:cNvPr id="193" name="组合 192"/>
          <p:cNvGrpSpPr/>
          <p:nvPr/>
        </p:nvGrpSpPr>
        <p:grpSpPr>
          <a:xfrm>
            <a:off x="7469808" y="2970376"/>
            <a:ext cx="2399906" cy="409869"/>
            <a:chOff x="4463688" y="2325220"/>
            <a:chExt cx="2713464" cy="463420"/>
          </a:xfrm>
          <a:solidFill>
            <a:schemeClr val="accent1">
              <a:lumMod val="75000"/>
            </a:schemeClr>
          </a:solidFill>
        </p:grpSpPr>
        <p:sp>
          <p:nvSpPr>
            <p:cNvPr id="194" name="燕尾形 15"/>
            <p:cNvSpPr/>
            <p:nvPr/>
          </p:nvSpPr>
          <p:spPr>
            <a:xfrm>
              <a:off x="4463688" y="232522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95" name="矩形 194"/>
            <p:cNvSpPr/>
            <p:nvPr/>
          </p:nvSpPr>
          <p:spPr>
            <a:xfrm>
              <a:off x="4831600" y="2346648"/>
              <a:ext cx="2035735" cy="417587"/>
            </a:xfrm>
            <a:prstGeom prst="rect">
              <a:avLst/>
            </a:prstGeom>
            <a:grpFill/>
            <a:ln>
              <a:noFill/>
            </a:ln>
          </p:spPr>
          <p:txBody>
            <a:bodyPr wrap="none">
              <a:spAutoFit/>
            </a:bodyPr>
            <a:lstStyle/>
            <a:p>
              <a:pPr fontAlgn="base">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添加目录二文字</a:t>
              </a:r>
            </a:p>
          </p:txBody>
        </p:sp>
      </p:grpSp>
      <p:grpSp>
        <p:nvGrpSpPr>
          <p:cNvPr id="196" name="组合 195"/>
          <p:cNvGrpSpPr/>
          <p:nvPr/>
        </p:nvGrpSpPr>
        <p:grpSpPr>
          <a:xfrm>
            <a:off x="7469808" y="3722188"/>
            <a:ext cx="2399906" cy="409869"/>
            <a:chOff x="5477851" y="3221290"/>
            <a:chExt cx="2713464" cy="463420"/>
          </a:xfrm>
          <a:solidFill>
            <a:srgbClr val="49866C"/>
          </a:solidFill>
        </p:grpSpPr>
        <p:sp>
          <p:nvSpPr>
            <p:cNvPr id="197" name="燕尾形 18"/>
            <p:cNvSpPr/>
            <p:nvPr/>
          </p:nvSpPr>
          <p:spPr>
            <a:xfrm>
              <a:off x="5477851" y="322129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98" name="矩形 197"/>
            <p:cNvSpPr/>
            <p:nvPr/>
          </p:nvSpPr>
          <p:spPr>
            <a:xfrm>
              <a:off x="5851378" y="3240464"/>
              <a:ext cx="2035735" cy="417587"/>
            </a:xfrm>
            <a:prstGeom prst="rect">
              <a:avLst/>
            </a:prstGeom>
            <a:grpFill/>
            <a:ln>
              <a:noFill/>
            </a:ln>
          </p:spPr>
          <p:txBody>
            <a:bodyPr wrap="none">
              <a:spAutoFit/>
            </a:bodyPr>
            <a:lstStyle/>
            <a:p>
              <a:pPr fontAlgn="base">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添加目录三文字</a:t>
              </a:r>
            </a:p>
          </p:txBody>
        </p:sp>
      </p:grpSp>
      <p:grpSp>
        <p:nvGrpSpPr>
          <p:cNvPr id="199" name="组合 198"/>
          <p:cNvGrpSpPr/>
          <p:nvPr/>
        </p:nvGrpSpPr>
        <p:grpSpPr>
          <a:xfrm>
            <a:off x="7469808" y="4462840"/>
            <a:ext cx="2399906" cy="409869"/>
            <a:chOff x="4469387" y="4122389"/>
            <a:chExt cx="2713464" cy="463420"/>
          </a:xfrm>
          <a:solidFill>
            <a:schemeClr val="accent1">
              <a:lumMod val="75000"/>
            </a:schemeClr>
          </a:solidFill>
        </p:grpSpPr>
        <p:sp>
          <p:nvSpPr>
            <p:cNvPr id="200" name="燕尾形 21"/>
            <p:cNvSpPr/>
            <p:nvPr/>
          </p:nvSpPr>
          <p:spPr>
            <a:xfrm>
              <a:off x="4469387" y="4122389"/>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201" name="矩形 200"/>
            <p:cNvSpPr/>
            <p:nvPr/>
          </p:nvSpPr>
          <p:spPr>
            <a:xfrm>
              <a:off x="4868523" y="4129817"/>
              <a:ext cx="2035735" cy="417587"/>
            </a:xfrm>
            <a:prstGeom prst="rect">
              <a:avLst/>
            </a:prstGeom>
            <a:grpFill/>
            <a:ln>
              <a:noFill/>
            </a:ln>
          </p:spPr>
          <p:txBody>
            <a:bodyPr wrap="none">
              <a:spAutoFit/>
            </a:bodyPr>
            <a:lstStyle/>
            <a:p>
              <a:pPr fontAlgn="base">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添加目录四文字</a:t>
              </a:r>
            </a:p>
          </p:txBody>
        </p:sp>
      </p:grpSp>
    </p:spTree>
    <p:extLst>
      <p:ext uri="{BB962C8B-B14F-4D97-AF65-F5344CB8AC3E}">
        <p14:creationId xmlns:p14="http://schemas.microsoft.com/office/powerpoint/2010/main" xmlns="" val="80480406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p:cTn id="7" dur="1000" fill="hold"/>
                                        <p:tgtEl>
                                          <p:spTgt spid="179"/>
                                        </p:tgtEl>
                                        <p:attrNameLst>
                                          <p:attrName>ppt_w</p:attrName>
                                        </p:attrNameLst>
                                      </p:cBhvr>
                                      <p:tavLst>
                                        <p:tav tm="0">
                                          <p:val>
                                            <p:strVal val="#ppt_w*0.70"/>
                                          </p:val>
                                        </p:tav>
                                        <p:tav tm="100000">
                                          <p:val>
                                            <p:strVal val="#ppt_w"/>
                                          </p:val>
                                        </p:tav>
                                      </p:tavLst>
                                    </p:anim>
                                    <p:anim calcmode="lin" valueType="num">
                                      <p:cBhvr>
                                        <p:cTn id="8" dur="1000" fill="hold"/>
                                        <p:tgtEl>
                                          <p:spTgt spid="179"/>
                                        </p:tgtEl>
                                        <p:attrNameLst>
                                          <p:attrName>ppt_h</p:attrName>
                                        </p:attrNameLst>
                                      </p:cBhvr>
                                      <p:tavLst>
                                        <p:tav tm="0">
                                          <p:val>
                                            <p:strVal val="#ppt_h"/>
                                          </p:val>
                                        </p:tav>
                                        <p:tav tm="100000">
                                          <p:val>
                                            <p:strVal val="#ppt_h"/>
                                          </p:val>
                                        </p:tav>
                                      </p:tavLst>
                                    </p:anim>
                                    <p:animEffect transition="in" filter="fade">
                                      <p:cBhvr>
                                        <p:cTn id="9" dur="1000"/>
                                        <p:tgtEl>
                                          <p:spTgt spid="179"/>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79"/>
                                        </p:tgtEl>
                                        <p:attrNameLst>
                                          <p:attrName>style.visibility</p:attrName>
                                        </p:attrNameLst>
                                      </p:cBhvr>
                                      <p:to>
                                        <p:strVal val="visible"/>
                                      </p:to>
                                    </p:set>
                                    <p:anim calcmode="lin" valueType="num">
                                      <p:cBhvr>
                                        <p:cTn id="13" dur="1250" fill="hold"/>
                                        <p:tgtEl>
                                          <p:spTgt spid="179"/>
                                        </p:tgtEl>
                                        <p:attrNameLst>
                                          <p:attrName>ppt_w</p:attrName>
                                        </p:attrNameLst>
                                      </p:cBhvr>
                                      <p:tavLst>
                                        <p:tav tm="0">
                                          <p:val>
                                            <p:fltVal val="0"/>
                                          </p:val>
                                        </p:tav>
                                        <p:tav tm="100000">
                                          <p:val>
                                            <p:strVal val="#ppt_w"/>
                                          </p:val>
                                        </p:tav>
                                      </p:tavLst>
                                    </p:anim>
                                    <p:anim calcmode="lin" valueType="num">
                                      <p:cBhvr>
                                        <p:cTn id="14" dur="1250" fill="hold"/>
                                        <p:tgtEl>
                                          <p:spTgt spid="179"/>
                                        </p:tgtEl>
                                        <p:attrNameLst>
                                          <p:attrName>ppt_h</p:attrName>
                                        </p:attrNameLst>
                                      </p:cBhvr>
                                      <p:tavLst>
                                        <p:tav tm="0">
                                          <p:val>
                                            <p:fltVal val="0"/>
                                          </p:val>
                                        </p:tav>
                                        <p:tav tm="100000">
                                          <p:val>
                                            <p:strVal val="#ppt_h"/>
                                          </p:val>
                                        </p:tav>
                                      </p:tavLst>
                                    </p:anim>
                                    <p:animEffect transition="in" filter="fade">
                                      <p:cBhvr>
                                        <p:cTn id="15" dur="1250"/>
                                        <p:tgtEl>
                                          <p:spTgt spid="179"/>
                                        </p:tgtEl>
                                      </p:cBhvr>
                                    </p:animEffect>
                                  </p:childTnLst>
                                </p:cTn>
                              </p:par>
                            </p:childTnLst>
                          </p:cTn>
                        </p:par>
                        <p:par>
                          <p:cTn id="16" fill="hold">
                            <p:stCondLst>
                              <p:cond delay="2250"/>
                            </p:stCondLst>
                            <p:childTnLst>
                              <p:par>
                                <p:cTn id="17" presetID="42" presetClass="entr" presetSubtype="0" fill="hold" grpId="0" nodeType="afterEffect">
                                  <p:stCondLst>
                                    <p:cond delay="0"/>
                                  </p:stCondLst>
                                  <p:childTnLst>
                                    <p:set>
                                      <p:cBhvr>
                                        <p:cTn id="18" dur="1" fill="hold">
                                          <p:stCondLst>
                                            <p:cond delay="0"/>
                                          </p:stCondLst>
                                        </p:cTn>
                                        <p:tgtEl>
                                          <p:spTgt spid="182"/>
                                        </p:tgtEl>
                                        <p:attrNameLst>
                                          <p:attrName>style.visibility</p:attrName>
                                        </p:attrNameLst>
                                      </p:cBhvr>
                                      <p:to>
                                        <p:strVal val="visible"/>
                                      </p:to>
                                    </p:set>
                                    <p:animEffect transition="in" filter="fade">
                                      <p:cBhvr>
                                        <p:cTn id="19" dur="250"/>
                                        <p:tgtEl>
                                          <p:spTgt spid="182"/>
                                        </p:tgtEl>
                                      </p:cBhvr>
                                    </p:animEffect>
                                    <p:anim calcmode="lin" valueType="num">
                                      <p:cBhvr>
                                        <p:cTn id="20" dur="250" fill="hold"/>
                                        <p:tgtEl>
                                          <p:spTgt spid="182"/>
                                        </p:tgtEl>
                                        <p:attrNameLst>
                                          <p:attrName>ppt_x</p:attrName>
                                        </p:attrNameLst>
                                      </p:cBhvr>
                                      <p:tavLst>
                                        <p:tav tm="0">
                                          <p:val>
                                            <p:strVal val="#ppt_x"/>
                                          </p:val>
                                        </p:tav>
                                        <p:tav tm="100000">
                                          <p:val>
                                            <p:strVal val="#ppt_x"/>
                                          </p:val>
                                        </p:tav>
                                      </p:tavLst>
                                    </p:anim>
                                    <p:anim calcmode="lin" valueType="num">
                                      <p:cBhvr>
                                        <p:cTn id="21" dur="250" fill="hold"/>
                                        <p:tgtEl>
                                          <p:spTgt spid="18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183"/>
                                        </p:tgtEl>
                                        <p:attrNameLst>
                                          <p:attrName>style.visibility</p:attrName>
                                        </p:attrNameLst>
                                      </p:cBhvr>
                                      <p:to>
                                        <p:strVal val="visible"/>
                                      </p:to>
                                    </p:set>
                                    <p:animEffect transition="in" filter="fade">
                                      <p:cBhvr>
                                        <p:cTn id="25" dur="250"/>
                                        <p:tgtEl>
                                          <p:spTgt spid="183"/>
                                        </p:tgtEl>
                                      </p:cBhvr>
                                    </p:animEffect>
                                    <p:anim calcmode="lin" valueType="num">
                                      <p:cBhvr>
                                        <p:cTn id="26" dur="250" fill="hold"/>
                                        <p:tgtEl>
                                          <p:spTgt spid="183"/>
                                        </p:tgtEl>
                                        <p:attrNameLst>
                                          <p:attrName>ppt_x</p:attrName>
                                        </p:attrNameLst>
                                      </p:cBhvr>
                                      <p:tavLst>
                                        <p:tav tm="0">
                                          <p:val>
                                            <p:strVal val="#ppt_x"/>
                                          </p:val>
                                        </p:tav>
                                        <p:tav tm="100000">
                                          <p:val>
                                            <p:strVal val="#ppt_x"/>
                                          </p:val>
                                        </p:tav>
                                      </p:tavLst>
                                    </p:anim>
                                    <p:anim calcmode="lin" valueType="num">
                                      <p:cBhvr>
                                        <p:cTn id="27" dur="250" fill="hold"/>
                                        <p:tgtEl>
                                          <p:spTgt spid="183"/>
                                        </p:tgtEl>
                                        <p:attrNameLst>
                                          <p:attrName>ppt_y</p:attrName>
                                        </p:attrNameLst>
                                      </p:cBhvr>
                                      <p:tavLst>
                                        <p:tav tm="0">
                                          <p:val>
                                            <p:strVal val="#ppt_y+.1"/>
                                          </p:val>
                                        </p:tav>
                                        <p:tav tm="100000">
                                          <p:val>
                                            <p:strVal val="#ppt_y"/>
                                          </p:val>
                                        </p:tav>
                                      </p:tavLst>
                                    </p:anim>
                                  </p:childTnLst>
                                </p:cTn>
                              </p:par>
                            </p:childTnLst>
                          </p:cTn>
                        </p:par>
                        <p:par>
                          <p:cTn id="28" fill="hold">
                            <p:stCondLst>
                              <p:cond delay="2750"/>
                            </p:stCondLst>
                            <p:childTnLst>
                              <p:par>
                                <p:cTn id="29" presetID="42" presetClass="entr" presetSubtype="0" fill="hold" grpId="0" nodeType="afterEffect">
                                  <p:stCondLst>
                                    <p:cond delay="0"/>
                                  </p:stCondLst>
                                  <p:childTnLst>
                                    <p:set>
                                      <p:cBhvr>
                                        <p:cTn id="30" dur="1" fill="hold">
                                          <p:stCondLst>
                                            <p:cond delay="0"/>
                                          </p:stCondLst>
                                        </p:cTn>
                                        <p:tgtEl>
                                          <p:spTgt spid="184"/>
                                        </p:tgtEl>
                                        <p:attrNameLst>
                                          <p:attrName>style.visibility</p:attrName>
                                        </p:attrNameLst>
                                      </p:cBhvr>
                                      <p:to>
                                        <p:strVal val="visible"/>
                                      </p:to>
                                    </p:set>
                                    <p:animEffect transition="in" filter="fade">
                                      <p:cBhvr>
                                        <p:cTn id="31" dur="250"/>
                                        <p:tgtEl>
                                          <p:spTgt spid="184"/>
                                        </p:tgtEl>
                                      </p:cBhvr>
                                    </p:animEffect>
                                    <p:anim calcmode="lin" valueType="num">
                                      <p:cBhvr>
                                        <p:cTn id="32" dur="250" fill="hold"/>
                                        <p:tgtEl>
                                          <p:spTgt spid="184"/>
                                        </p:tgtEl>
                                        <p:attrNameLst>
                                          <p:attrName>ppt_x</p:attrName>
                                        </p:attrNameLst>
                                      </p:cBhvr>
                                      <p:tavLst>
                                        <p:tav tm="0">
                                          <p:val>
                                            <p:strVal val="#ppt_x"/>
                                          </p:val>
                                        </p:tav>
                                        <p:tav tm="100000">
                                          <p:val>
                                            <p:strVal val="#ppt_x"/>
                                          </p:val>
                                        </p:tav>
                                      </p:tavLst>
                                    </p:anim>
                                    <p:anim calcmode="lin" valueType="num">
                                      <p:cBhvr>
                                        <p:cTn id="33" dur="250" fill="hold"/>
                                        <p:tgtEl>
                                          <p:spTgt spid="18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85"/>
                                        </p:tgtEl>
                                        <p:attrNameLst>
                                          <p:attrName>style.visibility</p:attrName>
                                        </p:attrNameLst>
                                      </p:cBhvr>
                                      <p:to>
                                        <p:strVal val="visible"/>
                                      </p:to>
                                    </p:set>
                                    <p:animEffect transition="in" filter="fade">
                                      <p:cBhvr>
                                        <p:cTn id="37" dur="250"/>
                                        <p:tgtEl>
                                          <p:spTgt spid="185"/>
                                        </p:tgtEl>
                                      </p:cBhvr>
                                    </p:animEffect>
                                    <p:anim calcmode="lin" valueType="num">
                                      <p:cBhvr>
                                        <p:cTn id="38" dur="250" fill="hold"/>
                                        <p:tgtEl>
                                          <p:spTgt spid="185"/>
                                        </p:tgtEl>
                                        <p:attrNameLst>
                                          <p:attrName>ppt_x</p:attrName>
                                        </p:attrNameLst>
                                      </p:cBhvr>
                                      <p:tavLst>
                                        <p:tav tm="0">
                                          <p:val>
                                            <p:strVal val="#ppt_x"/>
                                          </p:val>
                                        </p:tav>
                                        <p:tav tm="100000">
                                          <p:val>
                                            <p:strVal val="#ppt_x"/>
                                          </p:val>
                                        </p:tav>
                                      </p:tavLst>
                                    </p:anim>
                                    <p:anim calcmode="lin" valueType="num">
                                      <p:cBhvr>
                                        <p:cTn id="39" dur="250" fill="hold"/>
                                        <p:tgtEl>
                                          <p:spTgt spid="185"/>
                                        </p:tgtEl>
                                        <p:attrNameLst>
                                          <p:attrName>ppt_y</p:attrName>
                                        </p:attrNameLst>
                                      </p:cBhvr>
                                      <p:tavLst>
                                        <p:tav tm="0">
                                          <p:val>
                                            <p:strVal val="#ppt_y+.1"/>
                                          </p:val>
                                        </p:tav>
                                        <p:tav tm="100000">
                                          <p:val>
                                            <p:strVal val="#ppt_y"/>
                                          </p:val>
                                        </p:tav>
                                      </p:tavLst>
                                    </p:anim>
                                  </p:childTnLst>
                                </p:cTn>
                              </p:par>
                            </p:childTnLst>
                          </p:cTn>
                        </p:par>
                        <p:par>
                          <p:cTn id="40" fill="hold">
                            <p:stCondLst>
                              <p:cond delay="3250"/>
                            </p:stCondLst>
                            <p:childTnLst>
                              <p:par>
                                <p:cTn id="41" presetID="42" presetClass="entr" presetSubtype="0" fill="hold" grpId="0" nodeType="afterEffect">
                                  <p:stCondLst>
                                    <p:cond delay="0"/>
                                  </p:stCondLst>
                                  <p:childTnLst>
                                    <p:set>
                                      <p:cBhvr>
                                        <p:cTn id="42" dur="1" fill="hold">
                                          <p:stCondLst>
                                            <p:cond delay="0"/>
                                          </p:stCondLst>
                                        </p:cTn>
                                        <p:tgtEl>
                                          <p:spTgt spid="186"/>
                                        </p:tgtEl>
                                        <p:attrNameLst>
                                          <p:attrName>style.visibility</p:attrName>
                                        </p:attrNameLst>
                                      </p:cBhvr>
                                      <p:to>
                                        <p:strVal val="visible"/>
                                      </p:to>
                                    </p:set>
                                    <p:animEffect transition="in" filter="fade">
                                      <p:cBhvr>
                                        <p:cTn id="43" dur="250"/>
                                        <p:tgtEl>
                                          <p:spTgt spid="186"/>
                                        </p:tgtEl>
                                      </p:cBhvr>
                                    </p:animEffect>
                                    <p:anim calcmode="lin" valueType="num">
                                      <p:cBhvr>
                                        <p:cTn id="44" dur="250" fill="hold"/>
                                        <p:tgtEl>
                                          <p:spTgt spid="186"/>
                                        </p:tgtEl>
                                        <p:attrNameLst>
                                          <p:attrName>ppt_x</p:attrName>
                                        </p:attrNameLst>
                                      </p:cBhvr>
                                      <p:tavLst>
                                        <p:tav tm="0">
                                          <p:val>
                                            <p:strVal val="#ppt_x"/>
                                          </p:val>
                                        </p:tav>
                                        <p:tav tm="100000">
                                          <p:val>
                                            <p:strVal val="#ppt_x"/>
                                          </p:val>
                                        </p:tav>
                                      </p:tavLst>
                                    </p:anim>
                                    <p:anim calcmode="lin" valueType="num">
                                      <p:cBhvr>
                                        <p:cTn id="45" dur="250" fill="hold"/>
                                        <p:tgtEl>
                                          <p:spTgt spid="186"/>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187"/>
                                        </p:tgtEl>
                                        <p:attrNameLst>
                                          <p:attrName>style.visibility</p:attrName>
                                        </p:attrNameLst>
                                      </p:cBhvr>
                                      <p:to>
                                        <p:strVal val="visible"/>
                                      </p:to>
                                    </p:set>
                                    <p:animEffect transition="in" filter="fade">
                                      <p:cBhvr>
                                        <p:cTn id="49" dur="250"/>
                                        <p:tgtEl>
                                          <p:spTgt spid="187"/>
                                        </p:tgtEl>
                                      </p:cBhvr>
                                    </p:animEffect>
                                    <p:anim calcmode="lin" valueType="num">
                                      <p:cBhvr>
                                        <p:cTn id="50" dur="250" fill="hold"/>
                                        <p:tgtEl>
                                          <p:spTgt spid="187"/>
                                        </p:tgtEl>
                                        <p:attrNameLst>
                                          <p:attrName>ppt_x</p:attrName>
                                        </p:attrNameLst>
                                      </p:cBhvr>
                                      <p:tavLst>
                                        <p:tav tm="0">
                                          <p:val>
                                            <p:strVal val="#ppt_x"/>
                                          </p:val>
                                        </p:tav>
                                        <p:tav tm="100000">
                                          <p:val>
                                            <p:strVal val="#ppt_x"/>
                                          </p:val>
                                        </p:tav>
                                      </p:tavLst>
                                    </p:anim>
                                    <p:anim calcmode="lin" valueType="num">
                                      <p:cBhvr>
                                        <p:cTn id="51" dur="250" fill="hold"/>
                                        <p:tgtEl>
                                          <p:spTgt spid="187"/>
                                        </p:tgtEl>
                                        <p:attrNameLst>
                                          <p:attrName>ppt_y</p:attrName>
                                        </p:attrNameLst>
                                      </p:cBhvr>
                                      <p:tavLst>
                                        <p:tav tm="0">
                                          <p:val>
                                            <p:strVal val="#ppt_y+.1"/>
                                          </p:val>
                                        </p:tav>
                                        <p:tav tm="100000">
                                          <p:val>
                                            <p:strVal val="#ppt_y"/>
                                          </p:val>
                                        </p:tav>
                                      </p:tavLst>
                                    </p:anim>
                                  </p:childTnLst>
                                </p:cTn>
                              </p:par>
                            </p:childTnLst>
                          </p:cTn>
                        </p:par>
                        <p:par>
                          <p:cTn id="52" fill="hold">
                            <p:stCondLst>
                              <p:cond delay="3750"/>
                            </p:stCondLst>
                            <p:childTnLst>
                              <p:par>
                                <p:cTn id="53" presetID="42" presetClass="entr" presetSubtype="0" fill="hold" grpId="0" nodeType="afterEffect">
                                  <p:stCondLst>
                                    <p:cond delay="0"/>
                                  </p:stCondLst>
                                  <p:childTnLst>
                                    <p:set>
                                      <p:cBhvr>
                                        <p:cTn id="54" dur="1" fill="hold">
                                          <p:stCondLst>
                                            <p:cond delay="0"/>
                                          </p:stCondLst>
                                        </p:cTn>
                                        <p:tgtEl>
                                          <p:spTgt spid="188"/>
                                        </p:tgtEl>
                                        <p:attrNameLst>
                                          <p:attrName>style.visibility</p:attrName>
                                        </p:attrNameLst>
                                      </p:cBhvr>
                                      <p:to>
                                        <p:strVal val="visible"/>
                                      </p:to>
                                    </p:set>
                                    <p:animEffect transition="in" filter="fade">
                                      <p:cBhvr>
                                        <p:cTn id="55" dur="250"/>
                                        <p:tgtEl>
                                          <p:spTgt spid="188"/>
                                        </p:tgtEl>
                                      </p:cBhvr>
                                    </p:animEffect>
                                    <p:anim calcmode="lin" valueType="num">
                                      <p:cBhvr>
                                        <p:cTn id="56" dur="250" fill="hold"/>
                                        <p:tgtEl>
                                          <p:spTgt spid="188"/>
                                        </p:tgtEl>
                                        <p:attrNameLst>
                                          <p:attrName>ppt_x</p:attrName>
                                        </p:attrNameLst>
                                      </p:cBhvr>
                                      <p:tavLst>
                                        <p:tav tm="0">
                                          <p:val>
                                            <p:strVal val="#ppt_x"/>
                                          </p:val>
                                        </p:tav>
                                        <p:tav tm="100000">
                                          <p:val>
                                            <p:strVal val="#ppt_x"/>
                                          </p:val>
                                        </p:tav>
                                      </p:tavLst>
                                    </p:anim>
                                    <p:anim calcmode="lin" valueType="num">
                                      <p:cBhvr>
                                        <p:cTn id="57" dur="250" fill="hold"/>
                                        <p:tgtEl>
                                          <p:spTgt spid="188"/>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42" presetClass="entr" presetSubtype="0" fill="hold" grpId="0" nodeType="afterEffect">
                                  <p:stCondLst>
                                    <p:cond delay="0"/>
                                  </p:stCondLst>
                                  <p:childTnLst>
                                    <p:set>
                                      <p:cBhvr>
                                        <p:cTn id="60" dur="1" fill="hold">
                                          <p:stCondLst>
                                            <p:cond delay="0"/>
                                          </p:stCondLst>
                                        </p:cTn>
                                        <p:tgtEl>
                                          <p:spTgt spid="189"/>
                                        </p:tgtEl>
                                        <p:attrNameLst>
                                          <p:attrName>style.visibility</p:attrName>
                                        </p:attrNameLst>
                                      </p:cBhvr>
                                      <p:to>
                                        <p:strVal val="visible"/>
                                      </p:to>
                                    </p:set>
                                    <p:animEffect transition="in" filter="fade">
                                      <p:cBhvr>
                                        <p:cTn id="61" dur="250"/>
                                        <p:tgtEl>
                                          <p:spTgt spid="189"/>
                                        </p:tgtEl>
                                      </p:cBhvr>
                                    </p:animEffect>
                                    <p:anim calcmode="lin" valueType="num">
                                      <p:cBhvr>
                                        <p:cTn id="62" dur="250" fill="hold"/>
                                        <p:tgtEl>
                                          <p:spTgt spid="189"/>
                                        </p:tgtEl>
                                        <p:attrNameLst>
                                          <p:attrName>ppt_x</p:attrName>
                                        </p:attrNameLst>
                                      </p:cBhvr>
                                      <p:tavLst>
                                        <p:tav tm="0">
                                          <p:val>
                                            <p:strVal val="#ppt_x"/>
                                          </p:val>
                                        </p:tav>
                                        <p:tav tm="100000">
                                          <p:val>
                                            <p:strVal val="#ppt_x"/>
                                          </p:val>
                                        </p:tav>
                                      </p:tavLst>
                                    </p:anim>
                                    <p:anim calcmode="lin" valueType="num">
                                      <p:cBhvr>
                                        <p:cTn id="63" dur="250" fill="hold"/>
                                        <p:tgtEl>
                                          <p:spTgt spid="189"/>
                                        </p:tgtEl>
                                        <p:attrNameLst>
                                          <p:attrName>ppt_y</p:attrName>
                                        </p:attrNameLst>
                                      </p:cBhvr>
                                      <p:tavLst>
                                        <p:tav tm="0">
                                          <p:val>
                                            <p:strVal val="#ppt_y+.1"/>
                                          </p:val>
                                        </p:tav>
                                        <p:tav tm="100000">
                                          <p:val>
                                            <p:strVal val="#ppt_y"/>
                                          </p:val>
                                        </p:tav>
                                      </p:tavLst>
                                    </p:anim>
                                  </p:childTnLst>
                                </p:cTn>
                              </p:par>
                            </p:childTnLst>
                          </p:cTn>
                        </p:par>
                        <p:par>
                          <p:cTn id="64" fill="hold">
                            <p:stCondLst>
                              <p:cond delay="4250"/>
                            </p:stCondLst>
                            <p:childTnLst>
                              <p:par>
                                <p:cTn id="65" presetID="42" presetClass="entr" presetSubtype="0" fill="hold" nodeType="afterEffect">
                                  <p:stCondLst>
                                    <p:cond delay="0"/>
                                  </p:stCondLst>
                                  <p:childTnLst>
                                    <p:set>
                                      <p:cBhvr>
                                        <p:cTn id="66" dur="1" fill="hold">
                                          <p:stCondLst>
                                            <p:cond delay="0"/>
                                          </p:stCondLst>
                                        </p:cTn>
                                        <p:tgtEl>
                                          <p:spTgt spid="190"/>
                                        </p:tgtEl>
                                        <p:attrNameLst>
                                          <p:attrName>style.visibility</p:attrName>
                                        </p:attrNameLst>
                                      </p:cBhvr>
                                      <p:to>
                                        <p:strVal val="visible"/>
                                      </p:to>
                                    </p:set>
                                    <p:animEffect transition="in" filter="fade">
                                      <p:cBhvr>
                                        <p:cTn id="67" dur="250"/>
                                        <p:tgtEl>
                                          <p:spTgt spid="190"/>
                                        </p:tgtEl>
                                      </p:cBhvr>
                                    </p:animEffect>
                                    <p:anim calcmode="lin" valueType="num">
                                      <p:cBhvr>
                                        <p:cTn id="68" dur="250" fill="hold"/>
                                        <p:tgtEl>
                                          <p:spTgt spid="190"/>
                                        </p:tgtEl>
                                        <p:attrNameLst>
                                          <p:attrName>ppt_x</p:attrName>
                                        </p:attrNameLst>
                                      </p:cBhvr>
                                      <p:tavLst>
                                        <p:tav tm="0">
                                          <p:val>
                                            <p:strVal val="#ppt_x"/>
                                          </p:val>
                                        </p:tav>
                                        <p:tav tm="100000">
                                          <p:val>
                                            <p:strVal val="#ppt_x"/>
                                          </p:val>
                                        </p:tav>
                                      </p:tavLst>
                                    </p:anim>
                                    <p:anim calcmode="lin" valueType="num">
                                      <p:cBhvr>
                                        <p:cTn id="69" dur="250" fill="hold"/>
                                        <p:tgtEl>
                                          <p:spTgt spid="190"/>
                                        </p:tgtEl>
                                        <p:attrNameLst>
                                          <p:attrName>ppt_y</p:attrName>
                                        </p:attrNameLst>
                                      </p:cBhvr>
                                      <p:tavLst>
                                        <p:tav tm="0">
                                          <p:val>
                                            <p:strVal val="#ppt_y+.1"/>
                                          </p:val>
                                        </p:tav>
                                        <p:tav tm="100000">
                                          <p:val>
                                            <p:strVal val="#ppt_y"/>
                                          </p:val>
                                        </p:tav>
                                      </p:tavLst>
                                    </p:anim>
                                  </p:childTnLst>
                                </p:cTn>
                              </p:par>
                            </p:childTnLst>
                          </p:cTn>
                        </p:par>
                        <p:par>
                          <p:cTn id="70" fill="hold">
                            <p:stCondLst>
                              <p:cond delay="4500"/>
                            </p:stCondLst>
                            <p:childTnLst>
                              <p:par>
                                <p:cTn id="71" presetID="42" presetClass="entr" presetSubtype="0" fill="hold" nodeType="afterEffect">
                                  <p:stCondLst>
                                    <p:cond delay="0"/>
                                  </p:stCondLst>
                                  <p:childTnLst>
                                    <p:set>
                                      <p:cBhvr>
                                        <p:cTn id="72" dur="1" fill="hold">
                                          <p:stCondLst>
                                            <p:cond delay="0"/>
                                          </p:stCondLst>
                                        </p:cTn>
                                        <p:tgtEl>
                                          <p:spTgt spid="193"/>
                                        </p:tgtEl>
                                        <p:attrNameLst>
                                          <p:attrName>style.visibility</p:attrName>
                                        </p:attrNameLst>
                                      </p:cBhvr>
                                      <p:to>
                                        <p:strVal val="visible"/>
                                      </p:to>
                                    </p:set>
                                    <p:animEffect transition="in" filter="fade">
                                      <p:cBhvr>
                                        <p:cTn id="73" dur="250"/>
                                        <p:tgtEl>
                                          <p:spTgt spid="193"/>
                                        </p:tgtEl>
                                      </p:cBhvr>
                                    </p:animEffect>
                                    <p:anim calcmode="lin" valueType="num">
                                      <p:cBhvr>
                                        <p:cTn id="74" dur="250" fill="hold"/>
                                        <p:tgtEl>
                                          <p:spTgt spid="193"/>
                                        </p:tgtEl>
                                        <p:attrNameLst>
                                          <p:attrName>ppt_x</p:attrName>
                                        </p:attrNameLst>
                                      </p:cBhvr>
                                      <p:tavLst>
                                        <p:tav tm="0">
                                          <p:val>
                                            <p:strVal val="#ppt_x"/>
                                          </p:val>
                                        </p:tav>
                                        <p:tav tm="100000">
                                          <p:val>
                                            <p:strVal val="#ppt_x"/>
                                          </p:val>
                                        </p:tav>
                                      </p:tavLst>
                                    </p:anim>
                                    <p:anim calcmode="lin" valueType="num">
                                      <p:cBhvr>
                                        <p:cTn id="75" dur="250" fill="hold"/>
                                        <p:tgtEl>
                                          <p:spTgt spid="193"/>
                                        </p:tgtEl>
                                        <p:attrNameLst>
                                          <p:attrName>ppt_y</p:attrName>
                                        </p:attrNameLst>
                                      </p:cBhvr>
                                      <p:tavLst>
                                        <p:tav tm="0">
                                          <p:val>
                                            <p:strVal val="#ppt_y+.1"/>
                                          </p:val>
                                        </p:tav>
                                        <p:tav tm="100000">
                                          <p:val>
                                            <p:strVal val="#ppt_y"/>
                                          </p:val>
                                        </p:tav>
                                      </p:tavLst>
                                    </p:anim>
                                  </p:childTnLst>
                                </p:cTn>
                              </p:par>
                            </p:childTnLst>
                          </p:cTn>
                        </p:par>
                        <p:par>
                          <p:cTn id="76" fill="hold">
                            <p:stCondLst>
                              <p:cond delay="4750"/>
                            </p:stCondLst>
                            <p:childTnLst>
                              <p:par>
                                <p:cTn id="77" presetID="42" presetClass="entr" presetSubtype="0" fill="hold" nodeType="afterEffect">
                                  <p:stCondLst>
                                    <p:cond delay="0"/>
                                  </p:stCondLst>
                                  <p:childTnLst>
                                    <p:set>
                                      <p:cBhvr>
                                        <p:cTn id="78" dur="1" fill="hold">
                                          <p:stCondLst>
                                            <p:cond delay="0"/>
                                          </p:stCondLst>
                                        </p:cTn>
                                        <p:tgtEl>
                                          <p:spTgt spid="196"/>
                                        </p:tgtEl>
                                        <p:attrNameLst>
                                          <p:attrName>style.visibility</p:attrName>
                                        </p:attrNameLst>
                                      </p:cBhvr>
                                      <p:to>
                                        <p:strVal val="visible"/>
                                      </p:to>
                                    </p:set>
                                    <p:animEffect transition="in" filter="fade">
                                      <p:cBhvr>
                                        <p:cTn id="79" dur="250"/>
                                        <p:tgtEl>
                                          <p:spTgt spid="196"/>
                                        </p:tgtEl>
                                      </p:cBhvr>
                                    </p:animEffect>
                                    <p:anim calcmode="lin" valueType="num">
                                      <p:cBhvr>
                                        <p:cTn id="80" dur="250" fill="hold"/>
                                        <p:tgtEl>
                                          <p:spTgt spid="196"/>
                                        </p:tgtEl>
                                        <p:attrNameLst>
                                          <p:attrName>ppt_x</p:attrName>
                                        </p:attrNameLst>
                                      </p:cBhvr>
                                      <p:tavLst>
                                        <p:tav tm="0">
                                          <p:val>
                                            <p:strVal val="#ppt_x"/>
                                          </p:val>
                                        </p:tav>
                                        <p:tav tm="100000">
                                          <p:val>
                                            <p:strVal val="#ppt_x"/>
                                          </p:val>
                                        </p:tav>
                                      </p:tavLst>
                                    </p:anim>
                                    <p:anim calcmode="lin" valueType="num">
                                      <p:cBhvr>
                                        <p:cTn id="81" dur="250" fill="hold"/>
                                        <p:tgtEl>
                                          <p:spTgt spid="196"/>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42" presetClass="entr" presetSubtype="0" fill="hold" nodeType="afterEffect">
                                  <p:stCondLst>
                                    <p:cond delay="0"/>
                                  </p:stCondLst>
                                  <p:childTnLst>
                                    <p:set>
                                      <p:cBhvr>
                                        <p:cTn id="84" dur="1" fill="hold">
                                          <p:stCondLst>
                                            <p:cond delay="0"/>
                                          </p:stCondLst>
                                        </p:cTn>
                                        <p:tgtEl>
                                          <p:spTgt spid="199"/>
                                        </p:tgtEl>
                                        <p:attrNameLst>
                                          <p:attrName>style.visibility</p:attrName>
                                        </p:attrNameLst>
                                      </p:cBhvr>
                                      <p:to>
                                        <p:strVal val="visible"/>
                                      </p:to>
                                    </p:set>
                                    <p:animEffect transition="in" filter="fade">
                                      <p:cBhvr>
                                        <p:cTn id="85" dur="250"/>
                                        <p:tgtEl>
                                          <p:spTgt spid="199"/>
                                        </p:tgtEl>
                                      </p:cBhvr>
                                    </p:animEffect>
                                    <p:anim calcmode="lin" valueType="num">
                                      <p:cBhvr>
                                        <p:cTn id="86" dur="250" fill="hold"/>
                                        <p:tgtEl>
                                          <p:spTgt spid="199"/>
                                        </p:tgtEl>
                                        <p:attrNameLst>
                                          <p:attrName>ppt_x</p:attrName>
                                        </p:attrNameLst>
                                      </p:cBhvr>
                                      <p:tavLst>
                                        <p:tav tm="0">
                                          <p:val>
                                            <p:strVal val="#ppt_x"/>
                                          </p:val>
                                        </p:tav>
                                        <p:tav tm="100000">
                                          <p:val>
                                            <p:strVal val="#ppt_x"/>
                                          </p:val>
                                        </p:tav>
                                      </p:tavLst>
                                    </p:anim>
                                    <p:anim calcmode="lin" valueType="num">
                                      <p:cBhvr>
                                        <p:cTn id="87" dur="250" fill="hold"/>
                                        <p:tgtEl>
                                          <p:spTgt spid="1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animBg="1"/>
      <p:bldP spid="183" grpId="0" animBg="1"/>
      <p:bldP spid="184" grpId="0" animBg="1"/>
      <p:bldP spid="185" grpId="0" animBg="1"/>
      <p:bldP spid="186" grpId="0" animBg="1"/>
      <p:bldP spid="187" grpId="0" animBg="1"/>
      <p:bldP spid="188" grpId="0" animBg="1"/>
      <p:bldP spid="18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960792" y="2786255"/>
            <a:ext cx="4279920" cy="1639702"/>
            <a:chOff x="4748240" y="3107321"/>
            <a:chExt cx="6375580" cy="1349353"/>
          </a:xfrm>
        </p:grpSpPr>
        <p:sp>
          <p:nvSpPr>
            <p:cNvPr id="17" name="矩形 16"/>
            <p:cNvSpPr/>
            <p:nvPr/>
          </p:nvSpPr>
          <p:spPr>
            <a:xfrm>
              <a:off x="4748240" y="3107321"/>
              <a:ext cx="6175081" cy="734504"/>
            </a:xfrm>
            <a:prstGeom prst="rect">
              <a:avLst/>
            </a:prstGeom>
          </p:spPr>
          <p:txBody>
            <a:bodyPr wrap="square">
              <a:spAutoFit/>
            </a:bodyPr>
            <a:lstStyle/>
            <a:p>
              <a:pPr algn="ctr"/>
              <a:r>
                <a:rPr kumimoji="1" lang="zh-CN" altLang="en-US" sz="5200" dirty="0">
                  <a:solidFill>
                    <a:srgbClr val="49866C"/>
                  </a:solidFill>
                  <a:latin typeface="华康标题宋W9" panose="02020909000000000000" pitchFamily="49" charset="-122"/>
                  <a:ea typeface="华康标题宋W9" panose="02020909000000000000" pitchFamily="49" charset="-122"/>
                </a:rPr>
                <a:t>加入你的标题</a:t>
              </a:r>
            </a:p>
          </p:txBody>
        </p:sp>
        <p:sp>
          <p:nvSpPr>
            <p:cNvPr id="18" name="矩形 17"/>
            <p:cNvSpPr/>
            <p:nvPr/>
          </p:nvSpPr>
          <p:spPr>
            <a:xfrm>
              <a:off x="4748240" y="3856894"/>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56" name="组合 155"/>
          <p:cNvGrpSpPr/>
          <p:nvPr/>
        </p:nvGrpSpPr>
        <p:grpSpPr>
          <a:xfrm>
            <a:off x="4162804" y="1052322"/>
            <a:ext cx="2039310" cy="1578902"/>
            <a:chOff x="7422911" y="1410943"/>
            <a:chExt cx="2063266" cy="1597450"/>
          </a:xfrm>
        </p:grpSpPr>
        <p:sp>
          <p:nvSpPr>
            <p:cNvPr id="157" name="椭圆 156"/>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8"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600" b="1" dirty="0">
                  <a:solidFill>
                    <a:schemeClr val="bg1"/>
                  </a:solidFill>
                  <a:latin typeface="华文黑体-韩" panose="02000000000000000000" pitchFamily="2" charset="-122"/>
                  <a:ea typeface="华文黑体-韩" panose="02000000000000000000" pitchFamily="2" charset="-122"/>
                </a:rPr>
                <a:t>01</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Tree>
    <p:extLst>
      <p:ext uri="{BB962C8B-B14F-4D97-AF65-F5344CB8AC3E}">
        <p14:creationId xmlns:p14="http://schemas.microsoft.com/office/powerpoint/2010/main" xmlns="" val="75163194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strVal val="#ppt_w*0.70"/>
                                          </p:val>
                                        </p:tav>
                                        <p:tav tm="100000">
                                          <p:val>
                                            <p:strVal val="#ppt_w"/>
                                          </p:val>
                                        </p:tav>
                                      </p:tavLst>
                                    </p:anim>
                                    <p:anim calcmode="lin" valueType="num">
                                      <p:cBhvr>
                                        <p:cTn id="8" dur="1000" fill="hold"/>
                                        <p:tgtEl>
                                          <p:spTgt spid="156"/>
                                        </p:tgtEl>
                                        <p:attrNameLst>
                                          <p:attrName>ppt_h</p:attrName>
                                        </p:attrNameLst>
                                      </p:cBhvr>
                                      <p:tavLst>
                                        <p:tav tm="0">
                                          <p:val>
                                            <p:strVal val="#ppt_h"/>
                                          </p:val>
                                        </p:tav>
                                        <p:tav tm="100000">
                                          <p:val>
                                            <p:strVal val="#ppt_h"/>
                                          </p:val>
                                        </p:tav>
                                      </p:tavLst>
                                    </p:anim>
                                    <p:animEffect transition="in" filter="fade">
                                      <p:cBhvr>
                                        <p:cTn id="9" dur="1000"/>
                                        <p:tgtEl>
                                          <p:spTgt spid="15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1250" fill="hold"/>
                                        <p:tgtEl>
                                          <p:spTgt spid="156"/>
                                        </p:tgtEl>
                                        <p:attrNameLst>
                                          <p:attrName>ppt_w</p:attrName>
                                        </p:attrNameLst>
                                      </p:cBhvr>
                                      <p:tavLst>
                                        <p:tav tm="0">
                                          <p:val>
                                            <p:fltVal val="0"/>
                                          </p:val>
                                        </p:tav>
                                        <p:tav tm="100000">
                                          <p:val>
                                            <p:strVal val="#ppt_w"/>
                                          </p:val>
                                        </p:tav>
                                      </p:tavLst>
                                    </p:anim>
                                    <p:anim calcmode="lin" valueType="num">
                                      <p:cBhvr>
                                        <p:cTn id="14" dur="1250" fill="hold"/>
                                        <p:tgtEl>
                                          <p:spTgt spid="156"/>
                                        </p:tgtEl>
                                        <p:attrNameLst>
                                          <p:attrName>ppt_h</p:attrName>
                                        </p:attrNameLst>
                                      </p:cBhvr>
                                      <p:tavLst>
                                        <p:tav tm="0">
                                          <p:val>
                                            <p:fltVal val="0"/>
                                          </p:val>
                                        </p:tav>
                                        <p:tav tm="100000">
                                          <p:val>
                                            <p:strVal val="#ppt_h"/>
                                          </p:val>
                                        </p:tav>
                                      </p:tavLst>
                                    </p:anim>
                                    <p:animEffect transition="in" filter="fade">
                                      <p:cBhvr>
                                        <p:cTn id="15" dur="1250"/>
                                        <p:tgtEl>
                                          <p:spTgt spid="15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177F61"/>
              </a:solidFill>
            </a:ln>
          </p:spPr>
          <p:style>
            <a:lnRef idx="1">
              <a:schemeClr val="accent1"/>
            </a:lnRef>
            <a:fillRef idx="0">
              <a:schemeClr val="accent1"/>
            </a:fillRef>
            <a:effectRef idx="0">
              <a:schemeClr val="accent1"/>
            </a:effectRef>
            <a:fontRef idx="minor">
              <a:schemeClr val="tx1"/>
            </a:fontRef>
          </p:style>
        </p:cxnSp>
      </p:grpSp>
      <p:sp>
        <p:nvSpPr>
          <p:cNvPr id="6" name="TextBox 9"/>
          <p:cNvSpPr txBox="1"/>
          <p:nvPr/>
        </p:nvSpPr>
        <p:spPr>
          <a:xfrm>
            <a:off x="7385833" y="2077279"/>
            <a:ext cx="3585016" cy="3894018"/>
          </a:xfrm>
          <a:prstGeom prst="rect">
            <a:avLst/>
          </a:prstGeom>
          <a:noFill/>
        </p:spPr>
        <p:txBody>
          <a:bodyPr wrap="square" lIns="0" tIns="0" rIns="91420" bIns="0" numCol="2" spcCol="274258" rtlCol="0">
            <a:noAutofit/>
          </a:bodyPr>
          <a:lstStyle/>
          <a:p>
            <a:pPr algn="just"/>
            <a:r>
              <a:rPr lang="zh-CN" altLang="en-US" sz="1200" dirty="0">
                <a:solidFill>
                  <a:schemeClr val="bg1">
                    <a:lumMod val="50000"/>
                  </a:schemeClr>
                </a:solidFill>
                <a:latin typeface="+mn-ea"/>
                <a:cs typeface="Calibri"/>
              </a:rPr>
              <a:t>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a:t>
            </a: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a:t>
            </a:r>
          </a:p>
        </p:txBody>
      </p:sp>
      <p:sp>
        <p:nvSpPr>
          <p:cNvPr id="8" name="矩形 7"/>
          <p:cNvSpPr/>
          <p:nvPr/>
        </p:nvSpPr>
        <p:spPr>
          <a:xfrm flipH="1">
            <a:off x="4038739" y="2119154"/>
            <a:ext cx="2912454" cy="3759468"/>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 name="矩形 8"/>
          <p:cNvSpPr/>
          <p:nvPr/>
        </p:nvSpPr>
        <p:spPr>
          <a:xfrm flipH="1">
            <a:off x="1481607" y="2119153"/>
            <a:ext cx="2458019" cy="1820374"/>
          </a:xfrm>
          <a:prstGeom prst="rect">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0" name="文本框 9"/>
          <p:cNvSpPr txBox="1">
            <a:spLocks noChangeArrowheads="1"/>
          </p:cNvSpPr>
          <p:nvPr/>
        </p:nvSpPr>
        <p:spPr bwMode="auto">
          <a:xfrm flipH="1">
            <a:off x="1677191" y="2912033"/>
            <a:ext cx="2068171" cy="6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12" name="文本框 11"/>
          <p:cNvSpPr txBox="1">
            <a:spLocks noChangeArrowheads="1"/>
          </p:cNvSpPr>
          <p:nvPr/>
        </p:nvSpPr>
        <p:spPr bwMode="auto">
          <a:xfrm flipH="1">
            <a:off x="1640189" y="2428673"/>
            <a:ext cx="1576568" cy="3010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chemeClr val="bg1"/>
                </a:solidFill>
                <a:latin typeface="微软雅黑" pitchFamily="34" charset="-122"/>
                <a:ea typeface="微软雅黑" pitchFamily="34" charset="-122"/>
              </a:rPr>
              <a:t>单击此处添加标题</a:t>
            </a:r>
          </a:p>
        </p:txBody>
      </p:sp>
      <p:sp>
        <p:nvSpPr>
          <p:cNvPr id="13" name="矩形 12"/>
          <p:cNvSpPr/>
          <p:nvPr/>
        </p:nvSpPr>
        <p:spPr>
          <a:xfrm flipH="1">
            <a:off x="1481607" y="4058247"/>
            <a:ext cx="2458019" cy="1820374"/>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Tree>
    <p:extLst>
      <p:ext uri="{BB962C8B-B14F-4D97-AF65-F5344CB8AC3E}">
        <p14:creationId xmlns:p14="http://schemas.microsoft.com/office/powerpoint/2010/main" xmlns="" val="2013290940"/>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817653" y="2239496"/>
            <a:ext cx="8607486" cy="3825727"/>
            <a:chOff x="1804952" y="2391896"/>
            <a:chExt cx="8607486" cy="3825727"/>
          </a:xfrm>
        </p:grpSpPr>
        <p:sp>
          <p:nvSpPr>
            <p:cNvPr id="14" name="Rectángulo redondeado 40"/>
            <p:cNvSpPr/>
            <p:nvPr/>
          </p:nvSpPr>
          <p:spPr>
            <a:xfrm>
              <a:off x="7674235" y="2547530"/>
              <a:ext cx="2515036" cy="2515033"/>
            </a:xfrm>
            <a:prstGeom prst="round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redondeado 39"/>
            <p:cNvSpPr/>
            <p:nvPr/>
          </p:nvSpPr>
          <p:spPr>
            <a:xfrm>
              <a:off x="4847818" y="2547530"/>
              <a:ext cx="2515036" cy="2515033"/>
            </a:xfrm>
            <a:prstGeom prst="round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redondeado 38"/>
            <p:cNvSpPr/>
            <p:nvPr/>
          </p:nvSpPr>
          <p:spPr>
            <a:xfrm>
              <a:off x="2021402" y="2547535"/>
              <a:ext cx="2515036" cy="2515033"/>
            </a:xfrm>
            <a:prstGeom prst="roundRect">
              <a:avLst/>
            </a:prstGeom>
            <a:blipFill dpi="0" rotWithShape="1">
              <a:blip r:embed="rId5"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CuadroTexto 18"/>
            <p:cNvSpPr txBox="1"/>
            <p:nvPr/>
          </p:nvSpPr>
          <p:spPr>
            <a:xfrm>
              <a:off x="1804955" y="5299068"/>
              <a:ext cx="2947933" cy="461139"/>
            </a:xfrm>
            <a:prstGeom prst="rect">
              <a:avLst/>
            </a:prstGeom>
            <a:noFill/>
          </p:spPr>
          <p:txBody>
            <a:bodyPr wrap="square" rtlCol="0">
              <a:spAutoFit/>
            </a:bodyPr>
            <a:lstStyle/>
            <a:p>
              <a:pPr algn="ctr"/>
              <a:r>
                <a:rPr lang="es-ES" b="1" dirty="0">
                  <a:solidFill>
                    <a:schemeClr val="bg1">
                      <a:lumMod val="50000"/>
                    </a:schemeClr>
                  </a:solidFill>
                  <a:latin typeface="Roboto Condensed" panose="02000000000000000000" pitchFamily="2" charset="0"/>
                  <a:ea typeface="Roboto Condensed" panose="02000000000000000000" pitchFamily="2" charset="0"/>
                </a:rPr>
                <a:t>PRODUCT A</a:t>
              </a:r>
            </a:p>
          </p:txBody>
        </p:sp>
        <p:sp>
          <p:nvSpPr>
            <p:cNvPr id="18" name="CuadroTexto 19"/>
            <p:cNvSpPr txBox="1"/>
            <p:nvPr/>
          </p:nvSpPr>
          <p:spPr>
            <a:xfrm>
              <a:off x="4634730" y="5299066"/>
              <a:ext cx="2947933" cy="461139"/>
            </a:xfrm>
            <a:prstGeom prst="rect">
              <a:avLst/>
            </a:prstGeom>
            <a:noFill/>
          </p:spPr>
          <p:txBody>
            <a:bodyPr wrap="square" rtlCol="0">
              <a:spAutoFit/>
            </a:bodyPr>
            <a:lstStyle/>
            <a:p>
              <a:pPr algn="ctr"/>
              <a:r>
                <a:rPr lang="es-ES" b="1" dirty="0">
                  <a:solidFill>
                    <a:schemeClr val="bg1">
                      <a:lumMod val="50000"/>
                    </a:schemeClr>
                  </a:solidFill>
                  <a:latin typeface="Roboto Condensed" panose="02000000000000000000" pitchFamily="2" charset="0"/>
                  <a:ea typeface="Roboto Condensed" panose="02000000000000000000" pitchFamily="2" charset="0"/>
                </a:rPr>
                <a:t>PRODUCT B</a:t>
              </a:r>
            </a:p>
          </p:txBody>
        </p:sp>
        <p:sp>
          <p:nvSpPr>
            <p:cNvPr id="19" name="CuadroTexto 20"/>
            <p:cNvSpPr txBox="1"/>
            <p:nvPr/>
          </p:nvSpPr>
          <p:spPr>
            <a:xfrm>
              <a:off x="7464505" y="5299068"/>
              <a:ext cx="2947933" cy="461139"/>
            </a:xfrm>
            <a:prstGeom prst="rect">
              <a:avLst/>
            </a:prstGeom>
            <a:noFill/>
          </p:spPr>
          <p:txBody>
            <a:bodyPr wrap="square" rtlCol="0">
              <a:spAutoFit/>
            </a:bodyPr>
            <a:lstStyle/>
            <a:p>
              <a:pPr algn="ctr"/>
              <a:r>
                <a:rPr lang="es-ES" b="1" dirty="0">
                  <a:solidFill>
                    <a:schemeClr val="bg1">
                      <a:lumMod val="50000"/>
                    </a:schemeClr>
                  </a:solidFill>
                  <a:latin typeface="Roboto Condensed" panose="02000000000000000000" pitchFamily="2" charset="0"/>
                  <a:ea typeface="Roboto Condensed" panose="02000000000000000000" pitchFamily="2" charset="0"/>
                </a:rPr>
                <a:t>PRODUCT C</a:t>
              </a:r>
            </a:p>
          </p:txBody>
        </p:sp>
        <p:sp>
          <p:nvSpPr>
            <p:cNvPr id="20" name="Rectángulo 22"/>
            <p:cNvSpPr/>
            <p:nvPr/>
          </p:nvSpPr>
          <p:spPr>
            <a:xfrm>
              <a:off x="1804952" y="5663625"/>
              <a:ext cx="2947936" cy="553998"/>
            </a:xfrm>
            <a:prstGeom prst="rect">
              <a:avLst/>
            </a:prstGeom>
          </p:spPr>
          <p:txBody>
            <a:bodyPr wrap="square">
              <a:spAutoFit/>
            </a:bodyPr>
            <a:lstStyle/>
            <a:p>
              <a:pPr algn="ctr"/>
              <a:r>
                <a:rPr lang="es-ES" sz="10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21" name="Rectángulo 23"/>
            <p:cNvSpPr/>
            <p:nvPr/>
          </p:nvSpPr>
          <p:spPr>
            <a:xfrm>
              <a:off x="4634727" y="5663623"/>
              <a:ext cx="2947936" cy="553998"/>
            </a:xfrm>
            <a:prstGeom prst="rect">
              <a:avLst/>
            </a:prstGeom>
          </p:spPr>
          <p:txBody>
            <a:bodyPr wrap="square">
              <a:spAutoFit/>
            </a:bodyPr>
            <a:lstStyle/>
            <a:p>
              <a:pPr algn="ctr"/>
              <a:r>
                <a:rPr lang="es-ES" sz="10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22" name="Rectángulo 24"/>
            <p:cNvSpPr/>
            <p:nvPr/>
          </p:nvSpPr>
          <p:spPr>
            <a:xfrm>
              <a:off x="7464502" y="5663623"/>
              <a:ext cx="2947936" cy="553998"/>
            </a:xfrm>
            <a:prstGeom prst="rect">
              <a:avLst/>
            </a:prstGeom>
          </p:spPr>
          <p:txBody>
            <a:bodyPr wrap="square">
              <a:spAutoFit/>
            </a:bodyPr>
            <a:lstStyle/>
            <a:p>
              <a:pPr algn="ctr"/>
              <a:r>
                <a:rPr lang="es-ES" sz="10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23" name="Rectángulo redondeado 42"/>
            <p:cNvSpPr/>
            <p:nvPr/>
          </p:nvSpPr>
          <p:spPr>
            <a:xfrm>
              <a:off x="1929676" y="2391896"/>
              <a:ext cx="2705056" cy="282057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redondeado 43"/>
            <p:cNvSpPr/>
            <p:nvPr/>
          </p:nvSpPr>
          <p:spPr>
            <a:xfrm>
              <a:off x="4752809" y="2393470"/>
              <a:ext cx="2705056" cy="2820577"/>
            </a:xfrm>
            <a:prstGeom prst="roundRect">
              <a:avLst/>
            </a:prstGeom>
            <a:noFill/>
            <a:ln>
              <a:solidFill>
                <a:srgbClr val="4986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redondeado 44"/>
            <p:cNvSpPr/>
            <p:nvPr/>
          </p:nvSpPr>
          <p:spPr>
            <a:xfrm>
              <a:off x="7576437" y="2391896"/>
              <a:ext cx="2705056" cy="282057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xmlns="" val="335948240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圆角矩形 3"/>
          <p:cNvSpPr>
            <a:spLocks noChangeArrowheads="1"/>
          </p:cNvSpPr>
          <p:nvPr/>
        </p:nvSpPr>
        <p:spPr bwMode="auto">
          <a:xfrm>
            <a:off x="6550025" y="2689225"/>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 name="矩形 4"/>
          <p:cNvSpPr>
            <a:spLocks noChangeArrowheads="1"/>
          </p:cNvSpPr>
          <p:nvPr/>
        </p:nvSpPr>
        <p:spPr bwMode="auto">
          <a:xfrm>
            <a:off x="6883400" y="3016250"/>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圆角矩形 5"/>
          <p:cNvSpPr>
            <a:spLocks noChangeArrowheads="1"/>
          </p:cNvSpPr>
          <p:nvPr/>
        </p:nvSpPr>
        <p:spPr bwMode="auto">
          <a:xfrm>
            <a:off x="6550025" y="4581525"/>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9" name="矩形 6"/>
          <p:cNvSpPr>
            <a:spLocks noChangeArrowheads="1"/>
          </p:cNvSpPr>
          <p:nvPr/>
        </p:nvSpPr>
        <p:spPr bwMode="auto">
          <a:xfrm>
            <a:off x="6883400" y="4908550"/>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圆角矩形 7"/>
          <p:cNvSpPr>
            <a:spLocks noChangeArrowheads="1"/>
          </p:cNvSpPr>
          <p:nvPr/>
        </p:nvSpPr>
        <p:spPr bwMode="auto">
          <a:xfrm>
            <a:off x="7205663" y="2454275"/>
            <a:ext cx="3279775" cy="461963"/>
          </a:xfrm>
          <a:prstGeom prst="roundRect">
            <a:avLst>
              <a:gd name="adj" fmla="val 16667"/>
            </a:avLst>
          </a:prstGeom>
          <a:solidFill>
            <a:schemeClr val="accent1">
              <a:lumMod val="7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2" name="文本框 8"/>
          <p:cNvSpPr txBox="1">
            <a:spLocks noChangeArrowheads="1"/>
          </p:cNvSpPr>
          <p:nvPr/>
        </p:nvSpPr>
        <p:spPr bwMode="auto">
          <a:xfrm>
            <a:off x="7437438" y="2503488"/>
            <a:ext cx="27971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9"/>
          <p:cNvSpPr>
            <a:spLocks noChangeArrowheads="1"/>
          </p:cNvSpPr>
          <p:nvPr/>
        </p:nvSpPr>
        <p:spPr bwMode="auto">
          <a:xfrm>
            <a:off x="7205663" y="4387850"/>
            <a:ext cx="3279775" cy="461963"/>
          </a:xfrm>
          <a:prstGeom prst="roundRect">
            <a:avLst>
              <a:gd name="adj" fmla="val 16667"/>
            </a:avLst>
          </a:prstGeom>
          <a:solidFill>
            <a:srgbClr val="49866C"/>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E978C"/>
              </a:solidFill>
            </a:endParaRPr>
          </a:p>
        </p:txBody>
      </p:sp>
      <p:sp>
        <p:nvSpPr>
          <p:cNvPr id="14" name="文本框 13"/>
          <p:cNvSpPr txBox="1">
            <a:spLocks noChangeArrowheads="1"/>
          </p:cNvSpPr>
          <p:nvPr/>
        </p:nvSpPr>
        <p:spPr bwMode="auto">
          <a:xfrm>
            <a:off x="7418388" y="4440238"/>
            <a:ext cx="27971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3"/>
          <p:cNvSpPr>
            <a:spLocks noChangeArrowheads="1"/>
          </p:cNvSpPr>
          <p:nvPr/>
        </p:nvSpPr>
        <p:spPr bwMode="auto">
          <a:xfrm>
            <a:off x="1168400" y="2724151"/>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 name="矩形 4"/>
          <p:cNvSpPr>
            <a:spLocks noChangeArrowheads="1"/>
          </p:cNvSpPr>
          <p:nvPr/>
        </p:nvSpPr>
        <p:spPr bwMode="auto">
          <a:xfrm>
            <a:off x="1501775" y="3051176"/>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圆角矩形 5"/>
          <p:cNvSpPr>
            <a:spLocks noChangeArrowheads="1"/>
          </p:cNvSpPr>
          <p:nvPr/>
        </p:nvSpPr>
        <p:spPr bwMode="auto">
          <a:xfrm>
            <a:off x="1168400" y="4616451"/>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8" name="矩形 6"/>
          <p:cNvSpPr>
            <a:spLocks noChangeArrowheads="1"/>
          </p:cNvSpPr>
          <p:nvPr/>
        </p:nvSpPr>
        <p:spPr bwMode="auto">
          <a:xfrm>
            <a:off x="1501775" y="4943476"/>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圆角矩形 7"/>
          <p:cNvSpPr>
            <a:spLocks noChangeArrowheads="1"/>
          </p:cNvSpPr>
          <p:nvPr/>
        </p:nvSpPr>
        <p:spPr bwMode="auto">
          <a:xfrm>
            <a:off x="1824038" y="2489201"/>
            <a:ext cx="3279775" cy="461963"/>
          </a:xfrm>
          <a:prstGeom prst="roundRect">
            <a:avLst>
              <a:gd name="adj" fmla="val 16667"/>
            </a:avLst>
          </a:prstGeom>
          <a:solidFill>
            <a:srgbClr val="49866C"/>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0" name="文本框 8"/>
          <p:cNvSpPr txBox="1">
            <a:spLocks noChangeArrowheads="1"/>
          </p:cNvSpPr>
          <p:nvPr/>
        </p:nvSpPr>
        <p:spPr bwMode="auto">
          <a:xfrm>
            <a:off x="2055813" y="2538414"/>
            <a:ext cx="27971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9"/>
          <p:cNvSpPr>
            <a:spLocks noChangeArrowheads="1"/>
          </p:cNvSpPr>
          <p:nvPr/>
        </p:nvSpPr>
        <p:spPr bwMode="auto">
          <a:xfrm>
            <a:off x="1824038" y="4422776"/>
            <a:ext cx="3279775" cy="461963"/>
          </a:xfrm>
          <a:prstGeom prst="roundRect">
            <a:avLst>
              <a:gd name="adj" fmla="val 16667"/>
            </a:avLst>
          </a:prstGeom>
          <a:solidFill>
            <a:schemeClr val="accent1">
              <a:lumMod val="7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E978C"/>
              </a:solidFill>
            </a:endParaRPr>
          </a:p>
        </p:txBody>
      </p:sp>
      <p:sp>
        <p:nvSpPr>
          <p:cNvPr id="22" name="文本框 21"/>
          <p:cNvSpPr txBox="1">
            <a:spLocks noChangeArrowheads="1"/>
          </p:cNvSpPr>
          <p:nvPr/>
        </p:nvSpPr>
        <p:spPr bwMode="auto">
          <a:xfrm>
            <a:off x="2036763" y="4475164"/>
            <a:ext cx="27971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20801079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250"/>
                                        <p:tgtEl>
                                          <p:spTgt spid="21"/>
                                        </p:tgtEl>
                                      </p:cBhvr>
                                    </p:animEffect>
                                    <p:anim calcmode="lin" valueType="num">
                                      <p:cBhvr>
                                        <p:cTn id="98" dur="250" fill="hold"/>
                                        <p:tgtEl>
                                          <p:spTgt spid="21"/>
                                        </p:tgtEl>
                                        <p:attrNameLst>
                                          <p:attrName>ppt_x</p:attrName>
                                        </p:attrNameLst>
                                      </p:cBhvr>
                                      <p:tavLst>
                                        <p:tav tm="0">
                                          <p:val>
                                            <p:strVal val="#ppt_x"/>
                                          </p:val>
                                        </p:tav>
                                        <p:tav tm="100000">
                                          <p:val>
                                            <p:strVal val="#ppt_x"/>
                                          </p:val>
                                        </p:tav>
                                      </p:tavLst>
                                    </p:anim>
                                    <p:anim calcmode="lin" valueType="num">
                                      <p:cBhvr>
                                        <p:cTn id="99" dur="250" fill="hold"/>
                                        <p:tgtEl>
                                          <p:spTgt spid="21"/>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250"/>
                                        <p:tgtEl>
                                          <p:spTgt spid="22"/>
                                        </p:tgtEl>
                                      </p:cBhvr>
                                    </p:animEffect>
                                    <p:anim calcmode="lin" valueType="num">
                                      <p:cBhvr>
                                        <p:cTn id="104" dur="250" fill="hold"/>
                                        <p:tgtEl>
                                          <p:spTgt spid="22"/>
                                        </p:tgtEl>
                                        <p:attrNameLst>
                                          <p:attrName>ppt_x</p:attrName>
                                        </p:attrNameLst>
                                      </p:cBhvr>
                                      <p:tavLst>
                                        <p:tav tm="0">
                                          <p:val>
                                            <p:strVal val="#ppt_x"/>
                                          </p:val>
                                        </p:tav>
                                        <p:tav tm="100000">
                                          <p:val>
                                            <p:strVal val="#ppt_x"/>
                                          </p:val>
                                        </p:tav>
                                      </p:tavLst>
                                    </p:anim>
                                    <p:anim calcmode="lin" valueType="num">
                                      <p:cBhvr>
                                        <p:cTn id="105" dur="2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2" grpId="0"/>
      <p:bldP spid="13" grpId="0" animBg="1"/>
      <p:bldP spid="14" grpId="0"/>
      <p:bldP spid="15" grpId="0" animBg="1"/>
      <p:bldP spid="16" grpId="0"/>
      <p:bldP spid="17" grpId="0" animBg="1"/>
      <p:bldP spid="18" grpId="0"/>
      <p:bldP spid="19" grpId="0" animBg="1"/>
      <p:bldP spid="20" grpId="0"/>
      <p:bldP spid="21" grpId="0" animBg="1"/>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Rectangle 3"/>
          <p:cNvSpPr/>
          <p:nvPr/>
        </p:nvSpPr>
        <p:spPr>
          <a:xfrm>
            <a:off x="2165478" y="2634343"/>
            <a:ext cx="2504323" cy="2058436"/>
          </a:xfrm>
          <a:prstGeom prst="rect">
            <a:avLst/>
          </a:prstGeom>
          <a:blipFill dpi="0" rotWithShape="1">
            <a:blip r:embed="rId3" cstate="print"/>
            <a:srcRect/>
            <a:tile tx="0" ty="0" sx="50000" sy="50000" flip="none" algn="ctr"/>
          </a:blipFill>
          <a:ln w="31750" cap="flat" cmpd="thinThick" algn="ctr">
            <a:no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7" name="Rectangle 4"/>
          <p:cNvSpPr/>
          <p:nvPr/>
        </p:nvSpPr>
        <p:spPr>
          <a:xfrm>
            <a:off x="4854875" y="2634343"/>
            <a:ext cx="2502654" cy="2058436"/>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w="31750" cap="flat" cmpd="thinThick" algn="ctr">
            <a:no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8" name="Rectangle 5"/>
          <p:cNvSpPr/>
          <p:nvPr/>
        </p:nvSpPr>
        <p:spPr>
          <a:xfrm>
            <a:off x="7557609" y="2634343"/>
            <a:ext cx="2502656" cy="2058436"/>
          </a:xfrm>
          <a:prstGeom prst="rect">
            <a:avLst/>
          </a:prstGeom>
          <a:blipFill dpi="0" rotWithShape="1">
            <a:blip r:embed="rId5" cstate="screen">
              <a:extLst>
                <a:ext uri="{28A0092B-C50C-407E-A947-70E740481C1C}">
                  <a14:useLocalDpi xmlns:a14="http://schemas.microsoft.com/office/drawing/2010/main" xmlns=""/>
                </a:ext>
              </a:extLst>
            </a:blip>
            <a:srcRect/>
            <a:stretch>
              <a:fillRect/>
            </a:stretch>
          </a:blipFill>
          <a:ln w="31750" cap="flat" cmpd="thinThick" algn="ctr">
            <a:no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9" name="TextBox 11"/>
          <p:cNvSpPr txBox="1">
            <a:spLocks noChangeArrowheads="1"/>
          </p:cNvSpPr>
          <p:nvPr/>
        </p:nvSpPr>
        <p:spPr bwMode="auto">
          <a:xfrm>
            <a:off x="2492388" y="4879228"/>
            <a:ext cx="1985159"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r>
              <a:rPr lang="zh-CN" altLang="en-US" sz="2400" dirty="0">
                <a:solidFill>
                  <a:srgbClr val="49866C"/>
                </a:solidFill>
                <a:latin typeface="方正兰亭中黑_GBK" pitchFamily="2" charset="-122"/>
                <a:ea typeface="方正兰亭中黑_GBK" pitchFamily="2" charset="-122"/>
              </a:rPr>
              <a:t>点击添加标题</a:t>
            </a:r>
          </a:p>
        </p:txBody>
      </p:sp>
      <p:sp>
        <p:nvSpPr>
          <p:cNvPr id="10" name="TextBox 57"/>
          <p:cNvSpPr txBox="1"/>
          <p:nvPr/>
        </p:nvSpPr>
        <p:spPr>
          <a:xfrm>
            <a:off x="5181086" y="4879228"/>
            <a:ext cx="1985159" cy="438582"/>
          </a:xfrm>
          <a:prstGeom prst="rect">
            <a:avLst/>
          </a:prstGeom>
          <a:noFill/>
        </p:spPr>
        <p:txBody>
          <a:bodyPr wrap="none" lIns="68580" tIns="34290" rIns="68580" bIns="3429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zh-CN" altLang="en-US" sz="2400" dirty="0">
                <a:solidFill>
                  <a:schemeClr val="accent1">
                    <a:lumMod val="75000"/>
                  </a:schemeClr>
                </a:solidFill>
                <a:latin typeface="方正兰亭中黑_GBK" pitchFamily="2" charset="-122"/>
                <a:ea typeface="方正兰亭中黑_GBK" pitchFamily="2" charset="-122"/>
              </a:rPr>
              <a:t>点击添加标题</a:t>
            </a:r>
          </a:p>
        </p:txBody>
      </p:sp>
      <p:sp>
        <p:nvSpPr>
          <p:cNvPr id="12" name="TextBox 58"/>
          <p:cNvSpPr txBox="1">
            <a:spLocks noChangeArrowheads="1"/>
          </p:cNvSpPr>
          <p:nvPr/>
        </p:nvSpPr>
        <p:spPr bwMode="auto">
          <a:xfrm>
            <a:off x="7895876" y="4879228"/>
            <a:ext cx="1985159"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r>
              <a:rPr lang="zh-CN" altLang="en-US" sz="2400" dirty="0">
                <a:solidFill>
                  <a:srgbClr val="49866C"/>
                </a:solidFill>
                <a:latin typeface="方正兰亭中黑_GBK" pitchFamily="2" charset="-122"/>
                <a:ea typeface="方正兰亭中黑_GBK" pitchFamily="2" charset="-122"/>
              </a:rPr>
              <a:t>点击添加标题</a:t>
            </a:r>
          </a:p>
        </p:txBody>
      </p:sp>
      <p:cxnSp>
        <p:nvCxnSpPr>
          <p:cNvPr id="16" name="Straight Connector 16"/>
          <p:cNvCxnSpPr/>
          <p:nvPr/>
        </p:nvCxnSpPr>
        <p:spPr>
          <a:xfrm>
            <a:off x="3223342" y="5551497"/>
            <a:ext cx="361811" cy="0"/>
          </a:xfrm>
          <a:prstGeom prst="line">
            <a:avLst/>
          </a:prstGeom>
          <a:noFill/>
          <a:ln w="12700" cap="flat" cmpd="sng" algn="ctr">
            <a:solidFill>
              <a:sysClr val="window" lastClr="FFFFFF"/>
            </a:solidFill>
            <a:prstDash val="solid"/>
          </a:ln>
          <a:effectLst/>
        </p:spPr>
      </p:cxnSp>
      <p:cxnSp>
        <p:nvCxnSpPr>
          <p:cNvPr id="17" name="Straight Connector 17"/>
          <p:cNvCxnSpPr/>
          <p:nvPr/>
        </p:nvCxnSpPr>
        <p:spPr>
          <a:xfrm>
            <a:off x="5982767" y="5551497"/>
            <a:ext cx="360142" cy="0"/>
          </a:xfrm>
          <a:prstGeom prst="line">
            <a:avLst/>
          </a:prstGeom>
          <a:noFill/>
          <a:ln w="12700" cap="flat" cmpd="sng" algn="ctr">
            <a:solidFill>
              <a:sysClr val="window" lastClr="FFFFFF"/>
            </a:solidFill>
            <a:prstDash val="solid"/>
          </a:ln>
          <a:effectLst/>
        </p:spPr>
      </p:cxnSp>
      <p:cxnSp>
        <p:nvCxnSpPr>
          <p:cNvPr id="18" name="Straight Connector 18"/>
          <p:cNvCxnSpPr/>
          <p:nvPr/>
        </p:nvCxnSpPr>
        <p:spPr>
          <a:xfrm>
            <a:off x="8685501" y="5551497"/>
            <a:ext cx="360142" cy="0"/>
          </a:xfrm>
          <a:prstGeom prst="line">
            <a:avLst/>
          </a:prstGeom>
          <a:noFill/>
          <a:ln w="12700" cap="flat" cmpd="sng" algn="ctr">
            <a:solidFill>
              <a:sysClr val="window" lastClr="FFFFFF"/>
            </a:solidFill>
            <a:prstDash val="solid"/>
          </a:ln>
          <a:effectLst/>
        </p:spPr>
      </p:cxnSp>
      <p:sp>
        <p:nvSpPr>
          <p:cNvPr id="19" name="TextBox 76"/>
          <p:cNvSpPr txBox="1"/>
          <p:nvPr/>
        </p:nvSpPr>
        <p:spPr>
          <a:xfrm>
            <a:off x="2216278" y="5392810"/>
            <a:ext cx="2617960" cy="438582"/>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lvl="0" defTabSz="684610">
              <a:defRPr/>
            </a:pPr>
            <a:r>
              <a:rPr lang="zh-CN" altLang="en-US" sz="1200" kern="0" dirty="0">
                <a:solidFill>
                  <a:schemeClr val="bg1">
                    <a:lumMod val="65000"/>
                  </a:schemeClr>
                </a:solidFill>
              </a:rPr>
              <a:t>您的内容打在这里，或者通过复制的文本后，在此选择粘贴，并选择只</a:t>
            </a:r>
            <a:endParaRPr lang="en-US" altLang="zh-CN" sz="1200" b="1" kern="0" dirty="0">
              <a:solidFill>
                <a:schemeClr val="bg1">
                  <a:lumMod val="65000"/>
                </a:schemeClr>
              </a:solidFill>
              <a:latin typeface="Signika Negative"/>
            </a:endParaRPr>
          </a:p>
        </p:txBody>
      </p:sp>
      <p:sp>
        <p:nvSpPr>
          <p:cNvPr id="20" name="TextBox 77"/>
          <p:cNvSpPr txBox="1"/>
          <p:nvPr/>
        </p:nvSpPr>
        <p:spPr>
          <a:xfrm>
            <a:off x="4905674" y="5376739"/>
            <a:ext cx="2619725" cy="438582"/>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lvl="0" defTabSz="684610">
              <a:defRPr/>
            </a:pPr>
            <a:r>
              <a:rPr lang="zh-CN" altLang="en-US" sz="1200" kern="0" dirty="0">
                <a:solidFill>
                  <a:schemeClr val="bg1">
                    <a:lumMod val="65000"/>
                  </a:schemeClr>
                </a:solidFill>
              </a:rPr>
              <a:t>您的内容打在这里，或者通过复制的文本后，在此选择粘贴，并选择只</a:t>
            </a:r>
            <a:endParaRPr lang="en-US" altLang="zh-CN" sz="1200" b="1" kern="0" dirty="0">
              <a:solidFill>
                <a:schemeClr val="bg1">
                  <a:lumMod val="65000"/>
                </a:schemeClr>
              </a:solidFill>
              <a:latin typeface="Signika Negative"/>
            </a:endParaRPr>
          </a:p>
        </p:txBody>
      </p:sp>
      <p:sp>
        <p:nvSpPr>
          <p:cNvPr id="21" name="TextBox 78"/>
          <p:cNvSpPr txBox="1"/>
          <p:nvPr/>
        </p:nvSpPr>
        <p:spPr>
          <a:xfrm>
            <a:off x="7636753" y="5376739"/>
            <a:ext cx="2580862" cy="438582"/>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marL="0" marR="0" lvl="0" indent="0" defTabSz="68461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65000"/>
                  </a:schemeClr>
                </a:solidFill>
                <a:effectLst/>
                <a:uLnTx/>
                <a:uFillTx/>
              </a:rPr>
              <a:t>您的内容打在这里，或者通过复制的文本后，在此选择粘贴，并选择只</a:t>
            </a:r>
            <a:endParaRPr kumimoji="0" lang="en-US" sz="1200" b="1" i="0" u="none" strike="noStrike" kern="0" cap="none" spc="0" normalizeH="0" baseline="0" noProof="0" dirty="0">
              <a:ln>
                <a:noFill/>
              </a:ln>
              <a:solidFill>
                <a:schemeClr val="bg1">
                  <a:lumMod val="65000"/>
                </a:schemeClr>
              </a:solidFill>
              <a:effectLst/>
              <a:uLnTx/>
              <a:uFillTx/>
              <a:latin typeface="Signika Negative"/>
            </a:endParaRPr>
          </a:p>
        </p:txBody>
      </p:sp>
    </p:spTree>
    <p:extLst>
      <p:ext uri="{BB962C8B-B14F-4D97-AF65-F5344CB8AC3E}">
        <p14:creationId xmlns:p14="http://schemas.microsoft.com/office/powerpoint/2010/main" xmlns="" val="169531300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250"/>
                                        <p:tgtEl>
                                          <p:spTgt spid="16"/>
                                        </p:tgtEl>
                                      </p:cBhvr>
                                    </p:animEffect>
                                    <p:anim calcmode="lin" valueType="num">
                                      <p:cBhvr>
                                        <p:cTn id="50" dur="250" fill="hold"/>
                                        <p:tgtEl>
                                          <p:spTgt spid="16"/>
                                        </p:tgtEl>
                                        <p:attrNameLst>
                                          <p:attrName>ppt_x</p:attrName>
                                        </p:attrNameLst>
                                      </p:cBhvr>
                                      <p:tavLst>
                                        <p:tav tm="0">
                                          <p:val>
                                            <p:strVal val="#ppt_x"/>
                                          </p:val>
                                        </p:tav>
                                        <p:tav tm="100000">
                                          <p:val>
                                            <p:strVal val="#ppt_x"/>
                                          </p:val>
                                        </p:tav>
                                      </p:tavLst>
                                    </p:anim>
                                    <p:anim calcmode="lin" valueType="num">
                                      <p:cBhvr>
                                        <p:cTn id="51" dur="25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250"/>
                                        <p:tgtEl>
                                          <p:spTgt spid="18"/>
                                        </p:tgtEl>
                                      </p:cBhvr>
                                    </p:animEffect>
                                    <p:anim calcmode="lin" valueType="num">
                                      <p:cBhvr>
                                        <p:cTn id="62" dur="250" fill="hold"/>
                                        <p:tgtEl>
                                          <p:spTgt spid="18"/>
                                        </p:tgtEl>
                                        <p:attrNameLst>
                                          <p:attrName>ppt_x</p:attrName>
                                        </p:attrNameLst>
                                      </p:cBhvr>
                                      <p:tavLst>
                                        <p:tav tm="0">
                                          <p:val>
                                            <p:strVal val="#ppt_x"/>
                                          </p:val>
                                        </p:tav>
                                        <p:tav tm="100000">
                                          <p:val>
                                            <p:strVal val="#ppt_x"/>
                                          </p:val>
                                        </p:tav>
                                      </p:tavLst>
                                    </p:anim>
                                    <p:anim calcmode="lin" valueType="num">
                                      <p:cBhvr>
                                        <p:cTn id="63" dur="25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250"/>
                                        <p:tgtEl>
                                          <p:spTgt spid="19"/>
                                        </p:tgtEl>
                                      </p:cBhvr>
                                    </p:animEffect>
                                    <p:anim calcmode="lin" valueType="num">
                                      <p:cBhvr>
                                        <p:cTn id="68" dur="250" fill="hold"/>
                                        <p:tgtEl>
                                          <p:spTgt spid="19"/>
                                        </p:tgtEl>
                                        <p:attrNameLst>
                                          <p:attrName>ppt_x</p:attrName>
                                        </p:attrNameLst>
                                      </p:cBhvr>
                                      <p:tavLst>
                                        <p:tav tm="0">
                                          <p:val>
                                            <p:strVal val="#ppt_x"/>
                                          </p:val>
                                        </p:tav>
                                        <p:tav tm="100000">
                                          <p:val>
                                            <p:strVal val="#ppt_x"/>
                                          </p:val>
                                        </p:tav>
                                      </p:tavLst>
                                    </p:anim>
                                    <p:anim calcmode="lin" valueType="num">
                                      <p:cBhvr>
                                        <p:cTn id="69" dur="250" fill="hold"/>
                                        <p:tgtEl>
                                          <p:spTgt spid="19"/>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250"/>
                                        <p:tgtEl>
                                          <p:spTgt spid="20"/>
                                        </p:tgtEl>
                                      </p:cBhvr>
                                    </p:animEffect>
                                    <p:anim calcmode="lin" valueType="num">
                                      <p:cBhvr>
                                        <p:cTn id="74" dur="250" fill="hold"/>
                                        <p:tgtEl>
                                          <p:spTgt spid="20"/>
                                        </p:tgtEl>
                                        <p:attrNameLst>
                                          <p:attrName>ppt_x</p:attrName>
                                        </p:attrNameLst>
                                      </p:cBhvr>
                                      <p:tavLst>
                                        <p:tav tm="0">
                                          <p:val>
                                            <p:strVal val="#ppt_x"/>
                                          </p:val>
                                        </p:tav>
                                        <p:tav tm="100000">
                                          <p:val>
                                            <p:strVal val="#ppt_x"/>
                                          </p:val>
                                        </p:tav>
                                      </p:tavLst>
                                    </p:anim>
                                    <p:anim calcmode="lin" valueType="num">
                                      <p:cBhvr>
                                        <p:cTn id="75" dur="250" fill="hold"/>
                                        <p:tgtEl>
                                          <p:spTgt spid="20"/>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250"/>
                                        <p:tgtEl>
                                          <p:spTgt spid="21"/>
                                        </p:tgtEl>
                                      </p:cBhvr>
                                    </p:animEffect>
                                    <p:anim calcmode="lin" valueType="num">
                                      <p:cBhvr>
                                        <p:cTn id="80" dur="250" fill="hold"/>
                                        <p:tgtEl>
                                          <p:spTgt spid="21"/>
                                        </p:tgtEl>
                                        <p:attrNameLst>
                                          <p:attrName>ppt_x</p:attrName>
                                        </p:attrNameLst>
                                      </p:cBhvr>
                                      <p:tavLst>
                                        <p:tav tm="0">
                                          <p:val>
                                            <p:strVal val="#ppt_x"/>
                                          </p:val>
                                        </p:tav>
                                        <p:tav tm="100000">
                                          <p:val>
                                            <p:strVal val="#ppt_x"/>
                                          </p:val>
                                        </p:tav>
                                      </p:tavLst>
                                    </p:anim>
                                    <p:anim calcmode="lin" valueType="num">
                                      <p:cBhvr>
                                        <p:cTn id="81"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2"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Chord 23"/>
          <p:cNvSpPr/>
          <p:nvPr/>
        </p:nvSpPr>
        <p:spPr>
          <a:xfrm rot="6745650">
            <a:off x="1295083" y="3479247"/>
            <a:ext cx="2326020" cy="2326020"/>
          </a:xfrm>
          <a:prstGeom prst="chord">
            <a:avLst>
              <a:gd name="adj1" fmla="val 4058279"/>
              <a:gd name="adj2" fmla="val 14846112"/>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24"/>
          <p:cNvSpPr/>
          <p:nvPr/>
        </p:nvSpPr>
        <p:spPr>
          <a:xfrm>
            <a:off x="1279143" y="4695901"/>
            <a:ext cx="9676244" cy="558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8" name="Isosceles Triangle 25"/>
          <p:cNvSpPr/>
          <p:nvPr/>
        </p:nvSpPr>
        <p:spPr>
          <a:xfrm rot="10800000">
            <a:off x="2257549" y="4793309"/>
            <a:ext cx="372163" cy="320830"/>
          </a:xfrm>
          <a:prstGeom prst="triangl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9" name="Text Placeholder 3"/>
          <p:cNvSpPr txBox="1">
            <a:spLocks/>
          </p:cNvSpPr>
          <p:nvPr/>
        </p:nvSpPr>
        <p:spPr>
          <a:xfrm>
            <a:off x="1394428" y="53609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nvGrpSpPr>
          <p:cNvPr id="10" name="Group 279"/>
          <p:cNvGrpSpPr/>
          <p:nvPr/>
        </p:nvGrpSpPr>
        <p:grpSpPr>
          <a:xfrm>
            <a:off x="2104325" y="2625468"/>
            <a:ext cx="678615" cy="678610"/>
            <a:chOff x="846989" y="1401020"/>
            <a:chExt cx="877416" cy="877416"/>
          </a:xfrm>
          <a:solidFill>
            <a:srgbClr val="49866C"/>
          </a:solidFill>
          <a:effectLst/>
        </p:grpSpPr>
        <p:sp>
          <p:nvSpPr>
            <p:cNvPr id="12" name="Teardrop 2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3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14" name="Group 279"/>
          <p:cNvGrpSpPr/>
          <p:nvPr/>
        </p:nvGrpSpPr>
        <p:grpSpPr>
          <a:xfrm>
            <a:off x="4540611" y="2651167"/>
            <a:ext cx="678615" cy="678610"/>
            <a:chOff x="846989" y="1401020"/>
            <a:chExt cx="877416" cy="877416"/>
          </a:xfrm>
          <a:solidFill>
            <a:schemeClr val="accent1">
              <a:lumMod val="75000"/>
            </a:schemeClr>
          </a:solidFill>
          <a:effectLst/>
        </p:grpSpPr>
        <p:sp>
          <p:nvSpPr>
            <p:cNvPr id="15" name="Teardrop 32"/>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33"/>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17" name="Group 279"/>
          <p:cNvGrpSpPr/>
          <p:nvPr/>
        </p:nvGrpSpPr>
        <p:grpSpPr>
          <a:xfrm>
            <a:off x="6967234" y="2644112"/>
            <a:ext cx="678615" cy="678610"/>
            <a:chOff x="846989" y="1401020"/>
            <a:chExt cx="877416" cy="877416"/>
          </a:xfrm>
          <a:solidFill>
            <a:srgbClr val="49866C"/>
          </a:solidFill>
          <a:effectLst/>
        </p:grpSpPr>
        <p:sp>
          <p:nvSpPr>
            <p:cNvPr id="18" name="Teardrop 35"/>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37"/>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20" name="Group 279"/>
          <p:cNvGrpSpPr/>
          <p:nvPr/>
        </p:nvGrpSpPr>
        <p:grpSpPr>
          <a:xfrm>
            <a:off x="9424863" y="2651167"/>
            <a:ext cx="678615" cy="678610"/>
            <a:chOff x="846989" y="1401020"/>
            <a:chExt cx="877416" cy="877416"/>
          </a:xfrm>
          <a:solidFill>
            <a:schemeClr val="accent1">
              <a:lumMod val="75000"/>
            </a:schemeClr>
          </a:solidFill>
          <a:effectLst/>
        </p:grpSpPr>
        <p:sp>
          <p:nvSpPr>
            <p:cNvPr id="21" name="Teardrop 3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4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23" name="Freeform 182"/>
          <p:cNvSpPr>
            <a:spLocks noEditPoints="1"/>
          </p:cNvSpPr>
          <p:nvPr/>
        </p:nvSpPr>
        <p:spPr bwMode="auto">
          <a:xfrm>
            <a:off x="2140484" y="3806205"/>
            <a:ext cx="606294" cy="566463"/>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4" name="Chord 46"/>
          <p:cNvSpPr/>
          <p:nvPr/>
        </p:nvSpPr>
        <p:spPr>
          <a:xfrm rot="6745650">
            <a:off x="3719236" y="3479247"/>
            <a:ext cx="2326020" cy="2326020"/>
          </a:xfrm>
          <a:prstGeom prst="chord">
            <a:avLst>
              <a:gd name="adj1" fmla="val 4058279"/>
              <a:gd name="adj2" fmla="val 1484611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5" name="Isosceles Triangle 47"/>
          <p:cNvSpPr/>
          <p:nvPr/>
        </p:nvSpPr>
        <p:spPr>
          <a:xfrm rot="10800000">
            <a:off x="4693837" y="4793309"/>
            <a:ext cx="372163" cy="3208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3"/>
          <p:cNvSpPr txBox="1">
            <a:spLocks/>
          </p:cNvSpPr>
          <p:nvPr/>
        </p:nvSpPr>
        <p:spPr>
          <a:xfrm>
            <a:off x="3834608" y="53609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7" name="Chord 49"/>
          <p:cNvSpPr/>
          <p:nvPr/>
        </p:nvSpPr>
        <p:spPr>
          <a:xfrm rot="6745650">
            <a:off x="6145857" y="3479247"/>
            <a:ext cx="2326020" cy="2326020"/>
          </a:xfrm>
          <a:prstGeom prst="chord">
            <a:avLst>
              <a:gd name="adj1" fmla="val 4058279"/>
              <a:gd name="adj2" fmla="val 14846112"/>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8" name="Isosceles Triangle 50"/>
          <p:cNvSpPr/>
          <p:nvPr/>
        </p:nvSpPr>
        <p:spPr>
          <a:xfrm rot="10800000">
            <a:off x="7120459" y="4793309"/>
            <a:ext cx="372163" cy="320830"/>
          </a:xfrm>
          <a:prstGeom prst="triangl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
          <p:cNvSpPr txBox="1">
            <a:spLocks/>
          </p:cNvSpPr>
          <p:nvPr/>
        </p:nvSpPr>
        <p:spPr>
          <a:xfrm>
            <a:off x="6274788" y="53609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0" name="Chord 52"/>
          <p:cNvSpPr/>
          <p:nvPr/>
        </p:nvSpPr>
        <p:spPr>
          <a:xfrm rot="6745650">
            <a:off x="8603487" y="3479247"/>
            <a:ext cx="2326020" cy="2326020"/>
          </a:xfrm>
          <a:prstGeom prst="chord">
            <a:avLst>
              <a:gd name="adj1" fmla="val 4058279"/>
              <a:gd name="adj2" fmla="val 1484611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1" name="Isosceles Triangle 53"/>
          <p:cNvSpPr/>
          <p:nvPr/>
        </p:nvSpPr>
        <p:spPr>
          <a:xfrm rot="10800000">
            <a:off x="9578086" y="4793309"/>
            <a:ext cx="372163" cy="3208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
          <p:cNvSpPr txBox="1">
            <a:spLocks/>
          </p:cNvSpPr>
          <p:nvPr/>
        </p:nvSpPr>
        <p:spPr>
          <a:xfrm>
            <a:off x="8714967" y="53609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3" name="Freeform 172"/>
          <p:cNvSpPr>
            <a:spLocks noEditPoints="1"/>
          </p:cNvSpPr>
          <p:nvPr/>
        </p:nvSpPr>
        <p:spPr bwMode="auto">
          <a:xfrm>
            <a:off x="4578181" y="3933425"/>
            <a:ext cx="603478" cy="439241"/>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22"/>
          <p:cNvSpPr>
            <a:spLocks noEditPoints="1"/>
          </p:cNvSpPr>
          <p:nvPr/>
        </p:nvSpPr>
        <p:spPr bwMode="auto">
          <a:xfrm>
            <a:off x="7118480" y="3860616"/>
            <a:ext cx="376122" cy="540938"/>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66"/>
          <p:cNvSpPr>
            <a:spLocks noEditPoints="1"/>
          </p:cNvSpPr>
          <p:nvPr/>
        </p:nvSpPr>
        <p:spPr bwMode="auto">
          <a:xfrm>
            <a:off x="9453258" y="3896823"/>
            <a:ext cx="621828" cy="48231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383453963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37"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outVertical)">
                                      <p:cBhvr>
                                        <p:cTn id="13" dur="500"/>
                                        <p:tgtEl>
                                          <p:spTgt spid="7"/>
                                        </p:tgtEl>
                                      </p:cBhvr>
                                    </p:animEffect>
                                  </p:childTnLst>
                                </p:cTn>
                              </p:par>
                            </p:childTnLst>
                          </p:cTn>
                        </p:par>
                        <p:par>
                          <p:cTn id="14" fill="hold">
                            <p:stCondLst>
                              <p:cond delay="125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750"/>
                            </p:stCondLst>
                            <p:childTnLst>
                              <p:par>
                                <p:cTn id="20" presetID="53"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2250"/>
                            </p:stCondLst>
                            <p:childTnLst>
                              <p:par>
                                <p:cTn id="26" presetID="2" presetClass="entr" presetSubtype="1" accel="50000" decel="5000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2750"/>
                            </p:stCondLst>
                            <p:childTnLst>
                              <p:par>
                                <p:cTn id="31" presetID="1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slide(fromTop)">
                                      <p:cBhvr>
                                        <p:cTn id="33" dur="500"/>
                                        <p:tgtEl>
                                          <p:spTgt spid="8"/>
                                        </p:tgtEl>
                                      </p:cBhvr>
                                    </p:animEffect>
                                  </p:childTnLst>
                                </p:cTn>
                              </p:par>
                              <p:par>
                                <p:cTn id="34" presetID="2" presetClass="entr" presetSubtype="4" accel="50000" decel="5000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3250"/>
                            </p:stCondLst>
                            <p:childTnLst>
                              <p:par>
                                <p:cTn id="39" presetID="2" presetClass="entr" presetSubtype="1" accel="50000" decel="5000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0-#ppt_h/2"/>
                                          </p:val>
                                        </p:tav>
                                        <p:tav tm="100000">
                                          <p:val>
                                            <p:strVal val="#ppt_y"/>
                                          </p:val>
                                        </p:tav>
                                      </p:tavLst>
                                    </p:anim>
                                  </p:childTnLst>
                                </p:cTn>
                              </p:par>
                            </p:childTnLst>
                          </p:cTn>
                        </p:par>
                        <p:par>
                          <p:cTn id="43" fill="hold">
                            <p:stCondLst>
                              <p:cond delay="3750"/>
                            </p:stCondLst>
                            <p:childTnLst>
                              <p:par>
                                <p:cTn id="44" presetID="53" presetClass="entr" presetSubtype="0"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childTnLst>
                          </p:cTn>
                        </p:par>
                        <p:par>
                          <p:cTn id="49" fill="hold">
                            <p:stCondLst>
                              <p:cond delay="4250"/>
                            </p:stCondLst>
                            <p:childTnLst>
                              <p:par>
                                <p:cTn id="50" presetID="2" presetClass="entr" presetSubtype="1" accel="50000" decel="5000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0-#ppt_h/2"/>
                                          </p:val>
                                        </p:tav>
                                        <p:tav tm="100000">
                                          <p:val>
                                            <p:strVal val="#ppt_y"/>
                                          </p:val>
                                        </p:tav>
                                      </p:tavLst>
                                    </p:anim>
                                  </p:childTnLst>
                                </p:cTn>
                              </p:par>
                            </p:childTnLst>
                          </p:cTn>
                        </p:par>
                        <p:par>
                          <p:cTn id="54" fill="hold">
                            <p:stCondLst>
                              <p:cond delay="4750"/>
                            </p:stCondLst>
                            <p:childTnLst>
                              <p:par>
                                <p:cTn id="55" presetID="12" presetClass="entr" presetSubtype="1"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slide(fromTop)">
                                      <p:cBhvr>
                                        <p:cTn id="57" dur="500"/>
                                        <p:tgtEl>
                                          <p:spTgt spid="25"/>
                                        </p:tgtEl>
                                      </p:cBhvr>
                                    </p:animEffect>
                                  </p:childTnLst>
                                </p:cTn>
                              </p:par>
                              <p:par>
                                <p:cTn id="58" presetID="2" presetClass="entr" presetSubtype="4" accel="50000" decel="5000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childTnLst>
                          </p:cTn>
                        </p:par>
                        <p:par>
                          <p:cTn id="62" fill="hold">
                            <p:stCondLst>
                              <p:cond delay="5250"/>
                            </p:stCondLst>
                            <p:childTnLst>
                              <p:par>
                                <p:cTn id="63" presetID="2" presetClass="entr" presetSubtype="1" accel="50000" decel="50000"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ppt_x"/>
                                          </p:val>
                                        </p:tav>
                                        <p:tav tm="100000">
                                          <p:val>
                                            <p:strVal val="#ppt_x"/>
                                          </p:val>
                                        </p:tav>
                                      </p:tavLst>
                                    </p:anim>
                                    <p:anim calcmode="lin" valueType="num">
                                      <p:cBhvr additive="base">
                                        <p:cTn id="66" dur="500" fill="hold"/>
                                        <p:tgtEl>
                                          <p:spTgt spid="27"/>
                                        </p:tgtEl>
                                        <p:attrNameLst>
                                          <p:attrName>ppt_y</p:attrName>
                                        </p:attrNameLst>
                                      </p:cBhvr>
                                      <p:tavLst>
                                        <p:tav tm="0">
                                          <p:val>
                                            <p:strVal val="0-#ppt_h/2"/>
                                          </p:val>
                                        </p:tav>
                                        <p:tav tm="100000">
                                          <p:val>
                                            <p:strVal val="#ppt_y"/>
                                          </p:val>
                                        </p:tav>
                                      </p:tavLst>
                                    </p:anim>
                                  </p:childTnLst>
                                </p:cTn>
                              </p:par>
                            </p:childTnLst>
                          </p:cTn>
                        </p:par>
                        <p:par>
                          <p:cTn id="67" fill="hold">
                            <p:stCondLst>
                              <p:cond delay="5750"/>
                            </p:stCondLst>
                            <p:childTnLst>
                              <p:par>
                                <p:cTn id="68" presetID="53" presetClass="entr" presetSubtype="0"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500" fill="hold"/>
                                        <p:tgtEl>
                                          <p:spTgt spid="34"/>
                                        </p:tgtEl>
                                        <p:attrNameLst>
                                          <p:attrName>ppt_w</p:attrName>
                                        </p:attrNameLst>
                                      </p:cBhvr>
                                      <p:tavLst>
                                        <p:tav tm="0">
                                          <p:val>
                                            <p:fltVal val="0"/>
                                          </p:val>
                                        </p:tav>
                                        <p:tav tm="100000">
                                          <p:val>
                                            <p:strVal val="#ppt_w"/>
                                          </p:val>
                                        </p:tav>
                                      </p:tavLst>
                                    </p:anim>
                                    <p:anim calcmode="lin" valueType="num">
                                      <p:cBhvr>
                                        <p:cTn id="71" dur="500" fill="hold"/>
                                        <p:tgtEl>
                                          <p:spTgt spid="34"/>
                                        </p:tgtEl>
                                        <p:attrNameLst>
                                          <p:attrName>ppt_h</p:attrName>
                                        </p:attrNameLst>
                                      </p:cBhvr>
                                      <p:tavLst>
                                        <p:tav tm="0">
                                          <p:val>
                                            <p:fltVal val="0"/>
                                          </p:val>
                                        </p:tav>
                                        <p:tav tm="100000">
                                          <p:val>
                                            <p:strVal val="#ppt_h"/>
                                          </p:val>
                                        </p:tav>
                                      </p:tavLst>
                                    </p:anim>
                                    <p:animEffect transition="in" filter="fade">
                                      <p:cBhvr>
                                        <p:cTn id="72" dur="500"/>
                                        <p:tgtEl>
                                          <p:spTgt spid="34"/>
                                        </p:tgtEl>
                                      </p:cBhvr>
                                    </p:animEffect>
                                  </p:childTnLst>
                                </p:cTn>
                              </p:par>
                            </p:childTnLst>
                          </p:cTn>
                        </p:par>
                        <p:par>
                          <p:cTn id="73" fill="hold">
                            <p:stCondLst>
                              <p:cond delay="6250"/>
                            </p:stCondLst>
                            <p:childTnLst>
                              <p:par>
                                <p:cTn id="74" presetID="2" presetClass="entr" presetSubtype="1" accel="50000" decel="50000"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0-#ppt_h/2"/>
                                          </p:val>
                                        </p:tav>
                                        <p:tav tm="100000">
                                          <p:val>
                                            <p:strVal val="#ppt_y"/>
                                          </p:val>
                                        </p:tav>
                                      </p:tavLst>
                                    </p:anim>
                                  </p:childTnLst>
                                </p:cTn>
                              </p:par>
                            </p:childTnLst>
                          </p:cTn>
                        </p:par>
                        <p:par>
                          <p:cTn id="78" fill="hold">
                            <p:stCondLst>
                              <p:cond delay="6750"/>
                            </p:stCondLst>
                            <p:childTnLst>
                              <p:par>
                                <p:cTn id="79" presetID="12" presetClass="entr" presetSubtype="1"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slide(fromTop)">
                                      <p:cBhvr>
                                        <p:cTn id="81" dur="500"/>
                                        <p:tgtEl>
                                          <p:spTgt spid="28"/>
                                        </p:tgtEl>
                                      </p:cBhvr>
                                    </p:animEffect>
                                  </p:childTnLst>
                                </p:cTn>
                              </p:par>
                              <p:par>
                                <p:cTn id="82" presetID="2" presetClass="entr" presetSubtype="4" accel="50000" decel="50000"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additive="base">
                                        <p:cTn id="84" dur="500" fill="hold"/>
                                        <p:tgtEl>
                                          <p:spTgt spid="29"/>
                                        </p:tgtEl>
                                        <p:attrNameLst>
                                          <p:attrName>ppt_x</p:attrName>
                                        </p:attrNameLst>
                                      </p:cBhvr>
                                      <p:tavLst>
                                        <p:tav tm="0">
                                          <p:val>
                                            <p:strVal val="#ppt_x"/>
                                          </p:val>
                                        </p:tav>
                                        <p:tav tm="100000">
                                          <p:val>
                                            <p:strVal val="#ppt_x"/>
                                          </p:val>
                                        </p:tav>
                                      </p:tavLst>
                                    </p:anim>
                                    <p:anim calcmode="lin" valueType="num">
                                      <p:cBhvr additive="base">
                                        <p:cTn id="85" dur="500" fill="hold"/>
                                        <p:tgtEl>
                                          <p:spTgt spid="29"/>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2" presetClass="entr" presetSubtype="1" accel="50000" decel="50000"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ppt_x"/>
                                          </p:val>
                                        </p:tav>
                                        <p:tav tm="100000">
                                          <p:val>
                                            <p:strVal val="#ppt_x"/>
                                          </p:val>
                                        </p:tav>
                                      </p:tavLst>
                                    </p:anim>
                                    <p:anim calcmode="lin" valueType="num">
                                      <p:cBhvr additive="base">
                                        <p:cTn id="90" dur="500" fill="hold"/>
                                        <p:tgtEl>
                                          <p:spTgt spid="30"/>
                                        </p:tgtEl>
                                        <p:attrNameLst>
                                          <p:attrName>ppt_y</p:attrName>
                                        </p:attrNameLst>
                                      </p:cBhvr>
                                      <p:tavLst>
                                        <p:tav tm="0">
                                          <p:val>
                                            <p:strVal val="0-#ppt_h/2"/>
                                          </p:val>
                                        </p:tav>
                                        <p:tav tm="100000">
                                          <p:val>
                                            <p:strVal val="#ppt_y"/>
                                          </p:val>
                                        </p:tav>
                                      </p:tavLst>
                                    </p:anim>
                                  </p:childTnLst>
                                </p:cTn>
                              </p:par>
                            </p:childTnLst>
                          </p:cTn>
                        </p:par>
                        <p:par>
                          <p:cTn id="91" fill="hold">
                            <p:stCondLst>
                              <p:cond delay="7750"/>
                            </p:stCondLst>
                            <p:childTnLst>
                              <p:par>
                                <p:cTn id="92" presetID="53" presetClass="entr" presetSubtype="0" fill="hold" grpId="0" nodeType="after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p:cTn id="94" dur="500" fill="hold"/>
                                        <p:tgtEl>
                                          <p:spTgt spid="35"/>
                                        </p:tgtEl>
                                        <p:attrNameLst>
                                          <p:attrName>ppt_w</p:attrName>
                                        </p:attrNameLst>
                                      </p:cBhvr>
                                      <p:tavLst>
                                        <p:tav tm="0">
                                          <p:val>
                                            <p:fltVal val="0"/>
                                          </p:val>
                                        </p:tav>
                                        <p:tav tm="100000">
                                          <p:val>
                                            <p:strVal val="#ppt_w"/>
                                          </p:val>
                                        </p:tav>
                                      </p:tavLst>
                                    </p:anim>
                                    <p:anim calcmode="lin" valueType="num">
                                      <p:cBhvr>
                                        <p:cTn id="95" dur="500" fill="hold"/>
                                        <p:tgtEl>
                                          <p:spTgt spid="35"/>
                                        </p:tgtEl>
                                        <p:attrNameLst>
                                          <p:attrName>ppt_h</p:attrName>
                                        </p:attrNameLst>
                                      </p:cBhvr>
                                      <p:tavLst>
                                        <p:tav tm="0">
                                          <p:val>
                                            <p:fltVal val="0"/>
                                          </p:val>
                                        </p:tav>
                                        <p:tav tm="100000">
                                          <p:val>
                                            <p:strVal val="#ppt_h"/>
                                          </p:val>
                                        </p:tav>
                                      </p:tavLst>
                                    </p:anim>
                                    <p:animEffect transition="in" filter="fade">
                                      <p:cBhvr>
                                        <p:cTn id="96" dur="500"/>
                                        <p:tgtEl>
                                          <p:spTgt spid="35"/>
                                        </p:tgtEl>
                                      </p:cBhvr>
                                    </p:animEffect>
                                  </p:childTnLst>
                                </p:cTn>
                              </p:par>
                            </p:childTnLst>
                          </p:cTn>
                        </p:par>
                        <p:par>
                          <p:cTn id="97" fill="hold">
                            <p:stCondLst>
                              <p:cond delay="8250"/>
                            </p:stCondLst>
                            <p:childTnLst>
                              <p:par>
                                <p:cTn id="98" presetID="2" presetClass="entr" presetSubtype="1" accel="50000" decel="50000" fill="hold" nodeType="afterEffect">
                                  <p:stCondLst>
                                    <p:cond delay="0"/>
                                  </p:stCondLst>
                                  <p:childTnLst>
                                    <p:set>
                                      <p:cBhvr>
                                        <p:cTn id="99" dur="1" fill="hold">
                                          <p:stCondLst>
                                            <p:cond delay="0"/>
                                          </p:stCondLst>
                                        </p:cTn>
                                        <p:tgtEl>
                                          <p:spTgt spid="20"/>
                                        </p:tgtEl>
                                        <p:attrNameLst>
                                          <p:attrName>style.visibility</p:attrName>
                                        </p:attrNameLst>
                                      </p:cBhvr>
                                      <p:to>
                                        <p:strVal val="visible"/>
                                      </p:to>
                                    </p:set>
                                    <p:anim calcmode="lin" valueType="num">
                                      <p:cBhvr additive="base">
                                        <p:cTn id="100" dur="500" fill="hold"/>
                                        <p:tgtEl>
                                          <p:spTgt spid="20"/>
                                        </p:tgtEl>
                                        <p:attrNameLst>
                                          <p:attrName>ppt_x</p:attrName>
                                        </p:attrNameLst>
                                      </p:cBhvr>
                                      <p:tavLst>
                                        <p:tav tm="0">
                                          <p:val>
                                            <p:strVal val="#ppt_x"/>
                                          </p:val>
                                        </p:tav>
                                        <p:tav tm="100000">
                                          <p:val>
                                            <p:strVal val="#ppt_x"/>
                                          </p:val>
                                        </p:tav>
                                      </p:tavLst>
                                    </p:anim>
                                    <p:anim calcmode="lin" valueType="num">
                                      <p:cBhvr additive="base">
                                        <p:cTn id="101" dur="500" fill="hold"/>
                                        <p:tgtEl>
                                          <p:spTgt spid="20"/>
                                        </p:tgtEl>
                                        <p:attrNameLst>
                                          <p:attrName>ppt_y</p:attrName>
                                        </p:attrNameLst>
                                      </p:cBhvr>
                                      <p:tavLst>
                                        <p:tav tm="0">
                                          <p:val>
                                            <p:strVal val="0-#ppt_h/2"/>
                                          </p:val>
                                        </p:tav>
                                        <p:tav tm="100000">
                                          <p:val>
                                            <p:strVal val="#ppt_y"/>
                                          </p:val>
                                        </p:tav>
                                      </p:tavLst>
                                    </p:anim>
                                  </p:childTnLst>
                                </p:cTn>
                              </p:par>
                            </p:childTnLst>
                          </p:cTn>
                        </p:par>
                        <p:par>
                          <p:cTn id="102" fill="hold">
                            <p:stCondLst>
                              <p:cond delay="8750"/>
                            </p:stCondLst>
                            <p:childTnLst>
                              <p:par>
                                <p:cTn id="103" presetID="12" presetClass="entr" presetSubtype="1" fill="hold" grpId="0" nodeType="after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slide(fromTop)">
                                      <p:cBhvr>
                                        <p:cTn id="105" dur="500"/>
                                        <p:tgtEl>
                                          <p:spTgt spid="31"/>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 calcmode="lin" valueType="num">
                                      <p:cBhvr additive="base">
                                        <p:cTn id="108" dur="500" fill="hold"/>
                                        <p:tgtEl>
                                          <p:spTgt spid="32"/>
                                        </p:tgtEl>
                                        <p:attrNameLst>
                                          <p:attrName>ppt_x</p:attrName>
                                        </p:attrNameLst>
                                      </p:cBhvr>
                                      <p:tavLst>
                                        <p:tav tm="0">
                                          <p:val>
                                            <p:strVal val="#ppt_x"/>
                                          </p:val>
                                        </p:tav>
                                        <p:tav tm="100000">
                                          <p:val>
                                            <p:strVal val="#ppt_x"/>
                                          </p:val>
                                        </p:tav>
                                      </p:tavLst>
                                    </p:anim>
                                    <p:anim calcmode="lin" valueType="num">
                                      <p:cBhvr additive="base">
                                        <p:cTn id="10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23" grpId="0" animBg="1"/>
      <p:bldP spid="24" grpId="0" animBg="1"/>
      <p:bldP spid="25" grpId="0" animBg="1"/>
      <p:bldP spid="26" grpId="0"/>
      <p:bldP spid="27" grpId="0" animBg="1"/>
      <p:bldP spid="28" grpId="0" animBg="1"/>
      <p:bldP spid="29" grpId="0"/>
      <p:bldP spid="30" grpId="0" animBg="1"/>
      <p:bldP spid="31" grpId="0" animBg="1"/>
      <p:bldP spid="32" grpId="0"/>
      <p:bldP spid="33" grpId="0" animBg="1"/>
      <p:bldP spid="34"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960792" y="2786255"/>
            <a:ext cx="4279920" cy="1639702"/>
            <a:chOff x="4748240" y="3107321"/>
            <a:chExt cx="6375580" cy="1349353"/>
          </a:xfrm>
        </p:grpSpPr>
        <p:sp>
          <p:nvSpPr>
            <p:cNvPr id="17" name="矩形 16"/>
            <p:cNvSpPr/>
            <p:nvPr/>
          </p:nvSpPr>
          <p:spPr>
            <a:xfrm>
              <a:off x="4748240" y="3107321"/>
              <a:ext cx="6175081" cy="734504"/>
            </a:xfrm>
            <a:prstGeom prst="rect">
              <a:avLst/>
            </a:prstGeom>
          </p:spPr>
          <p:txBody>
            <a:bodyPr wrap="square">
              <a:spAutoFit/>
            </a:bodyPr>
            <a:lstStyle/>
            <a:p>
              <a:pPr algn="ctr"/>
              <a:r>
                <a:rPr kumimoji="1" lang="zh-CN" altLang="en-US" sz="5200" dirty="0">
                  <a:solidFill>
                    <a:srgbClr val="49866C"/>
                  </a:solidFill>
                  <a:latin typeface="华康标题宋W9" panose="02020909000000000000" pitchFamily="49" charset="-122"/>
                  <a:ea typeface="华康标题宋W9" panose="02020909000000000000" pitchFamily="49" charset="-122"/>
                </a:rPr>
                <a:t>加入你的标题</a:t>
              </a:r>
            </a:p>
          </p:txBody>
        </p:sp>
        <p:sp>
          <p:nvSpPr>
            <p:cNvPr id="18" name="矩形 17"/>
            <p:cNvSpPr/>
            <p:nvPr/>
          </p:nvSpPr>
          <p:spPr>
            <a:xfrm>
              <a:off x="4748240" y="3856894"/>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56" name="组合 155"/>
          <p:cNvGrpSpPr/>
          <p:nvPr/>
        </p:nvGrpSpPr>
        <p:grpSpPr>
          <a:xfrm>
            <a:off x="4162804" y="1052322"/>
            <a:ext cx="2039310" cy="1578902"/>
            <a:chOff x="7422911" y="1410943"/>
            <a:chExt cx="2063266" cy="1597450"/>
          </a:xfrm>
        </p:grpSpPr>
        <p:sp>
          <p:nvSpPr>
            <p:cNvPr id="157" name="椭圆 156"/>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8"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600" b="1" dirty="0">
                  <a:solidFill>
                    <a:schemeClr val="bg1"/>
                  </a:solidFill>
                  <a:latin typeface="华文黑体-韩" panose="02000000000000000000" pitchFamily="2" charset="-122"/>
                  <a:ea typeface="华文黑体-韩" panose="02000000000000000000" pitchFamily="2" charset="-122"/>
                </a:rPr>
                <a:t>02</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Tree>
    <p:extLst>
      <p:ext uri="{BB962C8B-B14F-4D97-AF65-F5344CB8AC3E}">
        <p14:creationId xmlns:p14="http://schemas.microsoft.com/office/powerpoint/2010/main" xmlns="" val="248934294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strVal val="#ppt_w*0.70"/>
                                          </p:val>
                                        </p:tav>
                                        <p:tav tm="100000">
                                          <p:val>
                                            <p:strVal val="#ppt_w"/>
                                          </p:val>
                                        </p:tav>
                                      </p:tavLst>
                                    </p:anim>
                                    <p:anim calcmode="lin" valueType="num">
                                      <p:cBhvr>
                                        <p:cTn id="8" dur="1000" fill="hold"/>
                                        <p:tgtEl>
                                          <p:spTgt spid="156"/>
                                        </p:tgtEl>
                                        <p:attrNameLst>
                                          <p:attrName>ppt_h</p:attrName>
                                        </p:attrNameLst>
                                      </p:cBhvr>
                                      <p:tavLst>
                                        <p:tav tm="0">
                                          <p:val>
                                            <p:strVal val="#ppt_h"/>
                                          </p:val>
                                        </p:tav>
                                        <p:tav tm="100000">
                                          <p:val>
                                            <p:strVal val="#ppt_h"/>
                                          </p:val>
                                        </p:tav>
                                      </p:tavLst>
                                    </p:anim>
                                    <p:animEffect transition="in" filter="fade">
                                      <p:cBhvr>
                                        <p:cTn id="9" dur="1000"/>
                                        <p:tgtEl>
                                          <p:spTgt spid="15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1250" fill="hold"/>
                                        <p:tgtEl>
                                          <p:spTgt spid="156"/>
                                        </p:tgtEl>
                                        <p:attrNameLst>
                                          <p:attrName>ppt_w</p:attrName>
                                        </p:attrNameLst>
                                      </p:cBhvr>
                                      <p:tavLst>
                                        <p:tav tm="0">
                                          <p:val>
                                            <p:fltVal val="0"/>
                                          </p:val>
                                        </p:tav>
                                        <p:tav tm="100000">
                                          <p:val>
                                            <p:strVal val="#ppt_w"/>
                                          </p:val>
                                        </p:tav>
                                      </p:tavLst>
                                    </p:anim>
                                    <p:anim calcmode="lin" valueType="num">
                                      <p:cBhvr>
                                        <p:cTn id="14" dur="1250" fill="hold"/>
                                        <p:tgtEl>
                                          <p:spTgt spid="156"/>
                                        </p:tgtEl>
                                        <p:attrNameLst>
                                          <p:attrName>ppt_h</p:attrName>
                                        </p:attrNameLst>
                                      </p:cBhvr>
                                      <p:tavLst>
                                        <p:tav tm="0">
                                          <p:val>
                                            <p:fltVal val="0"/>
                                          </p:val>
                                        </p:tav>
                                        <p:tav tm="100000">
                                          <p:val>
                                            <p:strVal val="#ppt_h"/>
                                          </p:val>
                                        </p:tav>
                                      </p:tavLst>
                                    </p:anim>
                                    <p:animEffect transition="in" filter="fade">
                                      <p:cBhvr>
                                        <p:cTn id="15" dur="1250"/>
                                        <p:tgtEl>
                                          <p:spTgt spid="15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4144261" y="2185783"/>
            <a:ext cx="6935586" cy="3784492"/>
            <a:chOff x="534352" y="1902881"/>
            <a:chExt cx="8041260" cy="4213681"/>
          </a:xfrm>
        </p:grpSpPr>
        <p:sp>
          <p:nvSpPr>
            <p:cNvPr id="7" name="矩形 6"/>
            <p:cNvSpPr/>
            <p:nvPr/>
          </p:nvSpPr>
          <p:spPr>
            <a:xfrm>
              <a:off x="4996071" y="1902881"/>
              <a:ext cx="3579541" cy="4213681"/>
            </a:xfrm>
            <a:prstGeom prst="rect">
              <a:avLst/>
            </a:prstGeom>
            <a:blipFill dpi="0" rotWithShape="1">
              <a:blip r:embed="rId5"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品 2"/>
            <p:cNvSpPr>
              <a:spLocks noChangeArrowheads="1"/>
            </p:cNvSpPr>
            <p:nvPr/>
          </p:nvSpPr>
          <p:spPr bwMode="auto">
            <a:xfrm>
              <a:off x="534352" y="1905277"/>
              <a:ext cx="4253074" cy="2405320"/>
            </a:xfrm>
            <a:prstGeom prst="rect">
              <a:avLst/>
            </a:prstGeom>
            <a:solidFill>
              <a:srgbClr val="49866C"/>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9" name="15"/>
            <p:cNvSpPr>
              <a:spLocks noChangeArrowheads="1"/>
            </p:cNvSpPr>
            <p:nvPr>
              <p:custDataLst>
                <p:tags r:id="rId1"/>
              </p:custDataLst>
            </p:nvPr>
          </p:nvSpPr>
          <p:spPr bwMode="auto">
            <a:xfrm>
              <a:off x="663698" y="2698446"/>
              <a:ext cx="4034422" cy="1452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0" name="12"/>
            <p:cNvSpPr>
              <a:spLocks noChangeArrowheads="1"/>
            </p:cNvSpPr>
            <p:nvPr>
              <p:custDataLst>
                <p:tags r:id="rId2"/>
              </p:custDataLst>
            </p:nvPr>
          </p:nvSpPr>
          <p:spPr bwMode="auto">
            <a:xfrm>
              <a:off x="663699" y="2210540"/>
              <a:ext cx="3877363" cy="445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chemeClr val="bg1"/>
                </a:solidFill>
                <a:sym typeface="宋体" panose="02010600030101010101" pitchFamily="2" charset="-122"/>
              </a:endParaRPr>
            </a:p>
          </p:txBody>
        </p:sp>
        <p:sp>
          <p:nvSpPr>
            <p:cNvPr id="12" name="9"/>
            <p:cNvSpPr>
              <a:spLocks noChangeArrowheads="1"/>
            </p:cNvSpPr>
            <p:nvPr/>
          </p:nvSpPr>
          <p:spPr bwMode="auto">
            <a:xfrm>
              <a:off x="534352" y="4467906"/>
              <a:ext cx="4253074" cy="1648656"/>
            </a:xfrm>
            <a:prstGeom prst="rect">
              <a:avLst/>
            </a:prstGeom>
            <a:blipFill dpi="0" rotWithShape="1">
              <a:blip r:embed="rId6" cstate="print"/>
              <a:srcRect/>
              <a:stretch>
                <a:fillRect/>
              </a:stretch>
            </a:blip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
        <p:nvSpPr>
          <p:cNvPr id="13" name="文本框 30"/>
          <p:cNvSpPr txBox="1"/>
          <p:nvPr/>
        </p:nvSpPr>
        <p:spPr>
          <a:xfrm>
            <a:off x="1242990" y="2585960"/>
            <a:ext cx="2823748" cy="3539430"/>
          </a:xfrm>
          <a:prstGeom prst="rect">
            <a:avLst/>
          </a:prstGeom>
          <a:noFill/>
          <a:effectLst/>
        </p:spPr>
        <p:txBody>
          <a:bodyPr wrap="square" rtlCol="0">
            <a:spAutoFit/>
          </a:bodyPr>
          <a:lstStyle/>
          <a:p>
            <a:r>
              <a:rPr lang="en-US" altLang="zh-CN" sz="16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6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6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6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600" dirty="0">
                <a:solidFill>
                  <a:schemeClr val="bg1">
                    <a:lumMod val="50000"/>
                  </a:schemeClr>
                </a:solidFill>
                <a:latin typeface="方正姚体" pitchFamily="2" charset="-122"/>
                <a:ea typeface="方正姚体" pitchFamily="2" charset="-122"/>
              </a:rPr>
              <a:t>center of the  narrative thought</a:t>
            </a:r>
          </a:p>
          <a:p>
            <a:r>
              <a:rPr lang="en-US" altLang="zh-CN" sz="16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6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6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xmlns="" val="155783671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cxnSp>
        <p:nvCxnSpPr>
          <p:cNvPr id="19" name="Straight Connector 294"/>
          <p:cNvCxnSpPr/>
          <p:nvPr/>
        </p:nvCxnSpPr>
        <p:spPr>
          <a:xfrm>
            <a:off x="1577059" y="2442392"/>
            <a:ext cx="0" cy="861807"/>
          </a:xfrm>
          <a:prstGeom prst="line">
            <a:avLst/>
          </a:prstGeom>
          <a:ln w="38100">
            <a:solidFill>
              <a:srgbClr val="49866C"/>
            </a:solidFill>
          </a:ln>
        </p:spPr>
        <p:style>
          <a:lnRef idx="1">
            <a:schemeClr val="accent1"/>
          </a:lnRef>
          <a:fillRef idx="0">
            <a:schemeClr val="accent1"/>
          </a:fillRef>
          <a:effectRef idx="0">
            <a:schemeClr val="accent1"/>
          </a:effectRef>
          <a:fontRef idx="minor">
            <a:schemeClr val="tx1"/>
          </a:fontRef>
        </p:style>
      </p:cxnSp>
      <p:sp>
        <p:nvSpPr>
          <p:cNvPr id="20" name="TextBox 295"/>
          <p:cNvSpPr txBox="1"/>
          <p:nvPr/>
        </p:nvSpPr>
        <p:spPr>
          <a:xfrm>
            <a:off x="1663240" y="2441620"/>
            <a:ext cx="1269930" cy="338554"/>
          </a:xfrm>
          <a:prstGeom prst="rect">
            <a:avLst/>
          </a:prstGeom>
          <a:noFill/>
        </p:spPr>
        <p:txBody>
          <a:bodyPr wrap="square" rtlCol="0">
            <a:spAutoFit/>
          </a:bodyPr>
          <a:lstStyle/>
          <a:p>
            <a:r>
              <a:rPr lang="en-US" sz="1600" b="1" dirty="0">
                <a:solidFill>
                  <a:schemeClr val="bg1">
                    <a:lumMod val="50000"/>
                  </a:schemeClr>
                </a:solidFill>
                <a:latin typeface="Roboto Condensed" panose="02000000000000000000" pitchFamily="2" charset="0"/>
                <a:ea typeface="Roboto Condensed" panose="02000000000000000000" pitchFamily="2" charset="0"/>
              </a:rPr>
              <a:t>Vestibulum</a:t>
            </a:r>
            <a:endParaRPr lang="fr-FR" sz="1600" b="1" dirty="0">
              <a:solidFill>
                <a:schemeClr val="bg1">
                  <a:lumMod val="50000"/>
                </a:schemeClr>
              </a:solidFill>
              <a:latin typeface="Roboto Condensed" panose="02000000000000000000" pitchFamily="2" charset="0"/>
              <a:ea typeface="Roboto Condensed" panose="02000000000000000000" pitchFamily="2" charset="0"/>
            </a:endParaRPr>
          </a:p>
        </p:txBody>
      </p:sp>
      <p:cxnSp>
        <p:nvCxnSpPr>
          <p:cNvPr id="21" name="Straight Connector 296"/>
          <p:cNvCxnSpPr/>
          <p:nvPr/>
        </p:nvCxnSpPr>
        <p:spPr>
          <a:xfrm>
            <a:off x="1577059" y="3690464"/>
            <a:ext cx="0" cy="86180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98"/>
          <p:cNvCxnSpPr/>
          <p:nvPr/>
        </p:nvCxnSpPr>
        <p:spPr>
          <a:xfrm>
            <a:off x="1577059" y="5027813"/>
            <a:ext cx="0" cy="861807"/>
          </a:xfrm>
          <a:prstGeom prst="line">
            <a:avLst/>
          </a:prstGeom>
          <a:ln w="38100">
            <a:solidFill>
              <a:srgbClr val="49866C"/>
            </a:solidFill>
          </a:ln>
        </p:spPr>
        <p:style>
          <a:lnRef idx="1">
            <a:schemeClr val="accent1"/>
          </a:lnRef>
          <a:fillRef idx="0">
            <a:schemeClr val="accent1"/>
          </a:fillRef>
          <a:effectRef idx="0">
            <a:schemeClr val="accent1"/>
          </a:effectRef>
          <a:fontRef idx="minor">
            <a:schemeClr val="tx1"/>
          </a:fontRef>
        </p:style>
      </p:cxnSp>
      <p:sp>
        <p:nvSpPr>
          <p:cNvPr id="23" name="TextBox 295"/>
          <p:cNvSpPr txBox="1"/>
          <p:nvPr/>
        </p:nvSpPr>
        <p:spPr>
          <a:xfrm>
            <a:off x="1663240" y="3690464"/>
            <a:ext cx="1269930" cy="338554"/>
          </a:xfrm>
          <a:prstGeom prst="rect">
            <a:avLst/>
          </a:prstGeom>
          <a:noFill/>
        </p:spPr>
        <p:txBody>
          <a:bodyPr wrap="square" rtlCol="0">
            <a:spAutoFit/>
          </a:bodyPr>
          <a:lstStyle/>
          <a:p>
            <a:r>
              <a:rPr lang="en-US" sz="1600" b="1" dirty="0">
                <a:solidFill>
                  <a:schemeClr val="bg1">
                    <a:lumMod val="50000"/>
                  </a:schemeClr>
                </a:solidFill>
                <a:latin typeface="Roboto Condensed" panose="02000000000000000000" pitchFamily="2" charset="0"/>
                <a:ea typeface="Roboto Condensed" panose="02000000000000000000" pitchFamily="2" charset="0"/>
              </a:rPr>
              <a:t>Egestas</a:t>
            </a:r>
            <a:endParaRPr lang="fr-FR"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4" name="TextBox 295"/>
          <p:cNvSpPr txBox="1"/>
          <p:nvPr/>
        </p:nvSpPr>
        <p:spPr>
          <a:xfrm>
            <a:off x="1663240" y="5029909"/>
            <a:ext cx="1269930" cy="338554"/>
          </a:xfrm>
          <a:prstGeom prst="rect">
            <a:avLst/>
          </a:prstGeom>
          <a:noFill/>
        </p:spPr>
        <p:txBody>
          <a:bodyPr wrap="square" rtlCol="0">
            <a:spAutoFit/>
          </a:bodyPr>
          <a:lstStyle/>
          <a:p>
            <a:r>
              <a:rPr lang="en-US" sz="1600" b="1" dirty="0">
                <a:solidFill>
                  <a:schemeClr val="bg1">
                    <a:lumMod val="50000"/>
                  </a:schemeClr>
                </a:solidFill>
                <a:latin typeface="Roboto Condensed" panose="02000000000000000000" pitchFamily="2" charset="0"/>
                <a:ea typeface="Roboto Condensed" panose="02000000000000000000" pitchFamily="2" charset="0"/>
              </a:rPr>
              <a:t>Blandit</a:t>
            </a:r>
            <a:endParaRPr lang="fr-FR"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5" name="Rectángulo 26"/>
          <p:cNvSpPr/>
          <p:nvPr/>
        </p:nvSpPr>
        <p:spPr>
          <a:xfrm>
            <a:off x="1653448" y="4020768"/>
            <a:ext cx="1997014" cy="600164"/>
          </a:xfrm>
          <a:prstGeom prst="rect">
            <a:avLst/>
          </a:prstGeom>
        </p:spPr>
        <p:txBody>
          <a:bodyPr wrap="square">
            <a:spAutoFit/>
          </a:bodyPr>
          <a:lstStyle/>
          <a:p>
            <a:r>
              <a:rPr lang="es-ES" sz="1100" dirty="0">
                <a:solidFill>
                  <a:schemeClr val="bg1">
                    <a:lumMod val="50000"/>
                  </a:schemeClr>
                </a:solidFill>
                <a:latin typeface="Raleway" panose="020B0003030101060003" pitchFamily="34" charset="0"/>
              </a:rPr>
              <a:t>Aliquam ac nibh commodo, efficitur elit nec, volutpat quam. Sed id varius turpis.</a:t>
            </a:r>
          </a:p>
        </p:txBody>
      </p:sp>
      <p:sp>
        <p:nvSpPr>
          <p:cNvPr id="26" name="Rectángulo 27"/>
          <p:cNvSpPr/>
          <p:nvPr/>
        </p:nvSpPr>
        <p:spPr>
          <a:xfrm>
            <a:off x="1653448" y="5358232"/>
            <a:ext cx="1997014" cy="600164"/>
          </a:xfrm>
          <a:prstGeom prst="rect">
            <a:avLst/>
          </a:prstGeom>
        </p:spPr>
        <p:txBody>
          <a:bodyPr wrap="square">
            <a:spAutoFit/>
          </a:bodyPr>
          <a:lstStyle/>
          <a:p>
            <a:r>
              <a:rPr lang="es-ES" sz="1100" dirty="0">
                <a:solidFill>
                  <a:schemeClr val="bg1">
                    <a:lumMod val="50000"/>
                  </a:schemeClr>
                </a:solidFill>
                <a:latin typeface="Raleway" panose="020B0003030101060003" pitchFamily="34" charset="0"/>
              </a:rPr>
              <a:t>Aliquam ac nibh commodo, efficitur elit nec, volutpat quam. Sed id varius turpis.</a:t>
            </a:r>
          </a:p>
        </p:txBody>
      </p:sp>
      <p:sp>
        <p:nvSpPr>
          <p:cNvPr id="27" name="Rectángulo 28"/>
          <p:cNvSpPr/>
          <p:nvPr/>
        </p:nvSpPr>
        <p:spPr>
          <a:xfrm>
            <a:off x="1663240" y="2772564"/>
            <a:ext cx="1997014" cy="600164"/>
          </a:xfrm>
          <a:prstGeom prst="rect">
            <a:avLst/>
          </a:prstGeom>
        </p:spPr>
        <p:txBody>
          <a:bodyPr wrap="square">
            <a:spAutoFit/>
          </a:bodyPr>
          <a:lstStyle/>
          <a:p>
            <a:r>
              <a:rPr lang="es-ES" sz="1100" dirty="0">
                <a:solidFill>
                  <a:schemeClr val="bg1">
                    <a:lumMod val="50000"/>
                  </a:schemeClr>
                </a:solidFill>
                <a:latin typeface="Raleway" panose="020B0003030101060003" pitchFamily="34" charset="0"/>
              </a:rPr>
              <a:t>Aliquam ac nibh commodo, efficitur elit nec, volutpat quam. Sed id varius turpis.</a:t>
            </a:r>
          </a:p>
        </p:txBody>
      </p:sp>
      <p:sp>
        <p:nvSpPr>
          <p:cNvPr id="28" name="矩形 27"/>
          <p:cNvSpPr/>
          <p:nvPr/>
        </p:nvSpPr>
        <p:spPr>
          <a:xfrm>
            <a:off x="3746434" y="2441620"/>
            <a:ext cx="4446288" cy="3516776"/>
          </a:xfrm>
          <a:prstGeom prst="rect">
            <a:avLst/>
          </a:prstGeom>
          <a:blipFill dpi="0" rotWithShape="1">
            <a:blip r:embed="rId3" cstate="print"/>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
        <p:nvSpPr>
          <p:cNvPr id="29" name="文本框 30"/>
          <p:cNvSpPr txBox="1"/>
          <p:nvPr/>
        </p:nvSpPr>
        <p:spPr>
          <a:xfrm>
            <a:off x="8494690" y="2652961"/>
            <a:ext cx="2823748" cy="3539430"/>
          </a:xfrm>
          <a:prstGeom prst="rect">
            <a:avLst/>
          </a:prstGeom>
          <a:noFill/>
          <a:effectLst/>
        </p:spPr>
        <p:txBody>
          <a:bodyPr wrap="square" rtlCol="0">
            <a:spAutoFit/>
          </a:bodyPr>
          <a:lstStyle/>
          <a:p>
            <a:r>
              <a:rPr lang="en-US" altLang="zh-CN" sz="16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6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6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6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600" dirty="0">
                <a:solidFill>
                  <a:schemeClr val="bg1">
                    <a:lumMod val="50000"/>
                  </a:schemeClr>
                </a:solidFill>
                <a:latin typeface="方正姚体" pitchFamily="2" charset="-122"/>
                <a:ea typeface="方正姚体" pitchFamily="2" charset="-122"/>
              </a:rPr>
              <a:t>center of the  narrative thought</a:t>
            </a:r>
          </a:p>
          <a:p>
            <a:r>
              <a:rPr lang="en-US" altLang="zh-CN" sz="16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6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6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xmlns="" val="368101816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250"/>
                                        <p:tgtEl>
                                          <p:spTgt spid="29"/>
                                        </p:tgtEl>
                                      </p:cBhvr>
                                    </p:animEffect>
                                    <p:anim calcmode="lin" valueType="num">
                                      <p:cBhvr>
                                        <p:cTn id="20" dur="250" fill="hold"/>
                                        <p:tgtEl>
                                          <p:spTgt spid="29"/>
                                        </p:tgtEl>
                                        <p:attrNameLst>
                                          <p:attrName>ppt_x</p:attrName>
                                        </p:attrNameLst>
                                      </p:cBhvr>
                                      <p:tavLst>
                                        <p:tav tm="0">
                                          <p:val>
                                            <p:strVal val="#ppt_x"/>
                                          </p:val>
                                        </p:tav>
                                        <p:tav tm="100000">
                                          <p:val>
                                            <p:strVal val="#ppt_x"/>
                                          </p:val>
                                        </p:tav>
                                      </p:tavLst>
                                    </p:anim>
                                    <p:anim calcmode="lin" valueType="num">
                                      <p:cBhvr>
                                        <p:cTn id="21" dur="250" fill="hold"/>
                                        <p:tgtEl>
                                          <p:spTgt spid="2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anim calcmode="lin" valueType="num">
                                      <p:cBhvr>
                                        <p:cTn id="55" dur="1000" fill="hold"/>
                                        <p:tgtEl>
                                          <p:spTgt spid="25"/>
                                        </p:tgtEl>
                                        <p:attrNameLst>
                                          <p:attrName>ppt_x</p:attrName>
                                        </p:attrNameLst>
                                      </p:cBhvr>
                                      <p:tavLst>
                                        <p:tav tm="0">
                                          <p:val>
                                            <p:strVal val="#ppt_x"/>
                                          </p:val>
                                        </p:tav>
                                        <p:tav tm="100000">
                                          <p:val>
                                            <p:strVal val="#ppt_x"/>
                                          </p:val>
                                        </p:tav>
                                      </p:tavLst>
                                    </p:anim>
                                    <p:anim calcmode="lin" valueType="num">
                                      <p:cBhvr>
                                        <p:cTn id="56" dur="1000" fill="hold"/>
                                        <p:tgtEl>
                                          <p:spTgt spid="2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4" grpId="0"/>
      <p:bldP spid="25" grpId="0"/>
      <p:bldP spid="26" grpId="0"/>
      <p:bldP spid="27" grpId="0"/>
      <p:bldP spid="28" grpId="0" animBg="1"/>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椭圆 5"/>
          <p:cNvSpPr/>
          <p:nvPr/>
        </p:nvSpPr>
        <p:spPr>
          <a:xfrm>
            <a:off x="1389781" y="2519081"/>
            <a:ext cx="2164977" cy="2164977"/>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801287" y="2519080"/>
            <a:ext cx="2164977" cy="216497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212793" y="2519081"/>
            <a:ext cx="2164977" cy="2164977"/>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624299" y="2519080"/>
            <a:ext cx="2164977" cy="216497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247643" y="3185592"/>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673553" y="3185592"/>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085059" y="3185592"/>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3512742" y="3477788"/>
            <a:ext cx="301753" cy="288591"/>
            <a:chOff x="1004888" y="993775"/>
            <a:chExt cx="2438400" cy="2332038"/>
          </a:xfrm>
          <a:solidFill>
            <a:srgbClr val="49866C"/>
          </a:solidFill>
        </p:grpSpPr>
        <p:sp>
          <p:nvSpPr>
            <p:cNvPr id="1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6" name="任意多边形 13"/>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17" name="组合 16"/>
          <p:cNvGrpSpPr/>
          <p:nvPr/>
        </p:nvGrpSpPr>
        <p:grpSpPr>
          <a:xfrm>
            <a:off x="8299330" y="3448311"/>
            <a:ext cx="403410" cy="306513"/>
            <a:chOff x="4268086" y="4221191"/>
            <a:chExt cx="509646" cy="387231"/>
          </a:xfrm>
          <a:solidFill>
            <a:srgbClr val="49866C"/>
          </a:solidFill>
        </p:grpSpPr>
        <p:sp>
          <p:nvSpPr>
            <p:cNvPr id="1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0" name="组合 19"/>
          <p:cNvGrpSpPr/>
          <p:nvPr/>
        </p:nvGrpSpPr>
        <p:grpSpPr>
          <a:xfrm>
            <a:off x="5955404" y="3390720"/>
            <a:ext cx="262019" cy="335091"/>
            <a:chOff x="1605186" y="572440"/>
            <a:chExt cx="563562" cy="720725"/>
          </a:xfrm>
          <a:solidFill>
            <a:schemeClr val="accent1">
              <a:lumMod val="75000"/>
            </a:schemeClr>
          </a:solidFill>
        </p:grpSpPr>
        <p:sp>
          <p:nvSpPr>
            <p:cNvPr id="2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4" name="文本框 30"/>
          <p:cNvSpPr txBox="1"/>
          <p:nvPr/>
        </p:nvSpPr>
        <p:spPr>
          <a:xfrm>
            <a:off x="1779305" y="3028444"/>
            <a:ext cx="1080745" cy="646331"/>
          </a:xfrm>
          <a:prstGeom prst="rect">
            <a:avLst/>
          </a:prstGeom>
          <a:noFill/>
          <a:effectLst/>
        </p:spPr>
        <p:txBody>
          <a:bodyPr wrap="none" rtlCol="0">
            <a:spAutoFit/>
          </a:bodyPr>
          <a:lstStyle/>
          <a:p>
            <a:r>
              <a:rPr lang="en-US" altLang="zh-CN" sz="3200" b="1" dirty="0">
                <a:solidFill>
                  <a:schemeClr val="bg1"/>
                </a:solidFill>
              </a:rPr>
              <a:t> 52</a:t>
            </a:r>
            <a:r>
              <a:rPr lang="en-US" altLang="zh-CN" sz="3600" b="1" dirty="0">
                <a:solidFill>
                  <a:srgbClr val="FEFEFE"/>
                </a:solidFill>
                <a:latin typeface="方正姚体" panose="02010601030101010101" pitchFamily="2" charset="-122"/>
              </a:rPr>
              <a:t>%</a:t>
            </a:r>
          </a:p>
        </p:txBody>
      </p:sp>
      <p:sp>
        <p:nvSpPr>
          <p:cNvPr id="25" name="文本框 31"/>
          <p:cNvSpPr txBox="1"/>
          <p:nvPr/>
        </p:nvSpPr>
        <p:spPr>
          <a:xfrm>
            <a:off x="4208381" y="3038912"/>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32%</a:t>
            </a:r>
          </a:p>
        </p:txBody>
      </p:sp>
      <p:sp>
        <p:nvSpPr>
          <p:cNvPr id="26" name="文本框 32"/>
          <p:cNvSpPr txBox="1"/>
          <p:nvPr/>
        </p:nvSpPr>
        <p:spPr>
          <a:xfrm>
            <a:off x="6639565" y="3035210"/>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92%</a:t>
            </a:r>
          </a:p>
        </p:txBody>
      </p:sp>
      <p:sp>
        <p:nvSpPr>
          <p:cNvPr id="27" name="文本框 33"/>
          <p:cNvSpPr txBox="1"/>
          <p:nvPr/>
        </p:nvSpPr>
        <p:spPr>
          <a:xfrm>
            <a:off x="9095882" y="3035210"/>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18%</a:t>
            </a:r>
          </a:p>
        </p:txBody>
      </p:sp>
      <p:sp>
        <p:nvSpPr>
          <p:cNvPr id="28" name="文本框 34"/>
          <p:cNvSpPr txBox="1"/>
          <p:nvPr/>
        </p:nvSpPr>
        <p:spPr>
          <a:xfrm>
            <a:off x="1760272" y="4059778"/>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29" name="文本框 35"/>
          <p:cNvSpPr txBox="1"/>
          <p:nvPr/>
        </p:nvSpPr>
        <p:spPr>
          <a:xfrm>
            <a:off x="4213142" y="4059778"/>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0" name="文本框 36"/>
          <p:cNvSpPr txBox="1"/>
          <p:nvPr/>
        </p:nvSpPr>
        <p:spPr>
          <a:xfrm>
            <a:off x="6575460" y="4059778"/>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1" name="文本框 37"/>
          <p:cNvSpPr txBox="1"/>
          <p:nvPr/>
        </p:nvSpPr>
        <p:spPr>
          <a:xfrm>
            <a:off x="9028311" y="4059778"/>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2" name="文本框 38"/>
          <p:cNvSpPr txBox="1"/>
          <p:nvPr/>
        </p:nvSpPr>
        <p:spPr>
          <a:xfrm>
            <a:off x="1612795" y="4731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3" name="文本框 39"/>
          <p:cNvSpPr txBox="1"/>
          <p:nvPr/>
        </p:nvSpPr>
        <p:spPr>
          <a:xfrm>
            <a:off x="4065665" y="4731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4" name="文本框 40"/>
          <p:cNvSpPr txBox="1"/>
          <p:nvPr/>
        </p:nvSpPr>
        <p:spPr>
          <a:xfrm>
            <a:off x="6518535" y="4731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5" name="文本框 41"/>
          <p:cNvSpPr txBox="1"/>
          <p:nvPr/>
        </p:nvSpPr>
        <p:spPr>
          <a:xfrm>
            <a:off x="8917011" y="4731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xmlns="" val="425951728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250"/>
                                        <p:tgtEl>
                                          <p:spTgt spid="20"/>
                                        </p:tgtEl>
                                      </p:cBhvr>
                                    </p:animEffect>
                                    <p:anim calcmode="lin" valueType="num">
                                      <p:cBhvr>
                                        <p:cTn id="68" dur="250" fill="hold"/>
                                        <p:tgtEl>
                                          <p:spTgt spid="20"/>
                                        </p:tgtEl>
                                        <p:attrNameLst>
                                          <p:attrName>ppt_x</p:attrName>
                                        </p:attrNameLst>
                                      </p:cBhvr>
                                      <p:tavLst>
                                        <p:tav tm="0">
                                          <p:val>
                                            <p:strVal val="#ppt_x"/>
                                          </p:val>
                                        </p:tav>
                                        <p:tav tm="100000">
                                          <p:val>
                                            <p:strVal val="#ppt_x"/>
                                          </p:val>
                                        </p:tav>
                                      </p:tavLst>
                                    </p:anim>
                                    <p:anim calcmode="lin" valueType="num">
                                      <p:cBhvr>
                                        <p:cTn id="69" dur="250" fill="hold"/>
                                        <p:tgtEl>
                                          <p:spTgt spid="20"/>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250"/>
                                        <p:tgtEl>
                                          <p:spTgt spid="24"/>
                                        </p:tgtEl>
                                      </p:cBhvr>
                                    </p:animEffect>
                                    <p:anim calcmode="lin" valueType="num">
                                      <p:cBhvr>
                                        <p:cTn id="74" dur="250" fill="hold"/>
                                        <p:tgtEl>
                                          <p:spTgt spid="24"/>
                                        </p:tgtEl>
                                        <p:attrNameLst>
                                          <p:attrName>ppt_x</p:attrName>
                                        </p:attrNameLst>
                                      </p:cBhvr>
                                      <p:tavLst>
                                        <p:tav tm="0">
                                          <p:val>
                                            <p:strVal val="#ppt_x"/>
                                          </p:val>
                                        </p:tav>
                                        <p:tav tm="100000">
                                          <p:val>
                                            <p:strVal val="#ppt_x"/>
                                          </p:val>
                                        </p:tav>
                                      </p:tavLst>
                                    </p:anim>
                                    <p:anim calcmode="lin" valueType="num">
                                      <p:cBhvr>
                                        <p:cTn id="75" dur="25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250"/>
                                        <p:tgtEl>
                                          <p:spTgt spid="25"/>
                                        </p:tgtEl>
                                      </p:cBhvr>
                                    </p:animEffect>
                                    <p:anim calcmode="lin" valueType="num">
                                      <p:cBhvr>
                                        <p:cTn id="80" dur="250" fill="hold"/>
                                        <p:tgtEl>
                                          <p:spTgt spid="25"/>
                                        </p:tgtEl>
                                        <p:attrNameLst>
                                          <p:attrName>ppt_x</p:attrName>
                                        </p:attrNameLst>
                                      </p:cBhvr>
                                      <p:tavLst>
                                        <p:tav tm="0">
                                          <p:val>
                                            <p:strVal val="#ppt_x"/>
                                          </p:val>
                                        </p:tav>
                                        <p:tav tm="100000">
                                          <p:val>
                                            <p:strVal val="#ppt_x"/>
                                          </p:val>
                                        </p:tav>
                                      </p:tavLst>
                                    </p:anim>
                                    <p:anim calcmode="lin" valueType="num">
                                      <p:cBhvr>
                                        <p:cTn id="81" dur="250" fill="hold"/>
                                        <p:tgtEl>
                                          <p:spTgt spid="25"/>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250"/>
                                        <p:tgtEl>
                                          <p:spTgt spid="26"/>
                                        </p:tgtEl>
                                      </p:cBhvr>
                                    </p:animEffect>
                                    <p:anim calcmode="lin" valueType="num">
                                      <p:cBhvr>
                                        <p:cTn id="86" dur="250" fill="hold"/>
                                        <p:tgtEl>
                                          <p:spTgt spid="26"/>
                                        </p:tgtEl>
                                        <p:attrNameLst>
                                          <p:attrName>ppt_x</p:attrName>
                                        </p:attrNameLst>
                                      </p:cBhvr>
                                      <p:tavLst>
                                        <p:tav tm="0">
                                          <p:val>
                                            <p:strVal val="#ppt_x"/>
                                          </p:val>
                                        </p:tav>
                                        <p:tav tm="100000">
                                          <p:val>
                                            <p:strVal val="#ppt_x"/>
                                          </p:val>
                                        </p:tav>
                                      </p:tavLst>
                                    </p:anim>
                                    <p:anim calcmode="lin" valueType="num">
                                      <p:cBhvr>
                                        <p:cTn id="87" dur="250" fill="hold"/>
                                        <p:tgtEl>
                                          <p:spTgt spid="26"/>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250"/>
                                        <p:tgtEl>
                                          <p:spTgt spid="27"/>
                                        </p:tgtEl>
                                      </p:cBhvr>
                                    </p:animEffect>
                                    <p:anim calcmode="lin" valueType="num">
                                      <p:cBhvr>
                                        <p:cTn id="92" dur="250" fill="hold"/>
                                        <p:tgtEl>
                                          <p:spTgt spid="27"/>
                                        </p:tgtEl>
                                        <p:attrNameLst>
                                          <p:attrName>ppt_x</p:attrName>
                                        </p:attrNameLst>
                                      </p:cBhvr>
                                      <p:tavLst>
                                        <p:tav tm="0">
                                          <p:val>
                                            <p:strVal val="#ppt_x"/>
                                          </p:val>
                                        </p:tav>
                                        <p:tav tm="100000">
                                          <p:val>
                                            <p:strVal val="#ppt_x"/>
                                          </p:val>
                                        </p:tav>
                                      </p:tavLst>
                                    </p:anim>
                                    <p:anim calcmode="lin" valueType="num">
                                      <p:cBhvr>
                                        <p:cTn id="93" dur="250" fill="hold"/>
                                        <p:tgtEl>
                                          <p:spTgt spid="27"/>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250"/>
                                        <p:tgtEl>
                                          <p:spTgt spid="28"/>
                                        </p:tgtEl>
                                      </p:cBhvr>
                                    </p:animEffect>
                                    <p:anim calcmode="lin" valueType="num">
                                      <p:cBhvr>
                                        <p:cTn id="98" dur="250" fill="hold"/>
                                        <p:tgtEl>
                                          <p:spTgt spid="28"/>
                                        </p:tgtEl>
                                        <p:attrNameLst>
                                          <p:attrName>ppt_x</p:attrName>
                                        </p:attrNameLst>
                                      </p:cBhvr>
                                      <p:tavLst>
                                        <p:tav tm="0">
                                          <p:val>
                                            <p:strVal val="#ppt_x"/>
                                          </p:val>
                                        </p:tav>
                                        <p:tav tm="100000">
                                          <p:val>
                                            <p:strVal val="#ppt_x"/>
                                          </p:val>
                                        </p:tav>
                                      </p:tavLst>
                                    </p:anim>
                                    <p:anim calcmode="lin" valueType="num">
                                      <p:cBhvr>
                                        <p:cTn id="99" dur="250" fill="hold"/>
                                        <p:tgtEl>
                                          <p:spTgt spid="28"/>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250"/>
                                        <p:tgtEl>
                                          <p:spTgt spid="29"/>
                                        </p:tgtEl>
                                      </p:cBhvr>
                                    </p:animEffect>
                                    <p:anim calcmode="lin" valueType="num">
                                      <p:cBhvr>
                                        <p:cTn id="104" dur="250" fill="hold"/>
                                        <p:tgtEl>
                                          <p:spTgt spid="29"/>
                                        </p:tgtEl>
                                        <p:attrNameLst>
                                          <p:attrName>ppt_x</p:attrName>
                                        </p:attrNameLst>
                                      </p:cBhvr>
                                      <p:tavLst>
                                        <p:tav tm="0">
                                          <p:val>
                                            <p:strVal val="#ppt_x"/>
                                          </p:val>
                                        </p:tav>
                                        <p:tav tm="100000">
                                          <p:val>
                                            <p:strVal val="#ppt_x"/>
                                          </p:val>
                                        </p:tav>
                                      </p:tavLst>
                                    </p:anim>
                                    <p:anim calcmode="lin" valueType="num">
                                      <p:cBhvr>
                                        <p:cTn id="105" dur="250" fill="hold"/>
                                        <p:tgtEl>
                                          <p:spTgt spid="29"/>
                                        </p:tgtEl>
                                        <p:attrNameLst>
                                          <p:attrName>ppt_y</p:attrName>
                                        </p:attrNameLst>
                                      </p:cBhvr>
                                      <p:tavLst>
                                        <p:tav tm="0">
                                          <p:val>
                                            <p:strVal val="#ppt_y+.1"/>
                                          </p:val>
                                        </p:tav>
                                        <p:tav tm="100000">
                                          <p:val>
                                            <p:strVal val="#ppt_y"/>
                                          </p:val>
                                        </p:tav>
                                      </p:tavLst>
                                    </p:anim>
                                  </p:childTnLst>
                                </p:cTn>
                              </p:par>
                            </p:childTnLst>
                          </p:cTn>
                        </p:par>
                        <p:par>
                          <p:cTn id="106" fill="hold">
                            <p:stCondLst>
                              <p:cond delay="4750"/>
                            </p:stCondLst>
                            <p:childTnLst>
                              <p:par>
                                <p:cTn id="107" presetID="42" presetClass="entr" presetSubtype="0"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250"/>
                                        <p:tgtEl>
                                          <p:spTgt spid="30"/>
                                        </p:tgtEl>
                                      </p:cBhvr>
                                    </p:animEffect>
                                    <p:anim calcmode="lin" valueType="num">
                                      <p:cBhvr>
                                        <p:cTn id="110" dur="250" fill="hold"/>
                                        <p:tgtEl>
                                          <p:spTgt spid="30"/>
                                        </p:tgtEl>
                                        <p:attrNameLst>
                                          <p:attrName>ppt_x</p:attrName>
                                        </p:attrNameLst>
                                      </p:cBhvr>
                                      <p:tavLst>
                                        <p:tav tm="0">
                                          <p:val>
                                            <p:strVal val="#ppt_x"/>
                                          </p:val>
                                        </p:tav>
                                        <p:tav tm="100000">
                                          <p:val>
                                            <p:strVal val="#ppt_x"/>
                                          </p:val>
                                        </p:tav>
                                      </p:tavLst>
                                    </p:anim>
                                    <p:anim calcmode="lin" valueType="num">
                                      <p:cBhvr>
                                        <p:cTn id="111" dur="250" fill="hold"/>
                                        <p:tgtEl>
                                          <p:spTgt spid="30"/>
                                        </p:tgtEl>
                                        <p:attrNameLst>
                                          <p:attrName>ppt_y</p:attrName>
                                        </p:attrNameLst>
                                      </p:cBhvr>
                                      <p:tavLst>
                                        <p:tav tm="0">
                                          <p:val>
                                            <p:strVal val="#ppt_y+.1"/>
                                          </p:val>
                                        </p:tav>
                                        <p:tav tm="100000">
                                          <p:val>
                                            <p:strVal val="#ppt_y"/>
                                          </p:val>
                                        </p:tav>
                                      </p:tavLst>
                                    </p:anim>
                                  </p:childTnLst>
                                </p:cTn>
                              </p:par>
                            </p:childTnLst>
                          </p:cTn>
                        </p:par>
                        <p:par>
                          <p:cTn id="112" fill="hold">
                            <p:stCondLst>
                              <p:cond delay="500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5250"/>
                            </p:stCondLst>
                            <p:childTnLst>
                              <p:par>
                                <p:cTn id="119" presetID="42"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5500"/>
                            </p:stCondLst>
                            <p:childTnLst>
                              <p:par>
                                <p:cTn id="125" presetID="42" presetClass="entr" presetSubtype="0" fill="hold" grpId="0" nodeType="afterEffect">
                                  <p:stCondLst>
                                    <p:cond delay="0"/>
                                  </p:stCondLst>
                                  <p:childTnLst>
                                    <p:set>
                                      <p:cBhvr>
                                        <p:cTn id="126" dur="1" fill="hold">
                                          <p:stCondLst>
                                            <p:cond delay="0"/>
                                          </p:stCondLst>
                                        </p:cTn>
                                        <p:tgtEl>
                                          <p:spTgt spid="33"/>
                                        </p:tgtEl>
                                        <p:attrNameLst>
                                          <p:attrName>style.visibility</p:attrName>
                                        </p:attrNameLst>
                                      </p:cBhvr>
                                      <p:to>
                                        <p:strVal val="visible"/>
                                      </p:to>
                                    </p:set>
                                    <p:animEffect transition="in" filter="fade">
                                      <p:cBhvr>
                                        <p:cTn id="127" dur="250"/>
                                        <p:tgtEl>
                                          <p:spTgt spid="33"/>
                                        </p:tgtEl>
                                      </p:cBhvr>
                                    </p:animEffect>
                                    <p:anim calcmode="lin" valueType="num">
                                      <p:cBhvr>
                                        <p:cTn id="128" dur="250" fill="hold"/>
                                        <p:tgtEl>
                                          <p:spTgt spid="33"/>
                                        </p:tgtEl>
                                        <p:attrNameLst>
                                          <p:attrName>ppt_x</p:attrName>
                                        </p:attrNameLst>
                                      </p:cBhvr>
                                      <p:tavLst>
                                        <p:tav tm="0">
                                          <p:val>
                                            <p:strVal val="#ppt_x"/>
                                          </p:val>
                                        </p:tav>
                                        <p:tav tm="100000">
                                          <p:val>
                                            <p:strVal val="#ppt_x"/>
                                          </p:val>
                                        </p:tav>
                                      </p:tavLst>
                                    </p:anim>
                                    <p:anim calcmode="lin" valueType="num">
                                      <p:cBhvr>
                                        <p:cTn id="129" dur="250" fill="hold"/>
                                        <p:tgtEl>
                                          <p:spTgt spid="33"/>
                                        </p:tgtEl>
                                        <p:attrNameLst>
                                          <p:attrName>ppt_y</p:attrName>
                                        </p:attrNameLst>
                                      </p:cBhvr>
                                      <p:tavLst>
                                        <p:tav tm="0">
                                          <p:val>
                                            <p:strVal val="#ppt_y+.1"/>
                                          </p:val>
                                        </p:tav>
                                        <p:tav tm="100000">
                                          <p:val>
                                            <p:strVal val="#ppt_y"/>
                                          </p:val>
                                        </p:tav>
                                      </p:tavLst>
                                    </p:anim>
                                  </p:childTnLst>
                                </p:cTn>
                              </p:par>
                            </p:childTnLst>
                          </p:cTn>
                        </p:par>
                        <p:par>
                          <p:cTn id="130" fill="hold">
                            <p:stCondLst>
                              <p:cond delay="5750"/>
                            </p:stCondLst>
                            <p:childTnLst>
                              <p:par>
                                <p:cTn id="131" presetID="42" presetClass="entr" presetSubtype="0" fill="hold" grpId="0" nodeType="afterEffect">
                                  <p:stCondLst>
                                    <p:cond delay="0"/>
                                  </p:stCondLst>
                                  <p:childTnLst>
                                    <p:set>
                                      <p:cBhvr>
                                        <p:cTn id="132" dur="1" fill="hold">
                                          <p:stCondLst>
                                            <p:cond delay="0"/>
                                          </p:stCondLst>
                                        </p:cTn>
                                        <p:tgtEl>
                                          <p:spTgt spid="34"/>
                                        </p:tgtEl>
                                        <p:attrNameLst>
                                          <p:attrName>style.visibility</p:attrName>
                                        </p:attrNameLst>
                                      </p:cBhvr>
                                      <p:to>
                                        <p:strVal val="visible"/>
                                      </p:to>
                                    </p:set>
                                    <p:animEffect transition="in" filter="fade">
                                      <p:cBhvr>
                                        <p:cTn id="133" dur="250"/>
                                        <p:tgtEl>
                                          <p:spTgt spid="34"/>
                                        </p:tgtEl>
                                      </p:cBhvr>
                                    </p:animEffect>
                                    <p:anim calcmode="lin" valueType="num">
                                      <p:cBhvr>
                                        <p:cTn id="134" dur="250" fill="hold"/>
                                        <p:tgtEl>
                                          <p:spTgt spid="34"/>
                                        </p:tgtEl>
                                        <p:attrNameLst>
                                          <p:attrName>ppt_x</p:attrName>
                                        </p:attrNameLst>
                                      </p:cBhvr>
                                      <p:tavLst>
                                        <p:tav tm="0">
                                          <p:val>
                                            <p:strVal val="#ppt_x"/>
                                          </p:val>
                                        </p:tav>
                                        <p:tav tm="100000">
                                          <p:val>
                                            <p:strVal val="#ppt_x"/>
                                          </p:val>
                                        </p:tav>
                                      </p:tavLst>
                                    </p:anim>
                                    <p:anim calcmode="lin" valueType="num">
                                      <p:cBhvr>
                                        <p:cTn id="135" dur="250" fill="hold"/>
                                        <p:tgtEl>
                                          <p:spTgt spid="34"/>
                                        </p:tgtEl>
                                        <p:attrNameLst>
                                          <p:attrName>ppt_y</p:attrName>
                                        </p:attrNameLst>
                                      </p:cBhvr>
                                      <p:tavLst>
                                        <p:tav tm="0">
                                          <p:val>
                                            <p:strVal val="#ppt_y+.1"/>
                                          </p:val>
                                        </p:tav>
                                        <p:tav tm="100000">
                                          <p:val>
                                            <p:strVal val="#ppt_y"/>
                                          </p:val>
                                        </p:tav>
                                      </p:tavLst>
                                    </p:anim>
                                  </p:childTnLst>
                                </p:cTn>
                              </p:par>
                            </p:childTnLst>
                          </p:cTn>
                        </p:par>
                        <p:par>
                          <p:cTn id="136" fill="hold">
                            <p:stCondLst>
                              <p:cond delay="6000"/>
                            </p:stCondLst>
                            <p:childTnLst>
                              <p:par>
                                <p:cTn id="137" presetID="42" presetClass="entr" presetSubtype="0" fill="hold" grpId="0" nodeType="afterEffect">
                                  <p:stCondLst>
                                    <p:cond delay="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250"/>
                                        <p:tgtEl>
                                          <p:spTgt spid="35"/>
                                        </p:tgtEl>
                                      </p:cBhvr>
                                    </p:animEffect>
                                    <p:anim calcmode="lin" valueType="num">
                                      <p:cBhvr>
                                        <p:cTn id="140" dur="250" fill="hold"/>
                                        <p:tgtEl>
                                          <p:spTgt spid="35"/>
                                        </p:tgtEl>
                                        <p:attrNameLst>
                                          <p:attrName>ppt_x</p:attrName>
                                        </p:attrNameLst>
                                      </p:cBhvr>
                                      <p:tavLst>
                                        <p:tav tm="0">
                                          <p:val>
                                            <p:strVal val="#ppt_x"/>
                                          </p:val>
                                        </p:tav>
                                        <p:tav tm="100000">
                                          <p:val>
                                            <p:strVal val="#ppt_x"/>
                                          </p:val>
                                        </p:tav>
                                      </p:tavLst>
                                    </p:anim>
                                    <p:anim calcmode="lin" valueType="num">
                                      <p:cBhvr>
                                        <p:cTn id="141"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矩形 5"/>
          <p:cNvSpPr/>
          <p:nvPr/>
        </p:nvSpPr>
        <p:spPr>
          <a:xfrm flipH="1">
            <a:off x="4312959" y="2148568"/>
            <a:ext cx="3713441" cy="3584048"/>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7" name="矩形 6"/>
          <p:cNvSpPr/>
          <p:nvPr/>
        </p:nvSpPr>
        <p:spPr>
          <a:xfrm flipH="1">
            <a:off x="4312961" y="4905403"/>
            <a:ext cx="3713441" cy="1139700"/>
          </a:xfrm>
          <a:prstGeom prst="rect">
            <a:avLst/>
          </a:prstGeom>
          <a:solidFill>
            <a:srgbClr val="49866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8" name="TextBox 10"/>
          <p:cNvSpPr txBox="1"/>
          <p:nvPr/>
        </p:nvSpPr>
        <p:spPr>
          <a:xfrm flipH="1">
            <a:off x="4819695" y="4913246"/>
            <a:ext cx="2823647" cy="461665"/>
          </a:xfrm>
          <a:prstGeom prst="rect">
            <a:avLst/>
          </a:prstGeom>
          <a:noFill/>
        </p:spPr>
        <p:txBody>
          <a:bodyPr wrap="square" rtlCol="0">
            <a:spAutoFit/>
          </a:bodyPr>
          <a:lstStyle/>
          <a:p>
            <a:pPr algn="ctr"/>
            <a:r>
              <a:rPr lang="en-US" altLang="zh-CN" sz="2400" b="1" dirty="0">
                <a:solidFill>
                  <a:schemeClr val="bg1"/>
                </a:solidFill>
              </a:rPr>
              <a:t>Super Project 01</a:t>
            </a:r>
            <a:endParaRPr lang="zh-CN" altLang="en-US" sz="2400" b="1" dirty="0">
              <a:solidFill>
                <a:schemeClr val="bg1"/>
              </a:solidFill>
            </a:endParaRPr>
          </a:p>
        </p:txBody>
      </p:sp>
      <p:sp>
        <p:nvSpPr>
          <p:cNvPr id="9" name="TextBox 11"/>
          <p:cNvSpPr txBox="1"/>
          <p:nvPr/>
        </p:nvSpPr>
        <p:spPr>
          <a:xfrm flipH="1">
            <a:off x="5085907" y="5276468"/>
            <a:ext cx="2291223" cy="369332"/>
          </a:xfrm>
          <a:prstGeom prst="rect">
            <a:avLst/>
          </a:prstGeom>
          <a:noFill/>
        </p:spPr>
        <p:txBody>
          <a:bodyPr wrap="square" rtlCol="0">
            <a:spAutoFit/>
          </a:bodyPr>
          <a:lstStyle/>
          <a:p>
            <a:pPr algn="ctr"/>
            <a:r>
              <a:rPr lang="en-US" altLang="zh-CN" i="1" dirty="0" err="1">
                <a:solidFill>
                  <a:schemeClr val="bg1"/>
                </a:solidFill>
              </a:rPr>
              <a:t>Supercoampany</a:t>
            </a:r>
            <a:endParaRPr lang="zh-CN" altLang="en-US" sz="2000" i="1" dirty="0">
              <a:solidFill>
                <a:schemeClr val="bg1"/>
              </a:solidFill>
            </a:endParaRPr>
          </a:p>
        </p:txBody>
      </p:sp>
      <p:cxnSp>
        <p:nvCxnSpPr>
          <p:cNvPr id="10" name="直接连接符 9"/>
          <p:cNvCxnSpPr>
            <a:cxnSpLocks/>
          </p:cNvCxnSpPr>
          <p:nvPr/>
        </p:nvCxnSpPr>
        <p:spPr>
          <a:xfrm flipH="1">
            <a:off x="4365040" y="5670613"/>
            <a:ext cx="3593537" cy="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3"/>
          <p:cNvSpPr txBox="1"/>
          <p:nvPr/>
        </p:nvSpPr>
        <p:spPr>
          <a:xfrm flipH="1">
            <a:off x="4702419" y="5731929"/>
            <a:ext cx="3058199" cy="276999"/>
          </a:xfrm>
          <a:prstGeom prst="rect">
            <a:avLst/>
          </a:prstGeom>
          <a:noFill/>
        </p:spPr>
        <p:txBody>
          <a:bodyPr wrap="square" rtlCol="0">
            <a:spAutoFit/>
          </a:bodyPr>
          <a:lstStyle/>
          <a:p>
            <a:pPr algn="ctr"/>
            <a:r>
              <a:rPr lang="en-US" altLang="zh-CN" sz="1200" spc="10" dirty="0" err="1">
                <a:solidFill>
                  <a:schemeClr val="bg1"/>
                </a:solidFill>
              </a:rPr>
              <a:t>Nulla</a:t>
            </a:r>
            <a:r>
              <a:rPr lang="en-US" altLang="zh-CN" sz="1200" spc="10" dirty="0">
                <a:solidFill>
                  <a:schemeClr val="bg1"/>
                </a:solidFill>
              </a:rPr>
              <a:t> vitae </a:t>
            </a:r>
            <a:r>
              <a:rPr lang="en-US" altLang="zh-CN" sz="1200" spc="10" dirty="0" err="1">
                <a:solidFill>
                  <a:schemeClr val="bg1"/>
                </a:solidFill>
              </a:rPr>
              <a:t>elit</a:t>
            </a:r>
            <a:r>
              <a:rPr lang="en-US" altLang="zh-CN" sz="1200" spc="10" dirty="0">
                <a:solidFill>
                  <a:schemeClr val="bg1"/>
                </a:solidFill>
              </a:rPr>
              <a:t> </a:t>
            </a:r>
            <a:r>
              <a:rPr lang="en-US" altLang="zh-CN" sz="1200" spc="10" dirty="0" err="1">
                <a:solidFill>
                  <a:schemeClr val="bg1"/>
                </a:solidFill>
              </a:rPr>
              <a:t>libero</a:t>
            </a:r>
            <a:r>
              <a:rPr lang="en-US" altLang="zh-CN" sz="1200" spc="10" dirty="0">
                <a:solidFill>
                  <a:schemeClr val="bg1"/>
                </a:solidFill>
              </a:rPr>
              <a:t>, a </a:t>
            </a:r>
            <a:r>
              <a:rPr lang="en-US" altLang="zh-CN" sz="1200" spc="10" dirty="0" err="1">
                <a:solidFill>
                  <a:schemeClr val="bg1"/>
                </a:solidFill>
              </a:rPr>
              <a:t>pharetra</a:t>
            </a:r>
            <a:r>
              <a:rPr lang="en-US" altLang="zh-CN" sz="1200" spc="10" dirty="0">
                <a:solidFill>
                  <a:schemeClr val="bg1"/>
                </a:solidFill>
              </a:rPr>
              <a:t> </a:t>
            </a:r>
            <a:r>
              <a:rPr lang="en-US" altLang="zh-CN" sz="1200" spc="10" dirty="0" err="1">
                <a:solidFill>
                  <a:schemeClr val="bg1"/>
                </a:solidFill>
              </a:rPr>
              <a:t>augue</a:t>
            </a:r>
            <a:r>
              <a:rPr lang="en-US" altLang="zh-CN" sz="1200" spc="10" dirty="0">
                <a:solidFill>
                  <a:schemeClr val="bg1"/>
                </a:solidFill>
              </a:rPr>
              <a:t>.</a:t>
            </a:r>
            <a:endParaRPr lang="zh-CN" altLang="en-US" sz="1200" spc="10" dirty="0">
              <a:solidFill>
                <a:schemeClr val="bg1"/>
              </a:solidFill>
            </a:endParaRPr>
          </a:p>
        </p:txBody>
      </p:sp>
      <p:sp>
        <p:nvSpPr>
          <p:cNvPr id="13" name="Subtitle 2"/>
          <p:cNvSpPr txBox="1">
            <a:spLocks/>
          </p:cNvSpPr>
          <p:nvPr/>
        </p:nvSpPr>
        <p:spPr>
          <a:xfrm>
            <a:off x="8820030" y="5252893"/>
            <a:ext cx="2776792" cy="58894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altLang="zh-CN" sz="1200" dirty="0">
                <a:solidFill>
                  <a:schemeClr val="bg1">
                    <a:lumMod val="50000"/>
                  </a:schemeClr>
                </a:solidFill>
                <a:latin typeface="Poppins Light" charset="0"/>
                <a:ea typeface="Poppins Light" charset="0"/>
                <a:cs typeface="Poppins Light" charset="0"/>
              </a:rPr>
              <a:t>Frequently, your initial font choice is taken out of your awesome hands</a:t>
            </a:r>
          </a:p>
        </p:txBody>
      </p:sp>
      <p:sp>
        <p:nvSpPr>
          <p:cNvPr id="14" name="TextBox 6"/>
          <p:cNvSpPr txBox="1"/>
          <p:nvPr/>
        </p:nvSpPr>
        <p:spPr>
          <a:xfrm>
            <a:off x="8969141" y="4667047"/>
            <a:ext cx="1088761" cy="261610"/>
          </a:xfrm>
          <a:prstGeom prst="rect">
            <a:avLst/>
          </a:prstGeom>
          <a:noFill/>
        </p:spPr>
        <p:txBody>
          <a:bodyPr wrap="none" rtlCol="0" anchor="ctr" anchorCtr="0">
            <a:spAutoFit/>
          </a:bodyPr>
          <a:lstStyle/>
          <a:p>
            <a:r>
              <a:rPr lang="en-US" sz="1100" dirty="0">
                <a:solidFill>
                  <a:schemeClr val="bg1">
                    <a:lumMod val="50000"/>
                  </a:schemeClr>
                </a:solidFill>
                <a:latin typeface="Poppins Light" charset="0"/>
                <a:ea typeface="Poppins Light" charset="0"/>
                <a:cs typeface="Poppins Light" charset="0"/>
              </a:rPr>
              <a:t>Apple Devices</a:t>
            </a:r>
          </a:p>
        </p:txBody>
      </p:sp>
      <p:sp>
        <p:nvSpPr>
          <p:cNvPr id="15" name="TextBox 7"/>
          <p:cNvSpPr txBox="1"/>
          <p:nvPr/>
        </p:nvSpPr>
        <p:spPr>
          <a:xfrm>
            <a:off x="8976137" y="4945564"/>
            <a:ext cx="990977" cy="307777"/>
          </a:xfrm>
          <a:prstGeom prst="rect">
            <a:avLst/>
          </a:prstGeom>
          <a:noFill/>
        </p:spPr>
        <p:txBody>
          <a:bodyPr wrap="none" rtlCol="0" anchor="ctr" anchorCtr="0">
            <a:spAutoFit/>
          </a:bodyPr>
          <a:lstStyle/>
          <a:p>
            <a:r>
              <a:rPr lang="en-US" sz="1400" dirty="0">
                <a:solidFill>
                  <a:schemeClr val="bg1">
                    <a:lumMod val="50000"/>
                  </a:schemeClr>
                </a:solidFill>
                <a:latin typeface="Poppins Medium" charset="0"/>
                <a:ea typeface="Poppins Medium" charset="0"/>
                <a:cs typeface="Poppins Medium" charset="0"/>
              </a:rPr>
              <a:t>Five Stars</a:t>
            </a:r>
          </a:p>
        </p:txBody>
      </p:sp>
      <p:sp>
        <p:nvSpPr>
          <p:cNvPr id="16" name="Subtitle 2"/>
          <p:cNvSpPr txBox="1">
            <a:spLocks/>
          </p:cNvSpPr>
          <p:nvPr/>
        </p:nvSpPr>
        <p:spPr>
          <a:xfrm>
            <a:off x="8820030" y="3079406"/>
            <a:ext cx="2776792" cy="58894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awesome hands</a:t>
            </a:r>
          </a:p>
        </p:txBody>
      </p:sp>
      <p:sp>
        <p:nvSpPr>
          <p:cNvPr id="17" name="TextBox 15"/>
          <p:cNvSpPr txBox="1"/>
          <p:nvPr/>
        </p:nvSpPr>
        <p:spPr>
          <a:xfrm>
            <a:off x="8969141" y="2586128"/>
            <a:ext cx="1088761" cy="261610"/>
          </a:xfrm>
          <a:prstGeom prst="rect">
            <a:avLst/>
          </a:prstGeom>
          <a:noFill/>
        </p:spPr>
        <p:txBody>
          <a:bodyPr wrap="none" rtlCol="0" anchor="ctr" anchorCtr="0">
            <a:spAutoFit/>
          </a:bodyPr>
          <a:lstStyle/>
          <a:p>
            <a:r>
              <a:rPr lang="en-US" sz="1100" dirty="0">
                <a:solidFill>
                  <a:schemeClr val="bg1">
                    <a:lumMod val="50000"/>
                  </a:schemeClr>
                </a:solidFill>
                <a:latin typeface="Poppins Light" charset="0"/>
                <a:ea typeface="Poppins Light" charset="0"/>
                <a:cs typeface="Poppins Light" charset="0"/>
              </a:rPr>
              <a:t>Apple Devices</a:t>
            </a:r>
          </a:p>
        </p:txBody>
      </p:sp>
      <p:sp>
        <p:nvSpPr>
          <p:cNvPr id="18" name="TextBox 16"/>
          <p:cNvSpPr txBox="1"/>
          <p:nvPr/>
        </p:nvSpPr>
        <p:spPr>
          <a:xfrm>
            <a:off x="8976137" y="2864644"/>
            <a:ext cx="811441" cy="307777"/>
          </a:xfrm>
          <a:prstGeom prst="rect">
            <a:avLst/>
          </a:prstGeom>
          <a:noFill/>
        </p:spPr>
        <p:txBody>
          <a:bodyPr wrap="none" rtlCol="0" anchor="ctr" anchorCtr="0">
            <a:spAutoFit/>
          </a:bodyPr>
          <a:lstStyle/>
          <a:p>
            <a:r>
              <a:rPr lang="en-US" sz="1400" dirty="0">
                <a:solidFill>
                  <a:schemeClr val="bg1">
                    <a:lumMod val="50000"/>
                  </a:schemeClr>
                </a:solidFill>
                <a:latin typeface="Poppins Medium" charset="0"/>
                <a:ea typeface="Poppins Medium" charset="0"/>
                <a:cs typeface="Poppins Medium" charset="0"/>
              </a:rPr>
              <a:t>Support</a:t>
            </a:r>
          </a:p>
        </p:txBody>
      </p:sp>
      <p:sp>
        <p:nvSpPr>
          <p:cNvPr id="19" name="Shape 2547"/>
          <p:cNvSpPr/>
          <p:nvPr/>
        </p:nvSpPr>
        <p:spPr>
          <a:xfrm>
            <a:off x="8241034" y="2605964"/>
            <a:ext cx="560486" cy="560486"/>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1">
              <a:lumMod val="75000"/>
            </a:schemeClr>
          </a:solidFill>
          <a:ln w="12700">
            <a:solidFill>
              <a:schemeClr val="accent1">
                <a:lumMod val="75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400">
              <a:solidFill>
                <a:schemeClr val="bg1">
                  <a:lumMod val="50000"/>
                </a:schemeClr>
              </a:solidFill>
            </a:endParaRPr>
          </a:p>
        </p:txBody>
      </p:sp>
      <p:sp>
        <p:nvSpPr>
          <p:cNvPr id="20" name="Shape 2579"/>
          <p:cNvSpPr/>
          <p:nvPr/>
        </p:nvSpPr>
        <p:spPr>
          <a:xfrm>
            <a:off x="8265081" y="4676289"/>
            <a:ext cx="536439" cy="536439"/>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rgbClr val="49866C"/>
          </a:solidFill>
          <a:ln w="12700">
            <a:solidFill>
              <a:srgbClr val="49866C"/>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400">
              <a:solidFill>
                <a:schemeClr val="bg1">
                  <a:lumMod val="50000"/>
                </a:schemeClr>
              </a:solidFill>
            </a:endParaRPr>
          </a:p>
        </p:txBody>
      </p:sp>
      <p:grpSp>
        <p:nvGrpSpPr>
          <p:cNvPr id="29" name="组合 28"/>
          <p:cNvGrpSpPr/>
          <p:nvPr/>
        </p:nvGrpSpPr>
        <p:grpSpPr>
          <a:xfrm flipH="1">
            <a:off x="689503" y="2586128"/>
            <a:ext cx="3345825" cy="3166811"/>
            <a:chOff x="617314" y="2586128"/>
            <a:chExt cx="3345825" cy="3166811"/>
          </a:xfrm>
        </p:grpSpPr>
        <p:sp>
          <p:nvSpPr>
            <p:cNvPr id="21" name="Subtitle 2"/>
            <p:cNvSpPr txBox="1">
              <a:spLocks/>
            </p:cNvSpPr>
            <p:nvPr/>
          </p:nvSpPr>
          <p:spPr>
            <a:xfrm>
              <a:off x="1186347" y="5163993"/>
              <a:ext cx="2776792" cy="58894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altLang="zh-CN" sz="1200" dirty="0">
                  <a:solidFill>
                    <a:schemeClr val="bg1">
                      <a:lumMod val="50000"/>
                    </a:schemeClr>
                  </a:solidFill>
                  <a:latin typeface="Poppins Light" charset="0"/>
                  <a:ea typeface="Poppins Light" charset="0"/>
                  <a:cs typeface="Poppins Light" charset="0"/>
                </a:rPr>
                <a:t>Frequently, your initial font choice is taken out of your awesome hands</a:t>
              </a:r>
            </a:p>
          </p:txBody>
        </p:sp>
        <p:sp>
          <p:nvSpPr>
            <p:cNvPr id="22" name="TextBox 12"/>
            <p:cNvSpPr txBox="1"/>
            <p:nvPr/>
          </p:nvSpPr>
          <p:spPr>
            <a:xfrm>
              <a:off x="1335458" y="4667047"/>
              <a:ext cx="1088761" cy="261610"/>
            </a:xfrm>
            <a:prstGeom prst="rect">
              <a:avLst/>
            </a:prstGeom>
            <a:noFill/>
          </p:spPr>
          <p:txBody>
            <a:bodyPr wrap="none" rtlCol="0" anchor="ctr" anchorCtr="0">
              <a:spAutoFit/>
            </a:bodyPr>
            <a:lstStyle/>
            <a:p>
              <a:r>
                <a:rPr lang="en-US" sz="1100" dirty="0">
                  <a:solidFill>
                    <a:schemeClr val="bg1">
                      <a:lumMod val="50000"/>
                    </a:schemeClr>
                  </a:solidFill>
                  <a:latin typeface="Poppins Light" charset="0"/>
                  <a:ea typeface="Poppins Light" charset="0"/>
                  <a:cs typeface="Poppins Light" charset="0"/>
                </a:rPr>
                <a:t>Apple Devices</a:t>
              </a:r>
            </a:p>
          </p:txBody>
        </p:sp>
        <p:sp>
          <p:nvSpPr>
            <p:cNvPr id="23" name="TextBox 13"/>
            <p:cNvSpPr txBox="1"/>
            <p:nvPr/>
          </p:nvSpPr>
          <p:spPr>
            <a:xfrm>
              <a:off x="1342452" y="4945564"/>
              <a:ext cx="1018164" cy="307777"/>
            </a:xfrm>
            <a:prstGeom prst="rect">
              <a:avLst/>
            </a:prstGeom>
            <a:noFill/>
          </p:spPr>
          <p:txBody>
            <a:bodyPr wrap="none" rtlCol="0" anchor="ctr" anchorCtr="0">
              <a:spAutoFit/>
            </a:bodyPr>
            <a:lstStyle/>
            <a:p>
              <a:r>
                <a:rPr lang="en-US" sz="1400" dirty="0">
                  <a:solidFill>
                    <a:schemeClr val="bg1">
                      <a:lumMod val="50000"/>
                    </a:schemeClr>
                  </a:solidFill>
                  <a:latin typeface="Poppins Medium" charset="0"/>
                  <a:ea typeface="Poppins Medium" charset="0"/>
                  <a:cs typeface="Poppins Medium" charset="0"/>
                </a:rPr>
                <a:t>Worldwide</a:t>
              </a:r>
            </a:p>
          </p:txBody>
        </p:sp>
        <p:sp>
          <p:nvSpPr>
            <p:cNvPr id="24" name="Subtitle 2"/>
            <p:cNvSpPr txBox="1">
              <a:spLocks/>
            </p:cNvSpPr>
            <p:nvPr/>
          </p:nvSpPr>
          <p:spPr>
            <a:xfrm>
              <a:off x="1186347" y="3066706"/>
              <a:ext cx="2776792" cy="58894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altLang="zh-CN" sz="1200" dirty="0">
                  <a:solidFill>
                    <a:schemeClr val="bg1">
                      <a:lumMod val="50000"/>
                    </a:schemeClr>
                  </a:solidFill>
                  <a:latin typeface="Poppins Light" charset="0"/>
                  <a:ea typeface="Poppins Light" charset="0"/>
                  <a:cs typeface="Poppins Light" charset="0"/>
                </a:rPr>
                <a:t>Frequently, your initial font choice is taken out of your awesome hands</a:t>
              </a:r>
            </a:p>
          </p:txBody>
        </p:sp>
        <p:sp>
          <p:nvSpPr>
            <p:cNvPr id="25" name="TextBox 21"/>
            <p:cNvSpPr txBox="1"/>
            <p:nvPr/>
          </p:nvSpPr>
          <p:spPr>
            <a:xfrm>
              <a:off x="1335458" y="2586128"/>
              <a:ext cx="1088761" cy="261610"/>
            </a:xfrm>
            <a:prstGeom prst="rect">
              <a:avLst/>
            </a:prstGeom>
            <a:noFill/>
          </p:spPr>
          <p:txBody>
            <a:bodyPr wrap="none" rtlCol="0" anchor="ctr" anchorCtr="0">
              <a:spAutoFit/>
            </a:bodyPr>
            <a:lstStyle/>
            <a:p>
              <a:r>
                <a:rPr lang="en-US" sz="1100" dirty="0">
                  <a:solidFill>
                    <a:schemeClr val="bg1">
                      <a:lumMod val="50000"/>
                    </a:schemeClr>
                  </a:solidFill>
                  <a:latin typeface="Poppins Light" charset="0"/>
                  <a:ea typeface="Poppins Light" charset="0"/>
                  <a:cs typeface="Poppins Light" charset="0"/>
                </a:rPr>
                <a:t>Apple Devices</a:t>
              </a:r>
            </a:p>
          </p:txBody>
        </p:sp>
        <p:sp>
          <p:nvSpPr>
            <p:cNvPr id="26" name="TextBox 22"/>
            <p:cNvSpPr txBox="1"/>
            <p:nvPr/>
          </p:nvSpPr>
          <p:spPr>
            <a:xfrm>
              <a:off x="1342452" y="2864645"/>
              <a:ext cx="1468672" cy="307777"/>
            </a:xfrm>
            <a:prstGeom prst="rect">
              <a:avLst/>
            </a:prstGeom>
            <a:noFill/>
          </p:spPr>
          <p:txBody>
            <a:bodyPr wrap="none" rtlCol="0" anchor="ctr" anchorCtr="0">
              <a:spAutoFit/>
            </a:bodyPr>
            <a:lstStyle/>
            <a:p>
              <a:r>
                <a:rPr lang="en-US" sz="1400" dirty="0">
                  <a:solidFill>
                    <a:schemeClr val="bg1">
                      <a:lumMod val="50000"/>
                    </a:schemeClr>
                  </a:solidFill>
                  <a:latin typeface="Poppins Medium" charset="0"/>
                  <a:ea typeface="Poppins Medium" charset="0"/>
                  <a:cs typeface="Poppins Medium" charset="0"/>
                </a:rPr>
                <a:t>Fast Downloads</a:t>
              </a:r>
            </a:p>
          </p:txBody>
        </p:sp>
        <p:sp>
          <p:nvSpPr>
            <p:cNvPr id="27" name="Shape 2839"/>
            <p:cNvSpPr/>
            <p:nvPr/>
          </p:nvSpPr>
          <p:spPr>
            <a:xfrm>
              <a:off x="617314" y="2614827"/>
              <a:ext cx="557517" cy="506835"/>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4" y="14040"/>
                  </a:cubicBezTo>
                  <a:lnTo>
                    <a:pt x="20618" y="14040"/>
                  </a:lnTo>
                  <a:cubicBezTo>
                    <a:pt x="20618" y="14040"/>
                    <a:pt x="20618" y="20520"/>
                    <a:pt x="20618" y="20520"/>
                  </a:cubicBezTo>
                  <a:close/>
                  <a:moveTo>
                    <a:pt x="21543" y="13261"/>
                  </a:moveTo>
                  <a:lnTo>
                    <a:pt x="21548" y="13259"/>
                  </a:lnTo>
                  <a:lnTo>
                    <a:pt x="16639" y="2459"/>
                  </a:lnTo>
                  <a:lnTo>
                    <a:pt x="16634" y="2461"/>
                  </a:lnTo>
                  <a:cubicBezTo>
                    <a:pt x="16554" y="2284"/>
                    <a:pt x="16392" y="2160"/>
                    <a:pt x="16200" y="2160"/>
                  </a:cubicBezTo>
                  <a:lnTo>
                    <a:pt x="12764" y="2160"/>
                  </a:lnTo>
                  <a:cubicBezTo>
                    <a:pt x="12492" y="2160"/>
                    <a:pt x="12273" y="2402"/>
                    <a:pt x="12273" y="2700"/>
                  </a:cubicBezTo>
                  <a:cubicBezTo>
                    <a:pt x="12273" y="2999"/>
                    <a:pt x="12492" y="3240"/>
                    <a:pt x="12764"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8836" y="3240"/>
                  </a:lnTo>
                  <a:cubicBezTo>
                    <a:pt x="9108" y="3240"/>
                    <a:pt x="9327" y="2999"/>
                    <a:pt x="9327" y="2700"/>
                  </a:cubicBezTo>
                  <a:cubicBezTo>
                    <a:pt x="9327" y="2402"/>
                    <a:pt x="9108" y="2160"/>
                    <a:pt x="8836"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3" y="13261"/>
                  </a:cubicBezTo>
                  <a:moveTo>
                    <a:pt x="7855" y="8640"/>
                  </a:moveTo>
                  <a:cubicBezTo>
                    <a:pt x="7583" y="8640"/>
                    <a:pt x="7364" y="8882"/>
                    <a:pt x="7364" y="9180"/>
                  </a:cubicBezTo>
                  <a:cubicBezTo>
                    <a:pt x="7364" y="9329"/>
                    <a:pt x="7418" y="9464"/>
                    <a:pt x="7507" y="9562"/>
                  </a:cubicBezTo>
                  <a:lnTo>
                    <a:pt x="10453" y="12802"/>
                  </a:lnTo>
                  <a:cubicBezTo>
                    <a:pt x="10542" y="12900"/>
                    <a:pt x="10665" y="12960"/>
                    <a:pt x="10800" y="12960"/>
                  </a:cubicBezTo>
                  <a:cubicBezTo>
                    <a:pt x="10936" y="12960"/>
                    <a:pt x="11058" y="12900"/>
                    <a:pt x="11147" y="12802"/>
                  </a:cubicBezTo>
                  <a:lnTo>
                    <a:pt x="14093" y="9562"/>
                  </a:lnTo>
                  <a:cubicBezTo>
                    <a:pt x="14182" y="9464"/>
                    <a:pt x="14236" y="9329"/>
                    <a:pt x="14236" y="9180"/>
                  </a:cubicBezTo>
                  <a:cubicBezTo>
                    <a:pt x="14236" y="8882"/>
                    <a:pt x="14017" y="8640"/>
                    <a:pt x="13745" y="8640"/>
                  </a:cubicBezTo>
                  <a:cubicBezTo>
                    <a:pt x="13610" y="8640"/>
                    <a:pt x="13487" y="8701"/>
                    <a:pt x="13398" y="8798"/>
                  </a:cubicBezTo>
                  <a:lnTo>
                    <a:pt x="11291" y="11116"/>
                  </a:lnTo>
                  <a:lnTo>
                    <a:pt x="11291" y="540"/>
                  </a:lnTo>
                  <a:cubicBezTo>
                    <a:pt x="11291" y="242"/>
                    <a:pt x="11071" y="0"/>
                    <a:pt x="10800" y="0"/>
                  </a:cubicBezTo>
                  <a:cubicBezTo>
                    <a:pt x="10529" y="0"/>
                    <a:pt x="10309" y="242"/>
                    <a:pt x="10309" y="540"/>
                  </a:cubicBezTo>
                  <a:lnTo>
                    <a:pt x="10309" y="11116"/>
                  </a:lnTo>
                  <a:lnTo>
                    <a:pt x="8202" y="8798"/>
                  </a:lnTo>
                  <a:cubicBezTo>
                    <a:pt x="8113" y="8701"/>
                    <a:pt x="7990" y="8640"/>
                    <a:pt x="7855" y="8640"/>
                  </a:cubicBezTo>
                </a:path>
              </a:pathLst>
            </a:custGeom>
            <a:solidFill>
              <a:srgbClr val="49866C"/>
            </a:solidFill>
            <a:ln w="12700">
              <a:solidFill>
                <a:srgbClr val="49866C"/>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400">
                <a:solidFill>
                  <a:schemeClr val="bg1">
                    <a:lumMod val="50000"/>
                  </a:schemeClr>
                </a:solidFill>
              </a:endParaRPr>
            </a:p>
          </p:txBody>
        </p:sp>
        <p:sp>
          <p:nvSpPr>
            <p:cNvPr id="28" name="Shape 2944"/>
            <p:cNvSpPr/>
            <p:nvPr/>
          </p:nvSpPr>
          <p:spPr>
            <a:xfrm>
              <a:off x="630320" y="4732655"/>
              <a:ext cx="480075" cy="480074"/>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1">
                <a:lumMod val="75000"/>
              </a:schemeClr>
            </a:solidFill>
            <a:ln w="12700">
              <a:solidFill>
                <a:schemeClr val="accent1">
                  <a:lumMod val="75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400">
                <a:solidFill>
                  <a:schemeClr val="bg1">
                    <a:lumMod val="50000"/>
                  </a:schemeClr>
                </a:solidFill>
              </a:endParaRPr>
            </a:p>
          </p:txBody>
        </p:sp>
      </p:grpSp>
    </p:spTree>
    <p:extLst>
      <p:ext uri="{BB962C8B-B14F-4D97-AF65-F5344CB8AC3E}">
        <p14:creationId xmlns:p14="http://schemas.microsoft.com/office/powerpoint/2010/main" xmlns="" val="329567692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250"/>
                                        <p:tgtEl>
                                          <p:spTgt spid="29"/>
                                        </p:tgtEl>
                                      </p:cBhvr>
                                    </p:animEffect>
                                    <p:anim calcmode="lin" valueType="num">
                                      <p:cBhvr>
                                        <p:cTn id="98" dur="250" fill="hold"/>
                                        <p:tgtEl>
                                          <p:spTgt spid="29"/>
                                        </p:tgtEl>
                                        <p:attrNameLst>
                                          <p:attrName>ppt_x</p:attrName>
                                        </p:attrNameLst>
                                      </p:cBhvr>
                                      <p:tavLst>
                                        <p:tav tm="0">
                                          <p:val>
                                            <p:strVal val="#ppt_x"/>
                                          </p:val>
                                        </p:tav>
                                        <p:tav tm="100000">
                                          <p:val>
                                            <p:strVal val="#ppt_x"/>
                                          </p:val>
                                        </p:tav>
                                      </p:tavLst>
                                    </p:anim>
                                    <p:anim calcmode="lin" valueType="num">
                                      <p:cBhvr>
                                        <p:cTn id="99"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2" grpId="0"/>
      <p:bldP spid="13" grpId="0"/>
      <p:bldP spid="14" grpId="0"/>
      <p:bldP spid="15" grpId="0"/>
      <p:bldP spid="16" grpId="0"/>
      <p:bldP spid="17" grpId="0"/>
      <p:bldP spid="18" grpId="0"/>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827089" y="2722341"/>
            <a:ext cx="8761082" cy="2932372"/>
            <a:chOff x="1423027" y="1656435"/>
            <a:chExt cx="9750637" cy="3263577"/>
          </a:xfrm>
        </p:grpSpPr>
        <p:sp>
          <p:nvSpPr>
            <p:cNvPr id="12" name="矩形 21"/>
            <p:cNvSpPr/>
            <p:nvPr/>
          </p:nvSpPr>
          <p:spPr>
            <a:xfrm>
              <a:off x="3762939" y="1852246"/>
              <a:ext cx="7410725" cy="125081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solidFill>
                <a:srgbClr val="49866C"/>
              </a:solid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13" name="矩形 3"/>
            <p:cNvSpPr/>
            <p:nvPr/>
          </p:nvSpPr>
          <p:spPr>
            <a:xfrm>
              <a:off x="1423027" y="1656435"/>
              <a:ext cx="2782369" cy="1664918"/>
            </a:xfrm>
            <a:custGeom>
              <a:avLst/>
              <a:gdLst/>
              <a:ahLst/>
              <a:cxnLst/>
              <a:rect l="l" t="t" r="r" b="b"/>
              <a:pathLst>
                <a:path w="2660146" h="1656184">
                  <a:moveTo>
                    <a:pt x="443774" y="0"/>
                  </a:moveTo>
                  <a:lnTo>
                    <a:pt x="2660146" y="0"/>
                  </a:lnTo>
                  <a:lnTo>
                    <a:pt x="2216373" y="1656184"/>
                  </a:lnTo>
                  <a:lnTo>
                    <a:pt x="0" y="1656184"/>
                  </a:lnTo>
                  <a:close/>
                </a:path>
              </a:pathLst>
            </a:custGeom>
            <a:solidFill>
              <a:srgbClr val="49866C"/>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14" name="矩形 21"/>
            <p:cNvSpPr/>
            <p:nvPr/>
          </p:nvSpPr>
          <p:spPr>
            <a:xfrm>
              <a:off x="1423027" y="3497719"/>
              <a:ext cx="7410725" cy="125080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solidFill>
                <a:schemeClr val="accent1">
                  <a:lumMod val="75000"/>
                </a:schemeClr>
              </a:solid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15" name="矩形 3"/>
            <p:cNvSpPr/>
            <p:nvPr/>
          </p:nvSpPr>
          <p:spPr>
            <a:xfrm>
              <a:off x="8329728" y="3200317"/>
              <a:ext cx="2782369" cy="1719695"/>
            </a:xfrm>
            <a:custGeom>
              <a:avLst/>
              <a:gdLst/>
              <a:ahLst/>
              <a:cxnLst/>
              <a:rect l="l" t="t" r="r" b="b"/>
              <a:pathLst>
                <a:path w="2660146" h="1656184">
                  <a:moveTo>
                    <a:pt x="443774" y="0"/>
                  </a:moveTo>
                  <a:lnTo>
                    <a:pt x="2660146" y="0"/>
                  </a:lnTo>
                  <a:lnTo>
                    <a:pt x="2216373" y="1656184"/>
                  </a:lnTo>
                  <a:lnTo>
                    <a:pt x="0" y="1656184"/>
                  </a:lnTo>
                  <a:close/>
                </a:path>
              </a:pathLst>
            </a:custGeom>
            <a:solidFill>
              <a:schemeClr val="accent1">
                <a:lumMod val="75000"/>
              </a:schemeClr>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16" name="TextBox 11"/>
            <p:cNvSpPr txBox="1"/>
            <p:nvPr/>
          </p:nvSpPr>
          <p:spPr>
            <a:xfrm>
              <a:off x="2169889" y="2057215"/>
              <a:ext cx="1365574" cy="677077"/>
            </a:xfrm>
            <a:prstGeom prst="rect">
              <a:avLst/>
            </a:prstGeom>
            <a:noFill/>
          </p:spPr>
          <p:txBody>
            <a:bodyPr wrap="square" lIns="121890" tIns="60945" rIns="121890" bIns="60945" rtlCol="0">
              <a:spAutoFit/>
            </a:bodyPr>
            <a:lstStyle/>
            <a:p>
              <a:pPr fontAlgn="auto">
                <a:spcBef>
                  <a:spcPts val="0"/>
                </a:spcBef>
                <a:spcAft>
                  <a:spcPts val="0"/>
                </a:spcAft>
                <a:defRPr/>
              </a:pPr>
              <a:r>
                <a:rPr lang="zh-CN" altLang="en-US" kern="0" dirty="0">
                  <a:solidFill>
                    <a:sysClr val="window" lastClr="FFFFFF"/>
                  </a:solidFill>
                  <a:latin typeface="微软雅黑" pitchFamily="34" charset="-122"/>
                  <a:ea typeface="微软雅黑" pitchFamily="34" charset="-122"/>
                </a:rPr>
                <a:t>添加文字内容</a:t>
              </a:r>
            </a:p>
          </p:txBody>
        </p:sp>
        <p:sp>
          <p:nvSpPr>
            <p:cNvPr id="17" name="TextBox 12"/>
            <p:cNvSpPr txBox="1"/>
            <p:nvPr/>
          </p:nvSpPr>
          <p:spPr>
            <a:xfrm>
              <a:off x="9076590" y="3700578"/>
              <a:ext cx="1365574" cy="677078"/>
            </a:xfrm>
            <a:prstGeom prst="rect">
              <a:avLst/>
            </a:prstGeom>
            <a:noFill/>
          </p:spPr>
          <p:txBody>
            <a:bodyPr wrap="square" lIns="121890" tIns="60945" rIns="121890" bIns="60945" rtlCol="0">
              <a:spAutoFit/>
            </a:bodyPr>
            <a:lstStyle/>
            <a:p>
              <a:pPr fontAlgn="auto">
                <a:spcBef>
                  <a:spcPts val="0"/>
                </a:spcBef>
                <a:spcAft>
                  <a:spcPts val="0"/>
                </a:spcAft>
                <a:defRPr/>
              </a:pPr>
              <a:r>
                <a:rPr lang="zh-CN" altLang="en-US" kern="0" dirty="0">
                  <a:solidFill>
                    <a:sysClr val="window" lastClr="FFFFFF"/>
                  </a:solidFill>
                  <a:latin typeface="微软雅黑" pitchFamily="34" charset="-122"/>
                  <a:ea typeface="微软雅黑" pitchFamily="34" charset="-122"/>
                </a:rPr>
                <a:t>添加文字内容</a:t>
              </a:r>
            </a:p>
          </p:txBody>
        </p:sp>
        <p:sp>
          <p:nvSpPr>
            <p:cNvPr id="18" name="TextBox 14"/>
            <p:cNvSpPr txBox="1"/>
            <p:nvPr/>
          </p:nvSpPr>
          <p:spPr>
            <a:xfrm>
              <a:off x="4886032" y="2116657"/>
              <a:ext cx="5280220" cy="890603"/>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1300" b="0" kern="0" dirty="0">
                  <a:solidFill>
                    <a:schemeClr val="bg1">
                      <a:lumMod val="50000"/>
                    </a:schemeClr>
                  </a:solidFill>
                  <a:latin typeface="微软雅黑" pitchFamily="34" charset="-122"/>
                  <a:ea typeface="微软雅黑" pitchFamily="34" charset="-122"/>
                </a:rPr>
                <a:t>详写内容</a:t>
              </a:r>
              <a:r>
                <a:rPr lang="en-US" altLang="zh-CN" sz="1300" b="0" kern="0" dirty="0">
                  <a:solidFill>
                    <a:schemeClr val="bg1">
                      <a:lumMod val="50000"/>
                    </a:schemeClr>
                  </a:solidFill>
                  <a:latin typeface="微软雅黑" pitchFamily="34" charset="-122"/>
                  <a:ea typeface="微软雅黑" pitchFamily="34" charset="-122"/>
                </a:rPr>
                <a:t>……</a:t>
              </a:r>
            </a:p>
            <a:p>
              <a:pPr defTabSz="1218895" fontAlgn="auto">
                <a:spcBef>
                  <a:spcPts val="0"/>
                </a:spcBef>
                <a:spcAft>
                  <a:spcPts val="0"/>
                </a:spcAft>
                <a:defRPr/>
              </a:pPr>
              <a:endParaRPr lang="en-US" altLang="zh-CN" sz="1300" b="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13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kern="0" dirty="0">
                <a:solidFill>
                  <a:schemeClr val="bg1">
                    <a:lumMod val="50000"/>
                  </a:schemeClr>
                </a:solidFill>
                <a:latin typeface="微软雅黑" pitchFamily="34" charset="-122"/>
                <a:ea typeface="微软雅黑" pitchFamily="34" charset="-122"/>
              </a:endParaRPr>
            </a:p>
          </p:txBody>
        </p:sp>
        <p:sp>
          <p:nvSpPr>
            <p:cNvPr id="19" name="TextBox 15"/>
            <p:cNvSpPr txBox="1"/>
            <p:nvPr/>
          </p:nvSpPr>
          <p:spPr>
            <a:xfrm>
              <a:off x="2696435" y="3762129"/>
              <a:ext cx="5280220" cy="890603"/>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1300" b="0" kern="0" dirty="0">
                  <a:solidFill>
                    <a:schemeClr val="bg1">
                      <a:lumMod val="50000"/>
                    </a:schemeClr>
                  </a:solidFill>
                  <a:latin typeface="微软雅黑" pitchFamily="34" charset="-122"/>
                  <a:ea typeface="微软雅黑" pitchFamily="34" charset="-122"/>
                </a:rPr>
                <a:t>详写内容</a:t>
              </a:r>
              <a:r>
                <a:rPr lang="en-US" altLang="zh-CN" sz="1300" b="0" kern="0" dirty="0">
                  <a:solidFill>
                    <a:schemeClr val="bg1">
                      <a:lumMod val="50000"/>
                    </a:schemeClr>
                  </a:solidFill>
                  <a:latin typeface="微软雅黑" pitchFamily="34" charset="-122"/>
                  <a:ea typeface="微软雅黑" pitchFamily="34" charset="-122"/>
                </a:rPr>
                <a:t>……</a:t>
              </a:r>
            </a:p>
            <a:p>
              <a:pPr defTabSz="1218895" fontAlgn="auto">
                <a:spcBef>
                  <a:spcPts val="0"/>
                </a:spcBef>
                <a:spcAft>
                  <a:spcPts val="0"/>
                </a:spcAft>
                <a:defRPr/>
              </a:pPr>
              <a:endParaRPr lang="en-US" altLang="zh-CN" sz="1300" b="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13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kern="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153270795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960792" y="2786255"/>
            <a:ext cx="4279920" cy="1639702"/>
            <a:chOff x="4748240" y="3107321"/>
            <a:chExt cx="6375580" cy="1349353"/>
          </a:xfrm>
        </p:grpSpPr>
        <p:sp>
          <p:nvSpPr>
            <p:cNvPr id="17" name="矩形 16"/>
            <p:cNvSpPr/>
            <p:nvPr/>
          </p:nvSpPr>
          <p:spPr>
            <a:xfrm>
              <a:off x="4748240" y="3107321"/>
              <a:ext cx="6175081" cy="734504"/>
            </a:xfrm>
            <a:prstGeom prst="rect">
              <a:avLst/>
            </a:prstGeom>
          </p:spPr>
          <p:txBody>
            <a:bodyPr wrap="square">
              <a:spAutoFit/>
            </a:bodyPr>
            <a:lstStyle/>
            <a:p>
              <a:pPr algn="ctr"/>
              <a:r>
                <a:rPr kumimoji="1" lang="zh-CN" altLang="en-US" sz="5200" dirty="0">
                  <a:solidFill>
                    <a:srgbClr val="49866C"/>
                  </a:solidFill>
                  <a:latin typeface="华康标题宋W9" panose="02020909000000000000" pitchFamily="49" charset="-122"/>
                  <a:ea typeface="华康标题宋W9" panose="02020909000000000000" pitchFamily="49" charset="-122"/>
                </a:rPr>
                <a:t>加入你的标题</a:t>
              </a:r>
            </a:p>
          </p:txBody>
        </p:sp>
        <p:sp>
          <p:nvSpPr>
            <p:cNvPr id="18" name="矩形 17"/>
            <p:cNvSpPr/>
            <p:nvPr/>
          </p:nvSpPr>
          <p:spPr>
            <a:xfrm>
              <a:off x="4748240" y="3856894"/>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56" name="组合 155"/>
          <p:cNvGrpSpPr/>
          <p:nvPr/>
        </p:nvGrpSpPr>
        <p:grpSpPr>
          <a:xfrm>
            <a:off x="4162804" y="1052322"/>
            <a:ext cx="2039310" cy="1578902"/>
            <a:chOff x="7422911" y="1410943"/>
            <a:chExt cx="2063266" cy="1597450"/>
          </a:xfrm>
        </p:grpSpPr>
        <p:sp>
          <p:nvSpPr>
            <p:cNvPr id="157" name="椭圆 156"/>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8"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600" b="1" dirty="0">
                  <a:solidFill>
                    <a:schemeClr val="bg1"/>
                  </a:solidFill>
                  <a:latin typeface="华文黑体-韩" panose="02000000000000000000" pitchFamily="2" charset="-122"/>
                  <a:ea typeface="华文黑体-韩" panose="02000000000000000000" pitchFamily="2" charset="-122"/>
                </a:rPr>
                <a:t>03</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Tree>
    <p:extLst>
      <p:ext uri="{BB962C8B-B14F-4D97-AF65-F5344CB8AC3E}">
        <p14:creationId xmlns:p14="http://schemas.microsoft.com/office/powerpoint/2010/main" xmlns="" val="70902623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strVal val="#ppt_w*0.70"/>
                                          </p:val>
                                        </p:tav>
                                        <p:tav tm="100000">
                                          <p:val>
                                            <p:strVal val="#ppt_w"/>
                                          </p:val>
                                        </p:tav>
                                      </p:tavLst>
                                    </p:anim>
                                    <p:anim calcmode="lin" valueType="num">
                                      <p:cBhvr>
                                        <p:cTn id="8" dur="1000" fill="hold"/>
                                        <p:tgtEl>
                                          <p:spTgt spid="156"/>
                                        </p:tgtEl>
                                        <p:attrNameLst>
                                          <p:attrName>ppt_h</p:attrName>
                                        </p:attrNameLst>
                                      </p:cBhvr>
                                      <p:tavLst>
                                        <p:tav tm="0">
                                          <p:val>
                                            <p:strVal val="#ppt_h"/>
                                          </p:val>
                                        </p:tav>
                                        <p:tav tm="100000">
                                          <p:val>
                                            <p:strVal val="#ppt_h"/>
                                          </p:val>
                                        </p:tav>
                                      </p:tavLst>
                                    </p:anim>
                                    <p:animEffect transition="in" filter="fade">
                                      <p:cBhvr>
                                        <p:cTn id="9" dur="1000"/>
                                        <p:tgtEl>
                                          <p:spTgt spid="15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1250" fill="hold"/>
                                        <p:tgtEl>
                                          <p:spTgt spid="156"/>
                                        </p:tgtEl>
                                        <p:attrNameLst>
                                          <p:attrName>ppt_w</p:attrName>
                                        </p:attrNameLst>
                                      </p:cBhvr>
                                      <p:tavLst>
                                        <p:tav tm="0">
                                          <p:val>
                                            <p:fltVal val="0"/>
                                          </p:val>
                                        </p:tav>
                                        <p:tav tm="100000">
                                          <p:val>
                                            <p:strVal val="#ppt_w"/>
                                          </p:val>
                                        </p:tav>
                                      </p:tavLst>
                                    </p:anim>
                                    <p:anim calcmode="lin" valueType="num">
                                      <p:cBhvr>
                                        <p:cTn id="14" dur="1250" fill="hold"/>
                                        <p:tgtEl>
                                          <p:spTgt spid="156"/>
                                        </p:tgtEl>
                                        <p:attrNameLst>
                                          <p:attrName>ppt_h</p:attrName>
                                        </p:attrNameLst>
                                      </p:cBhvr>
                                      <p:tavLst>
                                        <p:tav tm="0">
                                          <p:val>
                                            <p:fltVal val="0"/>
                                          </p:val>
                                        </p:tav>
                                        <p:tav tm="100000">
                                          <p:val>
                                            <p:strVal val="#ppt_h"/>
                                          </p:val>
                                        </p:tav>
                                      </p:tavLst>
                                    </p:anim>
                                    <p:animEffect transition="in" filter="fade">
                                      <p:cBhvr>
                                        <p:cTn id="15" dur="1250"/>
                                        <p:tgtEl>
                                          <p:spTgt spid="15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997408" y="2240803"/>
            <a:ext cx="8543592" cy="3885920"/>
            <a:chOff x="579570" y="994930"/>
            <a:chExt cx="7385300" cy="3359090"/>
          </a:xfrm>
        </p:grpSpPr>
        <p:sp>
          <p:nvSpPr>
            <p:cNvPr id="22" name="矩形 21"/>
            <p:cNvSpPr/>
            <p:nvPr/>
          </p:nvSpPr>
          <p:spPr>
            <a:xfrm>
              <a:off x="579570" y="994930"/>
              <a:ext cx="3729557" cy="2315252"/>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矩形 22"/>
            <p:cNvSpPr/>
            <p:nvPr/>
          </p:nvSpPr>
          <p:spPr>
            <a:xfrm>
              <a:off x="579570" y="3414353"/>
              <a:ext cx="7385300" cy="939667"/>
            </a:xfrm>
            <a:prstGeom prst="rect">
              <a:avLst/>
            </a:prstGeom>
            <a:noFill/>
            <a:ln>
              <a:solidFill>
                <a:srgbClr val="4986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TextBox 14"/>
            <p:cNvSpPr txBox="1"/>
            <p:nvPr/>
          </p:nvSpPr>
          <p:spPr>
            <a:xfrm>
              <a:off x="939389" y="3564242"/>
              <a:ext cx="6669530" cy="638520"/>
            </a:xfrm>
            <a:prstGeom prst="rect">
              <a:avLst/>
            </a:prstGeom>
            <a:noFill/>
          </p:spPr>
          <p:txBody>
            <a:bodyPr wrap="square" rtlCol="0">
              <a:spAutoFit/>
            </a:bodyPr>
            <a:lstStyle/>
            <a:p>
              <a:r>
                <a:rPr lang="en-US" altLang="zh-CN" sz="1050" b="1" dirty="0">
                  <a:solidFill>
                    <a:schemeClr val="bg1">
                      <a:lumMod val="50000"/>
                    </a:schemeClr>
                  </a:solidFill>
                </a:rPr>
                <a:t>Many thanks for your awesome work!, we are so happy with your professionalism. Many thanks for your awesome work!, we are so happy with your professionalism. Many thanks for your awesome work!, we are so happy with your professionalism.</a:t>
              </a:r>
              <a:endParaRPr lang="zh-CN" altLang="en-US" sz="1050" b="1" dirty="0">
                <a:solidFill>
                  <a:schemeClr val="bg1">
                    <a:lumMod val="50000"/>
                  </a:schemeClr>
                </a:solidFill>
              </a:endParaRPr>
            </a:p>
            <a:p>
              <a:endParaRPr lang="zh-CN" altLang="en-US" sz="1050" b="1" dirty="0">
                <a:solidFill>
                  <a:schemeClr val="bg1">
                    <a:lumMod val="50000"/>
                  </a:schemeClr>
                </a:solidFill>
              </a:endParaRPr>
            </a:p>
            <a:p>
              <a:endParaRPr lang="zh-CN" altLang="en-US" sz="1050" b="1" dirty="0">
                <a:solidFill>
                  <a:schemeClr val="bg1">
                    <a:lumMod val="50000"/>
                  </a:schemeClr>
                </a:solidFill>
              </a:endParaRPr>
            </a:p>
          </p:txBody>
        </p:sp>
        <p:sp>
          <p:nvSpPr>
            <p:cNvPr id="25" name="TextBox 15"/>
            <p:cNvSpPr txBox="1"/>
            <p:nvPr/>
          </p:nvSpPr>
          <p:spPr>
            <a:xfrm>
              <a:off x="579570" y="3437212"/>
              <a:ext cx="809898" cy="588272"/>
            </a:xfrm>
            <a:prstGeom prst="rect">
              <a:avLst/>
            </a:prstGeom>
            <a:noFill/>
          </p:spPr>
          <p:txBody>
            <a:bodyPr wrap="square" rtlCol="0">
              <a:spAutoFit/>
            </a:bodyPr>
            <a:lstStyle/>
            <a:p>
              <a:r>
                <a:rPr lang="en-US" altLang="zh-CN" sz="4800" b="1" dirty="0">
                  <a:solidFill>
                    <a:schemeClr val="bg1"/>
                  </a:solidFill>
                </a:rPr>
                <a:t>”</a:t>
              </a:r>
              <a:endParaRPr lang="zh-CN" altLang="en-US" sz="4800" b="1" dirty="0">
                <a:solidFill>
                  <a:schemeClr val="bg1"/>
                </a:solidFill>
              </a:endParaRPr>
            </a:p>
          </p:txBody>
        </p:sp>
        <p:sp>
          <p:nvSpPr>
            <p:cNvPr id="26" name="TextBox 16"/>
            <p:cNvSpPr txBox="1"/>
            <p:nvPr/>
          </p:nvSpPr>
          <p:spPr>
            <a:xfrm>
              <a:off x="997892" y="4029073"/>
              <a:ext cx="6395256" cy="226142"/>
            </a:xfrm>
            <a:prstGeom prst="rect">
              <a:avLst/>
            </a:prstGeom>
            <a:noFill/>
          </p:spPr>
          <p:txBody>
            <a:bodyPr wrap="square" rtlCol="0">
              <a:spAutoFit/>
            </a:bodyPr>
            <a:lstStyle/>
            <a:p>
              <a:r>
                <a:rPr lang="en-US" altLang="zh-CN" sz="1100" dirty="0">
                  <a:solidFill>
                    <a:schemeClr val="bg1">
                      <a:lumMod val="50000"/>
                    </a:schemeClr>
                  </a:solidFill>
                </a:rPr>
                <a:t>/ </a:t>
              </a:r>
              <a:r>
                <a:rPr lang="en-US" altLang="zh-CN" sz="1100" b="1" dirty="0" err="1">
                  <a:solidFill>
                    <a:schemeClr val="bg1">
                      <a:lumMod val="50000"/>
                    </a:schemeClr>
                  </a:solidFill>
                </a:rPr>
                <a:t>Herpina</a:t>
              </a:r>
              <a:r>
                <a:rPr lang="en-US" altLang="zh-CN" sz="1100" b="1" dirty="0">
                  <a:solidFill>
                    <a:schemeClr val="bg1">
                      <a:lumMod val="50000"/>
                    </a:schemeClr>
                  </a:solidFill>
                </a:rPr>
                <a:t> </a:t>
              </a:r>
              <a:r>
                <a:rPr lang="en-US" altLang="zh-CN" sz="1100" b="1" dirty="0" err="1">
                  <a:solidFill>
                    <a:schemeClr val="bg1">
                      <a:lumMod val="50000"/>
                    </a:schemeClr>
                  </a:solidFill>
                </a:rPr>
                <a:t>Herpson</a:t>
              </a:r>
              <a:r>
                <a:rPr lang="en-US" altLang="zh-CN" sz="1100" b="1" dirty="0">
                  <a:solidFill>
                    <a:schemeClr val="bg1">
                      <a:lumMod val="50000"/>
                    </a:schemeClr>
                  </a:solidFill>
                </a:rPr>
                <a:t> </a:t>
              </a:r>
              <a:r>
                <a:rPr lang="en-US" altLang="zh-CN" sz="1100" dirty="0">
                  <a:solidFill>
                    <a:schemeClr val="bg1">
                      <a:lumMod val="50000"/>
                    </a:schemeClr>
                  </a:solidFill>
                </a:rPr>
                <a:t>-The Happiest Company/ </a:t>
              </a:r>
              <a:r>
                <a:rPr lang="en-US" altLang="zh-CN" sz="1100" b="1" dirty="0" err="1">
                  <a:solidFill>
                    <a:schemeClr val="bg1">
                      <a:lumMod val="50000"/>
                    </a:schemeClr>
                  </a:solidFill>
                </a:rPr>
                <a:t>Herpina</a:t>
              </a:r>
              <a:r>
                <a:rPr lang="en-US" altLang="zh-CN" sz="1100" b="1" dirty="0">
                  <a:solidFill>
                    <a:schemeClr val="bg1">
                      <a:lumMod val="50000"/>
                    </a:schemeClr>
                  </a:solidFill>
                </a:rPr>
                <a:t> </a:t>
              </a:r>
              <a:r>
                <a:rPr lang="en-US" altLang="zh-CN" sz="1100" b="1" dirty="0" err="1">
                  <a:solidFill>
                    <a:schemeClr val="bg1">
                      <a:lumMod val="50000"/>
                    </a:schemeClr>
                  </a:solidFill>
                </a:rPr>
                <a:t>Herpson</a:t>
              </a:r>
              <a:r>
                <a:rPr lang="en-US" altLang="zh-CN" sz="1100" b="1" dirty="0">
                  <a:solidFill>
                    <a:schemeClr val="bg1">
                      <a:lumMod val="50000"/>
                    </a:schemeClr>
                  </a:solidFill>
                </a:rPr>
                <a:t> </a:t>
              </a:r>
              <a:r>
                <a:rPr lang="en-US" altLang="zh-CN" sz="1100" dirty="0">
                  <a:solidFill>
                    <a:schemeClr val="bg1">
                      <a:lumMod val="50000"/>
                    </a:schemeClr>
                  </a:solidFill>
                </a:rPr>
                <a:t>-The Happiest </a:t>
              </a:r>
              <a:r>
                <a:rPr lang="en-US" altLang="zh-CN" sz="1100" dirty="0" err="1">
                  <a:solidFill>
                    <a:schemeClr val="bg1">
                      <a:lumMod val="50000"/>
                    </a:schemeClr>
                  </a:solidFill>
                </a:rPr>
                <a:t>Compan</a:t>
              </a:r>
              <a:r>
                <a:rPr lang="en-US" altLang="zh-CN" sz="1100" dirty="0">
                  <a:solidFill>
                    <a:schemeClr val="bg1">
                      <a:lumMod val="50000"/>
                    </a:schemeClr>
                  </a:solidFill>
                </a:rPr>
                <a:t>/ </a:t>
              </a:r>
              <a:r>
                <a:rPr lang="en-US" altLang="zh-CN" sz="1100" b="1" dirty="0" err="1">
                  <a:solidFill>
                    <a:schemeClr val="bg1">
                      <a:lumMod val="50000"/>
                    </a:schemeClr>
                  </a:solidFill>
                </a:rPr>
                <a:t>Herpina</a:t>
              </a:r>
              <a:r>
                <a:rPr lang="en-US" altLang="zh-CN" sz="1100" b="1" dirty="0">
                  <a:solidFill>
                    <a:schemeClr val="bg1">
                      <a:lumMod val="50000"/>
                    </a:schemeClr>
                  </a:solidFill>
                </a:rPr>
                <a:t> </a:t>
              </a:r>
              <a:r>
                <a:rPr lang="en-US" altLang="zh-CN" sz="1100" b="1" dirty="0" err="1">
                  <a:solidFill>
                    <a:schemeClr val="bg1">
                      <a:lumMod val="50000"/>
                    </a:schemeClr>
                  </a:solidFill>
                </a:rPr>
                <a:t>Herpson</a:t>
              </a:r>
              <a:r>
                <a:rPr lang="en-US" altLang="zh-CN" sz="1100" b="1" dirty="0">
                  <a:solidFill>
                    <a:schemeClr val="bg1">
                      <a:lumMod val="50000"/>
                    </a:schemeClr>
                  </a:solidFill>
                </a:rPr>
                <a:t> </a:t>
              </a:r>
              <a:r>
                <a:rPr lang="en-US" altLang="zh-CN" sz="1100" dirty="0">
                  <a:solidFill>
                    <a:schemeClr val="bg1">
                      <a:lumMod val="50000"/>
                    </a:schemeClr>
                  </a:solidFill>
                </a:rPr>
                <a:t>-The Happiest /</a:t>
              </a:r>
              <a:endParaRPr lang="zh-CN" altLang="en-US" sz="1100" dirty="0">
                <a:solidFill>
                  <a:schemeClr val="bg1">
                    <a:lumMod val="50000"/>
                  </a:schemeClr>
                </a:solidFill>
              </a:endParaRPr>
            </a:p>
          </p:txBody>
        </p:sp>
        <p:cxnSp>
          <p:nvCxnSpPr>
            <p:cNvPr id="27" name="直接连接符 26"/>
            <p:cNvCxnSpPr>
              <a:cxnSpLocks/>
            </p:cNvCxnSpPr>
            <p:nvPr/>
          </p:nvCxnSpPr>
          <p:spPr>
            <a:xfrm>
              <a:off x="907988" y="3982115"/>
              <a:ext cx="6485160" cy="0"/>
            </a:xfrm>
            <a:prstGeom prst="line">
              <a:avLst/>
            </a:prstGeom>
            <a:ln>
              <a:solidFill>
                <a:srgbClr val="49866C"/>
              </a:solidFill>
              <a:prstDash val="sysDot"/>
            </a:ln>
          </p:spPr>
          <p:style>
            <a:lnRef idx="1">
              <a:schemeClr val="accent1"/>
            </a:lnRef>
            <a:fillRef idx="0">
              <a:schemeClr val="accent1"/>
            </a:fillRef>
            <a:effectRef idx="0">
              <a:schemeClr val="accent1"/>
            </a:effectRef>
            <a:fontRef idx="minor">
              <a:schemeClr val="tx1"/>
            </a:fontRef>
          </p:style>
        </p:cxnSp>
      </p:grpSp>
      <p:graphicFrame>
        <p:nvGraphicFramePr>
          <p:cNvPr id="28" name="Diagram 10"/>
          <p:cNvGraphicFramePr/>
          <p:nvPr>
            <p:extLst>
              <p:ext uri="{D42A27DB-BD31-4B8C-83A1-F6EECF244321}">
                <p14:modId xmlns:p14="http://schemas.microsoft.com/office/powerpoint/2010/main" xmlns="" val="1038161212"/>
              </p:ext>
            </p:extLst>
          </p:nvPr>
        </p:nvGraphicFramePr>
        <p:xfrm>
          <a:off x="6464517" y="2240802"/>
          <a:ext cx="4076483" cy="26570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1846513357"/>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7" name="Oval 4"/>
          <p:cNvSpPr>
            <a:spLocks noChangeAspect="1"/>
          </p:cNvSpPr>
          <p:nvPr/>
        </p:nvSpPr>
        <p:spPr bwMode="auto">
          <a:xfrm>
            <a:off x="1977518" y="2348883"/>
            <a:ext cx="2567209" cy="2560849"/>
          </a:xfrm>
          <a:prstGeom prst="ellipse">
            <a:avLst/>
          </a:prstGeom>
          <a:blipFill>
            <a:blip r:embed="rId3" cstate="prin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8" name="Oval 5"/>
          <p:cNvSpPr>
            <a:spLocks noChangeAspect="1"/>
          </p:cNvSpPr>
          <p:nvPr/>
        </p:nvSpPr>
        <p:spPr bwMode="auto">
          <a:xfrm>
            <a:off x="1556852" y="3247467"/>
            <a:ext cx="841331" cy="839249"/>
          </a:xfrm>
          <a:prstGeom prst="ellipse">
            <a:avLst/>
          </a:prstGeom>
          <a:solidFill>
            <a:srgbClr val="49866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9" name="Content Placeholder 2"/>
          <p:cNvSpPr txBox="1">
            <a:spLocks/>
          </p:cNvSpPr>
          <p:nvPr/>
        </p:nvSpPr>
        <p:spPr bwMode="auto">
          <a:xfrm>
            <a:off x="2019671" y="5483435"/>
            <a:ext cx="2711240" cy="1050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900" dirty="0">
                <a:solidFill>
                  <a:schemeClr val="bg1">
                    <a:lumMod val="50000"/>
                  </a:schemeClr>
                </a:solidFill>
                <a:latin typeface="Roboto condensed"/>
                <a:cs typeface="Roboto condensed"/>
              </a:rPr>
              <a:t>Lorem Ipsum has been the industry's standard dummy text ever since the 1500s, when an scrambled it to make a type specimen book.</a:t>
            </a:r>
          </a:p>
        </p:txBody>
      </p:sp>
      <p:sp>
        <p:nvSpPr>
          <p:cNvPr id="10" name="Freeform 11"/>
          <p:cNvSpPr>
            <a:spLocks/>
          </p:cNvSpPr>
          <p:nvPr/>
        </p:nvSpPr>
        <p:spPr bwMode="auto">
          <a:xfrm>
            <a:off x="1882092" y="3495319"/>
            <a:ext cx="190845" cy="343540"/>
          </a:xfrm>
          <a:custGeom>
            <a:avLst/>
            <a:gdLst>
              <a:gd name="T0" fmla="*/ 2147483647 w 200"/>
              <a:gd name="T1" fmla="*/ 2147483647 h 360"/>
              <a:gd name="T2" fmla="*/ 2147483647 w 200"/>
              <a:gd name="T3" fmla="*/ 2147483647 h 360"/>
              <a:gd name="T4" fmla="*/ 2147483647 w 200"/>
              <a:gd name="T5" fmla="*/ 2147483647 h 360"/>
              <a:gd name="T6" fmla="*/ 2147483647 w 200"/>
              <a:gd name="T7" fmla="*/ 2147483647 h 360"/>
              <a:gd name="T8" fmla="*/ 2147483647 w 200"/>
              <a:gd name="T9" fmla="*/ 2147483647 h 360"/>
              <a:gd name="T10" fmla="*/ 2147483647 w 200"/>
              <a:gd name="T11" fmla="*/ 2147483647 h 360"/>
              <a:gd name="T12" fmla="*/ 2147483647 w 200"/>
              <a:gd name="T13" fmla="*/ 2147483647 h 360"/>
              <a:gd name="T14" fmla="*/ 2147483647 w 200"/>
              <a:gd name="T15" fmla="*/ 2147483647 h 360"/>
              <a:gd name="T16" fmla="*/ 2147483647 w 200"/>
              <a:gd name="T17" fmla="*/ 2147483647 h 360"/>
              <a:gd name="T18" fmla="*/ 2147483647 w 200"/>
              <a:gd name="T19" fmla="*/ 2147483647 h 360"/>
              <a:gd name="T20" fmla="*/ 0 w 200"/>
              <a:gd name="T21" fmla="*/ 2147483647 h 360"/>
              <a:gd name="T22" fmla="*/ 0 w 200"/>
              <a:gd name="T23" fmla="*/ 2147483647 h 360"/>
              <a:gd name="T24" fmla="*/ 2147483647 w 200"/>
              <a:gd name="T25" fmla="*/ 2147483647 h 360"/>
              <a:gd name="T26" fmla="*/ 2147483647 w 200"/>
              <a:gd name="T27" fmla="*/ 2147483647 h 360"/>
              <a:gd name="T28" fmla="*/ 2147483647 w 200"/>
              <a:gd name="T29" fmla="*/ 0 h 360"/>
              <a:gd name="T30" fmla="*/ 2147483647 w 200"/>
              <a:gd name="T31" fmla="*/ 0 h 360"/>
              <a:gd name="T32" fmla="*/ 2147483647 w 200"/>
              <a:gd name="T33" fmla="*/ 2147483647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12" name="Title 13"/>
          <p:cNvSpPr txBox="1">
            <a:spLocks/>
          </p:cNvSpPr>
          <p:nvPr/>
        </p:nvSpPr>
        <p:spPr bwMode="auto">
          <a:xfrm>
            <a:off x="1649809" y="4972175"/>
            <a:ext cx="3450967" cy="564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a:solidFill>
                  <a:schemeClr val="bg1">
                    <a:lumMod val="50000"/>
                  </a:schemeClr>
                </a:solidFill>
                <a:latin typeface="Roboto condensed"/>
                <a:cs typeface="Roboto condensed"/>
              </a:rPr>
              <a:t>Facebook </a:t>
            </a:r>
            <a:r>
              <a:rPr lang="en-US" b="1" dirty="0">
                <a:solidFill>
                  <a:schemeClr val="bg1">
                    <a:lumMod val="50000"/>
                  </a:schemeClr>
                </a:solidFill>
                <a:latin typeface="Roboto condensed"/>
                <a:cs typeface="Roboto condensed"/>
              </a:rPr>
              <a:t>45M</a:t>
            </a:r>
          </a:p>
        </p:txBody>
      </p:sp>
      <p:sp>
        <p:nvSpPr>
          <p:cNvPr id="13" name="Oval 12"/>
          <p:cNvSpPr>
            <a:spLocks noChangeAspect="1"/>
          </p:cNvSpPr>
          <p:nvPr/>
        </p:nvSpPr>
        <p:spPr bwMode="auto">
          <a:xfrm>
            <a:off x="5004747" y="2348882"/>
            <a:ext cx="2567209" cy="2560849"/>
          </a:xfrm>
          <a:prstGeom prst="ellipse">
            <a:avLst/>
          </a:prstGeom>
          <a:blipFill>
            <a:blip r:embed="rId4" cstate="prin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14" name="Oval 13"/>
          <p:cNvSpPr>
            <a:spLocks noChangeAspect="1"/>
          </p:cNvSpPr>
          <p:nvPr/>
        </p:nvSpPr>
        <p:spPr bwMode="auto">
          <a:xfrm>
            <a:off x="4584083" y="3247467"/>
            <a:ext cx="841331" cy="839249"/>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15" name="Freeform 16"/>
          <p:cNvSpPr>
            <a:spLocks/>
          </p:cNvSpPr>
          <p:nvPr/>
        </p:nvSpPr>
        <p:spPr bwMode="auto">
          <a:xfrm>
            <a:off x="4830223" y="3525264"/>
            <a:ext cx="349048" cy="283652"/>
          </a:xfrm>
          <a:custGeom>
            <a:avLst/>
            <a:gdLst>
              <a:gd name="T0" fmla="*/ 2147483647 w 368"/>
              <a:gd name="T1" fmla="*/ 2147483647 h 299"/>
              <a:gd name="T2" fmla="*/ 2147483647 w 368"/>
              <a:gd name="T3" fmla="*/ 2147483647 h 299"/>
              <a:gd name="T4" fmla="*/ 2147483647 w 368"/>
              <a:gd name="T5" fmla="*/ 2147483647 h 299"/>
              <a:gd name="T6" fmla="*/ 2147483647 w 368"/>
              <a:gd name="T7" fmla="*/ 2147483647 h 299"/>
              <a:gd name="T8" fmla="*/ 2147483647 w 368"/>
              <a:gd name="T9" fmla="*/ 0 h 299"/>
              <a:gd name="T10" fmla="*/ 2147483647 w 368"/>
              <a:gd name="T11" fmla="*/ 2147483647 h 299"/>
              <a:gd name="T12" fmla="*/ 2147483647 w 368"/>
              <a:gd name="T13" fmla="*/ 2147483647 h 299"/>
              <a:gd name="T14" fmla="*/ 2147483647 w 368"/>
              <a:gd name="T15" fmla="*/ 2147483647 h 299"/>
              <a:gd name="T16" fmla="*/ 2147483647 w 368"/>
              <a:gd name="T17" fmla="*/ 2147483647 h 299"/>
              <a:gd name="T18" fmla="*/ 2147483647 w 368"/>
              <a:gd name="T19" fmla="*/ 2147483647 h 299"/>
              <a:gd name="T20" fmla="*/ 2147483647 w 368"/>
              <a:gd name="T21" fmla="*/ 2147483647 h 299"/>
              <a:gd name="T22" fmla="*/ 2147483647 w 368"/>
              <a:gd name="T23" fmla="*/ 2147483647 h 299"/>
              <a:gd name="T24" fmla="*/ 2147483647 w 368"/>
              <a:gd name="T25" fmla="*/ 2147483647 h 299"/>
              <a:gd name="T26" fmla="*/ 2147483647 w 368"/>
              <a:gd name="T27" fmla="*/ 2147483647 h 299"/>
              <a:gd name="T28" fmla="*/ 2147483647 w 368"/>
              <a:gd name="T29" fmla="*/ 2147483647 h 299"/>
              <a:gd name="T30" fmla="*/ 2147483647 w 368"/>
              <a:gd name="T31" fmla="*/ 2147483647 h 299"/>
              <a:gd name="T32" fmla="*/ 2147483647 w 368"/>
              <a:gd name="T33" fmla="*/ 2147483647 h 299"/>
              <a:gd name="T34" fmla="*/ 0 w 368"/>
              <a:gd name="T35" fmla="*/ 2147483647 h 299"/>
              <a:gd name="T36" fmla="*/ 2147483647 w 368"/>
              <a:gd name="T37" fmla="*/ 2147483647 h 299"/>
              <a:gd name="T38" fmla="*/ 2147483647 w 368"/>
              <a:gd name="T39" fmla="*/ 2147483647 h 299"/>
              <a:gd name="T40" fmla="*/ 2147483647 w 368"/>
              <a:gd name="T41" fmla="*/ 2147483647 h 299"/>
              <a:gd name="T42" fmla="*/ 2147483647 w 368"/>
              <a:gd name="T43" fmla="*/ 2147483647 h 2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16" name="Content Placeholder 2"/>
          <p:cNvSpPr txBox="1">
            <a:spLocks/>
          </p:cNvSpPr>
          <p:nvPr/>
        </p:nvSpPr>
        <p:spPr bwMode="auto">
          <a:xfrm>
            <a:off x="4826995" y="5483435"/>
            <a:ext cx="2711240" cy="1050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120000"/>
              </a:lnSpc>
              <a:defRPr/>
            </a:pPr>
            <a:r>
              <a:rPr lang="en-US" altLang="zh-CN" sz="900" dirty="0">
                <a:solidFill>
                  <a:schemeClr val="bg1">
                    <a:lumMod val="50000"/>
                  </a:schemeClr>
                </a:solidFill>
                <a:latin typeface="Roboto condensed"/>
                <a:cs typeface="Roboto condensed"/>
              </a:rPr>
              <a:t>Lorem Ipsum has been the industry's standard dummy text ever since the 1500s, when an scrambled it to make a type specimen book.</a:t>
            </a:r>
          </a:p>
        </p:txBody>
      </p:sp>
      <p:sp>
        <p:nvSpPr>
          <p:cNvPr id="17" name="Title 13"/>
          <p:cNvSpPr txBox="1">
            <a:spLocks/>
          </p:cNvSpPr>
          <p:nvPr/>
        </p:nvSpPr>
        <p:spPr bwMode="auto">
          <a:xfrm>
            <a:off x="4457131" y="4972175"/>
            <a:ext cx="3450967" cy="564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a:solidFill>
                  <a:schemeClr val="bg1">
                    <a:lumMod val="50000"/>
                  </a:schemeClr>
                </a:solidFill>
                <a:latin typeface="Roboto condensed"/>
                <a:cs typeface="Roboto condensed"/>
              </a:rPr>
              <a:t>Twitter </a:t>
            </a:r>
            <a:r>
              <a:rPr lang="en-US" b="1" dirty="0">
                <a:solidFill>
                  <a:schemeClr val="bg1">
                    <a:lumMod val="50000"/>
                  </a:schemeClr>
                </a:solidFill>
                <a:latin typeface="Roboto condensed"/>
                <a:cs typeface="Roboto condensed"/>
              </a:rPr>
              <a:t>24M</a:t>
            </a:r>
          </a:p>
        </p:txBody>
      </p:sp>
      <p:sp>
        <p:nvSpPr>
          <p:cNvPr id="18" name="Oval 20"/>
          <p:cNvSpPr>
            <a:spLocks noChangeAspect="1"/>
          </p:cNvSpPr>
          <p:nvPr/>
        </p:nvSpPr>
        <p:spPr bwMode="auto">
          <a:xfrm>
            <a:off x="8061175" y="2348882"/>
            <a:ext cx="2567209" cy="2560849"/>
          </a:xfrm>
          <a:prstGeom prst="ellipse">
            <a:avLst/>
          </a:prstGeom>
          <a:blipFill>
            <a:blip r:embed="rId5" cstate="prin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19" name="Oval 21"/>
          <p:cNvSpPr>
            <a:spLocks noChangeAspect="1"/>
          </p:cNvSpPr>
          <p:nvPr/>
        </p:nvSpPr>
        <p:spPr bwMode="auto">
          <a:xfrm>
            <a:off x="7610734" y="3247467"/>
            <a:ext cx="841331" cy="839249"/>
          </a:xfrm>
          <a:prstGeom prst="ellipse">
            <a:avLst/>
          </a:prstGeom>
          <a:solidFill>
            <a:srgbClr val="49866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20" name="Freeform 26"/>
          <p:cNvSpPr>
            <a:spLocks noEditPoints="1"/>
          </p:cNvSpPr>
          <p:nvPr/>
        </p:nvSpPr>
        <p:spPr bwMode="auto">
          <a:xfrm>
            <a:off x="7862904" y="3498310"/>
            <a:ext cx="336991" cy="337562"/>
          </a:xfrm>
          <a:custGeom>
            <a:avLst/>
            <a:gdLst>
              <a:gd name="T0" fmla="*/ 2147483647 w 344"/>
              <a:gd name="T1" fmla="*/ 2147483647 h 344"/>
              <a:gd name="T2" fmla="*/ 2147483647 w 344"/>
              <a:gd name="T3" fmla="*/ 2147483647 h 344"/>
              <a:gd name="T4" fmla="*/ 2147483647 w 344"/>
              <a:gd name="T5" fmla="*/ 2147483647 h 344"/>
              <a:gd name="T6" fmla="*/ 2147483647 w 344"/>
              <a:gd name="T7" fmla="*/ 2147483647 h 344"/>
              <a:gd name="T8" fmla="*/ 0 w 344"/>
              <a:gd name="T9" fmla="*/ 2147483647 h 344"/>
              <a:gd name="T10" fmla="*/ 0 w 344"/>
              <a:gd name="T11" fmla="*/ 2147483647 h 344"/>
              <a:gd name="T12" fmla="*/ 2147483647 w 344"/>
              <a:gd name="T13" fmla="*/ 2147483647 h 344"/>
              <a:gd name="T14" fmla="*/ 2147483647 w 344"/>
              <a:gd name="T15" fmla="*/ 2147483647 h 344"/>
              <a:gd name="T16" fmla="*/ 2147483647 w 344"/>
              <a:gd name="T17" fmla="*/ 2147483647 h 344"/>
              <a:gd name="T18" fmla="*/ 2147483647 w 344"/>
              <a:gd name="T19" fmla="*/ 2147483647 h 344"/>
              <a:gd name="T20" fmla="*/ 2147483647 w 344"/>
              <a:gd name="T21" fmla="*/ 2147483647 h 344"/>
              <a:gd name="T22" fmla="*/ 2147483647 w 344"/>
              <a:gd name="T23" fmla="*/ 2147483647 h 344"/>
              <a:gd name="T24" fmla="*/ 2147483647 w 344"/>
              <a:gd name="T25" fmla="*/ 0 h 344"/>
              <a:gd name="T26" fmla="*/ 2147483647 w 344"/>
              <a:gd name="T27" fmla="*/ 0 h 344"/>
              <a:gd name="T28" fmla="*/ 0 w 344"/>
              <a:gd name="T29" fmla="*/ 2147483647 h 344"/>
              <a:gd name="T30" fmla="*/ 0 w 344"/>
              <a:gd name="T31" fmla="*/ 2147483647 h 344"/>
              <a:gd name="T32" fmla="*/ 2147483647 w 344"/>
              <a:gd name="T33" fmla="*/ 2147483647 h 344"/>
              <a:gd name="T34" fmla="*/ 2147483647 w 344"/>
              <a:gd name="T35" fmla="*/ 2147483647 h 344"/>
              <a:gd name="T36" fmla="*/ 2147483647 w 344"/>
              <a:gd name="T37" fmla="*/ 2147483647 h 344"/>
              <a:gd name="T38" fmla="*/ 2147483647 w 344"/>
              <a:gd name="T39" fmla="*/ 2147483647 h 344"/>
              <a:gd name="T40" fmla="*/ 2147483647 w 344"/>
              <a:gd name="T41" fmla="*/ 2147483647 h 344"/>
              <a:gd name="T42" fmla="*/ 2147483647 w 344"/>
              <a:gd name="T43" fmla="*/ 0 h 344"/>
              <a:gd name="T44" fmla="*/ 2147483647 w 344"/>
              <a:gd name="T45" fmla="*/ 2147483647 h 344"/>
              <a:gd name="T46" fmla="*/ 2147483647 w 344"/>
              <a:gd name="T47" fmla="*/ 2147483647 h 344"/>
              <a:gd name="T48" fmla="*/ 2147483647 w 344"/>
              <a:gd name="T49" fmla="*/ 2147483647 h 344"/>
              <a:gd name="T50" fmla="*/ 2147483647 w 344"/>
              <a:gd name="T51" fmla="*/ 2147483647 h 344"/>
              <a:gd name="T52" fmla="*/ 2147483647 w 344"/>
              <a:gd name="T53" fmla="*/ 2147483647 h 344"/>
              <a:gd name="T54" fmla="*/ 2147483647 w 344"/>
              <a:gd name="T55" fmla="*/ 2147483647 h 344"/>
              <a:gd name="T56" fmla="*/ 2147483647 w 344"/>
              <a:gd name="T57" fmla="*/ 2147483647 h 344"/>
              <a:gd name="T58" fmla="*/ 2147483647 w 344"/>
              <a:gd name="T59" fmla="*/ 2147483647 h 344"/>
              <a:gd name="T60" fmla="*/ 2147483647 w 344"/>
              <a:gd name="T61" fmla="*/ 2147483647 h 344"/>
              <a:gd name="T62" fmla="*/ 2147483647 w 344"/>
              <a:gd name="T63" fmla="*/ 2147483647 h 344"/>
              <a:gd name="T64" fmla="*/ 2147483647 w 344"/>
              <a:gd name="T65" fmla="*/ 2147483647 h 344"/>
              <a:gd name="T66" fmla="*/ 2147483647 w 344"/>
              <a:gd name="T67" fmla="*/ 2147483647 h 344"/>
              <a:gd name="T68" fmla="*/ 2147483647 w 344"/>
              <a:gd name="T69" fmla="*/ 2147483647 h 344"/>
              <a:gd name="T70" fmla="*/ 2147483647 w 344"/>
              <a:gd name="T71" fmla="*/ 2147483647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21" name="Content Placeholder 2"/>
          <p:cNvSpPr txBox="1">
            <a:spLocks/>
          </p:cNvSpPr>
          <p:nvPr/>
        </p:nvSpPr>
        <p:spPr bwMode="auto">
          <a:xfrm>
            <a:off x="7764699" y="5483435"/>
            <a:ext cx="2711240" cy="1050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120000"/>
              </a:lnSpc>
              <a:defRPr/>
            </a:pPr>
            <a:r>
              <a:rPr lang="en-US" altLang="zh-CN" sz="900" dirty="0">
                <a:solidFill>
                  <a:schemeClr val="bg1">
                    <a:lumMod val="50000"/>
                  </a:schemeClr>
                </a:solidFill>
                <a:latin typeface="Roboto condensed"/>
                <a:cs typeface="Roboto condensed"/>
              </a:rPr>
              <a:t>Lorem Ipsum has been the industry's standard dummy text ever since the 1500s, when an scrambled it to make a type specimen book.</a:t>
            </a:r>
          </a:p>
        </p:txBody>
      </p:sp>
      <p:sp>
        <p:nvSpPr>
          <p:cNvPr id="22" name="Title 13"/>
          <p:cNvSpPr txBox="1">
            <a:spLocks/>
          </p:cNvSpPr>
          <p:nvPr/>
        </p:nvSpPr>
        <p:spPr bwMode="auto">
          <a:xfrm>
            <a:off x="7394836" y="4972175"/>
            <a:ext cx="3450967" cy="564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a:solidFill>
                  <a:schemeClr val="bg1">
                    <a:lumMod val="50000"/>
                  </a:schemeClr>
                </a:solidFill>
                <a:latin typeface="Roboto condensed"/>
                <a:cs typeface="Roboto condensed"/>
              </a:rPr>
              <a:t>Instagramm </a:t>
            </a:r>
            <a:r>
              <a:rPr lang="en-US" b="1" dirty="0">
                <a:solidFill>
                  <a:schemeClr val="bg1">
                    <a:lumMod val="50000"/>
                  </a:schemeClr>
                </a:solidFill>
                <a:latin typeface="Roboto condensed"/>
                <a:cs typeface="Roboto condensed"/>
              </a:rPr>
              <a:t>35M</a:t>
            </a:r>
          </a:p>
        </p:txBody>
      </p:sp>
    </p:spTree>
    <p:extLst>
      <p:ext uri="{BB962C8B-B14F-4D97-AF65-F5344CB8AC3E}">
        <p14:creationId xmlns:p14="http://schemas.microsoft.com/office/powerpoint/2010/main" xmlns="" val="324242222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Oval 12"/>
          <p:cNvSpPr/>
          <p:nvPr/>
        </p:nvSpPr>
        <p:spPr>
          <a:xfrm>
            <a:off x="1789334" y="2718689"/>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7" name="Oval 13"/>
          <p:cNvSpPr/>
          <p:nvPr/>
        </p:nvSpPr>
        <p:spPr>
          <a:xfrm>
            <a:off x="1987771" y="2917126"/>
            <a:ext cx="1176338" cy="1176338"/>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8" name="Arc 14"/>
          <p:cNvSpPr/>
          <p:nvPr/>
        </p:nvSpPr>
        <p:spPr>
          <a:xfrm>
            <a:off x="1789334" y="2718689"/>
            <a:ext cx="1573212" cy="1573212"/>
          </a:xfrm>
          <a:prstGeom prst="arc">
            <a:avLst>
              <a:gd name="adj1" fmla="val 16018236"/>
              <a:gd name="adj2" fmla="val 9832525"/>
            </a:avLst>
          </a:prstGeom>
          <a:noFill/>
          <a:ln w="101600" cap="rnd" cmpd="sng">
            <a:solidFill>
              <a:srgbClr val="49866C"/>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Oval 18"/>
          <p:cNvSpPr/>
          <p:nvPr/>
        </p:nvSpPr>
        <p:spPr>
          <a:xfrm>
            <a:off x="4172643" y="2718689"/>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0" name="Oval 19"/>
          <p:cNvSpPr/>
          <p:nvPr/>
        </p:nvSpPr>
        <p:spPr>
          <a:xfrm>
            <a:off x="4371080" y="2917126"/>
            <a:ext cx="1176338" cy="117633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12" name="Arc 20"/>
          <p:cNvSpPr/>
          <p:nvPr/>
        </p:nvSpPr>
        <p:spPr>
          <a:xfrm>
            <a:off x="4172643" y="2718689"/>
            <a:ext cx="1573212" cy="1573212"/>
          </a:xfrm>
          <a:prstGeom prst="arc">
            <a:avLst>
              <a:gd name="adj1" fmla="val 16018236"/>
              <a:gd name="adj2" fmla="val 5788795"/>
            </a:avLst>
          </a:prstGeom>
          <a:noFill/>
          <a:ln w="101600" cap="rnd" cmpd="sng">
            <a:solidFill>
              <a:schemeClr val="accent1">
                <a:lumMod val="7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Oval 22"/>
          <p:cNvSpPr/>
          <p:nvPr/>
        </p:nvSpPr>
        <p:spPr>
          <a:xfrm>
            <a:off x="6548906" y="2718689"/>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4" name="Oval 23"/>
          <p:cNvSpPr/>
          <p:nvPr/>
        </p:nvSpPr>
        <p:spPr>
          <a:xfrm>
            <a:off x="6747344" y="2917126"/>
            <a:ext cx="1176337" cy="1176338"/>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15" name="Arc 24"/>
          <p:cNvSpPr/>
          <p:nvPr/>
        </p:nvSpPr>
        <p:spPr>
          <a:xfrm>
            <a:off x="6548906" y="2718689"/>
            <a:ext cx="1573213" cy="1573212"/>
          </a:xfrm>
          <a:prstGeom prst="arc">
            <a:avLst>
              <a:gd name="adj1" fmla="val 16018236"/>
              <a:gd name="adj2" fmla="val 3132458"/>
            </a:avLst>
          </a:prstGeom>
          <a:noFill/>
          <a:ln w="101600" cap="rnd" cmpd="sng">
            <a:solidFill>
              <a:srgbClr val="49866C"/>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Oval 26"/>
          <p:cNvSpPr/>
          <p:nvPr/>
        </p:nvSpPr>
        <p:spPr>
          <a:xfrm>
            <a:off x="8894637" y="2718689"/>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7" name="Oval 27"/>
          <p:cNvSpPr/>
          <p:nvPr/>
        </p:nvSpPr>
        <p:spPr>
          <a:xfrm>
            <a:off x="9093075" y="2917126"/>
            <a:ext cx="1176337" cy="117633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18" name="Arc 28"/>
          <p:cNvSpPr/>
          <p:nvPr/>
        </p:nvSpPr>
        <p:spPr>
          <a:xfrm>
            <a:off x="8894637" y="2718689"/>
            <a:ext cx="1573213" cy="1573212"/>
          </a:xfrm>
          <a:prstGeom prst="arc">
            <a:avLst>
              <a:gd name="adj1" fmla="val 16018236"/>
              <a:gd name="adj2" fmla="val 13285852"/>
            </a:avLst>
          </a:prstGeom>
          <a:noFill/>
          <a:ln w="101600" cap="rnd" cmpd="sng">
            <a:solidFill>
              <a:schemeClr val="accent1">
                <a:lumMod val="7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20"/>
          <p:cNvSpPr txBox="1"/>
          <p:nvPr/>
        </p:nvSpPr>
        <p:spPr>
          <a:xfrm>
            <a:off x="1510283" y="4705197"/>
            <a:ext cx="2195512" cy="1107996"/>
          </a:xfrm>
          <a:prstGeom prst="rect">
            <a:avLst/>
          </a:prstGeom>
          <a:noFill/>
        </p:spPr>
        <p:txBody>
          <a:bodyPr>
            <a:spAutoFit/>
          </a:bodyPr>
          <a:lstStyle/>
          <a:p>
            <a:pPr algn="ctr">
              <a:defRPr/>
            </a:pPr>
            <a:r>
              <a:rPr lang="zh-CN" altLang="en-US" b="1" dirty="0">
                <a:solidFill>
                  <a:schemeClr val="bg1">
                    <a:lumMod val="65000"/>
                  </a:schemeClr>
                </a:solidFill>
                <a:latin typeface="Impact MT Std" pitchFamily="34" charset="0"/>
                <a:ea typeface="微软雅黑" pitchFamily="34" charset="-122"/>
              </a:rPr>
              <a:t>加入标题</a:t>
            </a:r>
            <a:endParaRPr lang="en-US" altLang="zh-CN" b="1" dirty="0">
              <a:solidFill>
                <a:schemeClr val="bg1">
                  <a:lumMod val="65000"/>
                </a:schemeClr>
              </a:solidFill>
              <a:latin typeface="Impact MT Std" pitchFamily="34" charset="0"/>
              <a:ea typeface="微软雅黑" pitchFamily="34" charset="-122"/>
            </a:endParaRPr>
          </a:p>
          <a:p>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TextBox 21"/>
          <p:cNvSpPr txBox="1"/>
          <p:nvPr/>
        </p:nvSpPr>
        <p:spPr>
          <a:xfrm>
            <a:off x="3861493" y="4705197"/>
            <a:ext cx="2195512" cy="1107996"/>
          </a:xfrm>
          <a:prstGeom prst="rect">
            <a:avLst/>
          </a:prstGeom>
          <a:noFill/>
        </p:spPr>
        <p:txBody>
          <a:bodyPr>
            <a:spAutoFit/>
          </a:bodyPr>
          <a:lstStyle/>
          <a:p>
            <a:pPr lvl="0" algn="ctr">
              <a:defRPr/>
            </a:pPr>
            <a:r>
              <a:rPr lang="zh-CN" altLang="en-US" b="1" dirty="0">
                <a:solidFill>
                  <a:srgbClr val="FFFFFF">
                    <a:lumMod val="65000"/>
                  </a:srgbClr>
                </a:solidFill>
                <a:latin typeface="Impact MT Std" pitchFamily="34" charset="0"/>
                <a:ea typeface="微软雅黑" pitchFamily="34" charset="-122"/>
              </a:rPr>
              <a:t>加入标题</a:t>
            </a:r>
            <a:endParaRPr lang="en-US" altLang="zh-CN" b="1" dirty="0">
              <a:solidFill>
                <a:srgbClr val="FFFFFF">
                  <a:lumMod val="65000"/>
                </a:srgbClr>
              </a:solidFill>
              <a:latin typeface="Impact MT Std" pitchFamily="34" charset="0"/>
              <a:ea typeface="微软雅黑" pitchFamily="34" charset="-122"/>
            </a:endParaRPr>
          </a:p>
          <a:p>
            <a:pPr lvl="0"/>
            <a:endParaRPr lang="en-US" altLang="zh-CN" sz="1200" dirty="0">
              <a:solidFill>
                <a:srgbClr val="FFFFFF">
                  <a:lumMod val="65000"/>
                </a:srgbClr>
              </a:solidFill>
              <a:latin typeface="微软雅黑" panose="020B0503020204020204" pitchFamily="34" charset="-122"/>
              <a:ea typeface="微软雅黑" panose="020B0503020204020204" pitchFamily="34" charset="-122"/>
            </a:endParaRPr>
          </a:p>
          <a:p>
            <a:pPr lvl="0"/>
            <a:r>
              <a:rPr lang="zh-CN" altLang="en-US" sz="1200" dirty="0">
                <a:solidFill>
                  <a:srgbClr val="FFFFFF">
                    <a:lumMod val="65000"/>
                  </a:srgb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srgbClr val="FFFFFF">
                    <a:lumMod val="65000"/>
                  </a:srgbClr>
                </a:solidFill>
                <a:latin typeface="微软雅黑" panose="020B0503020204020204" pitchFamily="34" charset="-122"/>
                <a:ea typeface="微软雅黑" panose="020B0503020204020204" pitchFamily="34" charset="-122"/>
              </a:rPr>
              <a:t>.</a:t>
            </a:r>
            <a:endParaRPr lang="zh-CN" altLang="en-US" sz="1200" dirty="0">
              <a:solidFill>
                <a:srgbClr val="FFFFFF">
                  <a:lumMod val="65000"/>
                </a:srgbClr>
              </a:solidFill>
              <a:latin typeface="微软雅黑" panose="020B0503020204020204" pitchFamily="34" charset="-122"/>
              <a:ea typeface="微软雅黑" panose="020B0503020204020204" pitchFamily="34" charset="-122"/>
            </a:endParaRPr>
          </a:p>
        </p:txBody>
      </p:sp>
      <p:sp>
        <p:nvSpPr>
          <p:cNvPr id="21" name="TextBox 22"/>
          <p:cNvSpPr txBox="1"/>
          <p:nvPr/>
        </p:nvSpPr>
        <p:spPr>
          <a:xfrm>
            <a:off x="6237756" y="4705197"/>
            <a:ext cx="2195513" cy="1107996"/>
          </a:xfrm>
          <a:prstGeom prst="rect">
            <a:avLst/>
          </a:prstGeom>
          <a:noFill/>
        </p:spPr>
        <p:txBody>
          <a:bodyPr>
            <a:spAutoFit/>
          </a:bodyPr>
          <a:lstStyle/>
          <a:p>
            <a:pPr lvl="0" algn="ctr">
              <a:defRPr/>
            </a:pPr>
            <a:r>
              <a:rPr lang="zh-CN" altLang="en-US" b="1" dirty="0">
                <a:solidFill>
                  <a:srgbClr val="FFFFFF">
                    <a:lumMod val="65000"/>
                  </a:srgbClr>
                </a:solidFill>
                <a:latin typeface="Impact MT Std" pitchFamily="34" charset="0"/>
                <a:ea typeface="微软雅黑" pitchFamily="34" charset="-122"/>
              </a:rPr>
              <a:t>加入标题</a:t>
            </a:r>
            <a:endParaRPr lang="en-US" altLang="zh-CN" b="1" dirty="0">
              <a:solidFill>
                <a:srgbClr val="FFFFFF">
                  <a:lumMod val="65000"/>
                </a:srgbClr>
              </a:solidFill>
              <a:latin typeface="Impact MT Std" pitchFamily="34" charset="0"/>
              <a:ea typeface="微软雅黑" pitchFamily="34" charset="-122"/>
            </a:endParaRPr>
          </a:p>
          <a:p>
            <a:pPr lvl="0"/>
            <a:endParaRPr lang="en-US" altLang="zh-CN" sz="1200" dirty="0">
              <a:solidFill>
                <a:srgbClr val="FFFFFF">
                  <a:lumMod val="65000"/>
                </a:srgbClr>
              </a:solidFill>
              <a:latin typeface="微软雅黑" panose="020B0503020204020204" pitchFamily="34" charset="-122"/>
              <a:ea typeface="微软雅黑" panose="020B0503020204020204" pitchFamily="34" charset="-122"/>
            </a:endParaRPr>
          </a:p>
          <a:p>
            <a:pPr lvl="0"/>
            <a:r>
              <a:rPr lang="zh-CN" altLang="en-US" sz="1200" dirty="0">
                <a:solidFill>
                  <a:srgbClr val="FFFFFF">
                    <a:lumMod val="65000"/>
                  </a:srgb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srgbClr val="FFFFFF">
                    <a:lumMod val="65000"/>
                  </a:srgbClr>
                </a:solidFill>
                <a:latin typeface="微软雅黑" panose="020B0503020204020204" pitchFamily="34" charset="-122"/>
                <a:ea typeface="微软雅黑" panose="020B0503020204020204" pitchFamily="34" charset="-122"/>
              </a:rPr>
              <a:t>.</a:t>
            </a:r>
            <a:endParaRPr lang="zh-CN" altLang="en-US" sz="1200" dirty="0">
              <a:solidFill>
                <a:srgbClr val="FFFFFF">
                  <a:lumMod val="65000"/>
                </a:srgbClr>
              </a:solidFill>
              <a:latin typeface="微软雅黑" panose="020B0503020204020204" pitchFamily="34" charset="-122"/>
              <a:ea typeface="微软雅黑" panose="020B0503020204020204" pitchFamily="34" charset="-122"/>
            </a:endParaRPr>
          </a:p>
        </p:txBody>
      </p:sp>
      <p:sp>
        <p:nvSpPr>
          <p:cNvPr id="22" name="TextBox 23"/>
          <p:cNvSpPr txBox="1"/>
          <p:nvPr/>
        </p:nvSpPr>
        <p:spPr>
          <a:xfrm>
            <a:off x="8583487" y="4705197"/>
            <a:ext cx="2195513" cy="1107996"/>
          </a:xfrm>
          <a:prstGeom prst="rect">
            <a:avLst/>
          </a:prstGeom>
          <a:noFill/>
        </p:spPr>
        <p:txBody>
          <a:bodyPr>
            <a:spAutoFit/>
          </a:bodyPr>
          <a:lstStyle/>
          <a:p>
            <a:pPr lvl="0" algn="ctr">
              <a:defRPr/>
            </a:pPr>
            <a:r>
              <a:rPr lang="zh-CN" altLang="en-US" b="1" dirty="0">
                <a:solidFill>
                  <a:srgbClr val="FFFFFF">
                    <a:lumMod val="65000"/>
                  </a:srgbClr>
                </a:solidFill>
                <a:latin typeface="Impact MT Std" pitchFamily="34" charset="0"/>
                <a:ea typeface="微软雅黑" pitchFamily="34" charset="-122"/>
              </a:rPr>
              <a:t>加入标题</a:t>
            </a:r>
            <a:endParaRPr lang="en-US" altLang="zh-CN" b="1" dirty="0">
              <a:solidFill>
                <a:srgbClr val="FFFFFF">
                  <a:lumMod val="65000"/>
                </a:srgbClr>
              </a:solidFill>
              <a:latin typeface="Impact MT Std" pitchFamily="34" charset="0"/>
              <a:ea typeface="微软雅黑" pitchFamily="34" charset="-122"/>
            </a:endParaRPr>
          </a:p>
          <a:p>
            <a:pPr lvl="0"/>
            <a:endParaRPr lang="en-US" altLang="zh-CN" sz="1200" dirty="0">
              <a:solidFill>
                <a:srgbClr val="FFFFFF">
                  <a:lumMod val="65000"/>
                </a:srgbClr>
              </a:solidFill>
              <a:latin typeface="微软雅黑" panose="020B0503020204020204" pitchFamily="34" charset="-122"/>
              <a:ea typeface="微软雅黑" panose="020B0503020204020204" pitchFamily="34" charset="-122"/>
            </a:endParaRPr>
          </a:p>
          <a:p>
            <a:pPr lvl="0"/>
            <a:r>
              <a:rPr lang="zh-CN" altLang="en-US" sz="1200" dirty="0">
                <a:solidFill>
                  <a:srgbClr val="FFFFFF">
                    <a:lumMod val="65000"/>
                  </a:srgb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srgbClr val="FFFFFF">
                    <a:lumMod val="65000"/>
                  </a:srgbClr>
                </a:solidFill>
                <a:latin typeface="微软雅黑" panose="020B0503020204020204" pitchFamily="34" charset="-122"/>
                <a:ea typeface="微软雅黑" panose="020B0503020204020204" pitchFamily="34" charset="-122"/>
              </a:rPr>
              <a:t>.</a:t>
            </a:r>
            <a:endParaRPr lang="zh-CN" altLang="en-US" sz="1200" dirty="0">
              <a:solidFill>
                <a:srgbClr val="FFFFFF">
                  <a:lumMod val="6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68227844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3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style.rotation</p:attrName>
                                        </p:attrNameLst>
                                      </p:cBhvr>
                                      <p:tavLst>
                                        <p:tav tm="0">
                                          <p:val>
                                            <p:fltVal val="90"/>
                                          </p:val>
                                        </p:tav>
                                        <p:tav tm="100000">
                                          <p:val>
                                            <p:fltVal val="0"/>
                                          </p:val>
                                        </p:tav>
                                      </p:tavLst>
                                    </p:anim>
                                    <p:animEffect transition="in" filter="fade">
                                      <p:cBhvr>
                                        <p:cTn id="21" dur="1000"/>
                                        <p:tgtEl>
                                          <p:spTgt spid="7"/>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fltVal val="0"/>
                                          </p:val>
                                        </p:tav>
                                        <p:tav tm="100000">
                                          <p:val>
                                            <p:strVal val="#ppt_w"/>
                                          </p:val>
                                        </p:tav>
                                      </p:tavLst>
                                    </p:anim>
                                    <p:anim calcmode="lin" valueType="num">
                                      <p:cBhvr>
                                        <p:cTn id="25" dur="1000" fill="hold"/>
                                        <p:tgtEl>
                                          <p:spTgt spid="8"/>
                                        </p:tgtEl>
                                        <p:attrNameLst>
                                          <p:attrName>ppt_h</p:attrName>
                                        </p:attrNameLst>
                                      </p:cBhvr>
                                      <p:tavLst>
                                        <p:tav tm="0">
                                          <p:val>
                                            <p:fltVal val="0"/>
                                          </p:val>
                                        </p:tav>
                                        <p:tav tm="100000">
                                          <p:val>
                                            <p:strVal val="#ppt_h"/>
                                          </p:val>
                                        </p:tav>
                                      </p:tavLst>
                                    </p:anim>
                                    <p:anim calcmode="lin" valueType="num">
                                      <p:cBhvr>
                                        <p:cTn id="26" dur="1000" fill="hold"/>
                                        <p:tgtEl>
                                          <p:spTgt spid="8"/>
                                        </p:tgtEl>
                                        <p:attrNameLst>
                                          <p:attrName>style.rotation</p:attrName>
                                        </p:attrNameLst>
                                      </p:cBhvr>
                                      <p:tavLst>
                                        <p:tav tm="0">
                                          <p:val>
                                            <p:fltVal val="90"/>
                                          </p:val>
                                        </p:tav>
                                        <p:tav tm="100000">
                                          <p:val>
                                            <p:fltVal val="0"/>
                                          </p:val>
                                        </p:tav>
                                      </p:tavLst>
                                    </p:anim>
                                    <p:animEffect transition="in" filter="fade">
                                      <p:cBhvr>
                                        <p:cTn id="27" dur="1000"/>
                                        <p:tgtEl>
                                          <p:spTgt spid="8"/>
                                        </p:tgtEl>
                                      </p:cBhvr>
                                    </p:animEffect>
                                  </p:childTnLst>
                                </p:cTn>
                              </p:par>
                              <p:par>
                                <p:cTn id="28" presetID="31"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 calcmode="lin" valueType="num">
                                      <p:cBhvr>
                                        <p:cTn id="32" dur="1000" fill="hold"/>
                                        <p:tgtEl>
                                          <p:spTgt spid="9"/>
                                        </p:tgtEl>
                                        <p:attrNameLst>
                                          <p:attrName>style.rotation</p:attrName>
                                        </p:attrNameLst>
                                      </p:cBhvr>
                                      <p:tavLst>
                                        <p:tav tm="0">
                                          <p:val>
                                            <p:fltVal val="90"/>
                                          </p:val>
                                        </p:tav>
                                        <p:tav tm="100000">
                                          <p:val>
                                            <p:fltVal val="0"/>
                                          </p:val>
                                        </p:tav>
                                      </p:tavLst>
                                    </p:anim>
                                    <p:animEffect transition="in" filter="fade">
                                      <p:cBhvr>
                                        <p:cTn id="33" dur="1000"/>
                                        <p:tgtEl>
                                          <p:spTgt spid="9"/>
                                        </p:tgtEl>
                                      </p:cBhvr>
                                    </p:animEffect>
                                  </p:childTnLst>
                                </p:cTn>
                              </p:par>
                              <p:par>
                                <p:cTn id="34" presetID="31" presetClass="entr" presetSubtype="0" fill="hold" grpId="0" nodeType="withEffect">
                                  <p:stCondLst>
                                    <p:cond delay="50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 calcmode="lin" valueType="num">
                                      <p:cBhvr>
                                        <p:cTn id="38" dur="1000" fill="hold"/>
                                        <p:tgtEl>
                                          <p:spTgt spid="10"/>
                                        </p:tgtEl>
                                        <p:attrNameLst>
                                          <p:attrName>style.rotation</p:attrName>
                                        </p:attrNameLst>
                                      </p:cBhvr>
                                      <p:tavLst>
                                        <p:tav tm="0">
                                          <p:val>
                                            <p:fltVal val="90"/>
                                          </p:val>
                                        </p:tav>
                                        <p:tav tm="100000">
                                          <p:val>
                                            <p:fltVal val="0"/>
                                          </p:val>
                                        </p:tav>
                                      </p:tavLst>
                                    </p:anim>
                                    <p:animEffect transition="in" filter="fade">
                                      <p:cBhvr>
                                        <p:cTn id="39" dur="1000"/>
                                        <p:tgtEl>
                                          <p:spTgt spid="10"/>
                                        </p:tgtEl>
                                      </p:cBhvr>
                                    </p:animEffect>
                                  </p:childTnLst>
                                </p:cTn>
                              </p:par>
                              <p:par>
                                <p:cTn id="40" presetID="31" presetClass="entr" presetSubtype="0" fill="hold" grpId="0" nodeType="withEffect">
                                  <p:stCondLst>
                                    <p:cond delay="5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fltVal val="0"/>
                                          </p:val>
                                        </p:tav>
                                        <p:tav tm="100000">
                                          <p:val>
                                            <p:strVal val="#ppt_w"/>
                                          </p:val>
                                        </p:tav>
                                      </p:tavLst>
                                    </p:anim>
                                    <p:anim calcmode="lin" valueType="num">
                                      <p:cBhvr>
                                        <p:cTn id="43" dur="1000" fill="hold"/>
                                        <p:tgtEl>
                                          <p:spTgt spid="12"/>
                                        </p:tgtEl>
                                        <p:attrNameLst>
                                          <p:attrName>ppt_h</p:attrName>
                                        </p:attrNameLst>
                                      </p:cBhvr>
                                      <p:tavLst>
                                        <p:tav tm="0">
                                          <p:val>
                                            <p:fltVal val="0"/>
                                          </p:val>
                                        </p:tav>
                                        <p:tav tm="100000">
                                          <p:val>
                                            <p:strVal val="#ppt_h"/>
                                          </p:val>
                                        </p:tav>
                                      </p:tavLst>
                                    </p:anim>
                                    <p:anim calcmode="lin" valueType="num">
                                      <p:cBhvr>
                                        <p:cTn id="44" dur="1000" fill="hold"/>
                                        <p:tgtEl>
                                          <p:spTgt spid="12"/>
                                        </p:tgtEl>
                                        <p:attrNameLst>
                                          <p:attrName>style.rotation</p:attrName>
                                        </p:attrNameLst>
                                      </p:cBhvr>
                                      <p:tavLst>
                                        <p:tav tm="0">
                                          <p:val>
                                            <p:fltVal val="90"/>
                                          </p:val>
                                        </p:tav>
                                        <p:tav tm="100000">
                                          <p:val>
                                            <p:fltVal val="0"/>
                                          </p:val>
                                        </p:tav>
                                      </p:tavLst>
                                    </p:anim>
                                    <p:animEffect transition="in" filter="fade">
                                      <p:cBhvr>
                                        <p:cTn id="45" dur="1000"/>
                                        <p:tgtEl>
                                          <p:spTgt spid="12"/>
                                        </p:tgtEl>
                                      </p:cBhvr>
                                    </p:animEffect>
                                  </p:childTnLst>
                                </p:cTn>
                              </p:par>
                              <p:par>
                                <p:cTn id="46" presetID="31" presetClass="entr" presetSubtype="0" fill="hold" grpId="0" nodeType="withEffect">
                                  <p:stCondLst>
                                    <p:cond delay="10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1000" fill="hold"/>
                                        <p:tgtEl>
                                          <p:spTgt spid="13"/>
                                        </p:tgtEl>
                                        <p:attrNameLst>
                                          <p:attrName>ppt_w</p:attrName>
                                        </p:attrNameLst>
                                      </p:cBhvr>
                                      <p:tavLst>
                                        <p:tav tm="0">
                                          <p:val>
                                            <p:fltVal val="0"/>
                                          </p:val>
                                        </p:tav>
                                        <p:tav tm="100000">
                                          <p:val>
                                            <p:strVal val="#ppt_w"/>
                                          </p:val>
                                        </p:tav>
                                      </p:tavLst>
                                    </p:anim>
                                    <p:anim calcmode="lin" valueType="num">
                                      <p:cBhvr>
                                        <p:cTn id="49" dur="1000" fill="hold"/>
                                        <p:tgtEl>
                                          <p:spTgt spid="13"/>
                                        </p:tgtEl>
                                        <p:attrNameLst>
                                          <p:attrName>ppt_h</p:attrName>
                                        </p:attrNameLst>
                                      </p:cBhvr>
                                      <p:tavLst>
                                        <p:tav tm="0">
                                          <p:val>
                                            <p:fltVal val="0"/>
                                          </p:val>
                                        </p:tav>
                                        <p:tav tm="100000">
                                          <p:val>
                                            <p:strVal val="#ppt_h"/>
                                          </p:val>
                                        </p:tav>
                                      </p:tavLst>
                                    </p:anim>
                                    <p:anim calcmode="lin" valueType="num">
                                      <p:cBhvr>
                                        <p:cTn id="50" dur="1000" fill="hold"/>
                                        <p:tgtEl>
                                          <p:spTgt spid="13"/>
                                        </p:tgtEl>
                                        <p:attrNameLst>
                                          <p:attrName>style.rotation</p:attrName>
                                        </p:attrNameLst>
                                      </p:cBhvr>
                                      <p:tavLst>
                                        <p:tav tm="0">
                                          <p:val>
                                            <p:fltVal val="90"/>
                                          </p:val>
                                        </p:tav>
                                        <p:tav tm="100000">
                                          <p:val>
                                            <p:fltVal val="0"/>
                                          </p:val>
                                        </p:tav>
                                      </p:tavLst>
                                    </p:anim>
                                    <p:animEffect transition="in" filter="fade">
                                      <p:cBhvr>
                                        <p:cTn id="51" dur="1000"/>
                                        <p:tgtEl>
                                          <p:spTgt spid="13"/>
                                        </p:tgtEl>
                                      </p:cBhvr>
                                    </p:animEffect>
                                  </p:childTnLst>
                                </p:cTn>
                              </p:par>
                              <p:par>
                                <p:cTn id="52" presetID="31" presetClass="entr" presetSubtype="0" fill="hold" grpId="0" nodeType="withEffect">
                                  <p:stCondLst>
                                    <p:cond delay="100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fltVal val="0"/>
                                          </p:val>
                                        </p:tav>
                                        <p:tav tm="100000">
                                          <p:val>
                                            <p:strVal val="#ppt_w"/>
                                          </p:val>
                                        </p:tav>
                                      </p:tavLst>
                                    </p:anim>
                                    <p:anim calcmode="lin" valueType="num">
                                      <p:cBhvr>
                                        <p:cTn id="55" dur="1000" fill="hold"/>
                                        <p:tgtEl>
                                          <p:spTgt spid="14"/>
                                        </p:tgtEl>
                                        <p:attrNameLst>
                                          <p:attrName>ppt_h</p:attrName>
                                        </p:attrNameLst>
                                      </p:cBhvr>
                                      <p:tavLst>
                                        <p:tav tm="0">
                                          <p:val>
                                            <p:fltVal val="0"/>
                                          </p:val>
                                        </p:tav>
                                        <p:tav tm="100000">
                                          <p:val>
                                            <p:strVal val="#ppt_h"/>
                                          </p:val>
                                        </p:tav>
                                      </p:tavLst>
                                    </p:anim>
                                    <p:anim calcmode="lin" valueType="num">
                                      <p:cBhvr>
                                        <p:cTn id="56" dur="1000" fill="hold"/>
                                        <p:tgtEl>
                                          <p:spTgt spid="14"/>
                                        </p:tgtEl>
                                        <p:attrNameLst>
                                          <p:attrName>style.rotation</p:attrName>
                                        </p:attrNameLst>
                                      </p:cBhvr>
                                      <p:tavLst>
                                        <p:tav tm="0">
                                          <p:val>
                                            <p:fltVal val="90"/>
                                          </p:val>
                                        </p:tav>
                                        <p:tav tm="100000">
                                          <p:val>
                                            <p:fltVal val="0"/>
                                          </p:val>
                                        </p:tav>
                                      </p:tavLst>
                                    </p:anim>
                                    <p:animEffect transition="in" filter="fade">
                                      <p:cBhvr>
                                        <p:cTn id="57" dur="1000"/>
                                        <p:tgtEl>
                                          <p:spTgt spid="14"/>
                                        </p:tgtEl>
                                      </p:cBhvr>
                                    </p:animEffect>
                                  </p:childTnLst>
                                </p:cTn>
                              </p:par>
                              <p:par>
                                <p:cTn id="58" presetID="31" presetClass="entr" presetSubtype="0" fill="hold" grpId="0" nodeType="withEffect">
                                  <p:stCondLst>
                                    <p:cond delay="1000"/>
                                  </p:stCondLst>
                                  <p:childTnLst>
                                    <p:set>
                                      <p:cBhvr>
                                        <p:cTn id="59" dur="1" fill="hold">
                                          <p:stCondLst>
                                            <p:cond delay="0"/>
                                          </p:stCondLst>
                                        </p:cTn>
                                        <p:tgtEl>
                                          <p:spTgt spid="15"/>
                                        </p:tgtEl>
                                        <p:attrNameLst>
                                          <p:attrName>style.visibility</p:attrName>
                                        </p:attrNameLst>
                                      </p:cBhvr>
                                      <p:to>
                                        <p:strVal val="visible"/>
                                      </p:to>
                                    </p:set>
                                    <p:anim calcmode="lin" valueType="num">
                                      <p:cBhvr>
                                        <p:cTn id="60" dur="1000" fill="hold"/>
                                        <p:tgtEl>
                                          <p:spTgt spid="15"/>
                                        </p:tgtEl>
                                        <p:attrNameLst>
                                          <p:attrName>ppt_w</p:attrName>
                                        </p:attrNameLst>
                                      </p:cBhvr>
                                      <p:tavLst>
                                        <p:tav tm="0">
                                          <p:val>
                                            <p:fltVal val="0"/>
                                          </p:val>
                                        </p:tav>
                                        <p:tav tm="100000">
                                          <p:val>
                                            <p:strVal val="#ppt_w"/>
                                          </p:val>
                                        </p:tav>
                                      </p:tavLst>
                                    </p:anim>
                                    <p:anim calcmode="lin" valueType="num">
                                      <p:cBhvr>
                                        <p:cTn id="61" dur="1000" fill="hold"/>
                                        <p:tgtEl>
                                          <p:spTgt spid="15"/>
                                        </p:tgtEl>
                                        <p:attrNameLst>
                                          <p:attrName>ppt_h</p:attrName>
                                        </p:attrNameLst>
                                      </p:cBhvr>
                                      <p:tavLst>
                                        <p:tav tm="0">
                                          <p:val>
                                            <p:fltVal val="0"/>
                                          </p:val>
                                        </p:tav>
                                        <p:tav tm="100000">
                                          <p:val>
                                            <p:strVal val="#ppt_h"/>
                                          </p:val>
                                        </p:tav>
                                      </p:tavLst>
                                    </p:anim>
                                    <p:anim calcmode="lin" valueType="num">
                                      <p:cBhvr>
                                        <p:cTn id="62" dur="1000" fill="hold"/>
                                        <p:tgtEl>
                                          <p:spTgt spid="15"/>
                                        </p:tgtEl>
                                        <p:attrNameLst>
                                          <p:attrName>style.rotation</p:attrName>
                                        </p:attrNameLst>
                                      </p:cBhvr>
                                      <p:tavLst>
                                        <p:tav tm="0">
                                          <p:val>
                                            <p:fltVal val="90"/>
                                          </p:val>
                                        </p:tav>
                                        <p:tav tm="100000">
                                          <p:val>
                                            <p:fltVal val="0"/>
                                          </p:val>
                                        </p:tav>
                                      </p:tavLst>
                                    </p:anim>
                                    <p:animEffect transition="in" filter="fade">
                                      <p:cBhvr>
                                        <p:cTn id="63" dur="1000"/>
                                        <p:tgtEl>
                                          <p:spTgt spid="15"/>
                                        </p:tgtEl>
                                      </p:cBhvr>
                                    </p:animEffect>
                                  </p:childTnLst>
                                </p:cTn>
                              </p:par>
                              <p:par>
                                <p:cTn id="64" presetID="31" presetClass="entr" presetSubtype="0" fill="hold" grpId="0" nodeType="withEffect">
                                  <p:stCondLst>
                                    <p:cond delay="1500"/>
                                  </p:stCondLst>
                                  <p:childTnLst>
                                    <p:set>
                                      <p:cBhvr>
                                        <p:cTn id="65" dur="1" fill="hold">
                                          <p:stCondLst>
                                            <p:cond delay="0"/>
                                          </p:stCondLst>
                                        </p:cTn>
                                        <p:tgtEl>
                                          <p:spTgt spid="16"/>
                                        </p:tgtEl>
                                        <p:attrNameLst>
                                          <p:attrName>style.visibility</p:attrName>
                                        </p:attrNameLst>
                                      </p:cBhvr>
                                      <p:to>
                                        <p:strVal val="visible"/>
                                      </p:to>
                                    </p:set>
                                    <p:anim calcmode="lin" valueType="num">
                                      <p:cBhvr>
                                        <p:cTn id="66" dur="1000" fill="hold"/>
                                        <p:tgtEl>
                                          <p:spTgt spid="16"/>
                                        </p:tgtEl>
                                        <p:attrNameLst>
                                          <p:attrName>ppt_w</p:attrName>
                                        </p:attrNameLst>
                                      </p:cBhvr>
                                      <p:tavLst>
                                        <p:tav tm="0">
                                          <p:val>
                                            <p:fltVal val="0"/>
                                          </p:val>
                                        </p:tav>
                                        <p:tav tm="100000">
                                          <p:val>
                                            <p:strVal val="#ppt_w"/>
                                          </p:val>
                                        </p:tav>
                                      </p:tavLst>
                                    </p:anim>
                                    <p:anim calcmode="lin" valueType="num">
                                      <p:cBhvr>
                                        <p:cTn id="67" dur="1000" fill="hold"/>
                                        <p:tgtEl>
                                          <p:spTgt spid="16"/>
                                        </p:tgtEl>
                                        <p:attrNameLst>
                                          <p:attrName>ppt_h</p:attrName>
                                        </p:attrNameLst>
                                      </p:cBhvr>
                                      <p:tavLst>
                                        <p:tav tm="0">
                                          <p:val>
                                            <p:fltVal val="0"/>
                                          </p:val>
                                        </p:tav>
                                        <p:tav tm="100000">
                                          <p:val>
                                            <p:strVal val="#ppt_h"/>
                                          </p:val>
                                        </p:tav>
                                      </p:tavLst>
                                    </p:anim>
                                    <p:anim calcmode="lin" valueType="num">
                                      <p:cBhvr>
                                        <p:cTn id="68" dur="1000" fill="hold"/>
                                        <p:tgtEl>
                                          <p:spTgt spid="16"/>
                                        </p:tgtEl>
                                        <p:attrNameLst>
                                          <p:attrName>style.rotation</p:attrName>
                                        </p:attrNameLst>
                                      </p:cBhvr>
                                      <p:tavLst>
                                        <p:tav tm="0">
                                          <p:val>
                                            <p:fltVal val="90"/>
                                          </p:val>
                                        </p:tav>
                                        <p:tav tm="100000">
                                          <p:val>
                                            <p:fltVal val="0"/>
                                          </p:val>
                                        </p:tav>
                                      </p:tavLst>
                                    </p:anim>
                                    <p:animEffect transition="in" filter="fade">
                                      <p:cBhvr>
                                        <p:cTn id="69" dur="1000"/>
                                        <p:tgtEl>
                                          <p:spTgt spid="16"/>
                                        </p:tgtEl>
                                      </p:cBhvr>
                                    </p:animEffect>
                                  </p:childTnLst>
                                </p:cTn>
                              </p:par>
                              <p:par>
                                <p:cTn id="70" presetID="31" presetClass="entr" presetSubtype="0" fill="hold" grpId="0" nodeType="withEffect">
                                  <p:stCondLst>
                                    <p:cond delay="1500"/>
                                  </p:stCondLst>
                                  <p:childTnLst>
                                    <p:set>
                                      <p:cBhvr>
                                        <p:cTn id="71" dur="1" fill="hold">
                                          <p:stCondLst>
                                            <p:cond delay="0"/>
                                          </p:stCondLst>
                                        </p:cTn>
                                        <p:tgtEl>
                                          <p:spTgt spid="17"/>
                                        </p:tgtEl>
                                        <p:attrNameLst>
                                          <p:attrName>style.visibility</p:attrName>
                                        </p:attrNameLst>
                                      </p:cBhvr>
                                      <p:to>
                                        <p:strVal val="visible"/>
                                      </p:to>
                                    </p:set>
                                    <p:anim calcmode="lin" valueType="num">
                                      <p:cBhvr>
                                        <p:cTn id="72" dur="1000" fill="hold"/>
                                        <p:tgtEl>
                                          <p:spTgt spid="17"/>
                                        </p:tgtEl>
                                        <p:attrNameLst>
                                          <p:attrName>ppt_w</p:attrName>
                                        </p:attrNameLst>
                                      </p:cBhvr>
                                      <p:tavLst>
                                        <p:tav tm="0">
                                          <p:val>
                                            <p:fltVal val="0"/>
                                          </p:val>
                                        </p:tav>
                                        <p:tav tm="100000">
                                          <p:val>
                                            <p:strVal val="#ppt_w"/>
                                          </p:val>
                                        </p:tav>
                                      </p:tavLst>
                                    </p:anim>
                                    <p:anim calcmode="lin" valueType="num">
                                      <p:cBhvr>
                                        <p:cTn id="73" dur="1000" fill="hold"/>
                                        <p:tgtEl>
                                          <p:spTgt spid="17"/>
                                        </p:tgtEl>
                                        <p:attrNameLst>
                                          <p:attrName>ppt_h</p:attrName>
                                        </p:attrNameLst>
                                      </p:cBhvr>
                                      <p:tavLst>
                                        <p:tav tm="0">
                                          <p:val>
                                            <p:fltVal val="0"/>
                                          </p:val>
                                        </p:tav>
                                        <p:tav tm="100000">
                                          <p:val>
                                            <p:strVal val="#ppt_h"/>
                                          </p:val>
                                        </p:tav>
                                      </p:tavLst>
                                    </p:anim>
                                    <p:anim calcmode="lin" valueType="num">
                                      <p:cBhvr>
                                        <p:cTn id="74" dur="1000" fill="hold"/>
                                        <p:tgtEl>
                                          <p:spTgt spid="17"/>
                                        </p:tgtEl>
                                        <p:attrNameLst>
                                          <p:attrName>style.rotation</p:attrName>
                                        </p:attrNameLst>
                                      </p:cBhvr>
                                      <p:tavLst>
                                        <p:tav tm="0">
                                          <p:val>
                                            <p:fltVal val="90"/>
                                          </p:val>
                                        </p:tav>
                                        <p:tav tm="100000">
                                          <p:val>
                                            <p:fltVal val="0"/>
                                          </p:val>
                                        </p:tav>
                                      </p:tavLst>
                                    </p:anim>
                                    <p:animEffect transition="in" filter="fade">
                                      <p:cBhvr>
                                        <p:cTn id="75" dur="1000"/>
                                        <p:tgtEl>
                                          <p:spTgt spid="17"/>
                                        </p:tgtEl>
                                      </p:cBhvr>
                                    </p:animEffect>
                                  </p:childTnLst>
                                </p:cTn>
                              </p:par>
                              <p:par>
                                <p:cTn id="76" presetID="31" presetClass="entr" presetSubtype="0" fill="hold" grpId="0" nodeType="withEffect">
                                  <p:stCondLst>
                                    <p:cond delay="1500"/>
                                  </p:stCondLst>
                                  <p:childTnLst>
                                    <p:set>
                                      <p:cBhvr>
                                        <p:cTn id="77" dur="1" fill="hold">
                                          <p:stCondLst>
                                            <p:cond delay="0"/>
                                          </p:stCondLst>
                                        </p:cTn>
                                        <p:tgtEl>
                                          <p:spTgt spid="18"/>
                                        </p:tgtEl>
                                        <p:attrNameLst>
                                          <p:attrName>style.visibility</p:attrName>
                                        </p:attrNameLst>
                                      </p:cBhvr>
                                      <p:to>
                                        <p:strVal val="visible"/>
                                      </p:to>
                                    </p:set>
                                    <p:anim calcmode="lin" valueType="num">
                                      <p:cBhvr>
                                        <p:cTn id="78" dur="1000" fill="hold"/>
                                        <p:tgtEl>
                                          <p:spTgt spid="18"/>
                                        </p:tgtEl>
                                        <p:attrNameLst>
                                          <p:attrName>ppt_w</p:attrName>
                                        </p:attrNameLst>
                                      </p:cBhvr>
                                      <p:tavLst>
                                        <p:tav tm="0">
                                          <p:val>
                                            <p:fltVal val="0"/>
                                          </p:val>
                                        </p:tav>
                                        <p:tav tm="100000">
                                          <p:val>
                                            <p:strVal val="#ppt_w"/>
                                          </p:val>
                                        </p:tav>
                                      </p:tavLst>
                                    </p:anim>
                                    <p:anim calcmode="lin" valueType="num">
                                      <p:cBhvr>
                                        <p:cTn id="79" dur="1000" fill="hold"/>
                                        <p:tgtEl>
                                          <p:spTgt spid="18"/>
                                        </p:tgtEl>
                                        <p:attrNameLst>
                                          <p:attrName>ppt_h</p:attrName>
                                        </p:attrNameLst>
                                      </p:cBhvr>
                                      <p:tavLst>
                                        <p:tav tm="0">
                                          <p:val>
                                            <p:fltVal val="0"/>
                                          </p:val>
                                        </p:tav>
                                        <p:tav tm="100000">
                                          <p:val>
                                            <p:strVal val="#ppt_h"/>
                                          </p:val>
                                        </p:tav>
                                      </p:tavLst>
                                    </p:anim>
                                    <p:anim calcmode="lin" valueType="num">
                                      <p:cBhvr>
                                        <p:cTn id="80" dur="1000" fill="hold"/>
                                        <p:tgtEl>
                                          <p:spTgt spid="18"/>
                                        </p:tgtEl>
                                        <p:attrNameLst>
                                          <p:attrName>style.rotation</p:attrName>
                                        </p:attrNameLst>
                                      </p:cBhvr>
                                      <p:tavLst>
                                        <p:tav tm="0">
                                          <p:val>
                                            <p:fltVal val="90"/>
                                          </p:val>
                                        </p:tav>
                                        <p:tav tm="100000">
                                          <p:val>
                                            <p:fltVal val="0"/>
                                          </p:val>
                                        </p:tav>
                                      </p:tavLst>
                                    </p:anim>
                                    <p:animEffect transition="in" filter="fade">
                                      <p:cBhvr>
                                        <p:cTn id="81" dur="1000"/>
                                        <p:tgtEl>
                                          <p:spTgt spid="18"/>
                                        </p:tgtEl>
                                      </p:cBhvr>
                                    </p:animEffect>
                                  </p:childTnLst>
                                </p:cTn>
                              </p:par>
                              <p:par>
                                <p:cTn id="82" presetID="42" presetClass="entr" presetSubtype="0" fill="hold" grpId="0" nodeType="withEffect">
                                  <p:stCondLst>
                                    <p:cond delay="200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anim calcmode="lin" valueType="num">
                                      <p:cBhvr>
                                        <p:cTn id="90" dur="1000" fill="hold"/>
                                        <p:tgtEl>
                                          <p:spTgt spid="20"/>
                                        </p:tgtEl>
                                        <p:attrNameLst>
                                          <p:attrName>ppt_x</p:attrName>
                                        </p:attrNameLst>
                                      </p:cBhvr>
                                      <p:tavLst>
                                        <p:tav tm="0">
                                          <p:val>
                                            <p:strVal val="#ppt_x"/>
                                          </p:val>
                                        </p:tav>
                                        <p:tav tm="100000">
                                          <p:val>
                                            <p:strVal val="#ppt_x"/>
                                          </p:val>
                                        </p:tav>
                                      </p:tavLst>
                                    </p:anim>
                                    <p:anim calcmode="lin" valueType="num">
                                      <p:cBhvr>
                                        <p:cTn id="91" dur="1000" fill="hold"/>
                                        <p:tgtEl>
                                          <p:spTgt spid="2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21"/>
                                        </p:tgtEl>
                                        <p:attrNameLst>
                                          <p:attrName>style.visibility</p:attrName>
                                        </p:attrNameLst>
                                      </p:cBhvr>
                                      <p:to>
                                        <p:strVal val="visible"/>
                                      </p:to>
                                    </p:set>
                                    <p:animEffect transition="in" filter="fade">
                                      <p:cBhvr>
                                        <p:cTn id="94" dur="1000"/>
                                        <p:tgtEl>
                                          <p:spTgt spid="21"/>
                                        </p:tgtEl>
                                      </p:cBhvr>
                                    </p:animEffect>
                                    <p:anim calcmode="lin" valueType="num">
                                      <p:cBhvr>
                                        <p:cTn id="95" dur="1000" fill="hold"/>
                                        <p:tgtEl>
                                          <p:spTgt spid="21"/>
                                        </p:tgtEl>
                                        <p:attrNameLst>
                                          <p:attrName>ppt_x</p:attrName>
                                        </p:attrNameLst>
                                      </p:cBhvr>
                                      <p:tavLst>
                                        <p:tav tm="0">
                                          <p:val>
                                            <p:strVal val="#ppt_x"/>
                                          </p:val>
                                        </p:tav>
                                        <p:tav tm="100000">
                                          <p:val>
                                            <p:strVal val="#ppt_x"/>
                                          </p:val>
                                        </p:tav>
                                      </p:tavLst>
                                    </p:anim>
                                    <p:anim calcmode="lin" valueType="num">
                                      <p:cBhvr>
                                        <p:cTn id="96" dur="1000" fill="hold"/>
                                        <p:tgtEl>
                                          <p:spTgt spid="2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00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1000"/>
                                        <p:tgtEl>
                                          <p:spTgt spid="22"/>
                                        </p:tgtEl>
                                      </p:cBhvr>
                                    </p:animEffect>
                                    <p:anim calcmode="lin" valueType="num">
                                      <p:cBhvr>
                                        <p:cTn id="100" dur="1000" fill="hold"/>
                                        <p:tgtEl>
                                          <p:spTgt spid="22"/>
                                        </p:tgtEl>
                                        <p:attrNameLst>
                                          <p:attrName>ppt_x</p:attrName>
                                        </p:attrNameLst>
                                      </p:cBhvr>
                                      <p:tavLst>
                                        <p:tav tm="0">
                                          <p:val>
                                            <p:strVal val="#ppt_x"/>
                                          </p:val>
                                        </p:tav>
                                        <p:tav tm="100000">
                                          <p:val>
                                            <p:strVal val="#ppt_x"/>
                                          </p:val>
                                        </p:tav>
                                      </p:tavLst>
                                    </p:anim>
                                    <p:anim calcmode="lin" valueType="num">
                                      <p:cBhvr>
                                        <p:cTn id="10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869640" y="2032000"/>
            <a:ext cx="4569260" cy="4105600"/>
            <a:chOff x="1212896" y="1278808"/>
            <a:chExt cx="3349682" cy="3325140"/>
          </a:xfrm>
        </p:grpSpPr>
        <p:sp>
          <p:nvSpPr>
            <p:cNvPr id="7" name="矩形 6"/>
            <p:cNvSpPr/>
            <p:nvPr/>
          </p:nvSpPr>
          <p:spPr>
            <a:xfrm>
              <a:off x="1212896" y="1279672"/>
              <a:ext cx="1694814" cy="1656742"/>
            </a:xfrm>
            <a:prstGeom prst="rect">
              <a:avLst/>
            </a:prstGeom>
            <a:blipFill dpi="0" rotWithShape="1">
              <a:blip r:embed="rId3" cstate="screen">
                <a:extLst>
                  <a:ext uri="{BEBA8EAE-BF5A-486C-A8C5-ECC9F3942E4B}">
                    <a14:imgProps xmlns:a14="http://schemas.microsoft.com/office/drawing/2010/main" xmlns="">
                      <a14:imgLayer r:embed="rId4">
                        <a14:imgEffect>
                          <a14:brightnessContrast bright="20000"/>
                        </a14:imgEffect>
                      </a14:imgLayer>
                    </a14:imgProps>
                  </a:ext>
                  <a:ext uri="{28A0092B-C50C-407E-A947-70E740481C1C}">
                    <a14:useLocalDpi xmlns:a14="http://schemas.microsoft.com/office/drawing/2010/main" xmlns=""/>
                  </a:ext>
                </a:extLst>
              </a:blip>
              <a:srcRect/>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8" name="矩形 7"/>
            <p:cNvSpPr/>
            <p:nvPr/>
          </p:nvSpPr>
          <p:spPr>
            <a:xfrm>
              <a:off x="2934266" y="1278808"/>
              <a:ext cx="1628312" cy="1656742"/>
            </a:xfrm>
            <a:prstGeom prst="rect">
              <a:avLst/>
            </a:prstGeom>
            <a:solidFill>
              <a:srgbClr val="49866C"/>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9" name="矩形 8"/>
            <p:cNvSpPr/>
            <p:nvPr/>
          </p:nvSpPr>
          <p:spPr>
            <a:xfrm>
              <a:off x="1212896" y="2960331"/>
              <a:ext cx="3345722" cy="1643617"/>
            </a:xfrm>
            <a:prstGeom prst="rect">
              <a:avLst/>
            </a:prstGeom>
            <a:blipFill dpi="0" rotWithShape="1">
              <a:blip r:embed="rId5" cstate="print">
                <a:extLst>
                  <a:ext uri="{BEBA8EAE-BF5A-486C-A8C5-ECC9F3942E4B}">
                    <a14:imgProps xmlns:a14="http://schemas.microsoft.com/office/drawing/2010/main" xmlns="">
                      <a14:imgLayer r:embed="rId6">
                        <a14:imgEffect>
                          <a14:brightnessContrast bright="20000"/>
                        </a14:imgEffect>
                      </a14:imgLayer>
                    </a14:imgProps>
                  </a:ext>
                </a:extLst>
              </a:blip>
              <a:srcRect/>
              <a:tile tx="0" ty="0" sx="50000" sy="50000" flip="none" algn="t"/>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grpSp>
      <p:sp>
        <p:nvSpPr>
          <p:cNvPr id="10" name="文本框 9"/>
          <p:cNvSpPr txBox="1"/>
          <p:nvPr/>
        </p:nvSpPr>
        <p:spPr>
          <a:xfrm>
            <a:off x="6778930" y="2749361"/>
            <a:ext cx="3972527" cy="3323987"/>
          </a:xfrm>
          <a:prstGeom prst="rect">
            <a:avLst/>
          </a:prstGeom>
          <a:noFill/>
          <a:effectLst/>
        </p:spPr>
        <p:txBody>
          <a:bodyPr wrap="square" rtlCol="0">
            <a:spAutoFit/>
          </a:bodyPr>
          <a:lstStyle/>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p:txBody>
      </p:sp>
      <p:sp>
        <p:nvSpPr>
          <p:cNvPr id="12" name="文本框 29"/>
          <p:cNvSpPr txBox="1"/>
          <p:nvPr/>
        </p:nvSpPr>
        <p:spPr>
          <a:xfrm>
            <a:off x="6783985" y="1987523"/>
            <a:ext cx="2223686" cy="646331"/>
          </a:xfrm>
          <a:prstGeom prst="rect">
            <a:avLst/>
          </a:prstGeom>
          <a:noFill/>
          <a:effectLst/>
        </p:spPr>
        <p:txBody>
          <a:bodyPr wrap="none" rtlCol="0">
            <a:spAutoFit/>
          </a:bodyPr>
          <a:lstStyle/>
          <a:p>
            <a:r>
              <a:rPr lang="en-US" altLang="zh-CN" sz="3600" b="1" dirty="0">
                <a:solidFill>
                  <a:srgbClr val="49866C"/>
                </a:solidFill>
                <a:latin typeface="方正姚体" panose="02010601030101010101" pitchFamily="2" charset="-122"/>
              </a:rPr>
              <a:t>TEMPLATE</a:t>
            </a:r>
          </a:p>
        </p:txBody>
      </p:sp>
    </p:spTree>
    <p:extLst>
      <p:ext uri="{BB962C8B-B14F-4D97-AF65-F5344CB8AC3E}">
        <p14:creationId xmlns:p14="http://schemas.microsoft.com/office/powerpoint/2010/main" xmlns="" val="179354243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anim calcmode="lin" valueType="num">
                                      <p:cBhvr>
                                        <p:cTn id="20" dur="250" fill="hold"/>
                                        <p:tgtEl>
                                          <p:spTgt spid="10"/>
                                        </p:tgtEl>
                                        <p:attrNameLst>
                                          <p:attrName>ppt_x</p:attrName>
                                        </p:attrNameLst>
                                      </p:cBhvr>
                                      <p:tavLst>
                                        <p:tav tm="0">
                                          <p:val>
                                            <p:strVal val="#ppt_x"/>
                                          </p:val>
                                        </p:tav>
                                        <p:tav tm="100000">
                                          <p:val>
                                            <p:strVal val="#ppt_x"/>
                                          </p:val>
                                        </p:tav>
                                      </p:tavLst>
                                    </p:anim>
                                    <p:anim calcmode="lin" valueType="num">
                                      <p:cBhvr>
                                        <p:cTn id="21" dur="25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50"/>
                                        <p:tgtEl>
                                          <p:spTgt spid="12"/>
                                        </p:tgtEl>
                                      </p:cBhvr>
                                    </p:animEffect>
                                    <p:anim calcmode="lin" valueType="num">
                                      <p:cBhvr>
                                        <p:cTn id="26" dur="250" fill="hold"/>
                                        <p:tgtEl>
                                          <p:spTgt spid="12"/>
                                        </p:tgtEl>
                                        <p:attrNameLst>
                                          <p:attrName>ppt_x</p:attrName>
                                        </p:attrNameLst>
                                      </p:cBhvr>
                                      <p:tavLst>
                                        <p:tav tm="0">
                                          <p:val>
                                            <p:strVal val="#ppt_x"/>
                                          </p:val>
                                        </p:tav>
                                        <p:tav tm="100000">
                                          <p:val>
                                            <p:strVal val="#ppt_x"/>
                                          </p:val>
                                        </p:tav>
                                      </p:tavLst>
                                    </p:anim>
                                    <p:anim calcmode="lin" valueType="num">
                                      <p:cBhvr>
                                        <p:cTn id="27" dur="2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3362543" y="3287699"/>
            <a:ext cx="1655967" cy="1656566"/>
            <a:chOff x="2380844" y="2104214"/>
            <a:chExt cx="1242137" cy="1242137"/>
          </a:xfrm>
          <a:solidFill>
            <a:srgbClr val="49866C"/>
          </a:solidFill>
        </p:grpSpPr>
        <p:sp>
          <p:nvSpPr>
            <p:cNvPr id="15" name="椭圆 14"/>
            <p:cNvSpPr/>
            <p:nvPr/>
          </p:nvSpPr>
          <p:spPr>
            <a:xfrm>
              <a:off x="2380844" y="2104214"/>
              <a:ext cx="1242137" cy="1242137"/>
            </a:xfrm>
            <a:prstGeom prst="ellipse">
              <a:avLst/>
            </a:prstGeom>
            <a:grp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TextBox 9"/>
            <p:cNvSpPr txBox="1"/>
            <p:nvPr/>
          </p:nvSpPr>
          <p:spPr>
            <a:xfrm>
              <a:off x="2680821" y="2593236"/>
              <a:ext cx="591826" cy="311551"/>
            </a:xfrm>
            <a:prstGeom prst="rect">
              <a:avLst/>
            </a:prstGeom>
            <a:grpFill/>
            <a:ln>
              <a:noFill/>
            </a:ln>
          </p:spPr>
          <p:txBody>
            <a:bodyPr wrap="none" rtlCol="0">
              <a:spAutoFit/>
            </a:bodyPr>
            <a:lstStyle/>
            <a:p>
              <a:r>
                <a:rPr lang="en-US" altLang="zh-CN" sz="2100" dirty="0">
                  <a:solidFill>
                    <a:schemeClr val="bg1"/>
                  </a:solidFill>
                  <a:latin typeface="方正正中黑简体" pitchFamily="2" charset="-122"/>
                  <a:ea typeface="方正正中黑简体" pitchFamily="2" charset="-122"/>
                </a:rPr>
                <a:t>15%</a:t>
              </a:r>
              <a:endParaRPr lang="zh-CN" altLang="en-US" sz="2100" dirty="0">
                <a:solidFill>
                  <a:schemeClr val="bg1"/>
                </a:solidFill>
                <a:latin typeface="方正正中黑简体" pitchFamily="2" charset="-122"/>
                <a:ea typeface="方正正中黑简体" pitchFamily="2" charset="-122"/>
              </a:endParaRPr>
            </a:p>
          </p:txBody>
        </p:sp>
      </p:grpSp>
      <p:cxnSp>
        <p:nvCxnSpPr>
          <p:cNvPr id="17" name="直接连接符 16"/>
          <p:cNvCxnSpPr/>
          <p:nvPr/>
        </p:nvCxnSpPr>
        <p:spPr>
          <a:xfrm flipV="1">
            <a:off x="4190525" y="2735509"/>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619650" y="2735508"/>
            <a:ext cx="5708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5431614" y="2735509"/>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431615" y="2735508"/>
            <a:ext cx="31743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749031" y="4968271"/>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3619648" y="5472444"/>
            <a:ext cx="312938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8035064" y="4968272"/>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8035064" y="5472445"/>
            <a:ext cx="5708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TextBox 20"/>
          <p:cNvSpPr txBox="1"/>
          <p:nvPr/>
        </p:nvSpPr>
        <p:spPr>
          <a:xfrm>
            <a:off x="1199896" y="2221837"/>
            <a:ext cx="1477321" cy="369328"/>
          </a:xfrm>
          <a:prstGeom prst="rect">
            <a:avLst/>
          </a:prstGeom>
          <a:noFill/>
        </p:spPr>
        <p:txBody>
          <a:bodyPr wrap="none" lIns="121917" tIns="60958" rIns="121917" bIns="60958" rtlCol="0">
            <a:spAutoFit/>
          </a:bodyPr>
          <a:lstStyle/>
          <a:p>
            <a:r>
              <a:rPr lang="zh-CN" altLang="en-US" sz="1600" dirty="0">
                <a:solidFill>
                  <a:schemeClr val="bg1">
                    <a:lumMod val="50000"/>
                  </a:schemeClr>
                </a:solidFill>
                <a:latin typeface="方正正中黑简体" pitchFamily="2" charset="-122"/>
                <a:ea typeface="方正正中黑简体" pitchFamily="2" charset="-122"/>
              </a:rPr>
              <a:t>添加标题内容</a:t>
            </a:r>
          </a:p>
        </p:txBody>
      </p:sp>
      <p:sp>
        <p:nvSpPr>
          <p:cNvPr id="26" name="矩形 25"/>
          <p:cNvSpPr/>
          <p:nvPr/>
        </p:nvSpPr>
        <p:spPr>
          <a:xfrm>
            <a:off x="1199896" y="2682041"/>
            <a:ext cx="2703659" cy="677104"/>
          </a:xfrm>
          <a:prstGeom prst="rect">
            <a:avLst/>
          </a:prstGeom>
        </p:spPr>
        <p:txBody>
          <a:bodyPr wrap="square" lIns="121917" tIns="60958" rIns="121917" bIns="60958">
            <a:spAutoFit/>
          </a:bodyPr>
          <a:lstStyle/>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p:txBody>
      </p:sp>
      <p:sp>
        <p:nvSpPr>
          <p:cNvPr id="27" name="TextBox 22"/>
          <p:cNvSpPr txBox="1"/>
          <p:nvPr/>
        </p:nvSpPr>
        <p:spPr>
          <a:xfrm>
            <a:off x="1199896" y="4911025"/>
            <a:ext cx="1477321" cy="369328"/>
          </a:xfrm>
          <a:prstGeom prst="rect">
            <a:avLst/>
          </a:prstGeom>
          <a:noFill/>
        </p:spPr>
        <p:txBody>
          <a:bodyPr wrap="none" lIns="121917" tIns="60958" rIns="121917" bIns="60958" rtlCol="0">
            <a:spAutoFit/>
          </a:bodyPr>
          <a:lstStyle/>
          <a:p>
            <a:r>
              <a:rPr lang="zh-CN" altLang="en-US" sz="1600" dirty="0">
                <a:solidFill>
                  <a:schemeClr val="bg1">
                    <a:lumMod val="50000"/>
                  </a:schemeClr>
                </a:solidFill>
                <a:latin typeface="方正正中黑简体" pitchFamily="2" charset="-122"/>
                <a:ea typeface="方正正中黑简体" pitchFamily="2" charset="-122"/>
              </a:rPr>
              <a:t>添加标题内容</a:t>
            </a:r>
          </a:p>
        </p:txBody>
      </p:sp>
      <p:sp>
        <p:nvSpPr>
          <p:cNvPr id="28" name="矩形 27"/>
          <p:cNvSpPr/>
          <p:nvPr/>
        </p:nvSpPr>
        <p:spPr>
          <a:xfrm>
            <a:off x="1199896" y="5371229"/>
            <a:ext cx="2703659" cy="677104"/>
          </a:xfrm>
          <a:prstGeom prst="rect">
            <a:avLst/>
          </a:prstGeom>
        </p:spPr>
        <p:txBody>
          <a:bodyPr wrap="square" lIns="121917" tIns="60958" rIns="121917" bIns="60958">
            <a:spAutoFit/>
          </a:bodyPr>
          <a:lstStyle/>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p:txBody>
      </p:sp>
      <p:sp>
        <p:nvSpPr>
          <p:cNvPr id="29" name="TextBox 24"/>
          <p:cNvSpPr txBox="1"/>
          <p:nvPr/>
        </p:nvSpPr>
        <p:spPr>
          <a:xfrm>
            <a:off x="8792147" y="2221837"/>
            <a:ext cx="1477321" cy="369328"/>
          </a:xfrm>
          <a:prstGeom prst="rect">
            <a:avLst/>
          </a:prstGeom>
          <a:noFill/>
        </p:spPr>
        <p:txBody>
          <a:bodyPr wrap="none" lIns="121917" tIns="60958" rIns="121917" bIns="60958" rtlCol="0">
            <a:spAutoFit/>
          </a:bodyPr>
          <a:lstStyle/>
          <a:p>
            <a:r>
              <a:rPr lang="zh-CN" altLang="en-US" sz="1600" dirty="0">
                <a:solidFill>
                  <a:schemeClr val="bg1">
                    <a:lumMod val="50000"/>
                  </a:schemeClr>
                </a:solidFill>
                <a:latin typeface="方正正中黑简体" pitchFamily="2" charset="-122"/>
                <a:ea typeface="方正正中黑简体" pitchFamily="2" charset="-122"/>
              </a:rPr>
              <a:t>添加标题内容</a:t>
            </a:r>
          </a:p>
        </p:txBody>
      </p:sp>
      <p:sp>
        <p:nvSpPr>
          <p:cNvPr id="30" name="矩形 29"/>
          <p:cNvSpPr/>
          <p:nvPr/>
        </p:nvSpPr>
        <p:spPr>
          <a:xfrm>
            <a:off x="8792147" y="2682041"/>
            <a:ext cx="2703659" cy="677104"/>
          </a:xfrm>
          <a:prstGeom prst="rect">
            <a:avLst/>
          </a:prstGeom>
        </p:spPr>
        <p:txBody>
          <a:bodyPr wrap="square" lIns="121917" tIns="60958" rIns="121917" bIns="60958">
            <a:spAutoFit/>
          </a:bodyPr>
          <a:lstStyle/>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p:txBody>
      </p:sp>
      <p:sp>
        <p:nvSpPr>
          <p:cNvPr id="31" name="TextBox 26"/>
          <p:cNvSpPr txBox="1"/>
          <p:nvPr/>
        </p:nvSpPr>
        <p:spPr>
          <a:xfrm>
            <a:off x="8768970" y="4911025"/>
            <a:ext cx="1477321" cy="369328"/>
          </a:xfrm>
          <a:prstGeom prst="rect">
            <a:avLst/>
          </a:prstGeom>
          <a:noFill/>
        </p:spPr>
        <p:txBody>
          <a:bodyPr wrap="none" lIns="121917" tIns="60958" rIns="121917" bIns="60958" rtlCol="0">
            <a:spAutoFit/>
          </a:bodyPr>
          <a:lstStyle/>
          <a:p>
            <a:r>
              <a:rPr lang="zh-CN" altLang="en-US" sz="1600" dirty="0">
                <a:solidFill>
                  <a:schemeClr val="bg1">
                    <a:lumMod val="50000"/>
                  </a:schemeClr>
                </a:solidFill>
                <a:latin typeface="方正正中黑简体" pitchFamily="2" charset="-122"/>
                <a:ea typeface="方正正中黑简体" pitchFamily="2" charset="-122"/>
              </a:rPr>
              <a:t>添加标题内容</a:t>
            </a:r>
          </a:p>
        </p:txBody>
      </p:sp>
      <p:sp>
        <p:nvSpPr>
          <p:cNvPr id="32" name="矩形 31"/>
          <p:cNvSpPr/>
          <p:nvPr/>
        </p:nvSpPr>
        <p:spPr>
          <a:xfrm>
            <a:off x="8768970" y="5371229"/>
            <a:ext cx="2703659" cy="677104"/>
          </a:xfrm>
          <a:prstGeom prst="rect">
            <a:avLst/>
          </a:prstGeom>
        </p:spPr>
        <p:txBody>
          <a:bodyPr wrap="square" lIns="121917" tIns="60958" rIns="121917" bIns="60958">
            <a:spAutoFit/>
          </a:bodyPr>
          <a:lstStyle/>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p:txBody>
      </p:sp>
      <p:grpSp>
        <p:nvGrpSpPr>
          <p:cNvPr id="33" name="组合 32"/>
          <p:cNvGrpSpPr/>
          <p:nvPr/>
        </p:nvGrpSpPr>
        <p:grpSpPr>
          <a:xfrm>
            <a:off x="4603632" y="3287699"/>
            <a:ext cx="1655967" cy="1656566"/>
            <a:chOff x="3311782" y="2104214"/>
            <a:chExt cx="1242137" cy="1242137"/>
          </a:xfrm>
          <a:solidFill>
            <a:schemeClr val="accent1">
              <a:lumMod val="75000"/>
            </a:schemeClr>
          </a:solidFill>
        </p:grpSpPr>
        <p:sp>
          <p:nvSpPr>
            <p:cNvPr id="34" name="椭圆 33"/>
            <p:cNvSpPr/>
            <p:nvPr/>
          </p:nvSpPr>
          <p:spPr>
            <a:xfrm>
              <a:off x="3311782" y="2104214"/>
              <a:ext cx="1242137" cy="1242137"/>
            </a:xfrm>
            <a:prstGeom prst="ellipse">
              <a:avLst/>
            </a:prstGeom>
            <a:grp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0"/>
            <p:cNvSpPr txBox="1"/>
            <p:nvPr/>
          </p:nvSpPr>
          <p:spPr>
            <a:xfrm>
              <a:off x="3589988" y="2593236"/>
              <a:ext cx="627899" cy="311551"/>
            </a:xfrm>
            <a:prstGeom prst="rect">
              <a:avLst/>
            </a:prstGeom>
            <a:grpFill/>
            <a:ln>
              <a:noFill/>
            </a:ln>
          </p:spPr>
          <p:txBody>
            <a:bodyPr wrap="none" rtlCol="0">
              <a:spAutoFit/>
            </a:bodyPr>
            <a:lstStyle/>
            <a:p>
              <a:r>
                <a:rPr lang="en-US" altLang="zh-CN" sz="2100" dirty="0">
                  <a:solidFill>
                    <a:schemeClr val="bg1"/>
                  </a:solidFill>
                  <a:latin typeface="方正正中黑简体" pitchFamily="2" charset="-122"/>
                  <a:ea typeface="方正正中黑简体" pitchFamily="2" charset="-122"/>
                </a:rPr>
                <a:t>35%</a:t>
              </a:r>
              <a:endParaRPr lang="zh-CN" altLang="en-US" sz="2100" dirty="0">
                <a:solidFill>
                  <a:schemeClr val="bg1"/>
                </a:solidFill>
                <a:latin typeface="方正正中黑简体" pitchFamily="2" charset="-122"/>
                <a:ea typeface="方正正中黑简体" pitchFamily="2" charset="-122"/>
              </a:endParaRPr>
            </a:p>
          </p:txBody>
        </p:sp>
      </p:grpSp>
      <p:grpSp>
        <p:nvGrpSpPr>
          <p:cNvPr id="36" name="组合 35"/>
          <p:cNvGrpSpPr/>
          <p:nvPr/>
        </p:nvGrpSpPr>
        <p:grpSpPr>
          <a:xfrm>
            <a:off x="5887608" y="3287699"/>
            <a:ext cx="1655967" cy="1656566"/>
            <a:chOff x="4274889" y="2104214"/>
            <a:chExt cx="1242137" cy="1242137"/>
          </a:xfrm>
          <a:solidFill>
            <a:srgbClr val="49866C"/>
          </a:solidFill>
        </p:grpSpPr>
        <p:sp>
          <p:nvSpPr>
            <p:cNvPr id="37" name="椭圆 36"/>
            <p:cNvSpPr/>
            <p:nvPr/>
          </p:nvSpPr>
          <p:spPr>
            <a:xfrm>
              <a:off x="4274889" y="2104214"/>
              <a:ext cx="1242137" cy="1242137"/>
            </a:xfrm>
            <a:prstGeom prst="ellipse">
              <a:avLst/>
            </a:prstGeom>
            <a:grp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4"/>
            <p:cNvSpPr txBox="1"/>
            <p:nvPr/>
          </p:nvSpPr>
          <p:spPr>
            <a:xfrm>
              <a:off x="4598439" y="2593236"/>
              <a:ext cx="633910" cy="311551"/>
            </a:xfrm>
            <a:prstGeom prst="rect">
              <a:avLst/>
            </a:prstGeom>
            <a:grpFill/>
            <a:ln>
              <a:noFill/>
            </a:ln>
          </p:spPr>
          <p:txBody>
            <a:bodyPr wrap="none" rtlCol="0">
              <a:spAutoFit/>
            </a:bodyPr>
            <a:lstStyle/>
            <a:p>
              <a:r>
                <a:rPr lang="en-US" altLang="zh-CN" sz="2100" dirty="0">
                  <a:solidFill>
                    <a:schemeClr val="bg1"/>
                  </a:solidFill>
                  <a:latin typeface="方正正中黑简体" pitchFamily="2" charset="-122"/>
                  <a:ea typeface="方正正中黑简体" pitchFamily="2" charset="-122"/>
                </a:rPr>
                <a:t>60%</a:t>
              </a:r>
              <a:endParaRPr lang="zh-CN" altLang="en-US" sz="2100" dirty="0">
                <a:solidFill>
                  <a:schemeClr val="bg1"/>
                </a:solidFill>
                <a:latin typeface="方正正中黑简体" pitchFamily="2" charset="-122"/>
                <a:ea typeface="方正正中黑简体" pitchFamily="2" charset="-122"/>
              </a:endParaRPr>
            </a:p>
          </p:txBody>
        </p:sp>
      </p:grpSp>
      <p:grpSp>
        <p:nvGrpSpPr>
          <p:cNvPr id="39" name="组合 38"/>
          <p:cNvGrpSpPr/>
          <p:nvPr/>
        </p:nvGrpSpPr>
        <p:grpSpPr>
          <a:xfrm>
            <a:off x="7195583" y="3287699"/>
            <a:ext cx="1655967" cy="1656566"/>
            <a:chOff x="5255998" y="2104214"/>
            <a:chExt cx="1242137" cy="1242137"/>
          </a:xfrm>
          <a:solidFill>
            <a:schemeClr val="accent1">
              <a:lumMod val="75000"/>
            </a:schemeClr>
          </a:solidFill>
        </p:grpSpPr>
        <p:sp>
          <p:nvSpPr>
            <p:cNvPr id="40" name="椭圆 39"/>
            <p:cNvSpPr/>
            <p:nvPr/>
          </p:nvSpPr>
          <p:spPr>
            <a:xfrm>
              <a:off x="5255998" y="2104214"/>
              <a:ext cx="1242137" cy="1242137"/>
            </a:xfrm>
            <a:prstGeom prst="ellipse">
              <a:avLst/>
            </a:prstGeom>
            <a:grp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37"/>
            <p:cNvSpPr txBox="1"/>
            <p:nvPr/>
          </p:nvSpPr>
          <p:spPr>
            <a:xfrm>
              <a:off x="5588173" y="2593236"/>
              <a:ext cx="627899" cy="311551"/>
            </a:xfrm>
            <a:prstGeom prst="rect">
              <a:avLst/>
            </a:prstGeom>
            <a:grpFill/>
            <a:ln>
              <a:noFill/>
            </a:ln>
          </p:spPr>
          <p:txBody>
            <a:bodyPr wrap="none" rtlCol="0">
              <a:spAutoFit/>
            </a:bodyPr>
            <a:lstStyle/>
            <a:p>
              <a:r>
                <a:rPr lang="en-US" altLang="zh-CN" sz="2100" dirty="0">
                  <a:solidFill>
                    <a:srgbClr val="FFFFFF"/>
                  </a:solidFill>
                  <a:latin typeface="方正正中黑简体" pitchFamily="2" charset="-122"/>
                  <a:ea typeface="方正正中黑简体" pitchFamily="2" charset="-122"/>
                </a:rPr>
                <a:t>85%</a:t>
              </a:r>
              <a:endParaRPr lang="zh-CN" altLang="en-US" sz="2100" dirty="0">
                <a:solidFill>
                  <a:srgbClr val="FFFFFF"/>
                </a:solidFill>
                <a:latin typeface="方正正中黑简体" pitchFamily="2" charset="-122"/>
                <a:ea typeface="方正正中黑简体" pitchFamily="2" charset="-122"/>
              </a:endParaRPr>
            </a:p>
          </p:txBody>
        </p:sp>
      </p:grpSp>
    </p:spTree>
    <p:extLst>
      <p:ext uri="{BB962C8B-B14F-4D97-AF65-F5344CB8AC3E}">
        <p14:creationId xmlns:p14="http://schemas.microsoft.com/office/powerpoint/2010/main" xmlns="" val="5902914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400" fill="hold"/>
                                        <p:tgtEl>
                                          <p:spTgt spid="14"/>
                                        </p:tgtEl>
                                        <p:attrNameLst>
                                          <p:attrName>ppt_x</p:attrName>
                                        </p:attrNameLst>
                                      </p:cBhvr>
                                      <p:tavLst>
                                        <p:tav tm="0">
                                          <p:val>
                                            <p:strVal val="0-#ppt_w/2"/>
                                          </p:val>
                                        </p:tav>
                                        <p:tav tm="100000">
                                          <p:val>
                                            <p:strVal val="#ppt_x"/>
                                          </p:val>
                                        </p:tav>
                                      </p:tavLst>
                                    </p:anim>
                                    <p:anim calcmode="lin" valueType="num">
                                      <p:cBhvr additive="base">
                                        <p:cTn id="14" dur="4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8"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400" fill="hold"/>
                                        <p:tgtEl>
                                          <p:spTgt spid="33"/>
                                        </p:tgtEl>
                                        <p:attrNameLst>
                                          <p:attrName>ppt_x</p:attrName>
                                        </p:attrNameLst>
                                      </p:cBhvr>
                                      <p:tavLst>
                                        <p:tav tm="0">
                                          <p:val>
                                            <p:strVal val="0-#ppt_w/2"/>
                                          </p:val>
                                        </p:tav>
                                        <p:tav tm="100000">
                                          <p:val>
                                            <p:strVal val="#ppt_x"/>
                                          </p:val>
                                        </p:tav>
                                      </p:tavLst>
                                    </p:anim>
                                    <p:anim calcmode="lin" valueType="num">
                                      <p:cBhvr additive="base">
                                        <p:cTn id="19" dur="400" fill="hold"/>
                                        <p:tgtEl>
                                          <p:spTgt spid="33"/>
                                        </p:tgtEl>
                                        <p:attrNameLst>
                                          <p:attrName>ppt_y</p:attrName>
                                        </p:attrNameLst>
                                      </p:cBhvr>
                                      <p:tavLst>
                                        <p:tav tm="0">
                                          <p:val>
                                            <p:strVal val="#ppt_y"/>
                                          </p:val>
                                        </p:tav>
                                        <p:tav tm="100000">
                                          <p:val>
                                            <p:strVal val="#ppt_y"/>
                                          </p:val>
                                        </p:tav>
                                      </p:tavLst>
                                    </p:anim>
                                  </p:childTnLst>
                                </p:cTn>
                              </p:par>
                            </p:childTnLst>
                          </p:cTn>
                        </p:par>
                        <p:par>
                          <p:cTn id="20" fill="hold">
                            <p:stCondLst>
                              <p:cond delay="1550"/>
                            </p:stCondLst>
                            <p:childTnLst>
                              <p:par>
                                <p:cTn id="21" presetID="2" presetClass="entr" presetSubtype="8"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400" fill="hold"/>
                                        <p:tgtEl>
                                          <p:spTgt spid="36"/>
                                        </p:tgtEl>
                                        <p:attrNameLst>
                                          <p:attrName>ppt_x</p:attrName>
                                        </p:attrNameLst>
                                      </p:cBhvr>
                                      <p:tavLst>
                                        <p:tav tm="0">
                                          <p:val>
                                            <p:strVal val="0-#ppt_w/2"/>
                                          </p:val>
                                        </p:tav>
                                        <p:tav tm="100000">
                                          <p:val>
                                            <p:strVal val="#ppt_x"/>
                                          </p:val>
                                        </p:tav>
                                      </p:tavLst>
                                    </p:anim>
                                    <p:anim calcmode="lin" valueType="num">
                                      <p:cBhvr additive="base">
                                        <p:cTn id="24" dur="4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1950"/>
                            </p:stCondLst>
                            <p:childTnLst>
                              <p:par>
                                <p:cTn id="26" presetID="2" presetClass="entr" presetSubtype="8"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400" fill="hold"/>
                                        <p:tgtEl>
                                          <p:spTgt spid="39"/>
                                        </p:tgtEl>
                                        <p:attrNameLst>
                                          <p:attrName>ppt_x</p:attrName>
                                        </p:attrNameLst>
                                      </p:cBhvr>
                                      <p:tavLst>
                                        <p:tav tm="0">
                                          <p:val>
                                            <p:strVal val="0-#ppt_w/2"/>
                                          </p:val>
                                        </p:tav>
                                        <p:tav tm="100000">
                                          <p:val>
                                            <p:strVal val="#ppt_x"/>
                                          </p:val>
                                        </p:tav>
                                      </p:tavLst>
                                    </p:anim>
                                    <p:anim calcmode="lin" valueType="num">
                                      <p:cBhvr additive="base">
                                        <p:cTn id="29" dur="400" fill="hold"/>
                                        <p:tgtEl>
                                          <p:spTgt spid="39"/>
                                        </p:tgtEl>
                                        <p:attrNameLst>
                                          <p:attrName>ppt_y</p:attrName>
                                        </p:attrNameLst>
                                      </p:cBhvr>
                                      <p:tavLst>
                                        <p:tav tm="0">
                                          <p:val>
                                            <p:strVal val="#ppt_y"/>
                                          </p:val>
                                        </p:tav>
                                        <p:tav tm="100000">
                                          <p:val>
                                            <p:strVal val="#ppt_y"/>
                                          </p:val>
                                        </p:tav>
                                      </p:tavLst>
                                    </p:anim>
                                  </p:childTnLst>
                                </p:cTn>
                              </p:par>
                            </p:childTnLst>
                          </p:cTn>
                        </p:par>
                        <p:par>
                          <p:cTn id="30" fill="hold">
                            <p:stCondLst>
                              <p:cond delay="2350"/>
                            </p:stCondLst>
                            <p:childTnLst>
                              <p:par>
                                <p:cTn id="31" presetID="2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par>
                          <p:cTn id="34" fill="hold">
                            <p:stCondLst>
                              <p:cond delay="2850"/>
                            </p:stCondLst>
                            <p:childTnLst>
                              <p:par>
                                <p:cTn id="35" presetID="22" presetClass="entr" presetSubtype="2"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right)">
                                      <p:cBhvr>
                                        <p:cTn id="37" dur="500"/>
                                        <p:tgtEl>
                                          <p:spTgt spid="18"/>
                                        </p:tgtEl>
                                      </p:cBhvr>
                                    </p:animEffect>
                                  </p:childTnLst>
                                </p:cTn>
                              </p:par>
                            </p:childTnLst>
                          </p:cTn>
                        </p:par>
                        <p:par>
                          <p:cTn id="38" fill="hold">
                            <p:stCondLst>
                              <p:cond delay="3350"/>
                            </p:stCondLst>
                            <p:childTnLst>
                              <p:par>
                                <p:cTn id="39" presetID="47"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600"/>
                                        <p:tgtEl>
                                          <p:spTgt spid="25"/>
                                        </p:tgtEl>
                                      </p:cBhvr>
                                    </p:animEffect>
                                    <p:anim calcmode="lin" valueType="num">
                                      <p:cBhvr>
                                        <p:cTn id="42" dur="600" fill="hold"/>
                                        <p:tgtEl>
                                          <p:spTgt spid="25"/>
                                        </p:tgtEl>
                                        <p:attrNameLst>
                                          <p:attrName>ppt_x</p:attrName>
                                        </p:attrNameLst>
                                      </p:cBhvr>
                                      <p:tavLst>
                                        <p:tav tm="0">
                                          <p:val>
                                            <p:strVal val="#ppt_x"/>
                                          </p:val>
                                        </p:tav>
                                        <p:tav tm="100000">
                                          <p:val>
                                            <p:strVal val="#ppt_x"/>
                                          </p:val>
                                        </p:tav>
                                      </p:tavLst>
                                    </p:anim>
                                    <p:anim calcmode="lin" valueType="num">
                                      <p:cBhvr>
                                        <p:cTn id="43" dur="600" fill="hold"/>
                                        <p:tgtEl>
                                          <p:spTgt spid="2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600"/>
                                        <p:tgtEl>
                                          <p:spTgt spid="26"/>
                                        </p:tgtEl>
                                      </p:cBhvr>
                                    </p:animEffect>
                                    <p:anim calcmode="lin" valueType="num">
                                      <p:cBhvr>
                                        <p:cTn id="47" dur="600" fill="hold"/>
                                        <p:tgtEl>
                                          <p:spTgt spid="26"/>
                                        </p:tgtEl>
                                        <p:attrNameLst>
                                          <p:attrName>ppt_x</p:attrName>
                                        </p:attrNameLst>
                                      </p:cBhvr>
                                      <p:tavLst>
                                        <p:tav tm="0">
                                          <p:val>
                                            <p:strVal val="#ppt_x"/>
                                          </p:val>
                                        </p:tav>
                                        <p:tav tm="100000">
                                          <p:val>
                                            <p:strVal val="#ppt_x"/>
                                          </p:val>
                                        </p:tav>
                                      </p:tavLst>
                                    </p:anim>
                                    <p:anim calcmode="lin" valueType="num">
                                      <p:cBhvr>
                                        <p:cTn id="48" dur="600" fill="hold"/>
                                        <p:tgtEl>
                                          <p:spTgt spid="26"/>
                                        </p:tgtEl>
                                        <p:attrNameLst>
                                          <p:attrName>ppt_y</p:attrName>
                                        </p:attrNameLst>
                                      </p:cBhvr>
                                      <p:tavLst>
                                        <p:tav tm="0">
                                          <p:val>
                                            <p:strVal val="#ppt_y+.1"/>
                                          </p:val>
                                        </p:tav>
                                        <p:tav tm="100000">
                                          <p:val>
                                            <p:strVal val="#ppt_y"/>
                                          </p:val>
                                        </p:tav>
                                      </p:tavLst>
                                    </p:anim>
                                  </p:childTnLst>
                                </p:cTn>
                              </p:par>
                            </p:childTnLst>
                          </p:cTn>
                        </p:par>
                        <p:par>
                          <p:cTn id="49" fill="hold">
                            <p:stCondLst>
                              <p:cond delay="3950"/>
                            </p:stCondLst>
                            <p:childTnLst>
                              <p:par>
                                <p:cTn id="50" presetID="22" presetClass="entr" presetSubtype="4"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childTnLst>
                          </p:cTn>
                        </p:par>
                        <p:par>
                          <p:cTn id="53" fill="hold">
                            <p:stCondLst>
                              <p:cond delay="4450"/>
                            </p:stCondLst>
                            <p:childTnLst>
                              <p:par>
                                <p:cTn id="54" presetID="22" presetClass="entr" presetSubtype="8"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4950"/>
                            </p:stCondLst>
                            <p:childTnLst>
                              <p:par>
                                <p:cTn id="58" presetID="47"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600"/>
                                        <p:tgtEl>
                                          <p:spTgt spid="29"/>
                                        </p:tgtEl>
                                      </p:cBhvr>
                                    </p:animEffect>
                                    <p:anim calcmode="lin" valueType="num">
                                      <p:cBhvr>
                                        <p:cTn id="61" dur="600" fill="hold"/>
                                        <p:tgtEl>
                                          <p:spTgt spid="29"/>
                                        </p:tgtEl>
                                        <p:attrNameLst>
                                          <p:attrName>ppt_x</p:attrName>
                                        </p:attrNameLst>
                                      </p:cBhvr>
                                      <p:tavLst>
                                        <p:tav tm="0">
                                          <p:val>
                                            <p:strVal val="#ppt_x"/>
                                          </p:val>
                                        </p:tav>
                                        <p:tav tm="100000">
                                          <p:val>
                                            <p:strVal val="#ppt_x"/>
                                          </p:val>
                                        </p:tav>
                                      </p:tavLst>
                                    </p:anim>
                                    <p:anim calcmode="lin" valueType="num">
                                      <p:cBhvr>
                                        <p:cTn id="62" dur="600" fill="hold"/>
                                        <p:tgtEl>
                                          <p:spTgt spid="2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600"/>
                                        <p:tgtEl>
                                          <p:spTgt spid="30"/>
                                        </p:tgtEl>
                                      </p:cBhvr>
                                    </p:animEffect>
                                    <p:anim calcmode="lin" valueType="num">
                                      <p:cBhvr>
                                        <p:cTn id="66" dur="600" fill="hold"/>
                                        <p:tgtEl>
                                          <p:spTgt spid="30"/>
                                        </p:tgtEl>
                                        <p:attrNameLst>
                                          <p:attrName>ppt_x</p:attrName>
                                        </p:attrNameLst>
                                      </p:cBhvr>
                                      <p:tavLst>
                                        <p:tav tm="0">
                                          <p:val>
                                            <p:strVal val="#ppt_x"/>
                                          </p:val>
                                        </p:tav>
                                        <p:tav tm="100000">
                                          <p:val>
                                            <p:strVal val="#ppt_x"/>
                                          </p:val>
                                        </p:tav>
                                      </p:tavLst>
                                    </p:anim>
                                    <p:anim calcmode="lin" valueType="num">
                                      <p:cBhvr>
                                        <p:cTn id="67" dur="60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5550"/>
                            </p:stCondLst>
                            <p:childTnLst>
                              <p:par>
                                <p:cTn id="69" presetID="22" presetClass="entr" presetSubtype="1"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up)">
                                      <p:cBhvr>
                                        <p:cTn id="71" dur="500"/>
                                        <p:tgtEl>
                                          <p:spTgt spid="21"/>
                                        </p:tgtEl>
                                      </p:cBhvr>
                                    </p:animEffect>
                                  </p:childTnLst>
                                </p:cTn>
                              </p:par>
                            </p:childTnLst>
                          </p:cTn>
                        </p:par>
                        <p:par>
                          <p:cTn id="72" fill="hold">
                            <p:stCondLst>
                              <p:cond delay="6050"/>
                            </p:stCondLst>
                            <p:childTnLst>
                              <p:par>
                                <p:cTn id="73" presetID="22" presetClass="entr" presetSubtype="2"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right)">
                                      <p:cBhvr>
                                        <p:cTn id="75" dur="500"/>
                                        <p:tgtEl>
                                          <p:spTgt spid="22"/>
                                        </p:tgtEl>
                                      </p:cBhvr>
                                    </p:animEffect>
                                  </p:childTnLst>
                                </p:cTn>
                              </p:par>
                            </p:childTnLst>
                          </p:cTn>
                        </p:par>
                        <p:par>
                          <p:cTn id="76" fill="hold">
                            <p:stCondLst>
                              <p:cond delay="6550"/>
                            </p:stCondLst>
                            <p:childTnLst>
                              <p:par>
                                <p:cTn id="77" presetID="47"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600"/>
                                        <p:tgtEl>
                                          <p:spTgt spid="27"/>
                                        </p:tgtEl>
                                      </p:cBhvr>
                                    </p:animEffect>
                                    <p:anim calcmode="lin" valueType="num">
                                      <p:cBhvr>
                                        <p:cTn id="80" dur="600" fill="hold"/>
                                        <p:tgtEl>
                                          <p:spTgt spid="27"/>
                                        </p:tgtEl>
                                        <p:attrNameLst>
                                          <p:attrName>ppt_x</p:attrName>
                                        </p:attrNameLst>
                                      </p:cBhvr>
                                      <p:tavLst>
                                        <p:tav tm="0">
                                          <p:val>
                                            <p:strVal val="#ppt_x"/>
                                          </p:val>
                                        </p:tav>
                                        <p:tav tm="100000">
                                          <p:val>
                                            <p:strVal val="#ppt_x"/>
                                          </p:val>
                                        </p:tav>
                                      </p:tavLst>
                                    </p:anim>
                                    <p:anim calcmode="lin" valueType="num">
                                      <p:cBhvr>
                                        <p:cTn id="81" dur="6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600"/>
                                        <p:tgtEl>
                                          <p:spTgt spid="28"/>
                                        </p:tgtEl>
                                      </p:cBhvr>
                                    </p:animEffect>
                                    <p:anim calcmode="lin" valueType="num">
                                      <p:cBhvr>
                                        <p:cTn id="85" dur="600" fill="hold"/>
                                        <p:tgtEl>
                                          <p:spTgt spid="28"/>
                                        </p:tgtEl>
                                        <p:attrNameLst>
                                          <p:attrName>ppt_x</p:attrName>
                                        </p:attrNameLst>
                                      </p:cBhvr>
                                      <p:tavLst>
                                        <p:tav tm="0">
                                          <p:val>
                                            <p:strVal val="#ppt_x"/>
                                          </p:val>
                                        </p:tav>
                                        <p:tav tm="100000">
                                          <p:val>
                                            <p:strVal val="#ppt_x"/>
                                          </p:val>
                                        </p:tav>
                                      </p:tavLst>
                                    </p:anim>
                                    <p:anim calcmode="lin" valueType="num">
                                      <p:cBhvr>
                                        <p:cTn id="86" dur="600" fill="hold"/>
                                        <p:tgtEl>
                                          <p:spTgt spid="28"/>
                                        </p:tgtEl>
                                        <p:attrNameLst>
                                          <p:attrName>ppt_y</p:attrName>
                                        </p:attrNameLst>
                                      </p:cBhvr>
                                      <p:tavLst>
                                        <p:tav tm="0">
                                          <p:val>
                                            <p:strVal val="#ppt_y+.1"/>
                                          </p:val>
                                        </p:tav>
                                        <p:tav tm="100000">
                                          <p:val>
                                            <p:strVal val="#ppt_y"/>
                                          </p:val>
                                        </p:tav>
                                      </p:tavLst>
                                    </p:anim>
                                  </p:childTnLst>
                                </p:cTn>
                              </p:par>
                            </p:childTnLst>
                          </p:cTn>
                        </p:par>
                        <p:par>
                          <p:cTn id="87" fill="hold">
                            <p:stCondLst>
                              <p:cond delay="7150"/>
                            </p:stCondLst>
                            <p:childTnLst>
                              <p:par>
                                <p:cTn id="88" presetID="22" presetClass="entr" presetSubtype="1" fill="hold"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wipe(up)">
                                      <p:cBhvr>
                                        <p:cTn id="90" dur="500"/>
                                        <p:tgtEl>
                                          <p:spTgt spid="23"/>
                                        </p:tgtEl>
                                      </p:cBhvr>
                                    </p:animEffect>
                                  </p:childTnLst>
                                </p:cTn>
                              </p:par>
                            </p:childTnLst>
                          </p:cTn>
                        </p:par>
                        <p:par>
                          <p:cTn id="91" fill="hold">
                            <p:stCondLst>
                              <p:cond delay="7650"/>
                            </p:stCondLst>
                            <p:childTnLst>
                              <p:par>
                                <p:cTn id="92" presetID="22" presetClass="entr" presetSubtype="8" fill="hold"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childTnLst>
                          </p:cTn>
                        </p:par>
                        <p:par>
                          <p:cTn id="95" fill="hold">
                            <p:stCondLst>
                              <p:cond delay="8150"/>
                            </p:stCondLst>
                            <p:childTnLst>
                              <p:par>
                                <p:cTn id="96" presetID="47" presetClass="entr" presetSubtype="0"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fade">
                                      <p:cBhvr>
                                        <p:cTn id="98" dur="600"/>
                                        <p:tgtEl>
                                          <p:spTgt spid="31"/>
                                        </p:tgtEl>
                                      </p:cBhvr>
                                    </p:animEffect>
                                    <p:anim calcmode="lin" valueType="num">
                                      <p:cBhvr>
                                        <p:cTn id="99" dur="600" fill="hold"/>
                                        <p:tgtEl>
                                          <p:spTgt spid="31"/>
                                        </p:tgtEl>
                                        <p:attrNameLst>
                                          <p:attrName>ppt_x</p:attrName>
                                        </p:attrNameLst>
                                      </p:cBhvr>
                                      <p:tavLst>
                                        <p:tav tm="0">
                                          <p:val>
                                            <p:strVal val="#ppt_x"/>
                                          </p:val>
                                        </p:tav>
                                        <p:tav tm="100000">
                                          <p:val>
                                            <p:strVal val="#ppt_x"/>
                                          </p:val>
                                        </p:tav>
                                      </p:tavLst>
                                    </p:anim>
                                    <p:anim calcmode="lin" valueType="num">
                                      <p:cBhvr>
                                        <p:cTn id="100" dur="600" fill="hold"/>
                                        <p:tgtEl>
                                          <p:spTgt spid="31"/>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fade">
                                      <p:cBhvr>
                                        <p:cTn id="103" dur="600"/>
                                        <p:tgtEl>
                                          <p:spTgt spid="32"/>
                                        </p:tgtEl>
                                      </p:cBhvr>
                                    </p:animEffect>
                                    <p:anim calcmode="lin" valueType="num">
                                      <p:cBhvr>
                                        <p:cTn id="104" dur="600" fill="hold"/>
                                        <p:tgtEl>
                                          <p:spTgt spid="32"/>
                                        </p:tgtEl>
                                        <p:attrNameLst>
                                          <p:attrName>ppt_x</p:attrName>
                                        </p:attrNameLst>
                                      </p:cBhvr>
                                      <p:tavLst>
                                        <p:tav tm="0">
                                          <p:val>
                                            <p:strVal val="#ppt_x"/>
                                          </p:val>
                                        </p:tav>
                                        <p:tav tm="100000">
                                          <p:val>
                                            <p:strVal val="#ppt_x"/>
                                          </p:val>
                                        </p:tav>
                                      </p:tavLst>
                                    </p:anim>
                                    <p:anim calcmode="lin" valueType="num">
                                      <p:cBhvr>
                                        <p:cTn id="105" dur="6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960792" y="2786255"/>
            <a:ext cx="4279920" cy="1639702"/>
            <a:chOff x="4748240" y="3107321"/>
            <a:chExt cx="6375580" cy="1349353"/>
          </a:xfrm>
        </p:grpSpPr>
        <p:sp>
          <p:nvSpPr>
            <p:cNvPr id="17" name="矩形 16"/>
            <p:cNvSpPr/>
            <p:nvPr/>
          </p:nvSpPr>
          <p:spPr>
            <a:xfrm>
              <a:off x="4748240" y="3107321"/>
              <a:ext cx="6175081" cy="734504"/>
            </a:xfrm>
            <a:prstGeom prst="rect">
              <a:avLst/>
            </a:prstGeom>
          </p:spPr>
          <p:txBody>
            <a:bodyPr wrap="square">
              <a:spAutoFit/>
            </a:bodyPr>
            <a:lstStyle/>
            <a:p>
              <a:pPr algn="ctr"/>
              <a:r>
                <a:rPr kumimoji="1" lang="zh-CN" altLang="en-US" sz="5200" dirty="0">
                  <a:solidFill>
                    <a:srgbClr val="49866C"/>
                  </a:solidFill>
                  <a:latin typeface="华康标题宋W9" panose="02020909000000000000" pitchFamily="49" charset="-122"/>
                  <a:ea typeface="华康标题宋W9" panose="02020909000000000000" pitchFamily="49" charset="-122"/>
                </a:rPr>
                <a:t>加入你的标题</a:t>
              </a:r>
            </a:p>
          </p:txBody>
        </p:sp>
        <p:sp>
          <p:nvSpPr>
            <p:cNvPr id="18" name="矩形 17"/>
            <p:cNvSpPr/>
            <p:nvPr/>
          </p:nvSpPr>
          <p:spPr>
            <a:xfrm>
              <a:off x="4748240" y="3856894"/>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56" name="组合 155"/>
          <p:cNvGrpSpPr/>
          <p:nvPr/>
        </p:nvGrpSpPr>
        <p:grpSpPr>
          <a:xfrm>
            <a:off x="4162804" y="1052322"/>
            <a:ext cx="2039310" cy="1578902"/>
            <a:chOff x="7422911" y="1410943"/>
            <a:chExt cx="2063266" cy="1597450"/>
          </a:xfrm>
        </p:grpSpPr>
        <p:sp>
          <p:nvSpPr>
            <p:cNvPr id="157" name="椭圆 156"/>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8"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600" b="1" dirty="0">
                  <a:solidFill>
                    <a:schemeClr val="bg1"/>
                  </a:solidFill>
                  <a:latin typeface="华文黑体-韩" panose="02000000000000000000" pitchFamily="2" charset="-122"/>
                  <a:ea typeface="华文黑体-韩" panose="02000000000000000000" pitchFamily="2" charset="-122"/>
                </a:rPr>
                <a:t>04</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Tree>
    <p:extLst>
      <p:ext uri="{BB962C8B-B14F-4D97-AF65-F5344CB8AC3E}">
        <p14:creationId xmlns:p14="http://schemas.microsoft.com/office/powerpoint/2010/main" xmlns="" val="226205064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strVal val="#ppt_w*0.70"/>
                                          </p:val>
                                        </p:tav>
                                        <p:tav tm="100000">
                                          <p:val>
                                            <p:strVal val="#ppt_w"/>
                                          </p:val>
                                        </p:tav>
                                      </p:tavLst>
                                    </p:anim>
                                    <p:anim calcmode="lin" valueType="num">
                                      <p:cBhvr>
                                        <p:cTn id="8" dur="1000" fill="hold"/>
                                        <p:tgtEl>
                                          <p:spTgt spid="156"/>
                                        </p:tgtEl>
                                        <p:attrNameLst>
                                          <p:attrName>ppt_h</p:attrName>
                                        </p:attrNameLst>
                                      </p:cBhvr>
                                      <p:tavLst>
                                        <p:tav tm="0">
                                          <p:val>
                                            <p:strVal val="#ppt_h"/>
                                          </p:val>
                                        </p:tav>
                                        <p:tav tm="100000">
                                          <p:val>
                                            <p:strVal val="#ppt_h"/>
                                          </p:val>
                                        </p:tav>
                                      </p:tavLst>
                                    </p:anim>
                                    <p:animEffect transition="in" filter="fade">
                                      <p:cBhvr>
                                        <p:cTn id="9" dur="1000"/>
                                        <p:tgtEl>
                                          <p:spTgt spid="15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1250" fill="hold"/>
                                        <p:tgtEl>
                                          <p:spTgt spid="156"/>
                                        </p:tgtEl>
                                        <p:attrNameLst>
                                          <p:attrName>ppt_w</p:attrName>
                                        </p:attrNameLst>
                                      </p:cBhvr>
                                      <p:tavLst>
                                        <p:tav tm="0">
                                          <p:val>
                                            <p:fltVal val="0"/>
                                          </p:val>
                                        </p:tav>
                                        <p:tav tm="100000">
                                          <p:val>
                                            <p:strVal val="#ppt_w"/>
                                          </p:val>
                                        </p:tav>
                                      </p:tavLst>
                                    </p:anim>
                                    <p:anim calcmode="lin" valueType="num">
                                      <p:cBhvr>
                                        <p:cTn id="14" dur="1250" fill="hold"/>
                                        <p:tgtEl>
                                          <p:spTgt spid="156"/>
                                        </p:tgtEl>
                                        <p:attrNameLst>
                                          <p:attrName>ppt_h</p:attrName>
                                        </p:attrNameLst>
                                      </p:cBhvr>
                                      <p:tavLst>
                                        <p:tav tm="0">
                                          <p:val>
                                            <p:fltVal val="0"/>
                                          </p:val>
                                        </p:tav>
                                        <p:tav tm="100000">
                                          <p:val>
                                            <p:strVal val="#ppt_h"/>
                                          </p:val>
                                        </p:tav>
                                      </p:tavLst>
                                    </p:anim>
                                    <p:animEffect transition="in" filter="fade">
                                      <p:cBhvr>
                                        <p:cTn id="15" dur="1250"/>
                                        <p:tgtEl>
                                          <p:spTgt spid="15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4375056" y="2073541"/>
            <a:ext cx="2783515" cy="1930074"/>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1698448" y="2073541"/>
            <a:ext cx="2499341" cy="368308"/>
          </a:xfrm>
          <a:prstGeom prst="rect">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Content Placeholder 2"/>
          <p:cNvSpPr txBox="1">
            <a:spLocks/>
          </p:cNvSpPr>
          <p:nvPr/>
        </p:nvSpPr>
        <p:spPr>
          <a:xfrm>
            <a:off x="1698448" y="2481436"/>
            <a:ext cx="2499342" cy="138624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矩形 12"/>
          <p:cNvSpPr/>
          <p:nvPr/>
        </p:nvSpPr>
        <p:spPr>
          <a:xfrm>
            <a:off x="1683631" y="4096484"/>
            <a:ext cx="2592241" cy="1930074"/>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7264399" y="2073541"/>
            <a:ext cx="3338539" cy="3968540"/>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4375056" y="4096484"/>
            <a:ext cx="2783516" cy="193007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Content Placeholder 2"/>
          <p:cNvSpPr txBox="1">
            <a:spLocks/>
          </p:cNvSpPr>
          <p:nvPr/>
        </p:nvSpPr>
        <p:spPr>
          <a:xfrm>
            <a:off x="4497035" y="4371922"/>
            <a:ext cx="2555124" cy="141024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xmlns="" val="423949236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矩形 15"/>
          <p:cNvSpPr/>
          <p:nvPr/>
        </p:nvSpPr>
        <p:spPr bwMode="auto">
          <a:xfrm rot="20047786">
            <a:off x="2939963" y="3271520"/>
            <a:ext cx="461962" cy="201613"/>
          </a:xfrm>
          <a:custGeom>
            <a:avLst/>
            <a:gdLst/>
            <a:ahLst/>
            <a:cxnLst/>
            <a:rect l="l" t="t" r="r" b="b"/>
            <a:pathLst>
              <a:path w="506406" h="219772">
                <a:moveTo>
                  <a:pt x="506406" y="0"/>
                </a:moveTo>
                <a:cubicBezTo>
                  <a:pt x="498768" y="70743"/>
                  <a:pt x="496526" y="140202"/>
                  <a:pt x="498737" y="208221"/>
                </a:cubicBezTo>
                <a:lnTo>
                  <a:pt x="206321" y="219772"/>
                </a:lnTo>
                <a:lnTo>
                  <a:pt x="0" y="219772"/>
                </a:lnTo>
                <a:cubicBezTo>
                  <a:pt x="99257" y="160165"/>
                  <a:pt x="193173" y="87299"/>
                  <a:pt x="280144" y="0"/>
                </a:cubicBezTo>
                <a:close/>
              </a:path>
            </a:pathLst>
          </a:cu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泪滴形 3"/>
          <p:cNvSpPr/>
          <p:nvPr/>
        </p:nvSpPr>
        <p:spPr bwMode="auto">
          <a:xfrm rot="18807030">
            <a:off x="2748669" y="3810477"/>
            <a:ext cx="1233487" cy="958850"/>
          </a:xfrm>
          <a:custGeom>
            <a:avLst/>
            <a:gdLst/>
            <a:ahLst/>
            <a:cxnLst/>
            <a:rect l="l" t="t" r="r" b="b"/>
            <a:pathLst>
              <a:path w="1348678" h="1069702">
                <a:moveTo>
                  <a:pt x="1348678" y="407928"/>
                </a:moveTo>
                <a:cubicBezTo>
                  <a:pt x="1342822" y="774629"/>
                  <a:pt x="1043374" y="1069702"/>
                  <a:pt x="675006" y="1069702"/>
                </a:cubicBezTo>
                <a:cubicBezTo>
                  <a:pt x="302210" y="1069702"/>
                  <a:pt x="0" y="767492"/>
                  <a:pt x="0" y="394696"/>
                </a:cubicBezTo>
                <a:cubicBezTo>
                  <a:pt x="0" y="246872"/>
                  <a:pt x="47518" y="110145"/>
                  <a:pt x="129549" y="0"/>
                </a:cubicBezTo>
                <a:close/>
              </a:path>
            </a:pathLst>
          </a:cu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 name="矩形 9"/>
          <p:cNvSpPr/>
          <p:nvPr/>
        </p:nvSpPr>
        <p:spPr bwMode="auto">
          <a:xfrm rot="19912056">
            <a:off x="3084425" y="2934970"/>
            <a:ext cx="241300" cy="258763"/>
          </a:xfrm>
          <a:custGeom>
            <a:avLst/>
            <a:gdLst/>
            <a:ahLst/>
            <a:cxnLst/>
            <a:rect l="l" t="t" r="r" b="b"/>
            <a:pathLst>
              <a:path w="263891" h="282793">
                <a:moveTo>
                  <a:pt x="263891" y="0"/>
                </a:moveTo>
                <a:cubicBezTo>
                  <a:pt x="238133" y="96416"/>
                  <a:pt x="218843" y="190678"/>
                  <a:pt x="206081" y="282793"/>
                </a:cubicBezTo>
                <a:lnTo>
                  <a:pt x="0" y="282793"/>
                </a:lnTo>
                <a:cubicBezTo>
                  <a:pt x="92376" y="200939"/>
                  <a:pt x="180118" y="106427"/>
                  <a:pt x="263891"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矩形 10"/>
          <p:cNvSpPr/>
          <p:nvPr/>
        </p:nvSpPr>
        <p:spPr bwMode="auto">
          <a:xfrm rot="19912056">
            <a:off x="2511338" y="3603308"/>
            <a:ext cx="1122362" cy="395287"/>
          </a:xfrm>
          <a:custGeom>
            <a:avLst/>
            <a:gdLst/>
            <a:ahLst/>
            <a:cxnLst/>
            <a:rect l="l" t="t" r="r" b="b"/>
            <a:pathLst>
              <a:path w="1228262" h="432048">
                <a:moveTo>
                  <a:pt x="1169394" y="0"/>
                </a:moveTo>
                <a:cubicBezTo>
                  <a:pt x="1169556" y="150452"/>
                  <a:pt x="1188818" y="294578"/>
                  <a:pt x="1228262" y="432048"/>
                </a:cubicBezTo>
                <a:lnTo>
                  <a:pt x="0" y="432048"/>
                </a:lnTo>
                <a:cubicBezTo>
                  <a:pt x="74793" y="270618"/>
                  <a:pt x="213849" y="139862"/>
                  <a:pt x="395974" y="79217"/>
                </a:cubicBezTo>
                <a:cubicBezTo>
                  <a:pt x="461045" y="57549"/>
                  <a:pt x="524657" y="31500"/>
                  <a:pt x="586286"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cxnSp>
        <p:nvCxnSpPr>
          <p:cNvPr id="10" name="直接连接符 9"/>
          <p:cNvCxnSpPr/>
          <p:nvPr/>
        </p:nvCxnSpPr>
        <p:spPr bwMode="auto">
          <a:xfrm flipH="1">
            <a:off x="1317538" y="3134995"/>
            <a:ext cx="184626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bwMode="auto">
          <a:xfrm flipH="1">
            <a:off x="1317538" y="3509645"/>
            <a:ext cx="1654175" cy="317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bwMode="auto">
          <a:xfrm flipH="1">
            <a:off x="1317538" y="4001770"/>
            <a:ext cx="130651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bwMode="auto">
          <a:xfrm flipH="1" flipV="1">
            <a:off x="1317538" y="4635183"/>
            <a:ext cx="1470025" cy="952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TextBox 42"/>
          <p:cNvSpPr txBox="1">
            <a:spLocks noChangeArrowheads="1"/>
          </p:cNvSpPr>
          <p:nvPr/>
        </p:nvSpPr>
        <p:spPr bwMode="auto">
          <a:xfrm>
            <a:off x="1293725" y="2785745"/>
            <a:ext cx="1051926"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bg1">
                    <a:lumMod val="50000"/>
                  </a:schemeClr>
                </a:solidFill>
                <a:latin typeface="Impact" panose="020B0806030902050204" pitchFamily="34" charset="0"/>
                <a:ea typeface="Hiragino Sans GB W3" pitchFamily="34" charset="-122"/>
              </a:rPr>
              <a:t>NEW DESIGN</a:t>
            </a:r>
            <a:endParaRPr lang="zh-CN" altLang="en-US" sz="1400" dirty="0">
              <a:solidFill>
                <a:schemeClr val="bg1">
                  <a:lumMod val="50000"/>
                </a:schemeClr>
              </a:solidFill>
              <a:latin typeface="Impact" panose="020B0806030902050204" pitchFamily="34" charset="0"/>
              <a:ea typeface="Hiragino Sans GB W3" pitchFamily="34" charset="-122"/>
            </a:endParaRPr>
          </a:p>
        </p:txBody>
      </p:sp>
      <p:sp>
        <p:nvSpPr>
          <p:cNvPr id="16" name="TextBox 43"/>
          <p:cNvSpPr txBox="1">
            <a:spLocks noChangeArrowheads="1"/>
          </p:cNvSpPr>
          <p:nvPr/>
        </p:nvSpPr>
        <p:spPr bwMode="auto">
          <a:xfrm>
            <a:off x="1299559" y="3143088"/>
            <a:ext cx="1051926"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17" name="TextBox 44"/>
          <p:cNvSpPr txBox="1">
            <a:spLocks noChangeArrowheads="1"/>
          </p:cNvSpPr>
          <p:nvPr/>
        </p:nvSpPr>
        <p:spPr bwMode="auto">
          <a:xfrm>
            <a:off x="1299559" y="3573081"/>
            <a:ext cx="1051926"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18" name="TextBox 45"/>
          <p:cNvSpPr txBox="1">
            <a:spLocks noChangeArrowheads="1"/>
          </p:cNvSpPr>
          <p:nvPr/>
        </p:nvSpPr>
        <p:spPr bwMode="auto">
          <a:xfrm>
            <a:off x="1299559" y="4206003"/>
            <a:ext cx="1051926"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19" name="TextBox 102"/>
          <p:cNvSpPr txBox="1">
            <a:spLocks noChangeArrowheads="1"/>
          </p:cNvSpPr>
          <p:nvPr/>
        </p:nvSpPr>
        <p:spPr bwMode="auto">
          <a:xfrm>
            <a:off x="2925961" y="4225481"/>
            <a:ext cx="758913"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bg1"/>
                </a:solidFill>
                <a:latin typeface="Impact" panose="020B0806030902050204" pitchFamily="34" charset="0"/>
                <a:ea typeface="造字工房尚雅体演示版常规体" pitchFamily="50" charset="-122"/>
              </a:rPr>
              <a:t>57%</a:t>
            </a:r>
            <a:endParaRPr lang="zh-CN" altLang="en-US" sz="1400" dirty="0">
              <a:solidFill>
                <a:schemeClr val="bg1"/>
              </a:solidFill>
              <a:latin typeface="Impact" panose="020B0806030902050204" pitchFamily="34" charset="0"/>
              <a:ea typeface="造字工房尚雅体演示版常规体" pitchFamily="50" charset="-122"/>
            </a:endParaRPr>
          </a:p>
        </p:txBody>
      </p:sp>
      <p:sp>
        <p:nvSpPr>
          <p:cNvPr id="20" name="矩形 109"/>
          <p:cNvSpPr>
            <a:spLocks noChangeArrowheads="1"/>
          </p:cNvSpPr>
          <p:nvPr/>
        </p:nvSpPr>
        <p:spPr bwMode="auto">
          <a:xfrm>
            <a:off x="1317538" y="4974908"/>
            <a:ext cx="2593975"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bg1">
                    <a:lumMod val="50000"/>
                  </a:schemeClr>
                </a:solidFill>
                <a:latin typeface="Hiragino Sans GB W3" pitchFamily="34" charset="-122"/>
                <a:ea typeface="Hiragino Sans GB W3" pitchFamily="34" charset="-122"/>
              </a:rPr>
              <a:t> </a:t>
            </a:r>
            <a:endParaRPr lang="de-DE" altLang="zh-CN" sz="1200">
              <a:solidFill>
                <a:schemeClr val="bg1">
                  <a:lumMod val="50000"/>
                </a:schemeClr>
              </a:solidFill>
              <a:latin typeface="Hiragino Sans GB W3" pitchFamily="34" charset="-122"/>
              <a:ea typeface="Hiragino Sans GB W3" pitchFamily="34" charset="-122"/>
            </a:endParaRPr>
          </a:p>
        </p:txBody>
      </p:sp>
      <p:sp>
        <p:nvSpPr>
          <p:cNvPr id="21" name="矩形 20"/>
          <p:cNvSpPr/>
          <p:nvPr/>
        </p:nvSpPr>
        <p:spPr>
          <a:xfrm>
            <a:off x="4178300" y="2506615"/>
            <a:ext cx="3422485" cy="333309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charset="0"/>
              <a:ea typeface="微软雅黑" charset="0"/>
              <a:cs typeface="微软雅黑" charset="0"/>
            </a:endParaRPr>
          </a:p>
        </p:txBody>
      </p:sp>
      <p:sp>
        <p:nvSpPr>
          <p:cNvPr id="22" name="Rectángulo 146"/>
          <p:cNvSpPr/>
          <p:nvPr/>
        </p:nvSpPr>
        <p:spPr>
          <a:xfrm>
            <a:off x="7740572" y="2511166"/>
            <a:ext cx="3482293" cy="3323987"/>
          </a:xfrm>
          <a:prstGeom prst="rect">
            <a:avLst/>
          </a:prstGeom>
        </p:spPr>
        <p:txBody>
          <a:bodyPr wrap="square">
            <a:spAutoFit/>
          </a:bodyPr>
          <a:lstStyle/>
          <a:p>
            <a:pPr algn="just"/>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nibh lorem tincidunt est, non placerat mi quam sit amet nulla. Fusce dignissim ornare tellus non condimentum. Aenean semper vestibulum mauris sit amet pharetra. Morbi vitae ex ullamcorper, interdum massa quis, aliquet nunc. Donec bibendum venenatis euismod. Maecenas rhoncus, felis ut tincidunt vestibulum, odio augue mattis erat, volutpat hendrerit neque erat viverra sem. In hac habitasse platea dictumst. Proin non dignissim velit. </a:t>
            </a:r>
          </a:p>
        </p:txBody>
      </p:sp>
    </p:spTree>
    <p:extLst>
      <p:ext uri="{BB962C8B-B14F-4D97-AF65-F5344CB8AC3E}">
        <p14:creationId xmlns:p14="http://schemas.microsoft.com/office/powerpoint/2010/main" xmlns="" val="217538456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000"/>
                                        <p:tgtEl>
                                          <p:spTgt spid="19"/>
                                        </p:tgtEl>
                                      </p:cBhvr>
                                    </p:animEffect>
                                    <p:anim calcmode="lin" valueType="num">
                                      <p:cBhvr>
                                        <p:cTn id="73" dur="1000" fill="hold"/>
                                        <p:tgtEl>
                                          <p:spTgt spid="19"/>
                                        </p:tgtEl>
                                        <p:attrNameLst>
                                          <p:attrName>ppt_x</p:attrName>
                                        </p:attrNameLst>
                                      </p:cBhvr>
                                      <p:tavLst>
                                        <p:tav tm="0">
                                          <p:val>
                                            <p:strVal val="#ppt_x"/>
                                          </p:val>
                                        </p:tav>
                                        <p:tav tm="100000">
                                          <p:val>
                                            <p:strVal val="#ppt_x"/>
                                          </p:val>
                                        </p:tav>
                                      </p:tavLst>
                                    </p:anim>
                                    <p:anim calcmode="lin" valueType="num">
                                      <p:cBhvr>
                                        <p:cTn id="74" dur="100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42"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250"/>
                                        <p:tgtEl>
                                          <p:spTgt spid="21"/>
                                        </p:tgtEl>
                                      </p:cBhvr>
                                    </p:animEffect>
                                    <p:anim calcmode="lin" valueType="num">
                                      <p:cBhvr>
                                        <p:cTn id="84" dur="250" fill="hold"/>
                                        <p:tgtEl>
                                          <p:spTgt spid="21"/>
                                        </p:tgtEl>
                                        <p:attrNameLst>
                                          <p:attrName>ppt_x</p:attrName>
                                        </p:attrNameLst>
                                      </p:cBhvr>
                                      <p:tavLst>
                                        <p:tav tm="0">
                                          <p:val>
                                            <p:strVal val="#ppt_x"/>
                                          </p:val>
                                        </p:tav>
                                        <p:tav tm="100000">
                                          <p:val>
                                            <p:strVal val="#ppt_x"/>
                                          </p:val>
                                        </p:tav>
                                      </p:tavLst>
                                    </p:anim>
                                    <p:anim calcmode="lin" valueType="num">
                                      <p:cBhvr>
                                        <p:cTn id="85" dur="250" fill="hold"/>
                                        <p:tgtEl>
                                          <p:spTgt spid="21"/>
                                        </p:tgtEl>
                                        <p:attrNameLst>
                                          <p:attrName>ppt_y</p:attrName>
                                        </p:attrNameLst>
                                      </p:cBhvr>
                                      <p:tavLst>
                                        <p:tav tm="0">
                                          <p:val>
                                            <p:strVal val="#ppt_y+.1"/>
                                          </p:val>
                                        </p:tav>
                                        <p:tav tm="100000">
                                          <p:val>
                                            <p:strVal val="#ppt_y"/>
                                          </p:val>
                                        </p:tav>
                                      </p:tavLst>
                                    </p:anim>
                                  </p:childTnLst>
                                </p:cTn>
                              </p:par>
                            </p:childTnLst>
                          </p:cTn>
                        </p:par>
                        <p:par>
                          <p:cTn id="86" fill="hold">
                            <p:stCondLst>
                              <p:cond delay="1250"/>
                            </p:stCondLst>
                            <p:childTnLst>
                              <p:par>
                                <p:cTn id="87" presetID="42" presetClass="entr" presetSubtype="0"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250"/>
                                        <p:tgtEl>
                                          <p:spTgt spid="22"/>
                                        </p:tgtEl>
                                      </p:cBhvr>
                                    </p:animEffect>
                                    <p:anim calcmode="lin" valueType="num">
                                      <p:cBhvr>
                                        <p:cTn id="90" dur="250" fill="hold"/>
                                        <p:tgtEl>
                                          <p:spTgt spid="22"/>
                                        </p:tgtEl>
                                        <p:attrNameLst>
                                          <p:attrName>ppt_x</p:attrName>
                                        </p:attrNameLst>
                                      </p:cBhvr>
                                      <p:tavLst>
                                        <p:tav tm="0">
                                          <p:val>
                                            <p:strVal val="#ppt_x"/>
                                          </p:val>
                                        </p:tav>
                                        <p:tav tm="100000">
                                          <p:val>
                                            <p:strVal val="#ppt_x"/>
                                          </p:val>
                                        </p:tav>
                                      </p:tavLst>
                                    </p:anim>
                                    <p:anim calcmode="lin" valueType="num">
                                      <p:cBhvr>
                                        <p:cTn id="91" dur="2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5" grpId="0"/>
      <p:bldP spid="16" grpId="0"/>
      <p:bldP spid="17" grpId="0"/>
      <p:bldP spid="18" grpId="0"/>
      <p:bldP spid="19" grpId="0"/>
      <p:bldP spid="20" grpId="0"/>
      <p:bldP spid="21"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20" name="TextBox 21"/>
          <p:cNvSpPr txBox="1"/>
          <p:nvPr/>
        </p:nvSpPr>
        <p:spPr>
          <a:xfrm>
            <a:off x="1599829" y="5379140"/>
            <a:ext cx="9168558" cy="553998"/>
          </a:xfrm>
          <a:prstGeom prst="rect">
            <a:avLst/>
          </a:prstGeom>
          <a:noFill/>
        </p:spPr>
        <p:txBody>
          <a:bodyPr wrap="square" lIns="0" tIns="0" rIns="0" bIns="0" rtlCol="0">
            <a:spAutoFit/>
          </a:bodyPr>
          <a:lstStyle/>
          <a:p>
            <a:pPr algn="ctr"/>
            <a:r>
              <a:rPr lang="zh-CN" altLang="en-US" sz="1200" dirty="0">
                <a:solidFill>
                  <a:schemeClr val="bg1">
                    <a:lumMod val="65000"/>
                  </a:schemeClr>
                </a:solidFill>
                <a:latin typeface="+mn-ea"/>
              </a:rPr>
              <a:t>此处添加详细文本描述，建议与标题相关并符合整体语言风格，语言描述尽量简洁生动。尽量将每页幻灯片的字数控制在</a:t>
            </a:r>
            <a:r>
              <a:rPr lang="en-US" altLang="zh-CN" sz="1200" dirty="0">
                <a:solidFill>
                  <a:schemeClr val="bg1">
                    <a:lumMod val="65000"/>
                  </a:schemeClr>
                </a:solidFill>
                <a:latin typeface="+mn-ea"/>
              </a:rPr>
              <a:t>200</a:t>
            </a:r>
            <a:r>
              <a:rPr lang="zh-CN" altLang="en-US" sz="1200" dirty="0">
                <a:solidFill>
                  <a:schemeClr val="bg1">
                    <a:lumMod val="65000"/>
                  </a:schemeClr>
                </a:solidFill>
                <a:latin typeface="+mn-ea"/>
              </a:rPr>
              <a:t>字以内，据统计每页幻灯片的最好控制在</a:t>
            </a:r>
            <a:r>
              <a:rPr lang="en-US" altLang="zh-CN" sz="1200" dirty="0">
                <a:solidFill>
                  <a:schemeClr val="bg1">
                    <a:lumMod val="65000"/>
                  </a:schemeClr>
                </a:solidFill>
                <a:latin typeface="+mn-ea"/>
              </a:rPr>
              <a:t>5</a:t>
            </a:r>
            <a:r>
              <a:rPr lang="zh-CN" altLang="en-US" sz="1200" dirty="0">
                <a:solidFill>
                  <a:schemeClr val="bg1">
                    <a:lumMod val="65000"/>
                  </a:schemeClr>
                </a:solidFill>
                <a:latin typeface="+mn-ea"/>
              </a:rPr>
              <a:t>分钟之内。此处添加详细文本描述，建议与标题相关并符合整体语言风格，语言描述尽量简洁生动。尽量将每页幻灯片的字数控制。</a:t>
            </a:r>
          </a:p>
        </p:txBody>
      </p:sp>
      <p:grpSp>
        <p:nvGrpSpPr>
          <p:cNvPr id="2" name="组合 1"/>
          <p:cNvGrpSpPr/>
          <p:nvPr/>
        </p:nvGrpSpPr>
        <p:grpSpPr>
          <a:xfrm flipH="1">
            <a:off x="1255828" y="2504339"/>
            <a:ext cx="9899942" cy="2665886"/>
            <a:chOff x="642454" y="2358425"/>
            <a:chExt cx="10887751" cy="2931886"/>
          </a:xfrm>
        </p:grpSpPr>
        <p:grpSp>
          <p:nvGrpSpPr>
            <p:cNvPr id="6" name="Group 34"/>
            <p:cNvGrpSpPr/>
            <p:nvPr/>
          </p:nvGrpSpPr>
          <p:grpSpPr>
            <a:xfrm>
              <a:off x="3631247" y="4751533"/>
              <a:ext cx="5380521" cy="259313"/>
              <a:chOff x="2556570" y="3816577"/>
              <a:chExt cx="4035915" cy="194484"/>
            </a:xfrm>
          </p:grpSpPr>
          <p:grpSp>
            <p:nvGrpSpPr>
              <p:cNvPr id="7" name="Group 50"/>
              <p:cNvGrpSpPr/>
              <p:nvPr/>
            </p:nvGrpSpPr>
            <p:grpSpPr>
              <a:xfrm>
                <a:off x="2556570" y="3816596"/>
                <a:ext cx="775473" cy="194452"/>
                <a:chOff x="2556570" y="3799417"/>
                <a:chExt cx="775473" cy="194452"/>
              </a:xfrm>
            </p:grpSpPr>
            <p:sp>
              <p:nvSpPr>
                <p:cNvPr id="18" name="TextBox 19"/>
                <p:cNvSpPr txBox="1"/>
                <p:nvPr/>
              </p:nvSpPr>
              <p:spPr>
                <a:xfrm>
                  <a:off x="3075563" y="3819698"/>
                  <a:ext cx="256480" cy="153888"/>
                </a:xfrm>
                <a:prstGeom prst="rect">
                  <a:avLst/>
                </a:prstGeom>
                <a:noFill/>
              </p:spPr>
              <p:txBody>
                <a:bodyPr wrap="none" lIns="0" tIns="0" rIns="0" bIns="0" rtlCol="0" anchor="t">
                  <a:spAutoFit/>
                </a:bodyPr>
                <a:lstStyle/>
                <a:p>
                  <a:pPr algn="ctr"/>
                  <a:r>
                    <a:rPr lang="zh-CN" altLang="en-US" sz="1300" b="1" dirty="0">
                      <a:solidFill>
                        <a:schemeClr val="bg1">
                          <a:lumMod val="65000"/>
                        </a:schemeClr>
                      </a:solidFill>
                      <a:latin typeface="+mn-ea"/>
                    </a:rPr>
                    <a:t>架构</a:t>
                  </a:r>
                  <a:endParaRPr lang="en-US" sz="1300" b="1" dirty="0">
                    <a:solidFill>
                      <a:schemeClr val="bg1">
                        <a:lumMod val="65000"/>
                      </a:schemeClr>
                    </a:solidFill>
                    <a:latin typeface="+mn-ea"/>
                  </a:endParaRPr>
                </a:p>
              </p:txBody>
            </p:sp>
            <p:sp>
              <p:nvSpPr>
                <p:cNvPr id="19" name="Oval 62"/>
                <p:cNvSpPr>
                  <a:spLocks noChangeAspect="1"/>
                </p:cNvSpPr>
                <p:nvPr/>
              </p:nvSpPr>
              <p:spPr>
                <a:xfrm>
                  <a:off x="2556570" y="3799417"/>
                  <a:ext cx="200183" cy="19445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nvGrpSpPr>
              <p:cNvPr id="8" name="Group 45"/>
              <p:cNvGrpSpPr/>
              <p:nvPr/>
            </p:nvGrpSpPr>
            <p:grpSpPr>
              <a:xfrm>
                <a:off x="3788744" y="3816577"/>
                <a:ext cx="605947" cy="194452"/>
                <a:chOff x="3966042" y="3832657"/>
                <a:chExt cx="605947" cy="194452"/>
              </a:xfrm>
            </p:grpSpPr>
            <p:sp>
              <p:nvSpPr>
                <p:cNvPr id="16" name="TextBox 17"/>
                <p:cNvSpPr txBox="1"/>
                <p:nvPr/>
              </p:nvSpPr>
              <p:spPr>
                <a:xfrm>
                  <a:off x="4315509" y="3852938"/>
                  <a:ext cx="256480" cy="153888"/>
                </a:xfrm>
                <a:prstGeom prst="rect">
                  <a:avLst/>
                </a:prstGeom>
                <a:noFill/>
              </p:spPr>
              <p:txBody>
                <a:bodyPr wrap="none" lIns="0" tIns="0" rIns="0" bIns="0" rtlCol="0" anchor="t">
                  <a:spAutoFit/>
                </a:bodyPr>
                <a:lstStyle/>
                <a:p>
                  <a:pPr algn="ctr"/>
                  <a:r>
                    <a:rPr lang="zh-CN" altLang="en-US" sz="1300" b="1" dirty="0">
                      <a:solidFill>
                        <a:schemeClr val="bg1">
                          <a:lumMod val="65000"/>
                        </a:schemeClr>
                      </a:solidFill>
                      <a:latin typeface="+mn-ea"/>
                    </a:rPr>
                    <a:t>分析</a:t>
                  </a:r>
                  <a:endParaRPr lang="en-US" sz="1300" b="1" dirty="0">
                    <a:solidFill>
                      <a:schemeClr val="bg1">
                        <a:lumMod val="65000"/>
                      </a:schemeClr>
                    </a:solidFill>
                    <a:latin typeface="+mn-ea"/>
                  </a:endParaRPr>
                </a:p>
              </p:txBody>
            </p:sp>
            <p:sp>
              <p:nvSpPr>
                <p:cNvPr id="17" name="Oval 58"/>
                <p:cNvSpPr>
                  <a:spLocks noChangeAspect="1"/>
                </p:cNvSpPr>
                <p:nvPr/>
              </p:nvSpPr>
              <p:spPr>
                <a:xfrm>
                  <a:off x="3966042" y="3832657"/>
                  <a:ext cx="200183" cy="19445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nvGrpSpPr>
              <p:cNvPr id="9" name="Group 37"/>
              <p:cNvGrpSpPr/>
              <p:nvPr/>
            </p:nvGrpSpPr>
            <p:grpSpPr>
              <a:xfrm>
                <a:off x="4681480" y="3816592"/>
                <a:ext cx="710558" cy="194452"/>
                <a:chOff x="4742712" y="3833771"/>
                <a:chExt cx="710558" cy="194452"/>
              </a:xfrm>
            </p:grpSpPr>
            <p:sp>
              <p:nvSpPr>
                <p:cNvPr id="14" name="TextBox 15"/>
                <p:cNvSpPr txBox="1"/>
                <p:nvPr/>
              </p:nvSpPr>
              <p:spPr>
                <a:xfrm>
                  <a:off x="5222438" y="3861746"/>
                  <a:ext cx="230832" cy="138499"/>
                </a:xfrm>
                <a:prstGeom prst="rect">
                  <a:avLst/>
                </a:prstGeom>
                <a:noFill/>
              </p:spPr>
              <p:txBody>
                <a:bodyPr wrap="none" lIns="0" tIns="0" rIns="0" bIns="0" rtlCol="0" anchor="t">
                  <a:spAutoFit/>
                </a:bodyPr>
                <a:lstStyle/>
                <a:p>
                  <a:pPr algn="ctr"/>
                  <a:r>
                    <a:rPr lang="zh-CN" altLang="en-US" sz="1200" b="1" dirty="0">
                      <a:solidFill>
                        <a:schemeClr val="bg1">
                          <a:lumMod val="65000"/>
                        </a:schemeClr>
                      </a:solidFill>
                      <a:latin typeface="+mn-ea"/>
                    </a:rPr>
                    <a:t>完善</a:t>
                  </a:r>
                  <a:endParaRPr lang="en-US" sz="1200" b="1" dirty="0">
                    <a:solidFill>
                      <a:schemeClr val="bg1">
                        <a:lumMod val="65000"/>
                      </a:schemeClr>
                    </a:solidFill>
                    <a:latin typeface="+mn-ea"/>
                  </a:endParaRPr>
                </a:p>
              </p:txBody>
            </p:sp>
            <p:sp>
              <p:nvSpPr>
                <p:cNvPr id="15" name="Oval 55"/>
                <p:cNvSpPr>
                  <a:spLocks noChangeAspect="1"/>
                </p:cNvSpPr>
                <p:nvPr/>
              </p:nvSpPr>
              <p:spPr>
                <a:xfrm>
                  <a:off x="4742712" y="3833771"/>
                  <a:ext cx="200183" cy="19445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nvGrpSpPr>
              <p:cNvPr id="10" name="Group 41"/>
              <p:cNvGrpSpPr/>
              <p:nvPr/>
            </p:nvGrpSpPr>
            <p:grpSpPr>
              <a:xfrm>
                <a:off x="5809470" y="3816609"/>
                <a:ext cx="783015" cy="194452"/>
                <a:chOff x="5809470" y="3833788"/>
                <a:chExt cx="783015" cy="194452"/>
              </a:xfrm>
            </p:grpSpPr>
            <p:sp>
              <p:nvSpPr>
                <p:cNvPr id="12" name="TextBox 13"/>
                <p:cNvSpPr txBox="1"/>
                <p:nvPr/>
              </p:nvSpPr>
              <p:spPr>
                <a:xfrm>
                  <a:off x="6361653" y="3861763"/>
                  <a:ext cx="230832" cy="138499"/>
                </a:xfrm>
                <a:prstGeom prst="rect">
                  <a:avLst/>
                </a:prstGeom>
                <a:noFill/>
              </p:spPr>
              <p:txBody>
                <a:bodyPr wrap="none" lIns="0" tIns="0" rIns="0" bIns="0" rtlCol="0" anchor="t">
                  <a:spAutoFit/>
                </a:bodyPr>
                <a:lstStyle/>
                <a:p>
                  <a:pPr algn="ctr"/>
                  <a:r>
                    <a:rPr lang="zh-CN" altLang="en-US" sz="1200" b="1" dirty="0">
                      <a:solidFill>
                        <a:schemeClr val="bg1">
                          <a:lumMod val="65000"/>
                        </a:schemeClr>
                      </a:solidFill>
                      <a:latin typeface="+mn-ea"/>
                    </a:rPr>
                    <a:t>重建</a:t>
                  </a:r>
                  <a:endParaRPr lang="en-US" sz="1200" b="1" dirty="0">
                    <a:solidFill>
                      <a:schemeClr val="bg1">
                        <a:lumMod val="65000"/>
                      </a:schemeClr>
                    </a:solidFill>
                    <a:latin typeface="+mn-ea"/>
                  </a:endParaRPr>
                </a:p>
              </p:txBody>
            </p:sp>
            <p:sp>
              <p:nvSpPr>
                <p:cNvPr id="13" name="Oval 47"/>
                <p:cNvSpPr>
                  <a:spLocks noChangeAspect="1"/>
                </p:cNvSpPr>
                <p:nvPr/>
              </p:nvSpPr>
              <p:spPr>
                <a:xfrm>
                  <a:off x="5809470" y="3833788"/>
                  <a:ext cx="200183" cy="19445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cxnSp>
          <p:nvCxnSpPr>
            <p:cNvPr id="21" name="Straight Connector 46"/>
            <p:cNvCxnSpPr/>
            <p:nvPr/>
          </p:nvCxnSpPr>
          <p:spPr>
            <a:xfrm>
              <a:off x="1042843" y="5290311"/>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2" name="Group 64"/>
            <p:cNvGrpSpPr/>
            <p:nvPr/>
          </p:nvGrpSpPr>
          <p:grpSpPr>
            <a:xfrm>
              <a:off x="642454" y="2358425"/>
              <a:ext cx="2619034" cy="1831731"/>
              <a:chOff x="481903" y="1497356"/>
              <a:chExt cx="1964531" cy="1373798"/>
            </a:xfrm>
          </p:grpSpPr>
          <p:sp>
            <p:nvSpPr>
              <p:cNvPr id="23" name="Freeform 50"/>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1">
                  <a:lumMod val="7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228577" lvl="1" indent="-228577" defTabSz="1066693">
                  <a:lnSpc>
                    <a:spcPct val="90000"/>
                  </a:lnSpc>
                  <a:spcBef>
                    <a:spcPct val="0"/>
                  </a:spcBef>
                  <a:spcAft>
                    <a:spcPct val="15000"/>
                  </a:spcAft>
                </a:pPr>
                <a:endParaRPr lang="en-US" sz="6400" dirty="0">
                  <a:solidFill>
                    <a:schemeClr val="bg1">
                      <a:lumMod val="65000"/>
                    </a:schemeClr>
                  </a:solidFill>
                  <a:latin typeface="Agency FB" panose="020B0503020202020204" pitchFamily="34" charset="0"/>
                </a:endParaRPr>
              </a:p>
            </p:txBody>
          </p:sp>
          <p:sp>
            <p:nvSpPr>
              <p:cNvPr id="24" name="Freeform 51"/>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accent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01</a:t>
                </a:r>
                <a:endParaRPr lang="en-US" sz="3700" dirty="0">
                  <a:solidFill>
                    <a:schemeClr val="bg1">
                      <a:lumMod val="65000"/>
                    </a:schemeClr>
                  </a:solidFill>
                  <a:latin typeface="Agency FB" panose="020B0503020202020204" pitchFamily="34" charset="0"/>
                </a:endParaRPr>
              </a:p>
            </p:txBody>
          </p:sp>
        </p:grpSp>
        <p:grpSp>
          <p:nvGrpSpPr>
            <p:cNvPr id="25" name="Group 68"/>
            <p:cNvGrpSpPr/>
            <p:nvPr/>
          </p:nvGrpSpPr>
          <p:grpSpPr>
            <a:xfrm>
              <a:off x="3392440" y="2358425"/>
              <a:ext cx="2619034" cy="1831731"/>
              <a:chOff x="2544661" y="1497356"/>
              <a:chExt cx="1964531" cy="1373798"/>
            </a:xfrm>
          </p:grpSpPr>
          <p:sp>
            <p:nvSpPr>
              <p:cNvPr id="26" name="Freeform 52"/>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49866C">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65000"/>
                    </a:schemeClr>
                  </a:solidFill>
                  <a:latin typeface="Agency FB" panose="020B0503020202020204" pitchFamily="34" charset="0"/>
                </a:endParaRPr>
              </a:p>
            </p:txBody>
          </p:sp>
          <p:sp>
            <p:nvSpPr>
              <p:cNvPr id="27" name="Freeform 53"/>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49866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02</a:t>
                </a:r>
                <a:endParaRPr lang="en-US" sz="3700" dirty="0">
                  <a:solidFill>
                    <a:schemeClr val="bg1">
                      <a:lumMod val="65000"/>
                    </a:schemeClr>
                  </a:solidFill>
                  <a:latin typeface="Agency FB" panose="020B0503020202020204" pitchFamily="34" charset="0"/>
                </a:endParaRPr>
              </a:p>
            </p:txBody>
          </p:sp>
        </p:grpSp>
        <p:grpSp>
          <p:nvGrpSpPr>
            <p:cNvPr id="28" name="Group 69"/>
            <p:cNvGrpSpPr/>
            <p:nvPr/>
          </p:nvGrpSpPr>
          <p:grpSpPr>
            <a:xfrm>
              <a:off x="6142426" y="2358425"/>
              <a:ext cx="2619034" cy="1831731"/>
              <a:chOff x="4607419" y="1497356"/>
              <a:chExt cx="1964531" cy="1373798"/>
            </a:xfrm>
          </p:grpSpPr>
          <p:sp>
            <p:nvSpPr>
              <p:cNvPr id="29" name="Freeform 54"/>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1">
                  <a:lumMod val="7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65000"/>
                    </a:schemeClr>
                  </a:solidFill>
                  <a:latin typeface="Agency FB" panose="020B0503020202020204" pitchFamily="34" charset="0"/>
                </a:endParaRPr>
              </a:p>
            </p:txBody>
          </p:sp>
          <p:sp>
            <p:nvSpPr>
              <p:cNvPr id="30" name="Freeform 56"/>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accent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03</a:t>
                </a:r>
                <a:endParaRPr lang="en-US" sz="3700" dirty="0">
                  <a:solidFill>
                    <a:schemeClr val="bg1">
                      <a:lumMod val="65000"/>
                    </a:schemeClr>
                  </a:solidFill>
                  <a:latin typeface="Agency FB" panose="020B0503020202020204" pitchFamily="34" charset="0"/>
                </a:endParaRPr>
              </a:p>
            </p:txBody>
          </p:sp>
        </p:grpSp>
        <p:grpSp>
          <p:nvGrpSpPr>
            <p:cNvPr id="31" name="Group 70"/>
            <p:cNvGrpSpPr/>
            <p:nvPr/>
          </p:nvGrpSpPr>
          <p:grpSpPr>
            <a:xfrm>
              <a:off x="8911171" y="2358425"/>
              <a:ext cx="2619034" cy="1831731"/>
              <a:chOff x="6684248" y="1497356"/>
              <a:chExt cx="1964531" cy="1373798"/>
            </a:xfrm>
          </p:grpSpPr>
          <p:sp>
            <p:nvSpPr>
              <p:cNvPr id="32" name="Freeform 59"/>
              <p:cNvSpPr/>
              <p:nvPr/>
            </p:nvSpPr>
            <p:spPr>
              <a:xfrm>
                <a:off x="7077154"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49866C">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300" dirty="0">
                  <a:solidFill>
                    <a:schemeClr val="bg1">
                      <a:lumMod val="65000"/>
                    </a:schemeClr>
                  </a:solidFill>
                  <a:latin typeface="Agency FB" panose="020B0503020202020204" pitchFamily="34" charset="0"/>
                </a:endParaRPr>
              </a:p>
            </p:txBody>
          </p:sp>
          <p:sp>
            <p:nvSpPr>
              <p:cNvPr id="33" name="Freeform 61"/>
              <p:cNvSpPr/>
              <p:nvPr/>
            </p:nvSpPr>
            <p:spPr>
              <a:xfrm>
                <a:off x="6684248"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49866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04</a:t>
                </a:r>
                <a:endParaRPr lang="en-US" sz="3700" dirty="0">
                  <a:solidFill>
                    <a:schemeClr val="bg1">
                      <a:lumMod val="65000"/>
                    </a:schemeClr>
                  </a:solidFill>
                  <a:latin typeface="Agency FB" panose="020B0503020202020204" pitchFamily="34" charset="0"/>
                </a:endParaRPr>
              </a:p>
            </p:txBody>
          </p:sp>
        </p:grpSp>
      </p:grpSp>
    </p:spTree>
    <p:extLst>
      <p:ext uri="{BB962C8B-B14F-4D97-AF65-F5344CB8AC3E}">
        <p14:creationId xmlns:p14="http://schemas.microsoft.com/office/powerpoint/2010/main" xmlns="" val="276280187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261282" y="2163655"/>
            <a:ext cx="5495618" cy="4106729"/>
            <a:chOff x="1144105" y="2197100"/>
            <a:chExt cx="5068572" cy="3787611"/>
          </a:xfrm>
        </p:grpSpPr>
        <p:grpSp>
          <p:nvGrpSpPr>
            <p:cNvPr id="7" name="组合 54"/>
            <p:cNvGrpSpPr/>
            <p:nvPr/>
          </p:nvGrpSpPr>
          <p:grpSpPr>
            <a:xfrm>
              <a:off x="1145919" y="4873323"/>
              <a:ext cx="2345260" cy="1111388"/>
              <a:chOff x="0" y="0"/>
              <a:chExt cx="2223504" cy="1054258"/>
            </a:xfrm>
          </p:grpSpPr>
          <p:sp>
            <p:nvSpPr>
              <p:cNvPr id="14" name="矩形 55"/>
              <p:cNvSpPr/>
              <p:nvPr/>
            </p:nvSpPr>
            <p:spPr>
              <a:xfrm>
                <a:off x="96880" y="0"/>
                <a:ext cx="2126624" cy="70717"/>
              </a:xfrm>
              <a:prstGeom prst="rect">
                <a:avLst/>
              </a:prstGeom>
              <a:solidFill>
                <a:srgbClr val="49866C"/>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15" name="矩形 56"/>
              <p:cNvSpPr/>
              <p:nvPr/>
            </p:nvSpPr>
            <p:spPr>
              <a:xfrm>
                <a:off x="0" y="149514"/>
                <a:ext cx="2198213" cy="904744"/>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您的内容打在这里，或者通过复制您的文本后，在此框中选择粘贴，并选择只保留，录入表的描述说明。</a:t>
                </a:r>
              </a:p>
              <a:p>
                <a:pPr lvl="0" eaLnBrk="1" hangingPunct="1">
                  <a:lnSpc>
                    <a:spcPct val="120000"/>
                  </a:lnSpc>
                  <a:buNone/>
                </a:pPr>
                <a:endParaRPr lang="zh-CN" altLang="en-US" sz="12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8" name="组合 62"/>
            <p:cNvGrpSpPr/>
            <p:nvPr/>
          </p:nvGrpSpPr>
          <p:grpSpPr>
            <a:xfrm>
              <a:off x="3782398" y="4877897"/>
              <a:ext cx="2420590" cy="870754"/>
              <a:chOff x="0" y="0"/>
              <a:chExt cx="2295900" cy="825983"/>
            </a:xfrm>
          </p:grpSpPr>
          <p:sp>
            <p:nvSpPr>
              <p:cNvPr id="12" name="矩形 63"/>
              <p:cNvSpPr/>
              <p:nvPr/>
            </p:nvSpPr>
            <p:spPr>
              <a:xfrm>
                <a:off x="96879" y="0"/>
                <a:ext cx="2126624" cy="70717"/>
              </a:xfrm>
              <a:prstGeom prst="rect">
                <a:avLst/>
              </a:prstGeom>
              <a:solidFill>
                <a:schemeClr val="accent1">
                  <a:lumMod val="75000"/>
                </a:schemeClr>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13" name="矩形 64"/>
              <p:cNvSpPr/>
              <p:nvPr/>
            </p:nvSpPr>
            <p:spPr>
              <a:xfrm>
                <a:off x="0" y="149514"/>
                <a:ext cx="2295900" cy="676469"/>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您的内容打在这里，或者通过复制您的文本后，在此框中选择粘贴，并选择只保留，录入上述图表的描述说明。</a:t>
                </a:r>
              </a:p>
            </p:txBody>
          </p:sp>
        </p:grpSp>
        <p:sp>
          <p:nvSpPr>
            <p:cNvPr id="9" name="矩形 8"/>
            <p:cNvSpPr/>
            <p:nvPr/>
          </p:nvSpPr>
          <p:spPr>
            <a:xfrm>
              <a:off x="1144105" y="2197101"/>
              <a:ext cx="2415492" cy="2445890"/>
            </a:xfrm>
            <a:prstGeom prst="rect">
              <a:avLst/>
            </a:prstGeom>
            <a:blipFill dpi="0" rotWithShape="1">
              <a:blip r:embed="rId3" cstate="print"/>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797185" y="2197100"/>
              <a:ext cx="2415492" cy="2445890"/>
            </a:xfrm>
            <a:prstGeom prst="rect">
              <a:avLst/>
            </a:prstGeom>
            <a:blipFill dpi="0" rotWithShape="1">
              <a:blip r:embed="rId4" cstate="print"/>
              <a:srcRect/>
              <a:tile tx="-1905000" ty="635000" sx="58000" sy="58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Rectangle 29"/>
          <p:cNvSpPr/>
          <p:nvPr/>
        </p:nvSpPr>
        <p:spPr>
          <a:xfrm>
            <a:off x="1546678" y="2241440"/>
            <a:ext cx="3297865" cy="972574"/>
          </a:xfrm>
          <a:prstGeom prst="rect">
            <a:avLst/>
          </a:prstGeom>
        </p:spPr>
        <p:txBody>
          <a:bodyPr wrap="square">
            <a:spAutoFit/>
          </a:bodyPr>
          <a:lstStyle/>
          <a:p>
            <a:pPr algn="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a:t>
            </a:r>
          </a:p>
          <a:p>
            <a:pPr algn="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17" name="Oval 30"/>
          <p:cNvSpPr/>
          <p:nvPr/>
        </p:nvSpPr>
        <p:spPr>
          <a:xfrm>
            <a:off x="3112759"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8" name="Oval 31"/>
          <p:cNvSpPr/>
          <p:nvPr/>
        </p:nvSpPr>
        <p:spPr>
          <a:xfrm>
            <a:off x="3329871"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9" name="Oval 32"/>
          <p:cNvSpPr/>
          <p:nvPr/>
        </p:nvSpPr>
        <p:spPr>
          <a:xfrm>
            <a:off x="3546983"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0" name="Oval 33"/>
          <p:cNvSpPr/>
          <p:nvPr/>
        </p:nvSpPr>
        <p:spPr>
          <a:xfrm>
            <a:off x="3764095"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1" name="Oval 34"/>
          <p:cNvSpPr/>
          <p:nvPr/>
        </p:nvSpPr>
        <p:spPr>
          <a:xfrm>
            <a:off x="3981207"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2" name="Oval 35"/>
          <p:cNvSpPr/>
          <p:nvPr/>
        </p:nvSpPr>
        <p:spPr>
          <a:xfrm>
            <a:off x="4198319"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3" name="Oval 36"/>
          <p:cNvSpPr/>
          <p:nvPr/>
        </p:nvSpPr>
        <p:spPr>
          <a:xfrm>
            <a:off x="4415431"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4" name="Oval 37"/>
          <p:cNvSpPr/>
          <p:nvPr/>
        </p:nvSpPr>
        <p:spPr>
          <a:xfrm>
            <a:off x="4632545"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5" name="TextBox 39"/>
          <p:cNvSpPr txBox="1"/>
          <p:nvPr/>
        </p:nvSpPr>
        <p:spPr>
          <a:xfrm>
            <a:off x="2508457" y="3314360"/>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70%</a:t>
            </a:r>
          </a:p>
        </p:txBody>
      </p:sp>
      <p:sp>
        <p:nvSpPr>
          <p:cNvPr id="26" name="Rectangle 39"/>
          <p:cNvSpPr/>
          <p:nvPr/>
        </p:nvSpPr>
        <p:spPr>
          <a:xfrm>
            <a:off x="1546678" y="4468638"/>
            <a:ext cx="3297865" cy="972574"/>
          </a:xfrm>
          <a:prstGeom prst="rect">
            <a:avLst/>
          </a:prstGeom>
        </p:spPr>
        <p:txBody>
          <a:bodyPr wrap="square">
            <a:spAutoFit/>
          </a:bodyPr>
          <a:lstStyle/>
          <a:p>
            <a:pPr algn="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Video &amp; Image</a:t>
            </a:r>
          </a:p>
          <a:p>
            <a:pPr algn="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27" name="Oval 40"/>
          <p:cNvSpPr/>
          <p:nvPr/>
        </p:nvSpPr>
        <p:spPr>
          <a:xfrm>
            <a:off x="3112759"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8" name="Oval 41"/>
          <p:cNvSpPr/>
          <p:nvPr/>
        </p:nvSpPr>
        <p:spPr>
          <a:xfrm>
            <a:off x="3329871"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9" name="Oval 42"/>
          <p:cNvSpPr/>
          <p:nvPr/>
        </p:nvSpPr>
        <p:spPr>
          <a:xfrm>
            <a:off x="3546983"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0" name="Oval 43"/>
          <p:cNvSpPr/>
          <p:nvPr/>
        </p:nvSpPr>
        <p:spPr>
          <a:xfrm>
            <a:off x="3764095"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1" name="Oval 44"/>
          <p:cNvSpPr/>
          <p:nvPr/>
        </p:nvSpPr>
        <p:spPr>
          <a:xfrm>
            <a:off x="3981207"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2" name="Oval 45"/>
          <p:cNvSpPr/>
          <p:nvPr/>
        </p:nvSpPr>
        <p:spPr>
          <a:xfrm>
            <a:off x="4198319"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3" name="Oval 46"/>
          <p:cNvSpPr/>
          <p:nvPr/>
        </p:nvSpPr>
        <p:spPr>
          <a:xfrm>
            <a:off x="4415431"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4" name="Oval 47"/>
          <p:cNvSpPr/>
          <p:nvPr/>
        </p:nvSpPr>
        <p:spPr>
          <a:xfrm>
            <a:off x="4632545"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5" name="TextBox 49"/>
          <p:cNvSpPr txBox="1"/>
          <p:nvPr/>
        </p:nvSpPr>
        <p:spPr>
          <a:xfrm>
            <a:off x="2508457" y="5541558"/>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p:txBody>
      </p:sp>
    </p:spTree>
    <p:extLst>
      <p:ext uri="{BB962C8B-B14F-4D97-AF65-F5344CB8AC3E}">
        <p14:creationId xmlns:p14="http://schemas.microsoft.com/office/powerpoint/2010/main" xmlns="" val="197160812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anim calcmode="lin" valueType="num">
                                      <p:cBhvr>
                                        <p:cTn id="63" dur="1000" fill="hold"/>
                                        <p:tgtEl>
                                          <p:spTgt spid="25"/>
                                        </p:tgtEl>
                                        <p:attrNameLst>
                                          <p:attrName>ppt_x</p:attrName>
                                        </p:attrNameLst>
                                      </p:cBhvr>
                                      <p:tavLst>
                                        <p:tav tm="0">
                                          <p:val>
                                            <p:strVal val="#ppt_x"/>
                                          </p:val>
                                        </p:tav>
                                        <p:tav tm="100000">
                                          <p:val>
                                            <p:strVal val="#ppt_x"/>
                                          </p:val>
                                        </p:tav>
                                      </p:tavLst>
                                    </p:anim>
                                    <p:anim calcmode="lin" valueType="num">
                                      <p:cBhvr>
                                        <p:cTn id="64" dur="1000" fill="hold"/>
                                        <p:tgtEl>
                                          <p:spTgt spid="2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1000"/>
                                        <p:tgtEl>
                                          <p:spTgt spid="27"/>
                                        </p:tgtEl>
                                      </p:cBhvr>
                                    </p:animEffect>
                                    <p:anim calcmode="lin" valueType="num">
                                      <p:cBhvr>
                                        <p:cTn id="73" dur="1000" fill="hold"/>
                                        <p:tgtEl>
                                          <p:spTgt spid="27"/>
                                        </p:tgtEl>
                                        <p:attrNameLst>
                                          <p:attrName>ppt_x</p:attrName>
                                        </p:attrNameLst>
                                      </p:cBhvr>
                                      <p:tavLst>
                                        <p:tav tm="0">
                                          <p:val>
                                            <p:strVal val="#ppt_x"/>
                                          </p:val>
                                        </p:tav>
                                        <p:tav tm="100000">
                                          <p:val>
                                            <p:strVal val="#ppt_x"/>
                                          </p:val>
                                        </p:tav>
                                      </p:tavLst>
                                    </p:anim>
                                    <p:anim calcmode="lin" valueType="num">
                                      <p:cBhvr>
                                        <p:cTn id="74" dur="1000" fill="hold"/>
                                        <p:tgtEl>
                                          <p:spTgt spid="2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1000"/>
                                        <p:tgtEl>
                                          <p:spTgt spid="29"/>
                                        </p:tgtEl>
                                      </p:cBhvr>
                                    </p:animEffect>
                                    <p:anim calcmode="lin" valueType="num">
                                      <p:cBhvr>
                                        <p:cTn id="83" dur="1000" fill="hold"/>
                                        <p:tgtEl>
                                          <p:spTgt spid="29"/>
                                        </p:tgtEl>
                                        <p:attrNameLst>
                                          <p:attrName>ppt_x</p:attrName>
                                        </p:attrNameLst>
                                      </p:cBhvr>
                                      <p:tavLst>
                                        <p:tav tm="0">
                                          <p:val>
                                            <p:strVal val="#ppt_x"/>
                                          </p:val>
                                        </p:tav>
                                        <p:tav tm="100000">
                                          <p:val>
                                            <p:strVal val="#ppt_x"/>
                                          </p:val>
                                        </p:tav>
                                      </p:tavLst>
                                    </p:anim>
                                    <p:anim calcmode="lin" valueType="num">
                                      <p:cBhvr>
                                        <p:cTn id="84" dur="1000" fill="hold"/>
                                        <p:tgtEl>
                                          <p:spTgt spid="2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1000"/>
                                        <p:tgtEl>
                                          <p:spTgt spid="30"/>
                                        </p:tgtEl>
                                      </p:cBhvr>
                                    </p:animEffect>
                                    <p:anim calcmode="lin" valueType="num">
                                      <p:cBhvr>
                                        <p:cTn id="88" dur="1000" fill="hold"/>
                                        <p:tgtEl>
                                          <p:spTgt spid="30"/>
                                        </p:tgtEl>
                                        <p:attrNameLst>
                                          <p:attrName>ppt_x</p:attrName>
                                        </p:attrNameLst>
                                      </p:cBhvr>
                                      <p:tavLst>
                                        <p:tav tm="0">
                                          <p:val>
                                            <p:strVal val="#ppt_x"/>
                                          </p:val>
                                        </p:tav>
                                        <p:tav tm="100000">
                                          <p:val>
                                            <p:strVal val="#ppt_x"/>
                                          </p:val>
                                        </p:tav>
                                      </p:tavLst>
                                    </p:anim>
                                    <p:anim calcmode="lin" valueType="num">
                                      <p:cBhvr>
                                        <p:cTn id="89" dur="1000" fill="hold"/>
                                        <p:tgtEl>
                                          <p:spTgt spid="3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1000"/>
                                        <p:tgtEl>
                                          <p:spTgt spid="31"/>
                                        </p:tgtEl>
                                      </p:cBhvr>
                                    </p:animEffect>
                                    <p:anim calcmode="lin" valueType="num">
                                      <p:cBhvr>
                                        <p:cTn id="93" dur="1000" fill="hold"/>
                                        <p:tgtEl>
                                          <p:spTgt spid="31"/>
                                        </p:tgtEl>
                                        <p:attrNameLst>
                                          <p:attrName>ppt_x</p:attrName>
                                        </p:attrNameLst>
                                      </p:cBhvr>
                                      <p:tavLst>
                                        <p:tav tm="0">
                                          <p:val>
                                            <p:strVal val="#ppt_x"/>
                                          </p:val>
                                        </p:tav>
                                        <p:tav tm="100000">
                                          <p:val>
                                            <p:strVal val="#ppt_x"/>
                                          </p:val>
                                        </p:tav>
                                      </p:tavLst>
                                    </p:anim>
                                    <p:anim calcmode="lin" valueType="num">
                                      <p:cBhvr>
                                        <p:cTn id="94" dur="1000" fill="hold"/>
                                        <p:tgtEl>
                                          <p:spTgt spid="3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1000"/>
                                        <p:tgtEl>
                                          <p:spTgt spid="32"/>
                                        </p:tgtEl>
                                      </p:cBhvr>
                                    </p:animEffect>
                                    <p:anim calcmode="lin" valueType="num">
                                      <p:cBhvr>
                                        <p:cTn id="98" dur="1000" fill="hold"/>
                                        <p:tgtEl>
                                          <p:spTgt spid="32"/>
                                        </p:tgtEl>
                                        <p:attrNameLst>
                                          <p:attrName>ppt_x</p:attrName>
                                        </p:attrNameLst>
                                      </p:cBhvr>
                                      <p:tavLst>
                                        <p:tav tm="0">
                                          <p:val>
                                            <p:strVal val="#ppt_x"/>
                                          </p:val>
                                        </p:tav>
                                        <p:tav tm="100000">
                                          <p:val>
                                            <p:strVal val="#ppt_x"/>
                                          </p:val>
                                        </p:tav>
                                      </p:tavLst>
                                    </p:anim>
                                    <p:anim calcmode="lin" valueType="num">
                                      <p:cBhvr>
                                        <p:cTn id="99" dur="1000" fill="hold"/>
                                        <p:tgtEl>
                                          <p:spTgt spid="3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1000"/>
                                        <p:tgtEl>
                                          <p:spTgt spid="33"/>
                                        </p:tgtEl>
                                      </p:cBhvr>
                                    </p:animEffect>
                                    <p:anim calcmode="lin" valueType="num">
                                      <p:cBhvr>
                                        <p:cTn id="103" dur="1000" fill="hold"/>
                                        <p:tgtEl>
                                          <p:spTgt spid="33"/>
                                        </p:tgtEl>
                                        <p:attrNameLst>
                                          <p:attrName>ppt_x</p:attrName>
                                        </p:attrNameLst>
                                      </p:cBhvr>
                                      <p:tavLst>
                                        <p:tav tm="0">
                                          <p:val>
                                            <p:strVal val="#ppt_x"/>
                                          </p:val>
                                        </p:tav>
                                        <p:tav tm="100000">
                                          <p:val>
                                            <p:strVal val="#ppt_x"/>
                                          </p:val>
                                        </p:tav>
                                      </p:tavLst>
                                    </p:anim>
                                    <p:anim calcmode="lin" valueType="num">
                                      <p:cBhvr>
                                        <p:cTn id="104" dur="1000" fill="hold"/>
                                        <p:tgtEl>
                                          <p:spTgt spid="3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1000"/>
                                        <p:tgtEl>
                                          <p:spTgt spid="34"/>
                                        </p:tgtEl>
                                      </p:cBhvr>
                                    </p:animEffect>
                                    <p:anim calcmode="lin" valueType="num">
                                      <p:cBhvr>
                                        <p:cTn id="108" dur="1000" fill="hold"/>
                                        <p:tgtEl>
                                          <p:spTgt spid="34"/>
                                        </p:tgtEl>
                                        <p:attrNameLst>
                                          <p:attrName>ppt_x</p:attrName>
                                        </p:attrNameLst>
                                      </p:cBhvr>
                                      <p:tavLst>
                                        <p:tav tm="0">
                                          <p:val>
                                            <p:strVal val="#ppt_x"/>
                                          </p:val>
                                        </p:tav>
                                        <p:tav tm="100000">
                                          <p:val>
                                            <p:strVal val="#ppt_x"/>
                                          </p:val>
                                        </p:tav>
                                      </p:tavLst>
                                    </p:anim>
                                    <p:anim calcmode="lin" valueType="num">
                                      <p:cBhvr>
                                        <p:cTn id="109" dur="1000" fill="hold"/>
                                        <p:tgtEl>
                                          <p:spTgt spid="34"/>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fade">
                                      <p:cBhvr>
                                        <p:cTn id="112" dur="1000"/>
                                        <p:tgtEl>
                                          <p:spTgt spid="35"/>
                                        </p:tgtEl>
                                      </p:cBhvr>
                                    </p:animEffect>
                                    <p:anim calcmode="lin" valueType="num">
                                      <p:cBhvr>
                                        <p:cTn id="113" dur="1000" fill="hold"/>
                                        <p:tgtEl>
                                          <p:spTgt spid="35"/>
                                        </p:tgtEl>
                                        <p:attrNameLst>
                                          <p:attrName>ppt_x</p:attrName>
                                        </p:attrNameLst>
                                      </p:cBhvr>
                                      <p:tavLst>
                                        <p:tav tm="0">
                                          <p:val>
                                            <p:strVal val="#ppt_x"/>
                                          </p:val>
                                        </p:tav>
                                        <p:tav tm="100000">
                                          <p:val>
                                            <p:strVal val="#ppt_x"/>
                                          </p:val>
                                        </p:tav>
                                      </p:tavLst>
                                    </p:anim>
                                    <p:anim calcmode="lin" valueType="num">
                                      <p:cBhvr>
                                        <p:cTn id="1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a:stCxn id="30" idx="3"/>
          </p:cNvCxnSpPr>
          <p:nvPr/>
        </p:nvCxnSpPr>
        <p:spPr>
          <a:xfrm>
            <a:off x="2689776"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018234"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339014"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632997"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TextBox 10"/>
          <p:cNvSpPr txBox="1"/>
          <p:nvPr/>
        </p:nvSpPr>
        <p:spPr>
          <a:xfrm>
            <a:off x="1582425" y="5521162"/>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2" name="TextBox 13"/>
          <p:cNvSpPr txBox="1"/>
          <p:nvPr/>
        </p:nvSpPr>
        <p:spPr>
          <a:xfrm>
            <a:off x="1582425" y="5054963"/>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sp>
        <p:nvSpPr>
          <p:cNvPr id="13" name="TextBox 14"/>
          <p:cNvSpPr txBox="1"/>
          <p:nvPr/>
        </p:nvSpPr>
        <p:spPr>
          <a:xfrm>
            <a:off x="3908229" y="5516907"/>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4" name="TextBox 15"/>
          <p:cNvSpPr txBox="1"/>
          <p:nvPr/>
        </p:nvSpPr>
        <p:spPr>
          <a:xfrm>
            <a:off x="3908229" y="5050710"/>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sp>
        <p:nvSpPr>
          <p:cNvPr id="15" name="TextBox 16"/>
          <p:cNvSpPr txBox="1"/>
          <p:nvPr/>
        </p:nvSpPr>
        <p:spPr>
          <a:xfrm>
            <a:off x="6338521" y="5512650"/>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6" name="TextBox 17"/>
          <p:cNvSpPr txBox="1"/>
          <p:nvPr/>
        </p:nvSpPr>
        <p:spPr>
          <a:xfrm>
            <a:off x="6338521" y="5046450"/>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sp>
        <p:nvSpPr>
          <p:cNvPr id="17" name="TextBox 18"/>
          <p:cNvSpPr txBox="1"/>
          <p:nvPr/>
        </p:nvSpPr>
        <p:spPr>
          <a:xfrm>
            <a:off x="8670692" y="5508395"/>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8" name="TextBox 19"/>
          <p:cNvSpPr txBox="1"/>
          <p:nvPr/>
        </p:nvSpPr>
        <p:spPr>
          <a:xfrm>
            <a:off x="8670692" y="5042198"/>
            <a:ext cx="2096136" cy="507831"/>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grpSp>
        <p:nvGrpSpPr>
          <p:cNvPr id="19" name="组合 9"/>
          <p:cNvGrpSpPr>
            <a:grpSpLocks/>
          </p:cNvGrpSpPr>
          <p:nvPr/>
        </p:nvGrpSpPr>
        <p:grpSpPr bwMode="auto">
          <a:xfrm>
            <a:off x="6544168" y="2501415"/>
            <a:ext cx="1641044" cy="1602663"/>
            <a:chOff x="0" y="0"/>
            <a:chExt cx="1387872" cy="1387872"/>
          </a:xfrm>
          <a:solidFill>
            <a:srgbClr val="49866C"/>
          </a:solidFill>
        </p:grpSpPr>
        <p:sp>
          <p:nvSpPr>
            <p:cNvPr id="20"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21"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grpSp>
        <p:nvGrpSpPr>
          <p:cNvPr id="22" name="组合 13"/>
          <p:cNvGrpSpPr>
            <a:grpSpLocks/>
          </p:cNvGrpSpPr>
          <p:nvPr/>
        </p:nvGrpSpPr>
        <p:grpSpPr bwMode="auto">
          <a:xfrm>
            <a:off x="8824751" y="2501415"/>
            <a:ext cx="1641044" cy="1602663"/>
            <a:chOff x="0" y="0"/>
            <a:chExt cx="1387872" cy="1387872"/>
          </a:xfrm>
          <a:solidFill>
            <a:schemeClr val="accent1">
              <a:lumMod val="75000"/>
            </a:schemeClr>
          </a:solidFill>
        </p:grpSpPr>
        <p:sp>
          <p:nvSpPr>
            <p:cNvPr id="23"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24"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grpSp>
        <p:nvGrpSpPr>
          <p:cNvPr id="25" name="组合 13"/>
          <p:cNvGrpSpPr>
            <a:grpSpLocks/>
          </p:cNvGrpSpPr>
          <p:nvPr/>
        </p:nvGrpSpPr>
        <p:grpSpPr bwMode="auto">
          <a:xfrm>
            <a:off x="4203852" y="2501415"/>
            <a:ext cx="1641044" cy="1602663"/>
            <a:chOff x="0" y="0"/>
            <a:chExt cx="1387872" cy="1387872"/>
          </a:xfrm>
          <a:solidFill>
            <a:schemeClr val="accent1">
              <a:lumMod val="75000"/>
            </a:schemeClr>
          </a:solidFill>
        </p:grpSpPr>
        <p:sp>
          <p:nvSpPr>
            <p:cNvPr id="26"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27"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grpSp>
        <p:nvGrpSpPr>
          <p:cNvPr id="28" name="组合 9"/>
          <p:cNvGrpSpPr>
            <a:grpSpLocks/>
          </p:cNvGrpSpPr>
          <p:nvPr/>
        </p:nvGrpSpPr>
        <p:grpSpPr bwMode="auto">
          <a:xfrm>
            <a:off x="1869260" y="2501415"/>
            <a:ext cx="1641044" cy="1602663"/>
            <a:chOff x="0" y="0"/>
            <a:chExt cx="1387872" cy="1387872"/>
          </a:xfrm>
          <a:solidFill>
            <a:srgbClr val="49866C"/>
          </a:solidFill>
        </p:grpSpPr>
        <p:sp>
          <p:nvSpPr>
            <p:cNvPr id="29"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30"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sp>
        <p:nvSpPr>
          <p:cNvPr id="31" name="文本框 19"/>
          <p:cNvSpPr>
            <a:spLocks noChangeArrowheads="1"/>
          </p:cNvSpPr>
          <p:nvPr/>
        </p:nvSpPr>
        <p:spPr bwMode="auto">
          <a:xfrm>
            <a:off x="2223876" y="2948511"/>
            <a:ext cx="956343" cy="692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01</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
        <p:nvSpPr>
          <p:cNvPr id="32" name="文本框 19"/>
          <p:cNvSpPr>
            <a:spLocks noChangeArrowheads="1"/>
          </p:cNvSpPr>
          <p:nvPr/>
        </p:nvSpPr>
        <p:spPr bwMode="auto">
          <a:xfrm>
            <a:off x="6922792" y="2965018"/>
            <a:ext cx="956343" cy="692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03</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
        <p:nvSpPr>
          <p:cNvPr id="33" name="文本框 19"/>
          <p:cNvSpPr>
            <a:spLocks noChangeArrowheads="1"/>
          </p:cNvSpPr>
          <p:nvPr/>
        </p:nvSpPr>
        <p:spPr bwMode="auto">
          <a:xfrm>
            <a:off x="9173741" y="2948511"/>
            <a:ext cx="956343" cy="692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04</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
        <p:nvSpPr>
          <p:cNvPr id="34" name="文本框 19"/>
          <p:cNvSpPr>
            <a:spLocks noChangeArrowheads="1"/>
          </p:cNvSpPr>
          <p:nvPr/>
        </p:nvSpPr>
        <p:spPr bwMode="auto">
          <a:xfrm>
            <a:off x="4563813" y="2971061"/>
            <a:ext cx="956343" cy="692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02</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xmlns="" val="337726910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ppt_x</p:attrName>
                                        </p:attrNameLst>
                                      </p:cBhvr>
                                      <p:tavLst>
                                        <p:tav tm="0">
                                          <p:val>
                                            <p:strVal val="0-#ppt_w/2"/>
                                          </p:val>
                                        </p:tav>
                                        <p:tav tm="100000">
                                          <p:val>
                                            <p:strVal val="#ppt_x"/>
                                          </p:val>
                                        </p:tav>
                                      </p:tavLst>
                                    </p:anim>
                                    <p:anim calcmode="lin" valueType="num">
                                      <p:cBhvr>
                                        <p:cTn id="13" dur="500" fill="hold"/>
                                        <p:tgtEl>
                                          <p:spTgt spid="19"/>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20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ppt_x</p:attrName>
                                        </p:attrNameLst>
                                      </p:cBhvr>
                                      <p:tavLst>
                                        <p:tav tm="0">
                                          <p:val>
                                            <p:strVal val="0-#ppt_w/2"/>
                                          </p:val>
                                        </p:tav>
                                        <p:tav tm="100000">
                                          <p:val>
                                            <p:strVal val="#ppt_x"/>
                                          </p:val>
                                        </p:tav>
                                      </p:tavLst>
                                    </p:anim>
                                    <p:anim calcmode="lin" valueType="num">
                                      <p:cBhvr>
                                        <p:cTn id="17" dur="500" fill="hold"/>
                                        <p:tgtEl>
                                          <p:spTgt spid="22"/>
                                        </p:tgtEl>
                                        <p:attrNameLst>
                                          <p:attrName>ppt_y</p:attrName>
                                        </p:attrNameLst>
                                      </p:cBhvr>
                                      <p:tavLst>
                                        <p:tav tm="0">
                                          <p:val>
                                            <p:strVal val="#ppt_y"/>
                                          </p:val>
                                        </p:tav>
                                        <p:tav tm="100000">
                                          <p:val>
                                            <p:strVal val="#ppt_y"/>
                                          </p:val>
                                        </p:tav>
                                      </p:tavLst>
                                    </p:anim>
                                  </p:childTnLst>
                                </p:cTn>
                              </p:par>
                              <p:par>
                                <p:cTn id="18" presetID="32" presetClass="emph" presetSubtype="0" fill="hold" nodeType="withEffect">
                                  <p:stCondLst>
                                    <p:cond delay="0"/>
                                  </p:stCondLst>
                                  <p:childTnLst>
                                    <p:animRot by="120000">
                                      <p:cBhvr>
                                        <p:cTn id="19" dur="100" fill="hold">
                                          <p:stCondLst>
                                            <p:cond delay="0"/>
                                          </p:stCondLst>
                                        </p:cTn>
                                        <p:tgtEl>
                                          <p:spTgt spid="19"/>
                                        </p:tgtEl>
                                        <p:attrNameLst>
                                          <p:attrName>r</p:attrName>
                                        </p:attrNameLst>
                                      </p:cBhvr>
                                    </p:animRot>
                                    <p:animRot by="-240000">
                                      <p:cBhvr>
                                        <p:cTn id="20" dur="200" fill="hold">
                                          <p:stCondLst>
                                            <p:cond delay="200"/>
                                          </p:stCondLst>
                                        </p:cTn>
                                        <p:tgtEl>
                                          <p:spTgt spid="19"/>
                                        </p:tgtEl>
                                        <p:attrNameLst>
                                          <p:attrName>r</p:attrName>
                                        </p:attrNameLst>
                                      </p:cBhvr>
                                    </p:animRot>
                                    <p:animRot by="240000">
                                      <p:cBhvr>
                                        <p:cTn id="21" dur="200" fill="hold">
                                          <p:stCondLst>
                                            <p:cond delay="400"/>
                                          </p:stCondLst>
                                        </p:cTn>
                                        <p:tgtEl>
                                          <p:spTgt spid="19"/>
                                        </p:tgtEl>
                                        <p:attrNameLst>
                                          <p:attrName>r</p:attrName>
                                        </p:attrNameLst>
                                      </p:cBhvr>
                                    </p:animRot>
                                    <p:animRot by="-240000">
                                      <p:cBhvr>
                                        <p:cTn id="22" dur="200" fill="hold">
                                          <p:stCondLst>
                                            <p:cond delay="600"/>
                                          </p:stCondLst>
                                        </p:cTn>
                                        <p:tgtEl>
                                          <p:spTgt spid="19"/>
                                        </p:tgtEl>
                                        <p:attrNameLst>
                                          <p:attrName>r</p:attrName>
                                        </p:attrNameLst>
                                      </p:cBhvr>
                                    </p:animRot>
                                    <p:animRot by="120000">
                                      <p:cBhvr>
                                        <p:cTn id="23" dur="200" fill="hold">
                                          <p:stCondLst>
                                            <p:cond delay="800"/>
                                          </p:stCondLst>
                                        </p:cTn>
                                        <p:tgtEl>
                                          <p:spTgt spid="19"/>
                                        </p:tgtEl>
                                        <p:attrNameLst>
                                          <p:attrName>r</p:attrName>
                                        </p:attrNameLst>
                                      </p:cBhvr>
                                    </p:animRot>
                                  </p:childTnLst>
                                </p:cTn>
                              </p:par>
                              <p:par>
                                <p:cTn id="24" presetID="32" presetClass="emph" presetSubtype="0" fill="hold" nodeType="withEffect">
                                  <p:stCondLst>
                                    <p:cond delay="0"/>
                                  </p:stCondLst>
                                  <p:childTnLst>
                                    <p:animRot by="120000">
                                      <p:cBhvr>
                                        <p:cTn id="25" dur="100" fill="hold">
                                          <p:stCondLst>
                                            <p:cond delay="0"/>
                                          </p:stCondLst>
                                        </p:cTn>
                                        <p:tgtEl>
                                          <p:spTgt spid="22"/>
                                        </p:tgtEl>
                                        <p:attrNameLst>
                                          <p:attrName>r</p:attrName>
                                        </p:attrNameLst>
                                      </p:cBhvr>
                                    </p:animRot>
                                    <p:animRot by="-240000">
                                      <p:cBhvr>
                                        <p:cTn id="26" dur="200" fill="hold">
                                          <p:stCondLst>
                                            <p:cond delay="200"/>
                                          </p:stCondLst>
                                        </p:cTn>
                                        <p:tgtEl>
                                          <p:spTgt spid="22"/>
                                        </p:tgtEl>
                                        <p:attrNameLst>
                                          <p:attrName>r</p:attrName>
                                        </p:attrNameLst>
                                      </p:cBhvr>
                                    </p:animRot>
                                    <p:animRot by="240000">
                                      <p:cBhvr>
                                        <p:cTn id="27" dur="200" fill="hold">
                                          <p:stCondLst>
                                            <p:cond delay="400"/>
                                          </p:stCondLst>
                                        </p:cTn>
                                        <p:tgtEl>
                                          <p:spTgt spid="22"/>
                                        </p:tgtEl>
                                        <p:attrNameLst>
                                          <p:attrName>r</p:attrName>
                                        </p:attrNameLst>
                                      </p:cBhvr>
                                    </p:animRot>
                                    <p:animRot by="-240000">
                                      <p:cBhvr>
                                        <p:cTn id="28" dur="200" fill="hold">
                                          <p:stCondLst>
                                            <p:cond delay="600"/>
                                          </p:stCondLst>
                                        </p:cTn>
                                        <p:tgtEl>
                                          <p:spTgt spid="22"/>
                                        </p:tgtEl>
                                        <p:attrNameLst>
                                          <p:attrName>r</p:attrName>
                                        </p:attrNameLst>
                                      </p:cBhvr>
                                    </p:animRot>
                                    <p:animRot by="120000">
                                      <p:cBhvr>
                                        <p:cTn id="29" dur="200" fill="hold">
                                          <p:stCondLst>
                                            <p:cond delay="800"/>
                                          </p:stCondLst>
                                        </p:cTn>
                                        <p:tgtEl>
                                          <p:spTgt spid="22"/>
                                        </p:tgtEl>
                                        <p:attrNameLst>
                                          <p:attrName>r</p:attrName>
                                        </p:attrNameLst>
                                      </p:cBhvr>
                                    </p:animRot>
                                  </p:childTnLst>
                                </p:cTn>
                              </p:par>
                              <p:par>
                                <p:cTn id="30" presetID="2" presetClass="entr" presetSubtype="8" fill="hold" nodeType="withEffect">
                                  <p:stCondLst>
                                    <p:cond delay="2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ppt_x</p:attrName>
                                        </p:attrNameLst>
                                      </p:cBhvr>
                                      <p:tavLst>
                                        <p:tav tm="0">
                                          <p:val>
                                            <p:strVal val="0-#ppt_w/2"/>
                                          </p:val>
                                        </p:tav>
                                        <p:tav tm="100000">
                                          <p:val>
                                            <p:strVal val="#ppt_x"/>
                                          </p:val>
                                        </p:tav>
                                      </p:tavLst>
                                    </p:anim>
                                    <p:anim calcmode="lin" valueType="num">
                                      <p:cBhvr>
                                        <p:cTn id="33" dur="500" fill="hold"/>
                                        <p:tgtEl>
                                          <p:spTgt spid="25"/>
                                        </p:tgtEl>
                                        <p:attrNameLst>
                                          <p:attrName>ppt_y</p:attrName>
                                        </p:attrNameLst>
                                      </p:cBhvr>
                                      <p:tavLst>
                                        <p:tav tm="0">
                                          <p:val>
                                            <p:strVal val="#ppt_y"/>
                                          </p:val>
                                        </p:tav>
                                        <p:tav tm="100000">
                                          <p:val>
                                            <p:strVal val="#ppt_y"/>
                                          </p:val>
                                        </p:tav>
                                      </p:tavLst>
                                    </p:anim>
                                  </p:childTnLst>
                                </p:cTn>
                              </p:par>
                              <p:par>
                                <p:cTn id="34" presetID="32" presetClass="emph" presetSubtype="0" fill="hold" nodeType="withEffect">
                                  <p:stCondLst>
                                    <p:cond delay="0"/>
                                  </p:stCondLst>
                                  <p:childTnLst>
                                    <p:animRot by="120000">
                                      <p:cBhvr>
                                        <p:cTn id="35" dur="100" fill="hold">
                                          <p:stCondLst>
                                            <p:cond delay="0"/>
                                          </p:stCondLst>
                                        </p:cTn>
                                        <p:tgtEl>
                                          <p:spTgt spid="25"/>
                                        </p:tgtEl>
                                        <p:attrNameLst>
                                          <p:attrName>r</p:attrName>
                                        </p:attrNameLst>
                                      </p:cBhvr>
                                    </p:animRot>
                                    <p:animRot by="-240000">
                                      <p:cBhvr>
                                        <p:cTn id="36" dur="200" fill="hold">
                                          <p:stCondLst>
                                            <p:cond delay="200"/>
                                          </p:stCondLst>
                                        </p:cTn>
                                        <p:tgtEl>
                                          <p:spTgt spid="25"/>
                                        </p:tgtEl>
                                        <p:attrNameLst>
                                          <p:attrName>r</p:attrName>
                                        </p:attrNameLst>
                                      </p:cBhvr>
                                    </p:animRot>
                                    <p:animRot by="240000">
                                      <p:cBhvr>
                                        <p:cTn id="37" dur="200" fill="hold">
                                          <p:stCondLst>
                                            <p:cond delay="400"/>
                                          </p:stCondLst>
                                        </p:cTn>
                                        <p:tgtEl>
                                          <p:spTgt spid="25"/>
                                        </p:tgtEl>
                                        <p:attrNameLst>
                                          <p:attrName>r</p:attrName>
                                        </p:attrNameLst>
                                      </p:cBhvr>
                                    </p:animRot>
                                    <p:animRot by="-240000">
                                      <p:cBhvr>
                                        <p:cTn id="38" dur="200" fill="hold">
                                          <p:stCondLst>
                                            <p:cond delay="600"/>
                                          </p:stCondLst>
                                        </p:cTn>
                                        <p:tgtEl>
                                          <p:spTgt spid="25"/>
                                        </p:tgtEl>
                                        <p:attrNameLst>
                                          <p:attrName>r</p:attrName>
                                        </p:attrNameLst>
                                      </p:cBhvr>
                                    </p:animRot>
                                    <p:animRot by="120000">
                                      <p:cBhvr>
                                        <p:cTn id="39" dur="200" fill="hold">
                                          <p:stCondLst>
                                            <p:cond delay="800"/>
                                          </p:stCondLst>
                                        </p:cTn>
                                        <p:tgtEl>
                                          <p:spTgt spid="25"/>
                                        </p:tgtEl>
                                        <p:attrNameLst>
                                          <p:attrName>r</p:attrName>
                                        </p:attrNameLst>
                                      </p:cBhvr>
                                    </p:animRot>
                                  </p:childTnLst>
                                </p:cTn>
                              </p:par>
                              <p:par>
                                <p:cTn id="40" presetID="2" presetClass="entr" presetSubtype="8" fill="hold" nodeType="withEffect">
                                  <p:stCondLst>
                                    <p:cond delay="20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ppt_x</p:attrName>
                                        </p:attrNameLst>
                                      </p:cBhvr>
                                      <p:tavLst>
                                        <p:tav tm="0">
                                          <p:val>
                                            <p:strVal val="0-#ppt_w/2"/>
                                          </p:val>
                                        </p:tav>
                                        <p:tav tm="100000">
                                          <p:val>
                                            <p:strVal val="#ppt_x"/>
                                          </p:val>
                                        </p:tav>
                                      </p:tavLst>
                                    </p:anim>
                                    <p:anim calcmode="lin" valueType="num">
                                      <p:cBhvr>
                                        <p:cTn id="43" dur="500" fill="hold"/>
                                        <p:tgtEl>
                                          <p:spTgt spid="28"/>
                                        </p:tgtEl>
                                        <p:attrNameLst>
                                          <p:attrName>ppt_y</p:attrName>
                                        </p:attrNameLst>
                                      </p:cBhvr>
                                      <p:tavLst>
                                        <p:tav tm="0">
                                          <p:val>
                                            <p:strVal val="#ppt_y"/>
                                          </p:val>
                                        </p:tav>
                                        <p:tav tm="100000">
                                          <p:val>
                                            <p:strVal val="#ppt_y"/>
                                          </p:val>
                                        </p:tav>
                                      </p:tavLst>
                                    </p:anim>
                                  </p:childTnLst>
                                </p:cTn>
                              </p:par>
                              <p:par>
                                <p:cTn id="44" presetID="32" presetClass="emph" presetSubtype="0" fill="hold" nodeType="withEffect">
                                  <p:stCondLst>
                                    <p:cond delay="0"/>
                                  </p:stCondLst>
                                  <p:childTnLst>
                                    <p:animRot by="120000">
                                      <p:cBhvr>
                                        <p:cTn id="45" dur="100" fill="hold">
                                          <p:stCondLst>
                                            <p:cond delay="0"/>
                                          </p:stCondLst>
                                        </p:cTn>
                                        <p:tgtEl>
                                          <p:spTgt spid="28"/>
                                        </p:tgtEl>
                                        <p:attrNameLst>
                                          <p:attrName>r</p:attrName>
                                        </p:attrNameLst>
                                      </p:cBhvr>
                                    </p:animRot>
                                    <p:animRot by="-240000">
                                      <p:cBhvr>
                                        <p:cTn id="46" dur="200" fill="hold">
                                          <p:stCondLst>
                                            <p:cond delay="200"/>
                                          </p:stCondLst>
                                        </p:cTn>
                                        <p:tgtEl>
                                          <p:spTgt spid="28"/>
                                        </p:tgtEl>
                                        <p:attrNameLst>
                                          <p:attrName>r</p:attrName>
                                        </p:attrNameLst>
                                      </p:cBhvr>
                                    </p:animRot>
                                    <p:animRot by="240000">
                                      <p:cBhvr>
                                        <p:cTn id="47" dur="200" fill="hold">
                                          <p:stCondLst>
                                            <p:cond delay="400"/>
                                          </p:stCondLst>
                                        </p:cTn>
                                        <p:tgtEl>
                                          <p:spTgt spid="28"/>
                                        </p:tgtEl>
                                        <p:attrNameLst>
                                          <p:attrName>r</p:attrName>
                                        </p:attrNameLst>
                                      </p:cBhvr>
                                    </p:animRot>
                                    <p:animRot by="-240000">
                                      <p:cBhvr>
                                        <p:cTn id="48" dur="200" fill="hold">
                                          <p:stCondLst>
                                            <p:cond delay="600"/>
                                          </p:stCondLst>
                                        </p:cTn>
                                        <p:tgtEl>
                                          <p:spTgt spid="28"/>
                                        </p:tgtEl>
                                        <p:attrNameLst>
                                          <p:attrName>r</p:attrName>
                                        </p:attrNameLst>
                                      </p:cBhvr>
                                    </p:animRot>
                                    <p:animRot by="120000">
                                      <p:cBhvr>
                                        <p:cTn id="49" dur="200" fill="hold">
                                          <p:stCondLst>
                                            <p:cond delay="800"/>
                                          </p:stCondLst>
                                        </p:cTn>
                                        <p:tgtEl>
                                          <p:spTgt spid="28"/>
                                        </p:tgtEl>
                                        <p:attrNameLst>
                                          <p:attrName>r</p:attrName>
                                        </p:attrNameLst>
                                      </p:cBhvr>
                                    </p:animRot>
                                  </p:childTnLst>
                                </p:cTn>
                              </p:par>
                            </p:childTnLst>
                          </p:cTn>
                        </p:par>
                        <p:par>
                          <p:cTn id="50" fill="hold">
                            <p:stCondLst>
                              <p:cond delay="1000"/>
                            </p:stCondLst>
                            <p:childTnLst>
                              <p:par>
                                <p:cTn id="51" presetID="14" presetClass="entr" presetSubtype="1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randombar(horizontal)">
                                      <p:cBhvr>
                                        <p:cTn id="53" dur="500"/>
                                        <p:tgtEl>
                                          <p:spTgt spid="31"/>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randombar(horizontal)">
                                      <p:cBhvr>
                                        <p:cTn id="56" dur="500"/>
                                        <p:tgtEl>
                                          <p:spTgt spid="34"/>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randombar(horizontal)">
                                      <p:cBhvr>
                                        <p:cTn id="59" dur="500"/>
                                        <p:tgtEl>
                                          <p:spTgt spid="32"/>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randombar(horizontal)">
                                      <p:cBhvr>
                                        <p:cTn id="62" dur="500"/>
                                        <p:tgtEl>
                                          <p:spTgt spid="33"/>
                                        </p:tgtEl>
                                      </p:cBhvr>
                                    </p:animEffect>
                                  </p:childTnLst>
                                </p:cTn>
                              </p:par>
                            </p:childTnLst>
                          </p:cTn>
                        </p:par>
                        <p:par>
                          <p:cTn id="63" fill="hold">
                            <p:stCondLst>
                              <p:cond delay="1500"/>
                            </p:stCondLst>
                            <p:childTnLst>
                              <p:par>
                                <p:cTn id="64" presetID="47" presetClass="entr" presetSubtype="0" fill="hold"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300"/>
                                        <p:tgtEl>
                                          <p:spTgt spid="9"/>
                                        </p:tgtEl>
                                      </p:cBhvr>
                                    </p:animEffect>
                                    <p:anim calcmode="lin" valueType="num">
                                      <p:cBhvr>
                                        <p:cTn id="67" dur="300" fill="hold"/>
                                        <p:tgtEl>
                                          <p:spTgt spid="9"/>
                                        </p:tgtEl>
                                        <p:attrNameLst>
                                          <p:attrName>ppt_x</p:attrName>
                                        </p:attrNameLst>
                                      </p:cBhvr>
                                      <p:tavLst>
                                        <p:tav tm="0">
                                          <p:val>
                                            <p:strVal val="#ppt_x"/>
                                          </p:val>
                                        </p:tav>
                                        <p:tav tm="100000">
                                          <p:val>
                                            <p:strVal val="#ppt_x"/>
                                          </p:val>
                                        </p:tav>
                                      </p:tavLst>
                                    </p:anim>
                                    <p:anim calcmode="lin" valueType="num">
                                      <p:cBhvr>
                                        <p:cTn id="68" dur="300" fill="hold"/>
                                        <p:tgtEl>
                                          <p:spTgt spid="9"/>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fade">
                                      <p:cBhvr>
                                        <p:cTn id="71" dur="300"/>
                                        <p:tgtEl>
                                          <p:spTgt spid="8"/>
                                        </p:tgtEl>
                                      </p:cBhvr>
                                    </p:animEffect>
                                    <p:anim calcmode="lin" valueType="num">
                                      <p:cBhvr>
                                        <p:cTn id="72" dur="300" fill="hold"/>
                                        <p:tgtEl>
                                          <p:spTgt spid="8"/>
                                        </p:tgtEl>
                                        <p:attrNameLst>
                                          <p:attrName>ppt_x</p:attrName>
                                        </p:attrNameLst>
                                      </p:cBhvr>
                                      <p:tavLst>
                                        <p:tav tm="0">
                                          <p:val>
                                            <p:strVal val="#ppt_x"/>
                                          </p:val>
                                        </p:tav>
                                        <p:tav tm="100000">
                                          <p:val>
                                            <p:strVal val="#ppt_x"/>
                                          </p:val>
                                        </p:tav>
                                      </p:tavLst>
                                    </p:anim>
                                    <p:anim calcmode="lin" valueType="num">
                                      <p:cBhvr>
                                        <p:cTn id="73" dur="300" fill="hold"/>
                                        <p:tgtEl>
                                          <p:spTgt spid="8"/>
                                        </p:tgtEl>
                                        <p:attrNameLst>
                                          <p:attrName>ppt_y</p:attrName>
                                        </p:attrNameLst>
                                      </p:cBhvr>
                                      <p:tavLst>
                                        <p:tav tm="0">
                                          <p:val>
                                            <p:strVal val="#ppt_y-.1"/>
                                          </p:val>
                                        </p:tav>
                                        <p:tav tm="100000">
                                          <p:val>
                                            <p:strVal val="#ppt_y"/>
                                          </p:val>
                                        </p:tav>
                                      </p:tavLst>
                                    </p:anim>
                                  </p:childTnLst>
                                </p:cTn>
                              </p:par>
                              <p:par>
                                <p:cTn id="74" presetID="47" presetClass="entr" presetSubtype="0" fill="hold" nodeType="with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300"/>
                                        <p:tgtEl>
                                          <p:spTgt spid="7"/>
                                        </p:tgtEl>
                                      </p:cBhvr>
                                    </p:animEffect>
                                    <p:anim calcmode="lin" valueType="num">
                                      <p:cBhvr>
                                        <p:cTn id="77" dur="300" fill="hold"/>
                                        <p:tgtEl>
                                          <p:spTgt spid="7"/>
                                        </p:tgtEl>
                                        <p:attrNameLst>
                                          <p:attrName>ppt_x</p:attrName>
                                        </p:attrNameLst>
                                      </p:cBhvr>
                                      <p:tavLst>
                                        <p:tav tm="0">
                                          <p:val>
                                            <p:strVal val="#ppt_x"/>
                                          </p:val>
                                        </p:tav>
                                        <p:tav tm="100000">
                                          <p:val>
                                            <p:strVal val="#ppt_x"/>
                                          </p:val>
                                        </p:tav>
                                      </p:tavLst>
                                    </p:anim>
                                    <p:anim calcmode="lin" valueType="num">
                                      <p:cBhvr>
                                        <p:cTn id="78" dur="300" fill="hold"/>
                                        <p:tgtEl>
                                          <p:spTgt spid="7"/>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fade">
                                      <p:cBhvr>
                                        <p:cTn id="81" dur="300"/>
                                        <p:tgtEl>
                                          <p:spTgt spid="6"/>
                                        </p:tgtEl>
                                      </p:cBhvr>
                                    </p:animEffect>
                                    <p:anim calcmode="lin" valueType="num">
                                      <p:cBhvr>
                                        <p:cTn id="82" dur="300" fill="hold"/>
                                        <p:tgtEl>
                                          <p:spTgt spid="6"/>
                                        </p:tgtEl>
                                        <p:attrNameLst>
                                          <p:attrName>ppt_x</p:attrName>
                                        </p:attrNameLst>
                                      </p:cBhvr>
                                      <p:tavLst>
                                        <p:tav tm="0">
                                          <p:val>
                                            <p:strVal val="#ppt_x"/>
                                          </p:val>
                                        </p:tav>
                                        <p:tav tm="100000">
                                          <p:val>
                                            <p:strVal val="#ppt_x"/>
                                          </p:val>
                                        </p:tav>
                                      </p:tavLst>
                                    </p:anim>
                                    <p:anim calcmode="lin" valueType="num">
                                      <p:cBhvr>
                                        <p:cTn id="83" dur="300" fill="hold"/>
                                        <p:tgtEl>
                                          <p:spTgt spid="6"/>
                                        </p:tgtEl>
                                        <p:attrNameLst>
                                          <p:attrName>ppt_y</p:attrName>
                                        </p:attrNameLst>
                                      </p:cBhvr>
                                      <p:tavLst>
                                        <p:tav tm="0">
                                          <p:val>
                                            <p:strVal val="#ppt_y-.1"/>
                                          </p:val>
                                        </p:tav>
                                        <p:tav tm="100000">
                                          <p:val>
                                            <p:strVal val="#ppt_y"/>
                                          </p:val>
                                        </p:tav>
                                      </p:tavLst>
                                    </p:anim>
                                  </p:childTnLst>
                                </p:cTn>
                              </p:par>
                            </p:childTnLst>
                          </p:cTn>
                        </p:par>
                        <p:par>
                          <p:cTn id="84" fill="hold">
                            <p:stCondLst>
                              <p:cond delay="1800"/>
                            </p:stCondLst>
                            <p:childTnLst>
                              <p:par>
                                <p:cTn id="85" presetID="42" presetClass="entr" presetSubtype="0"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500"/>
                                        <p:tgtEl>
                                          <p:spTgt spid="12"/>
                                        </p:tgtEl>
                                      </p:cBhvr>
                                    </p:animEffect>
                                    <p:anim calcmode="lin" valueType="num">
                                      <p:cBhvr>
                                        <p:cTn id="88" dur="500" fill="hold"/>
                                        <p:tgtEl>
                                          <p:spTgt spid="12"/>
                                        </p:tgtEl>
                                        <p:attrNameLst>
                                          <p:attrName>ppt_x</p:attrName>
                                        </p:attrNameLst>
                                      </p:cBhvr>
                                      <p:tavLst>
                                        <p:tav tm="0">
                                          <p:val>
                                            <p:strVal val="#ppt_x"/>
                                          </p:val>
                                        </p:tav>
                                        <p:tav tm="100000">
                                          <p:val>
                                            <p:strVal val="#ppt_x"/>
                                          </p:val>
                                        </p:tav>
                                      </p:tavLst>
                                    </p:anim>
                                    <p:anim calcmode="lin" valueType="num">
                                      <p:cBhvr>
                                        <p:cTn id="89" dur="500" fill="hold"/>
                                        <p:tgtEl>
                                          <p:spTgt spid="12"/>
                                        </p:tgtEl>
                                        <p:attrNameLst>
                                          <p:attrName>ppt_y</p:attrName>
                                        </p:attrNameLst>
                                      </p:cBhvr>
                                      <p:tavLst>
                                        <p:tav tm="0">
                                          <p:val>
                                            <p:strVal val="#ppt_y+.1"/>
                                          </p:val>
                                        </p:tav>
                                        <p:tav tm="100000">
                                          <p:val>
                                            <p:strVal val="#ppt_y"/>
                                          </p:val>
                                        </p:tav>
                                      </p:tavLst>
                                    </p:anim>
                                  </p:childTnLst>
                                </p:cTn>
                              </p:par>
                            </p:childTnLst>
                          </p:cTn>
                        </p:par>
                        <p:par>
                          <p:cTn id="90" fill="hold">
                            <p:stCondLst>
                              <p:cond delay="2300"/>
                            </p:stCondLst>
                            <p:childTnLst>
                              <p:par>
                                <p:cTn id="91" presetID="14" presetClass="entr" presetSubtype="10" fill="hold" grpId="0" nodeType="after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randombar(horizontal)">
                                      <p:cBhvr>
                                        <p:cTn id="93" dur="500"/>
                                        <p:tgtEl>
                                          <p:spTgt spid="10"/>
                                        </p:tgtEl>
                                      </p:cBhvr>
                                    </p:animEffect>
                                  </p:childTnLst>
                                </p:cTn>
                              </p:par>
                            </p:childTnLst>
                          </p:cTn>
                        </p:par>
                        <p:par>
                          <p:cTn id="94" fill="hold">
                            <p:stCondLst>
                              <p:cond delay="28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500"/>
                                        <p:tgtEl>
                                          <p:spTgt spid="14"/>
                                        </p:tgtEl>
                                      </p:cBhvr>
                                    </p:animEffect>
                                    <p:anim calcmode="lin" valueType="num">
                                      <p:cBhvr>
                                        <p:cTn id="98" dur="500" fill="hold"/>
                                        <p:tgtEl>
                                          <p:spTgt spid="14"/>
                                        </p:tgtEl>
                                        <p:attrNameLst>
                                          <p:attrName>ppt_x</p:attrName>
                                        </p:attrNameLst>
                                      </p:cBhvr>
                                      <p:tavLst>
                                        <p:tav tm="0">
                                          <p:val>
                                            <p:strVal val="#ppt_x"/>
                                          </p:val>
                                        </p:tav>
                                        <p:tav tm="100000">
                                          <p:val>
                                            <p:strVal val="#ppt_x"/>
                                          </p:val>
                                        </p:tav>
                                      </p:tavLst>
                                    </p:anim>
                                    <p:anim calcmode="lin" valueType="num">
                                      <p:cBhvr>
                                        <p:cTn id="99" dur="5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3300"/>
                            </p:stCondLst>
                            <p:childTnLst>
                              <p:par>
                                <p:cTn id="101" presetID="14" presetClass="entr" presetSubtype="10" fill="hold" grpId="0" nodeType="afterEffect">
                                  <p:stCondLst>
                                    <p:cond delay="0"/>
                                  </p:stCondLst>
                                  <p:childTnLst>
                                    <p:set>
                                      <p:cBhvr>
                                        <p:cTn id="102" dur="1" fill="hold">
                                          <p:stCondLst>
                                            <p:cond delay="0"/>
                                          </p:stCondLst>
                                        </p:cTn>
                                        <p:tgtEl>
                                          <p:spTgt spid="13"/>
                                        </p:tgtEl>
                                        <p:attrNameLst>
                                          <p:attrName>style.visibility</p:attrName>
                                        </p:attrNameLst>
                                      </p:cBhvr>
                                      <p:to>
                                        <p:strVal val="visible"/>
                                      </p:to>
                                    </p:set>
                                    <p:animEffect transition="in" filter="randombar(horizontal)">
                                      <p:cBhvr>
                                        <p:cTn id="103" dur="500"/>
                                        <p:tgtEl>
                                          <p:spTgt spid="13"/>
                                        </p:tgtEl>
                                      </p:cBhvr>
                                    </p:animEffect>
                                  </p:childTnLst>
                                </p:cTn>
                              </p:par>
                            </p:childTnLst>
                          </p:cTn>
                        </p:par>
                        <p:par>
                          <p:cTn id="104" fill="hold">
                            <p:stCondLst>
                              <p:cond delay="3800"/>
                            </p:stCondLst>
                            <p:childTnLst>
                              <p:par>
                                <p:cTn id="105" presetID="42" presetClass="entr" presetSubtype="0" fill="hold" grpId="0" nodeType="after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fade">
                                      <p:cBhvr>
                                        <p:cTn id="107" dur="500"/>
                                        <p:tgtEl>
                                          <p:spTgt spid="16"/>
                                        </p:tgtEl>
                                      </p:cBhvr>
                                    </p:animEffect>
                                    <p:anim calcmode="lin" valueType="num">
                                      <p:cBhvr>
                                        <p:cTn id="108" dur="500" fill="hold"/>
                                        <p:tgtEl>
                                          <p:spTgt spid="16"/>
                                        </p:tgtEl>
                                        <p:attrNameLst>
                                          <p:attrName>ppt_x</p:attrName>
                                        </p:attrNameLst>
                                      </p:cBhvr>
                                      <p:tavLst>
                                        <p:tav tm="0">
                                          <p:val>
                                            <p:strVal val="#ppt_x"/>
                                          </p:val>
                                        </p:tav>
                                        <p:tav tm="100000">
                                          <p:val>
                                            <p:strVal val="#ppt_x"/>
                                          </p:val>
                                        </p:tav>
                                      </p:tavLst>
                                    </p:anim>
                                    <p:anim calcmode="lin" valueType="num">
                                      <p:cBhvr>
                                        <p:cTn id="109" dur="500" fill="hold"/>
                                        <p:tgtEl>
                                          <p:spTgt spid="16"/>
                                        </p:tgtEl>
                                        <p:attrNameLst>
                                          <p:attrName>ppt_y</p:attrName>
                                        </p:attrNameLst>
                                      </p:cBhvr>
                                      <p:tavLst>
                                        <p:tav tm="0">
                                          <p:val>
                                            <p:strVal val="#ppt_y+.1"/>
                                          </p:val>
                                        </p:tav>
                                        <p:tav tm="100000">
                                          <p:val>
                                            <p:strVal val="#ppt_y"/>
                                          </p:val>
                                        </p:tav>
                                      </p:tavLst>
                                    </p:anim>
                                  </p:childTnLst>
                                </p:cTn>
                              </p:par>
                            </p:childTnLst>
                          </p:cTn>
                        </p:par>
                        <p:par>
                          <p:cTn id="110" fill="hold">
                            <p:stCondLst>
                              <p:cond delay="4300"/>
                            </p:stCondLst>
                            <p:childTnLst>
                              <p:par>
                                <p:cTn id="111" presetID="14" presetClass="entr" presetSubtype="10" fill="hold" grpId="0" nodeType="after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randombar(horizontal)">
                                      <p:cBhvr>
                                        <p:cTn id="113" dur="500"/>
                                        <p:tgtEl>
                                          <p:spTgt spid="15"/>
                                        </p:tgtEl>
                                      </p:cBhvr>
                                    </p:animEffect>
                                  </p:childTnLst>
                                </p:cTn>
                              </p:par>
                            </p:childTnLst>
                          </p:cTn>
                        </p:par>
                        <p:par>
                          <p:cTn id="114" fill="hold">
                            <p:stCondLst>
                              <p:cond delay="4800"/>
                            </p:stCondLst>
                            <p:childTnLst>
                              <p:par>
                                <p:cTn id="115" presetID="42" presetClass="entr" presetSubtype="0"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fade">
                                      <p:cBhvr>
                                        <p:cTn id="117" dur="500"/>
                                        <p:tgtEl>
                                          <p:spTgt spid="18"/>
                                        </p:tgtEl>
                                      </p:cBhvr>
                                    </p:animEffect>
                                    <p:anim calcmode="lin" valueType="num">
                                      <p:cBhvr>
                                        <p:cTn id="118" dur="500" fill="hold"/>
                                        <p:tgtEl>
                                          <p:spTgt spid="18"/>
                                        </p:tgtEl>
                                        <p:attrNameLst>
                                          <p:attrName>ppt_x</p:attrName>
                                        </p:attrNameLst>
                                      </p:cBhvr>
                                      <p:tavLst>
                                        <p:tav tm="0">
                                          <p:val>
                                            <p:strVal val="#ppt_x"/>
                                          </p:val>
                                        </p:tav>
                                        <p:tav tm="100000">
                                          <p:val>
                                            <p:strVal val="#ppt_x"/>
                                          </p:val>
                                        </p:tav>
                                      </p:tavLst>
                                    </p:anim>
                                    <p:anim calcmode="lin" valueType="num">
                                      <p:cBhvr>
                                        <p:cTn id="119" dur="500" fill="hold"/>
                                        <p:tgtEl>
                                          <p:spTgt spid="18"/>
                                        </p:tgtEl>
                                        <p:attrNameLst>
                                          <p:attrName>ppt_y</p:attrName>
                                        </p:attrNameLst>
                                      </p:cBhvr>
                                      <p:tavLst>
                                        <p:tav tm="0">
                                          <p:val>
                                            <p:strVal val="#ppt_y+.1"/>
                                          </p:val>
                                        </p:tav>
                                        <p:tav tm="100000">
                                          <p:val>
                                            <p:strVal val="#ppt_y"/>
                                          </p:val>
                                        </p:tav>
                                      </p:tavLst>
                                    </p:anim>
                                  </p:childTnLst>
                                </p:cTn>
                              </p:par>
                            </p:childTnLst>
                          </p:cTn>
                        </p:par>
                        <p:par>
                          <p:cTn id="120" fill="hold">
                            <p:stCondLst>
                              <p:cond delay="5300"/>
                            </p:stCondLst>
                            <p:childTnLst>
                              <p:par>
                                <p:cTn id="121" presetID="14" presetClass="entr" presetSubtype="10"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randombar(horizontal)">
                                      <p:cBhvr>
                                        <p:cTn id="1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P spid="16" grpId="0"/>
      <p:bldP spid="17" grpId="0"/>
      <p:bldP spid="18" grpId="0"/>
      <p:bldP spid="31" grpId="0"/>
      <p:bldP spid="32"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5" name="组合 174"/>
          <p:cNvGrpSpPr/>
          <p:nvPr/>
        </p:nvGrpSpPr>
        <p:grpSpPr>
          <a:xfrm>
            <a:off x="4597358" y="1297253"/>
            <a:ext cx="1843440" cy="3313845"/>
            <a:chOff x="4397561" y="1345153"/>
            <a:chExt cx="1843440" cy="3313845"/>
          </a:xfrm>
          <a:effectLst>
            <a:outerShdw blurRad="25400" dist="38100" dir="7080000" algn="ctr" rotWithShape="0">
              <a:srgbClr val="000000">
                <a:alpha val="0"/>
              </a:srgbClr>
            </a:outerShdw>
          </a:effectLst>
        </p:grpSpPr>
        <p:grpSp>
          <p:nvGrpSpPr>
            <p:cNvPr id="176" name="组合 175"/>
            <p:cNvGrpSpPr/>
            <p:nvPr/>
          </p:nvGrpSpPr>
          <p:grpSpPr>
            <a:xfrm>
              <a:off x="4397561" y="1367720"/>
              <a:ext cx="1843440" cy="3291278"/>
              <a:chOff x="4397561" y="1367720"/>
              <a:chExt cx="1843440" cy="3291278"/>
            </a:xfrm>
          </p:grpSpPr>
          <p:sp>
            <p:nvSpPr>
              <p:cNvPr id="178" name="18"/>
              <p:cNvSpPr>
                <a:spLocks noChangeArrowheads="1"/>
              </p:cNvSpPr>
              <p:nvPr>
                <p:custDataLst>
                  <p:tags r:id="rId4"/>
                </p:custDataLst>
              </p:nvPr>
            </p:nvSpPr>
            <p:spPr bwMode="auto">
              <a:xfrm>
                <a:off x="4397561" y="1367720"/>
                <a:ext cx="1180022" cy="1477328"/>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49866C"/>
                    </a:solidFill>
                    <a:latin typeface="华康标题宋W9" panose="02020909000000000000" pitchFamily="49" charset="-122"/>
                    <a:ea typeface="华康标题宋W9" panose="02020909000000000000" pitchFamily="49" charset="-122"/>
                    <a:cs typeface="宋体" pitchFamily="2" charset="-122"/>
                  </a:rPr>
                  <a:t>谢</a:t>
                </a:r>
                <a:endParaRPr lang="en-US" altLang="zh-CN" sz="9600" dirty="0">
                  <a:solidFill>
                    <a:srgbClr val="49866C"/>
                  </a:solidFill>
                  <a:latin typeface="华康标题宋W9" panose="02020909000000000000" pitchFamily="49" charset="-122"/>
                  <a:ea typeface="华康标题宋W9" panose="02020909000000000000" pitchFamily="49" charset="-122"/>
                  <a:cs typeface="宋体" pitchFamily="2" charset="-122"/>
                </a:endParaRPr>
              </a:p>
            </p:txBody>
          </p:sp>
          <p:sp>
            <p:nvSpPr>
              <p:cNvPr id="179" name="18"/>
              <p:cNvSpPr>
                <a:spLocks noChangeArrowheads="1"/>
              </p:cNvSpPr>
              <p:nvPr>
                <p:custDataLst>
                  <p:tags r:id="rId5"/>
                </p:custDataLst>
              </p:nvPr>
            </p:nvSpPr>
            <p:spPr bwMode="auto">
              <a:xfrm>
                <a:off x="5060979" y="2329036"/>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谢</a:t>
                </a:r>
                <a:endParaRPr lang="en-US" altLang="zh-CN"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endParaRPr>
              </a:p>
            </p:txBody>
          </p:sp>
          <p:sp>
            <p:nvSpPr>
              <p:cNvPr id="180" name="18"/>
              <p:cNvSpPr>
                <a:spLocks noChangeArrowheads="1"/>
              </p:cNvSpPr>
              <p:nvPr>
                <p:custDataLst>
                  <p:tags r:id="rId6"/>
                </p:custDataLst>
              </p:nvPr>
            </p:nvSpPr>
            <p:spPr bwMode="auto">
              <a:xfrm>
                <a:off x="4508784" y="3051326"/>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49866C"/>
                    </a:solidFill>
                    <a:latin typeface="华康标题宋W9" panose="02020909000000000000" pitchFamily="49" charset="-122"/>
                    <a:ea typeface="华康标题宋W9" panose="02020909000000000000" pitchFamily="49" charset="-122"/>
                    <a:cs typeface="宋体" pitchFamily="2" charset="-122"/>
                  </a:rPr>
                  <a:t>指</a:t>
                </a:r>
                <a:endParaRPr lang="en-US" altLang="zh-CN" sz="7200" dirty="0">
                  <a:solidFill>
                    <a:srgbClr val="49866C"/>
                  </a:solidFill>
                  <a:latin typeface="华康标题宋W9" panose="02020909000000000000" pitchFamily="49" charset="-122"/>
                  <a:ea typeface="华康标题宋W9" panose="02020909000000000000" pitchFamily="49" charset="-122"/>
                  <a:cs typeface="宋体" pitchFamily="2" charset="-122"/>
                </a:endParaRPr>
              </a:p>
            </p:txBody>
          </p:sp>
          <p:sp>
            <p:nvSpPr>
              <p:cNvPr id="181" name="18"/>
              <p:cNvSpPr>
                <a:spLocks noChangeArrowheads="1"/>
              </p:cNvSpPr>
              <p:nvPr>
                <p:custDataLst>
                  <p:tags r:id="rId7"/>
                </p:custDataLst>
              </p:nvPr>
            </p:nvSpPr>
            <p:spPr bwMode="auto">
              <a:xfrm>
                <a:off x="5060979" y="3551002"/>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导</a:t>
                </a:r>
                <a:endParaRPr lang="en-US" altLang="zh-CN"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endParaRPr>
              </a:p>
            </p:txBody>
          </p:sp>
        </p:grpSp>
        <p:sp>
          <p:nvSpPr>
            <p:cNvPr id="177" name="18"/>
            <p:cNvSpPr>
              <a:spLocks noChangeArrowheads="1"/>
            </p:cNvSpPr>
            <p:nvPr>
              <p:custDataLst>
                <p:tags r:id="rId3"/>
              </p:custDataLst>
            </p:nvPr>
          </p:nvSpPr>
          <p:spPr bwMode="auto">
            <a:xfrm>
              <a:off x="5589489" y="1345153"/>
              <a:ext cx="430887" cy="1477328"/>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8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GREEN</a:t>
              </a:r>
            </a:p>
          </p:txBody>
        </p:sp>
      </p:grpSp>
      <p:pic>
        <p:nvPicPr>
          <p:cNvPr id="182" name="图片 181"/>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rot="19704108" flipH="1">
            <a:off x="6097025" y="881901"/>
            <a:ext cx="556403" cy="430070"/>
          </a:xfrm>
          <a:prstGeom prst="rect">
            <a:avLst/>
          </a:prstGeom>
        </p:spPr>
      </p:pic>
      <p:grpSp>
        <p:nvGrpSpPr>
          <p:cNvPr id="183" name="组合 182"/>
          <p:cNvGrpSpPr/>
          <p:nvPr/>
        </p:nvGrpSpPr>
        <p:grpSpPr>
          <a:xfrm>
            <a:off x="6576968" y="1578792"/>
            <a:ext cx="1449132" cy="3895393"/>
            <a:chOff x="6576060" y="1798320"/>
            <a:chExt cx="1449132" cy="3895393"/>
          </a:xfrm>
        </p:grpSpPr>
        <p:grpSp>
          <p:nvGrpSpPr>
            <p:cNvPr id="184" name="组合 183"/>
            <p:cNvGrpSpPr/>
            <p:nvPr/>
          </p:nvGrpSpPr>
          <p:grpSpPr>
            <a:xfrm>
              <a:off x="6576060" y="1798320"/>
              <a:ext cx="396240" cy="2302322"/>
              <a:chOff x="6576060" y="1798320"/>
              <a:chExt cx="396240" cy="2302322"/>
            </a:xfrm>
          </p:grpSpPr>
          <p:sp>
            <p:nvSpPr>
              <p:cNvPr id="186" name="矩形 185"/>
              <p:cNvSpPr/>
              <p:nvPr/>
            </p:nvSpPr>
            <p:spPr>
              <a:xfrm>
                <a:off x="6576060" y="1798320"/>
                <a:ext cx="396240" cy="2302322"/>
              </a:xfrm>
              <a:prstGeom prst="rect">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18"/>
              <p:cNvSpPr>
                <a:spLocks noChangeArrowheads="1"/>
              </p:cNvSpPr>
              <p:nvPr>
                <p:custDataLst>
                  <p:tags r:id="rId2"/>
                </p:custDataLst>
              </p:nvPr>
            </p:nvSpPr>
            <p:spPr bwMode="auto">
              <a:xfrm>
                <a:off x="6651069" y="1798321"/>
                <a:ext cx="261610" cy="2302321"/>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zh-CN" altLang="en-US" sz="1700" dirty="0">
                    <a:solidFill>
                      <a:schemeClr val="bg1"/>
                    </a:solidFill>
                    <a:latin typeface="华康标题宋W9" panose="02020909000000000000" pitchFamily="49" charset="-122"/>
                    <a:ea typeface="华康标题宋W9" panose="02020909000000000000" pitchFamily="49" charset="-122"/>
                    <a:cs typeface="宋体" pitchFamily="2" charset="-122"/>
                  </a:rPr>
                  <a:t>绿色环保教育通用模板</a:t>
                </a:r>
                <a:endParaRPr lang="en-US" altLang="zh-CN" sz="1700" dirty="0">
                  <a:solidFill>
                    <a:schemeClr val="bg1"/>
                  </a:solidFill>
                  <a:latin typeface="华康标题宋W9" panose="02020909000000000000" pitchFamily="49" charset="-122"/>
                  <a:ea typeface="华康标题宋W9" panose="02020909000000000000" pitchFamily="49" charset="-122"/>
                  <a:cs typeface="宋体" pitchFamily="2" charset="-122"/>
                </a:endParaRPr>
              </a:p>
            </p:txBody>
          </p:sp>
        </p:grpSp>
        <p:sp>
          <p:nvSpPr>
            <p:cNvPr id="185" name="18"/>
            <p:cNvSpPr>
              <a:spLocks noChangeArrowheads="1"/>
            </p:cNvSpPr>
            <p:nvPr>
              <p:custDataLst>
                <p:tags r:id="rId1"/>
              </p:custDataLst>
            </p:nvPr>
          </p:nvSpPr>
          <p:spPr bwMode="auto">
            <a:xfrm>
              <a:off x="7163418" y="1798320"/>
              <a:ext cx="861774" cy="3895393"/>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我们热爱音乐 </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关注娱乐 </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钟爱设计，</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我们用更专业、更专注，</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夏天热力邀请你各我们一起，</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缔造感官世界中独一无二的完美设计</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a:t>
              </a:r>
            </a:p>
          </p:txBody>
        </p:sp>
      </p:grpSp>
      <p:pic>
        <p:nvPicPr>
          <p:cNvPr id="188" name="图片 187"/>
          <p:cNvPicPr>
            <a:picLocks noChangeAspect="1"/>
          </p:cNvPicPr>
          <p:nvPr/>
        </p:nvPicPr>
        <p:blipFill>
          <a:blip r:embed="rId11" cstate="print">
            <a:extLst>
              <a:ext uri="{BEBA8EAE-BF5A-486C-A8C5-ECC9F3942E4B}">
                <a14:imgProps xmlns:a14="http://schemas.microsoft.com/office/drawing/2010/main" xmlns="">
                  <a14:imgLayer r:embed="rId12">
                    <a14:imgEffect>
                      <a14:sharpenSoften amount="31000"/>
                    </a14:imgEffect>
                    <a14:imgEffect>
                      <a14:brightnessContrast bright="2000" contrast="5000"/>
                    </a14:imgEffect>
                  </a14:imgLayer>
                </a14:imgProps>
              </a:ext>
              <a:ext uri="{28A0092B-C50C-407E-A947-70E740481C1C}">
                <a14:useLocalDpi xmlns:a14="http://schemas.microsoft.com/office/drawing/2010/main" xmlns=""/>
              </a:ext>
            </a:extLst>
          </a:blip>
          <a:stretch>
            <a:fillRect/>
          </a:stretch>
        </p:blipFill>
        <p:spPr>
          <a:xfrm>
            <a:off x="8369883" y="3427406"/>
            <a:ext cx="3802145" cy="3384039"/>
          </a:xfrm>
          <a:prstGeom prst="rect">
            <a:avLst/>
          </a:prstGeom>
        </p:spPr>
      </p:pic>
    </p:spTree>
    <p:extLst>
      <p:ext uri="{BB962C8B-B14F-4D97-AF65-F5344CB8AC3E}">
        <p14:creationId xmlns:p14="http://schemas.microsoft.com/office/powerpoint/2010/main" xmlns="" val="3892404250"/>
      </p:ext>
    </p:extLst>
  </p:cSld>
  <p:clrMapOvr>
    <a:masterClrMapping/>
  </p:clrMapOvr>
  <mc:AlternateContent xmlns:mc="http://schemas.openxmlformats.org/markup-compatibility/2006">
    <mc:Choice xmlns:p14="http://schemas.microsoft.com/office/powerpoint/2010/main" xmlns=""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wipe(up)">
                                      <p:cBhvr>
                                        <p:cTn id="7" dur="1000"/>
                                        <p:tgtEl>
                                          <p:spTgt spid="175"/>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83"/>
                                        </p:tgtEl>
                                        <p:attrNameLst>
                                          <p:attrName>style.visibility</p:attrName>
                                        </p:attrNameLst>
                                      </p:cBhvr>
                                      <p:to>
                                        <p:strVal val="visible"/>
                                      </p:to>
                                    </p:set>
                                    <p:animEffect transition="in" filter="wipe(up)">
                                      <p:cBhvr>
                                        <p:cTn id="11" dur="750"/>
                                        <p:tgtEl>
                                          <p:spTgt spid="183"/>
                                        </p:tgtEl>
                                      </p:cBhvr>
                                    </p:animEffect>
                                  </p:childTnLst>
                                </p:cTn>
                              </p:par>
                            </p:childTnLst>
                          </p:cTn>
                        </p:par>
                        <p:par>
                          <p:cTn id="12" fill="hold">
                            <p:stCondLst>
                              <p:cond delay="1750"/>
                            </p:stCondLst>
                            <p:childTnLst>
                              <p:par>
                                <p:cTn id="13" presetID="2" presetClass="entr" presetSubtype="12" fill="hold" nodeType="afterEffect">
                                  <p:stCondLst>
                                    <p:cond delay="0"/>
                                  </p:stCondLst>
                                  <p:childTnLst>
                                    <p:set>
                                      <p:cBhvr>
                                        <p:cTn id="14" dur="1" fill="hold">
                                          <p:stCondLst>
                                            <p:cond delay="0"/>
                                          </p:stCondLst>
                                        </p:cTn>
                                        <p:tgtEl>
                                          <p:spTgt spid="182"/>
                                        </p:tgtEl>
                                        <p:attrNameLst>
                                          <p:attrName>style.visibility</p:attrName>
                                        </p:attrNameLst>
                                      </p:cBhvr>
                                      <p:to>
                                        <p:strVal val="visible"/>
                                      </p:to>
                                    </p:set>
                                    <p:anim calcmode="lin" valueType="num">
                                      <p:cBhvr additive="base">
                                        <p:cTn id="15" dur="500" fill="hold"/>
                                        <p:tgtEl>
                                          <p:spTgt spid="182"/>
                                        </p:tgtEl>
                                        <p:attrNameLst>
                                          <p:attrName>ppt_x</p:attrName>
                                        </p:attrNameLst>
                                      </p:cBhvr>
                                      <p:tavLst>
                                        <p:tav tm="0">
                                          <p:val>
                                            <p:strVal val="0-#ppt_w/2"/>
                                          </p:val>
                                        </p:tav>
                                        <p:tav tm="100000">
                                          <p:val>
                                            <p:strVal val="#ppt_x"/>
                                          </p:val>
                                        </p:tav>
                                      </p:tavLst>
                                    </p:anim>
                                    <p:anim calcmode="lin" valueType="num">
                                      <p:cBhvr additive="base">
                                        <p:cTn id="16" dur="500" fill="hold"/>
                                        <p:tgtEl>
                                          <p:spTgt spid="182"/>
                                        </p:tgtEl>
                                        <p:attrNameLst>
                                          <p:attrName>ppt_y</p:attrName>
                                        </p:attrNameLst>
                                      </p:cBhvr>
                                      <p:tavLst>
                                        <p:tav tm="0">
                                          <p:val>
                                            <p:strVal val="1+#ppt_h/2"/>
                                          </p:val>
                                        </p:tav>
                                        <p:tav tm="100000">
                                          <p:val>
                                            <p:strVal val="#ppt_y"/>
                                          </p:val>
                                        </p:tav>
                                      </p:tavLst>
                                    </p:anim>
                                  </p:childTnLst>
                                </p:cTn>
                              </p:par>
                            </p:childTnLst>
                          </p:cTn>
                        </p:par>
                        <p:par>
                          <p:cTn id="17" fill="hold">
                            <p:stCondLst>
                              <p:cond delay="2250"/>
                            </p:stCondLst>
                            <p:childTnLst>
                              <p:par>
                                <p:cTn id="18" presetID="1" presetClass="entr" presetSubtype="0" fill="hold" nodeType="afterEffect">
                                  <p:stCondLst>
                                    <p:cond delay="0"/>
                                  </p:stCondLst>
                                  <p:childTnLst>
                                    <p:set>
                                      <p:cBhvr>
                                        <p:cTn id="19" dur="1" fill="hold">
                                          <p:stCondLst>
                                            <p:cond delay="0"/>
                                          </p:stCondLst>
                                        </p:cTn>
                                        <p:tgtEl>
                                          <p:spTgt spid="188"/>
                                        </p:tgtEl>
                                        <p:attrNameLst>
                                          <p:attrName>style.visibility</p:attrName>
                                        </p:attrNameLst>
                                      </p:cBhvr>
                                      <p:to>
                                        <p:strVal val="visible"/>
                                      </p:to>
                                    </p:set>
                                  </p:childTnLst>
                                </p:cTn>
                              </p:par>
                            </p:childTnLst>
                          </p:cTn>
                        </p:par>
                        <p:par>
                          <p:cTn id="20" fill="hold">
                            <p:stCondLst>
                              <p:cond delay="2250"/>
                            </p:stCondLst>
                            <p:childTnLst>
                              <p:par>
                                <p:cTn id="21" presetID="6" presetClass="emph" presetSubtype="0" fill="hold" nodeType="afterEffect">
                                  <p:stCondLst>
                                    <p:cond delay="0"/>
                                  </p:stCondLst>
                                  <p:childTnLst>
                                    <p:animScale>
                                      <p:cBhvr>
                                        <p:cTn id="22" dur="1250" fill="hold"/>
                                        <p:tgtEl>
                                          <p:spTgt spid="188"/>
                                        </p:tgtEl>
                                      </p:cBhvr>
                                      <p:by x="150000" y="150000"/>
                                    </p:animScale>
                                  </p:childTnLst>
                                </p:cTn>
                              </p:par>
                            </p:childTnLst>
                          </p:cTn>
                        </p:par>
                        <p:par>
                          <p:cTn id="23" fill="hold">
                            <p:stCondLst>
                              <p:cond delay="3500"/>
                            </p:stCondLst>
                            <p:childTnLst>
                              <p:par>
                                <p:cTn id="24" presetID="32" presetClass="emph" presetSubtype="0" fill="hold" nodeType="afterEffect">
                                  <p:stCondLst>
                                    <p:cond delay="0"/>
                                  </p:stCondLst>
                                  <p:childTnLst>
                                    <p:animRot by="120000">
                                      <p:cBhvr>
                                        <p:cTn id="25" dur="150" fill="hold">
                                          <p:stCondLst>
                                            <p:cond delay="0"/>
                                          </p:stCondLst>
                                        </p:cTn>
                                        <p:tgtEl>
                                          <p:spTgt spid="188"/>
                                        </p:tgtEl>
                                        <p:attrNameLst>
                                          <p:attrName>r</p:attrName>
                                        </p:attrNameLst>
                                      </p:cBhvr>
                                    </p:animRot>
                                    <p:animRot by="-240000">
                                      <p:cBhvr>
                                        <p:cTn id="26" dur="300" fill="hold">
                                          <p:stCondLst>
                                            <p:cond delay="300"/>
                                          </p:stCondLst>
                                        </p:cTn>
                                        <p:tgtEl>
                                          <p:spTgt spid="188"/>
                                        </p:tgtEl>
                                        <p:attrNameLst>
                                          <p:attrName>r</p:attrName>
                                        </p:attrNameLst>
                                      </p:cBhvr>
                                    </p:animRot>
                                    <p:animRot by="240000">
                                      <p:cBhvr>
                                        <p:cTn id="27" dur="300" fill="hold">
                                          <p:stCondLst>
                                            <p:cond delay="600"/>
                                          </p:stCondLst>
                                        </p:cTn>
                                        <p:tgtEl>
                                          <p:spTgt spid="188"/>
                                        </p:tgtEl>
                                        <p:attrNameLst>
                                          <p:attrName>r</p:attrName>
                                        </p:attrNameLst>
                                      </p:cBhvr>
                                    </p:animRot>
                                    <p:animRot by="-240000">
                                      <p:cBhvr>
                                        <p:cTn id="28" dur="300" fill="hold">
                                          <p:stCondLst>
                                            <p:cond delay="900"/>
                                          </p:stCondLst>
                                        </p:cTn>
                                        <p:tgtEl>
                                          <p:spTgt spid="188"/>
                                        </p:tgtEl>
                                        <p:attrNameLst>
                                          <p:attrName>r</p:attrName>
                                        </p:attrNameLst>
                                      </p:cBhvr>
                                    </p:animRot>
                                    <p:animRot by="120000">
                                      <p:cBhvr>
                                        <p:cTn id="29" dur="300" fill="hold">
                                          <p:stCondLst>
                                            <p:cond delay="1200"/>
                                          </p:stCondLst>
                                        </p:cTn>
                                        <p:tgtEl>
                                          <p:spTgt spid="18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4944</TotalTime>
  <Words>3733</Words>
  <Application>Microsoft Office PowerPoint</Application>
  <PresentationFormat>自定义</PresentationFormat>
  <Paragraphs>296</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第一PPT，www.1ppt.com</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绿叶植物</dc:title>
  <dc:creator>第一PPT</dc:creator>
  <cp:keywords>www.1ppt.com</cp:keywords>
  <dc:description>www.1ppt.com</dc:description>
  <cp:lastModifiedBy>Administrator</cp:lastModifiedBy>
  <cp:revision>3015</cp:revision>
  <dcterms:created xsi:type="dcterms:W3CDTF">2015-12-01T09:06:39Z</dcterms:created>
  <dcterms:modified xsi:type="dcterms:W3CDTF">2020-02-03T08:12:05Z</dcterms:modified>
</cp:coreProperties>
</file>