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4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5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notesSlides/notesSlide6.xml" ContentType="application/vnd.openxmlformats-officedocument.presentationml.notesSlide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notesSlides/notesSlide9.xml" ContentType="application/vnd.openxmlformats-officedocument.presentationml.notesSlide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notesSlides/notesSlide10.xml" ContentType="application/vnd.openxmlformats-officedocument.presentationml.notesSlide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notesSlides/notesSlide11.xml" ContentType="application/vnd.openxmlformats-officedocument.presentationml.notesSlide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notesSlides/notesSlide14.xml" ContentType="application/vnd.openxmlformats-officedocument.presentationml.notesSlide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notesSlides/notesSlide15.xml" ContentType="application/vnd.openxmlformats-officedocument.presentationml.notesSlide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notesSlides/notesSlide16.xml" ContentType="application/vnd.openxmlformats-officedocument.presentationml.notesSlide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notesSlides/notesSlide19.xml" ContentType="application/vnd.openxmlformats-officedocument.presentationml.notesSlide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notesSlides/notesSlide20.xml" ContentType="application/vnd.openxmlformats-officedocument.presentationml.notesSlide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notesSlides/notesSlide21.xml" ContentType="application/vnd.openxmlformats-officedocument.presentationml.notesSlide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57" r:id="rId3"/>
    <p:sldId id="258" r:id="rId4"/>
    <p:sldId id="267" r:id="rId5"/>
    <p:sldId id="268" r:id="rId6"/>
    <p:sldId id="269" r:id="rId7"/>
    <p:sldId id="270" r:id="rId8"/>
    <p:sldId id="271" r:id="rId9"/>
    <p:sldId id="264" r:id="rId10"/>
    <p:sldId id="272" r:id="rId11"/>
    <p:sldId id="273" r:id="rId12"/>
    <p:sldId id="274" r:id="rId13"/>
    <p:sldId id="275" r:id="rId14"/>
    <p:sldId id="265" r:id="rId15"/>
    <p:sldId id="276" r:id="rId16"/>
    <p:sldId id="277" r:id="rId17"/>
    <p:sldId id="278" r:id="rId18"/>
    <p:sldId id="279" r:id="rId19"/>
    <p:sldId id="266" r:id="rId20"/>
    <p:sldId id="280" r:id="rId21"/>
    <p:sldId id="281" r:id="rId22"/>
    <p:sldId id="282" r:id="rId23"/>
    <p:sldId id="283" r:id="rId24"/>
    <p:sldId id="284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29" userDrawn="1">
          <p15:clr>
            <a:srgbClr val="A4A3A4"/>
          </p15:clr>
        </p15:guide>
        <p15:guide id="2" orient="horz" pos="4190" userDrawn="1">
          <p15:clr>
            <a:srgbClr val="A4A3A4"/>
          </p15:clr>
        </p15:guide>
        <p15:guide id="3" pos="230" userDrawn="1">
          <p15:clr>
            <a:srgbClr val="A4A3A4"/>
          </p15:clr>
        </p15:guide>
        <p15:guide id="4" pos="7449" userDrawn="1">
          <p15:clr>
            <a:srgbClr val="A4A3A4"/>
          </p15:clr>
        </p15:guide>
        <p15:guide id="5" orient="horz" pos="561" userDrawn="1">
          <p15:clr>
            <a:srgbClr val="A4A3A4"/>
          </p15:clr>
        </p15:guide>
        <p15:guide id="6" orient="horz" pos="691" userDrawn="1">
          <p15:clr>
            <a:srgbClr val="A4A3A4"/>
          </p15:clr>
        </p15:guide>
        <p15:guide id="7" orient="horz" pos="4017" userDrawn="1">
          <p15:clr>
            <a:srgbClr val="A4A3A4"/>
          </p15:clr>
        </p15:guide>
        <p15:guide id="8" orient="horz" pos="38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4040"/>
    <a:srgbClr val="AE8E78"/>
    <a:srgbClr val="C1DFF6"/>
    <a:srgbClr val="0070C0"/>
    <a:srgbClr val="F3F3F3"/>
    <a:srgbClr val="F7FCFE"/>
    <a:srgbClr val="FFFFFC"/>
    <a:srgbClr val="FFFFFF"/>
    <a:srgbClr val="E6E6E6"/>
    <a:srgbClr val="44BE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9" autoAdjust="0"/>
    <p:restoredTop sz="94618" autoAdjust="0"/>
  </p:normalViewPr>
  <p:slideViewPr>
    <p:cSldViewPr snapToGrid="0" showGuides="1">
      <p:cViewPr varScale="1">
        <p:scale>
          <a:sx n="89" d="100"/>
          <a:sy n="89" d="100"/>
        </p:scale>
        <p:origin x="-210" y="-108"/>
      </p:cViewPr>
      <p:guideLst>
        <p:guide orient="horz" pos="129"/>
        <p:guide orient="horz" pos="4190"/>
        <p:guide orient="horz" pos="561"/>
        <p:guide orient="horz" pos="691"/>
        <p:guide orient="horz" pos="4017"/>
        <p:guide orient="horz" pos="3888"/>
        <p:guide pos="230"/>
        <p:guide pos="744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743F9-9B08-422F-9ECE-BE7148BC7DDC}" type="datetimeFigureOut">
              <a:rPr lang="zh-CN" altLang="en-US" smtClean="0"/>
              <a:pPr/>
              <a:t>2018/1/18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C0232-94FA-4EBE-BB9B-79FBE486032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9738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22436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10333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25565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45873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00482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97256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32985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42547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35578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75321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08641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21101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228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55408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94496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36562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28935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22655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4644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6919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49591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78827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5532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.xml"/><Relationship Id="rId1" Type="http://schemas.openxmlformats.org/officeDocument/2006/relationships/tags" Target="../tags/tag4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tags" Target="../tags/tag6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ags" Target="../tags/tag8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C4403891-383C-48CE-B2E1-CBCC05A97ED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 flipV="1">
            <a:off x="2661227" y="-2661227"/>
            <a:ext cx="6869546" cy="12192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791B0152-047F-4B62-93CB-FB6C7D0D47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264" b="5726"/>
          <a:stretch/>
        </p:blipFill>
        <p:spPr>
          <a:xfrm>
            <a:off x="-114300" y="3619500"/>
            <a:ext cx="4571570" cy="336109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F1EA4815-E3BF-41E7-8185-DF5CDA795D7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64" y="474301"/>
            <a:ext cx="2999232" cy="145297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4987DD02-AB74-4F0B-8193-4BD8333AD29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0594" y="185234"/>
            <a:ext cx="3491406" cy="2512246"/>
          </a:xfrm>
          <a:prstGeom prst="rect">
            <a:avLst/>
          </a:prstGeom>
        </p:spPr>
      </p:pic>
      <p:sp>
        <p:nvSpPr>
          <p:cNvPr id="6" name="椭圆 5">
            <a:extLst>
              <a:ext uri="{FF2B5EF4-FFF2-40B4-BE49-F238E27FC236}">
                <a16:creationId xmlns:a16="http://schemas.microsoft.com/office/drawing/2014/main" xmlns="" id="{B194E0BF-9826-4BB7-8D2B-12CD5B2B0B8A}"/>
              </a:ext>
            </a:extLst>
          </p:cNvPr>
          <p:cNvSpPr/>
          <p:nvPr userDrawn="1"/>
        </p:nvSpPr>
        <p:spPr>
          <a:xfrm>
            <a:off x="1650785" y="4166316"/>
            <a:ext cx="1041400" cy="1133733"/>
          </a:xfrm>
          <a:prstGeom prst="ellipse">
            <a:avLst/>
          </a:prstGeom>
          <a:solidFill>
            <a:srgbClr val="AE8E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2682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3C8AA009-8EE0-49B0-9851-A707ED57F4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 flipV="1">
            <a:off x="2661227" y="-2661227"/>
            <a:ext cx="6869546" cy="12192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CE7E02F7-1EA6-4763-A175-BA18F1798B4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000" y="190500"/>
            <a:ext cx="2413000" cy="2040623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11667B18-48C2-4137-9C2C-05FCA6E166F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3949699"/>
            <a:ext cx="2839418" cy="2716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53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8A80D680-885E-4E61-B705-BCEDA02134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 flipV="1">
            <a:off x="2661227" y="-2661227"/>
            <a:ext cx="6869546" cy="12192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CCA0E7B9-1034-4076-B240-C0FDD11838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74" b="5926"/>
          <a:stretch/>
        </p:blipFill>
        <p:spPr>
          <a:xfrm>
            <a:off x="0" y="3409626"/>
            <a:ext cx="4597400" cy="3448374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47675DF1-8D59-4B29-BA35-AEE83D29A1E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1100" y="165099"/>
            <a:ext cx="3246437" cy="2232587"/>
          </a:xfrm>
          <a:prstGeom prst="rect">
            <a:avLst/>
          </a:prstGeom>
        </p:spPr>
      </p:pic>
      <p:sp>
        <p:nvSpPr>
          <p:cNvPr id="5" name="椭圆 4">
            <a:extLst>
              <a:ext uri="{FF2B5EF4-FFF2-40B4-BE49-F238E27FC236}">
                <a16:creationId xmlns:a16="http://schemas.microsoft.com/office/drawing/2014/main" xmlns="" id="{7CE91923-D350-44E4-A2A9-7D4287EE2428}"/>
              </a:ext>
            </a:extLst>
          </p:cNvPr>
          <p:cNvSpPr/>
          <p:nvPr userDrawn="1"/>
        </p:nvSpPr>
        <p:spPr>
          <a:xfrm>
            <a:off x="1905000" y="4000080"/>
            <a:ext cx="1041400" cy="1133733"/>
          </a:xfrm>
          <a:prstGeom prst="ellipse">
            <a:avLst/>
          </a:prstGeom>
          <a:solidFill>
            <a:srgbClr val="AE8E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8428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66E464FB-76C5-4BAD-8C4E-BB1CF57BCE3D}"/>
              </a:ext>
            </a:extLst>
          </p:cNvPr>
          <p:cNvSpPr/>
          <p:nvPr userDrawn="1"/>
        </p:nvSpPr>
        <p:spPr>
          <a:xfrm>
            <a:off x="228600" y="203200"/>
            <a:ext cx="11747500" cy="64389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PA_椭圆 2">
            <a:extLst>
              <a:ext uri="{FF2B5EF4-FFF2-40B4-BE49-F238E27FC236}">
                <a16:creationId xmlns:a16="http://schemas.microsoft.com/office/drawing/2014/main" xmlns="" id="{70F380A0-1352-4779-A655-DE5CDE441F12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502212" y="470733"/>
            <a:ext cx="264224" cy="264224"/>
          </a:xfrm>
          <a:prstGeom prst="ellipse">
            <a:avLst/>
          </a:prstGeom>
          <a:solidFill>
            <a:srgbClr val="0070C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275" b="1" i="0" u="none" strike="noStrike" kern="120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PA_文本框 4">
            <a:extLst>
              <a:ext uri="{FF2B5EF4-FFF2-40B4-BE49-F238E27FC236}">
                <a16:creationId xmlns:a16="http://schemas.microsoft.com/office/drawing/2014/main" xmlns="" id="{78F7CDF5-1B46-4C11-B630-9FB4E164D621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905830" y="307683"/>
            <a:ext cx="2924029" cy="488724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1196259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BBD1D415-CF8A-4D29-967A-80D7BBF4B261}"/>
              </a:ext>
            </a:extLst>
          </p:cNvPr>
          <p:cNvSpPr/>
          <p:nvPr userDrawn="1"/>
        </p:nvSpPr>
        <p:spPr>
          <a:xfrm>
            <a:off x="228600" y="203200"/>
            <a:ext cx="11747500" cy="64389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PA_椭圆 2">
            <a:extLst>
              <a:ext uri="{FF2B5EF4-FFF2-40B4-BE49-F238E27FC236}">
                <a16:creationId xmlns:a16="http://schemas.microsoft.com/office/drawing/2014/main" xmlns="" id="{E9F0BF7B-DB32-48E4-B187-9E484D8E0689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502212" y="470733"/>
            <a:ext cx="264224" cy="264224"/>
          </a:xfrm>
          <a:prstGeom prst="ellipse">
            <a:avLst/>
          </a:prstGeom>
          <a:solidFill>
            <a:srgbClr val="0070C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275" b="1" i="0" u="none" strike="noStrike" kern="120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PA_文本框 4">
            <a:extLst>
              <a:ext uri="{FF2B5EF4-FFF2-40B4-BE49-F238E27FC236}">
                <a16:creationId xmlns:a16="http://schemas.microsoft.com/office/drawing/2014/main" xmlns="" id="{1E6C5D94-D69B-4115-944A-E7C734D01647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905830" y="307683"/>
            <a:ext cx="2924029" cy="488724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291248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E16FC9F4-1353-4686-AD9F-387A49472238}"/>
              </a:ext>
            </a:extLst>
          </p:cNvPr>
          <p:cNvSpPr/>
          <p:nvPr userDrawn="1"/>
        </p:nvSpPr>
        <p:spPr>
          <a:xfrm>
            <a:off x="228600" y="203200"/>
            <a:ext cx="11747500" cy="64389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PA_椭圆 2">
            <a:extLst>
              <a:ext uri="{FF2B5EF4-FFF2-40B4-BE49-F238E27FC236}">
                <a16:creationId xmlns:a16="http://schemas.microsoft.com/office/drawing/2014/main" xmlns="" id="{74A908E8-31D0-43CE-8D0A-F4DCD04059A3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502212" y="470733"/>
            <a:ext cx="264224" cy="264224"/>
          </a:xfrm>
          <a:prstGeom prst="ellipse">
            <a:avLst/>
          </a:prstGeom>
          <a:solidFill>
            <a:srgbClr val="0070C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275" b="1" i="0" u="none" strike="noStrike" kern="120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PA_文本框 4">
            <a:extLst>
              <a:ext uri="{FF2B5EF4-FFF2-40B4-BE49-F238E27FC236}">
                <a16:creationId xmlns:a16="http://schemas.microsoft.com/office/drawing/2014/main" xmlns="" id="{BA1518BF-6625-4AA9-A7B7-69474DB7C625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905830" y="307683"/>
            <a:ext cx="2924029" cy="488724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132282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D0327F6C-9830-449A-96C6-C85BF403286E}"/>
              </a:ext>
            </a:extLst>
          </p:cNvPr>
          <p:cNvSpPr/>
          <p:nvPr userDrawn="1"/>
        </p:nvSpPr>
        <p:spPr>
          <a:xfrm>
            <a:off x="228600" y="203200"/>
            <a:ext cx="11747500" cy="64389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PA_椭圆 2">
            <a:extLst>
              <a:ext uri="{FF2B5EF4-FFF2-40B4-BE49-F238E27FC236}">
                <a16:creationId xmlns:a16="http://schemas.microsoft.com/office/drawing/2014/main" xmlns="" id="{6C4BF9C4-5505-4A7B-A76E-95F996FC0854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502212" y="470733"/>
            <a:ext cx="264224" cy="264224"/>
          </a:xfrm>
          <a:prstGeom prst="ellipse">
            <a:avLst/>
          </a:prstGeom>
          <a:solidFill>
            <a:srgbClr val="0070C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275" b="1" i="0" u="none" strike="noStrike" kern="120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PA_文本框 4">
            <a:extLst>
              <a:ext uri="{FF2B5EF4-FFF2-40B4-BE49-F238E27FC236}">
                <a16:creationId xmlns:a16="http://schemas.microsoft.com/office/drawing/2014/main" xmlns="" id="{25BBA46D-EDF2-40B0-92D0-459BB2A0700B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905830" y="307683"/>
            <a:ext cx="2924029" cy="488724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3663801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版权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C5A91831-5012-4957-8D32-B70EC14D0C4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 flipV="1">
            <a:off x="2661227" y="-2661227"/>
            <a:ext cx="6869546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049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C1DF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2988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7" r:id="rId3"/>
    <p:sldLayoutId id="2147483672" r:id="rId4"/>
    <p:sldLayoutId id="2147483683" r:id="rId5"/>
    <p:sldLayoutId id="2147483684" r:id="rId6"/>
    <p:sldLayoutId id="2147483685" r:id="rId7"/>
    <p:sldLayoutId id="2147483678" r:id="rId8"/>
  </p:sldLayoutIdLst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7.xml"/><Relationship Id="rId13" Type="http://schemas.openxmlformats.org/officeDocument/2006/relationships/notesSlide" Target="../notesSlides/notesSlide2.xml"/><Relationship Id="rId3" Type="http://schemas.openxmlformats.org/officeDocument/2006/relationships/tags" Target="../tags/tag12.xml"/><Relationship Id="rId7" Type="http://schemas.openxmlformats.org/officeDocument/2006/relationships/tags" Target="../tags/tag16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11" Type="http://schemas.openxmlformats.org/officeDocument/2006/relationships/tags" Target="../tags/tag20.xml"/><Relationship Id="rId5" Type="http://schemas.openxmlformats.org/officeDocument/2006/relationships/tags" Target="../tags/tag14.xml"/><Relationship Id="rId10" Type="http://schemas.openxmlformats.org/officeDocument/2006/relationships/tags" Target="../tags/tag19.xml"/><Relationship Id="rId4" Type="http://schemas.openxmlformats.org/officeDocument/2006/relationships/tags" Target="../tags/tag13.xml"/><Relationship Id="rId9" Type="http://schemas.openxmlformats.org/officeDocument/2006/relationships/tags" Target="../tags/tag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7" Type="http://schemas.openxmlformats.org/officeDocument/2006/relationships/notesSlide" Target="../notesSlides/notesSlide4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25.xml"/><Relationship Id="rId4" Type="http://schemas.openxmlformats.org/officeDocument/2006/relationships/tags" Target="../tags/tag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3" Type="http://schemas.openxmlformats.org/officeDocument/2006/relationships/tags" Target="../tags/tag28.xml"/><Relationship Id="rId7" Type="http://schemas.openxmlformats.org/officeDocument/2006/relationships/tags" Target="../tags/tag32.xml"/><Relationship Id="rId12" Type="http://schemas.openxmlformats.org/officeDocument/2006/relationships/notesSlide" Target="../notesSlides/notesSlide5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slideLayout" Target="../slideLayouts/slideLayout4.xml"/><Relationship Id="rId5" Type="http://schemas.openxmlformats.org/officeDocument/2006/relationships/tags" Target="../tags/tag30.xml"/><Relationship Id="rId10" Type="http://schemas.openxmlformats.org/officeDocument/2006/relationships/tags" Target="../tags/tag35.xml"/><Relationship Id="rId4" Type="http://schemas.openxmlformats.org/officeDocument/2006/relationships/tags" Target="../tags/tag29.xml"/><Relationship Id="rId9" Type="http://schemas.openxmlformats.org/officeDocument/2006/relationships/tags" Target="../tags/tag3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3" Type="http://schemas.openxmlformats.org/officeDocument/2006/relationships/tags" Target="../tags/tag38.xml"/><Relationship Id="rId7" Type="http://schemas.openxmlformats.org/officeDocument/2006/relationships/slideLayout" Target="../slideLayouts/slideLayout4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3" Type="http://schemas.openxmlformats.org/officeDocument/2006/relationships/tags" Target="../tags/tag44.xml"/><Relationship Id="rId7" Type="http://schemas.openxmlformats.org/officeDocument/2006/relationships/slideLayout" Target="../slideLayouts/slideLayout4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3" Type="http://schemas.openxmlformats.org/officeDocument/2006/relationships/tags" Target="../tags/tag50.xml"/><Relationship Id="rId7" Type="http://schemas.openxmlformats.org/officeDocument/2006/relationships/slideLayout" Target="../slideLayouts/slideLayout5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tags" Target="../tags/tag53.xml"/><Relationship Id="rId5" Type="http://schemas.openxmlformats.org/officeDocument/2006/relationships/tags" Target="../tags/tag52.xml"/><Relationship Id="rId4" Type="http://schemas.openxmlformats.org/officeDocument/2006/relationships/tags" Target="../tags/tag5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61.xml"/><Relationship Id="rId13" Type="http://schemas.openxmlformats.org/officeDocument/2006/relationships/tags" Target="../tags/tag66.xml"/><Relationship Id="rId3" Type="http://schemas.openxmlformats.org/officeDocument/2006/relationships/tags" Target="../tags/tag56.xml"/><Relationship Id="rId7" Type="http://schemas.openxmlformats.org/officeDocument/2006/relationships/tags" Target="../tags/tag60.xml"/><Relationship Id="rId12" Type="http://schemas.openxmlformats.org/officeDocument/2006/relationships/tags" Target="../tags/tag65.xml"/><Relationship Id="rId17" Type="http://schemas.openxmlformats.org/officeDocument/2006/relationships/notesSlide" Target="../notesSlides/notesSlide10.xml"/><Relationship Id="rId2" Type="http://schemas.openxmlformats.org/officeDocument/2006/relationships/tags" Target="../tags/tag55.xml"/><Relationship Id="rId16" Type="http://schemas.openxmlformats.org/officeDocument/2006/relationships/slideLayout" Target="../slideLayouts/slideLayout5.xml"/><Relationship Id="rId1" Type="http://schemas.openxmlformats.org/officeDocument/2006/relationships/tags" Target="../tags/tag54.xml"/><Relationship Id="rId6" Type="http://schemas.openxmlformats.org/officeDocument/2006/relationships/tags" Target="../tags/tag59.xml"/><Relationship Id="rId11" Type="http://schemas.openxmlformats.org/officeDocument/2006/relationships/tags" Target="../tags/tag64.xml"/><Relationship Id="rId5" Type="http://schemas.openxmlformats.org/officeDocument/2006/relationships/tags" Target="../tags/tag58.xml"/><Relationship Id="rId15" Type="http://schemas.openxmlformats.org/officeDocument/2006/relationships/tags" Target="../tags/tag68.xml"/><Relationship Id="rId10" Type="http://schemas.openxmlformats.org/officeDocument/2006/relationships/tags" Target="../tags/tag63.xml"/><Relationship Id="rId4" Type="http://schemas.openxmlformats.org/officeDocument/2006/relationships/tags" Target="../tags/tag57.xml"/><Relationship Id="rId9" Type="http://schemas.openxmlformats.org/officeDocument/2006/relationships/tags" Target="../tags/tag62.xml"/><Relationship Id="rId14" Type="http://schemas.openxmlformats.org/officeDocument/2006/relationships/tags" Target="../tags/tag6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3" Type="http://schemas.openxmlformats.org/officeDocument/2006/relationships/tags" Target="../tags/tag71.xml"/><Relationship Id="rId7" Type="http://schemas.openxmlformats.org/officeDocument/2006/relationships/slideLayout" Target="../slideLayouts/slideLayout5.xml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6" Type="http://schemas.openxmlformats.org/officeDocument/2006/relationships/tags" Target="../tags/tag74.xml"/><Relationship Id="rId5" Type="http://schemas.openxmlformats.org/officeDocument/2006/relationships/tags" Target="../tags/tag73.xml"/><Relationship Id="rId4" Type="http://schemas.openxmlformats.org/officeDocument/2006/relationships/tags" Target="../tags/tag7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" Type="http://schemas.openxmlformats.org/officeDocument/2006/relationships/tags" Target="../tags/tag75.xml"/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85.xml"/><Relationship Id="rId3" Type="http://schemas.openxmlformats.org/officeDocument/2006/relationships/tags" Target="../tags/tag80.xml"/><Relationship Id="rId7" Type="http://schemas.openxmlformats.org/officeDocument/2006/relationships/tags" Target="../tags/tag84.xml"/><Relationship Id="rId12" Type="http://schemas.openxmlformats.org/officeDocument/2006/relationships/notesSlide" Target="../notesSlides/notesSlide14.xml"/><Relationship Id="rId2" Type="http://schemas.openxmlformats.org/officeDocument/2006/relationships/tags" Target="../tags/tag79.xml"/><Relationship Id="rId1" Type="http://schemas.openxmlformats.org/officeDocument/2006/relationships/tags" Target="../tags/tag78.xml"/><Relationship Id="rId6" Type="http://schemas.openxmlformats.org/officeDocument/2006/relationships/tags" Target="../tags/tag83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82.xml"/><Relationship Id="rId10" Type="http://schemas.openxmlformats.org/officeDocument/2006/relationships/tags" Target="../tags/tag87.xml"/><Relationship Id="rId4" Type="http://schemas.openxmlformats.org/officeDocument/2006/relationships/tags" Target="../tags/tag81.xml"/><Relationship Id="rId9" Type="http://schemas.openxmlformats.org/officeDocument/2006/relationships/tags" Target="../tags/tag8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5.xml"/><Relationship Id="rId3" Type="http://schemas.openxmlformats.org/officeDocument/2006/relationships/tags" Target="../tags/tag90.xml"/><Relationship Id="rId7" Type="http://schemas.openxmlformats.org/officeDocument/2006/relationships/slideLayout" Target="../slideLayouts/slideLayout6.xml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tags" Target="../tags/tag9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3" Type="http://schemas.openxmlformats.org/officeDocument/2006/relationships/tags" Target="../tags/tag96.xml"/><Relationship Id="rId7" Type="http://schemas.openxmlformats.org/officeDocument/2006/relationships/tags" Target="../tags/tag100.xml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tags" Target="../tags/tag99.xml"/><Relationship Id="rId5" Type="http://schemas.openxmlformats.org/officeDocument/2006/relationships/tags" Target="../tags/tag98.xml"/><Relationship Id="rId4" Type="http://schemas.openxmlformats.org/officeDocument/2006/relationships/tags" Target="../tags/tag97.xml"/><Relationship Id="rId9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7.xml"/><Relationship Id="rId3" Type="http://schemas.openxmlformats.org/officeDocument/2006/relationships/tags" Target="../tags/tag103.xml"/><Relationship Id="rId7" Type="http://schemas.openxmlformats.org/officeDocument/2006/relationships/slideLayout" Target="../slideLayouts/slideLayout6.xml"/><Relationship Id="rId2" Type="http://schemas.openxmlformats.org/officeDocument/2006/relationships/tags" Target="../tags/tag102.xml"/><Relationship Id="rId1" Type="http://schemas.openxmlformats.org/officeDocument/2006/relationships/tags" Target="../tags/tag101.xml"/><Relationship Id="rId6" Type="http://schemas.openxmlformats.org/officeDocument/2006/relationships/tags" Target="../tags/tag106.xml"/><Relationship Id="rId5" Type="http://schemas.openxmlformats.org/officeDocument/2006/relationships/tags" Target="../tags/tag105.xml"/><Relationship Id="rId4" Type="http://schemas.openxmlformats.org/officeDocument/2006/relationships/tags" Target="../tags/tag10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109.xml"/><Relationship Id="rId7" Type="http://schemas.openxmlformats.org/officeDocument/2006/relationships/notesSlide" Target="../notesSlides/notesSlide19.xml"/><Relationship Id="rId2" Type="http://schemas.openxmlformats.org/officeDocument/2006/relationships/tags" Target="../tags/tag108.xml"/><Relationship Id="rId1" Type="http://schemas.openxmlformats.org/officeDocument/2006/relationships/tags" Target="../tags/tag107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11.xml"/><Relationship Id="rId4" Type="http://schemas.openxmlformats.org/officeDocument/2006/relationships/tags" Target="../tags/tag110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0.xml"/><Relationship Id="rId3" Type="http://schemas.openxmlformats.org/officeDocument/2006/relationships/tags" Target="../tags/tag114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113.xml"/><Relationship Id="rId1" Type="http://schemas.openxmlformats.org/officeDocument/2006/relationships/tags" Target="../tags/tag112.xml"/><Relationship Id="rId6" Type="http://schemas.openxmlformats.org/officeDocument/2006/relationships/tags" Target="../tags/tag117.xml"/><Relationship Id="rId5" Type="http://schemas.openxmlformats.org/officeDocument/2006/relationships/tags" Target="../tags/tag116.xml"/><Relationship Id="rId4" Type="http://schemas.openxmlformats.org/officeDocument/2006/relationships/tags" Target="../tags/tag115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125.xml"/><Relationship Id="rId13" Type="http://schemas.openxmlformats.org/officeDocument/2006/relationships/tags" Target="../tags/tag130.xml"/><Relationship Id="rId3" Type="http://schemas.openxmlformats.org/officeDocument/2006/relationships/tags" Target="../tags/tag120.xml"/><Relationship Id="rId7" Type="http://schemas.openxmlformats.org/officeDocument/2006/relationships/tags" Target="../tags/tag124.xml"/><Relationship Id="rId12" Type="http://schemas.openxmlformats.org/officeDocument/2006/relationships/tags" Target="../tags/tag129.xml"/><Relationship Id="rId17" Type="http://schemas.openxmlformats.org/officeDocument/2006/relationships/notesSlide" Target="../notesSlides/notesSlide21.xml"/><Relationship Id="rId2" Type="http://schemas.openxmlformats.org/officeDocument/2006/relationships/tags" Target="../tags/tag119.xml"/><Relationship Id="rId16" Type="http://schemas.openxmlformats.org/officeDocument/2006/relationships/slideLayout" Target="../slideLayouts/slideLayout7.xml"/><Relationship Id="rId1" Type="http://schemas.openxmlformats.org/officeDocument/2006/relationships/tags" Target="../tags/tag118.xml"/><Relationship Id="rId6" Type="http://schemas.openxmlformats.org/officeDocument/2006/relationships/tags" Target="../tags/tag123.xml"/><Relationship Id="rId11" Type="http://schemas.openxmlformats.org/officeDocument/2006/relationships/tags" Target="../tags/tag128.xml"/><Relationship Id="rId5" Type="http://schemas.openxmlformats.org/officeDocument/2006/relationships/tags" Target="../tags/tag122.xml"/><Relationship Id="rId15" Type="http://schemas.openxmlformats.org/officeDocument/2006/relationships/tags" Target="../tags/tag132.xml"/><Relationship Id="rId10" Type="http://schemas.openxmlformats.org/officeDocument/2006/relationships/tags" Target="../tags/tag127.xml"/><Relationship Id="rId4" Type="http://schemas.openxmlformats.org/officeDocument/2006/relationships/tags" Target="../tags/tag121.xml"/><Relationship Id="rId9" Type="http://schemas.openxmlformats.org/officeDocument/2006/relationships/tags" Target="../tags/tag126.xml"/><Relationship Id="rId14" Type="http://schemas.openxmlformats.org/officeDocument/2006/relationships/tags" Target="../tags/tag13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140.xml"/><Relationship Id="rId13" Type="http://schemas.openxmlformats.org/officeDocument/2006/relationships/notesSlide" Target="../notesSlides/notesSlide22.xml"/><Relationship Id="rId3" Type="http://schemas.openxmlformats.org/officeDocument/2006/relationships/tags" Target="../tags/tag135.xml"/><Relationship Id="rId7" Type="http://schemas.openxmlformats.org/officeDocument/2006/relationships/tags" Target="../tags/tag139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134.xml"/><Relationship Id="rId1" Type="http://schemas.openxmlformats.org/officeDocument/2006/relationships/tags" Target="../tags/tag133.xml"/><Relationship Id="rId6" Type="http://schemas.openxmlformats.org/officeDocument/2006/relationships/tags" Target="../tags/tag138.xml"/><Relationship Id="rId11" Type="http://schemas.openxmlformats.org/officeDocument/2006/relationships/tags" Target="../tags/tag143.xml"/><Relationship Id="rId5" Type="http://schemas.openxmlformats.org/officeDocument/2006/relationships/tags" Target="../tags/tag137.xml"/><Relationship Id="rId10" Type="http://schemas.openxmlformats.org/officeDocument/2006/relationships/tags" Target="../tags/tag142.xml"/><Relationship Id="rId4" Type="http://schemas.openxmlformats.org/officeDocument/2006/relationships/tags" Target="../tags/tag136.xml"/><Relationship Id="rId9" Type="http://schemas.openxmlformats.org/officeDocument/2006/relationships/tags" Target="../tags/tag14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01D42F35-4E0A-4747-A9E4-2786E0CFD576}"/>
              </a:ext>
            </a:extLst>
          </p:cNvPr>
          <p:cNvSpPr txBox="1"/>
          <p:nvPr/>
        </p:nvSpPr>
        <p:spPr>
          <a:xfrm>
            <a:off x="2609089" y="2686819"/>
            <a:ext cx="8909811" cy="115416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教育行业英语培训班</a:t>
            </a:r>
            <a:r>
              <a:rPr lang="en-US" altLang="zh-CN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PPT</a:t>
            </a:r>
            <a:endParaRPr lang="zh-CN" altLang="en-US" sz="6000" dirty="0">
              <a:solidFill>
                <a:schemeClr val="tx1">
                  <a:lumMod val="75000"/>
                  <a:lumOff val="25000"/>
                </a:schemeClr>
              </a:solidFill>
              <a:latin typeface="方正正中黑简体" panose="02000000000000000000" pitchFamily="2" charset="-122"/>
              <a:ea typeface="方正正中黑简体" panose="02000000000000000000" pitchFamily="2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BCA049B9-88DA-46F7-80C2-F55D6F2E79F1}"/>
              </a:ext>
            </a:extLst>
          </p:cNvPr>
          <p:cNvSpPr/>
          <p:nvPr/>
        </p:nvSpPr>
        <p:spPr>
          <a:xfrm>
            <a:off x="3429000" y="3668236"/>
            <a:ext cx="80899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Lorem ipsum dolor sit amet, consectetuer adipiscing elit.Aenean commodo ligula eget dolor. Aenean massa. Cum sociis natoque penatibus et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2C830902-93ED-4CDF-A001-86FB2326DA71}"/>
              </a:ext>
            </a:extLst>
          </p:cNvPr>
          <p:cNvSpPr txBox="1"/>
          <p:nvPr/>
        </p:nvSpPr>
        <p:spPr>
          <a:xfrm>
            <a:off x="9334500" y="4610032"/>
            <a:ext cx="1723549" cy="4247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rgbClr val="404040"/>
                </a:solidFill>
              </a:rPr>
              <a:t>辅导老师</a:t>
            </a:r>
            <a:r>
              <a:rPr lang="zh-CN" altLang="en-US" b="1" dirty="0" smtClean="0">
                <a:solidFill>
                  <a:srgbClr val="404040"/>
                </a:solidFill>
              </a:rPr>
              <a:t>：</a:t>
            </a:r>
            <a:r>
              <a:rPr lang="en-US" altLang="zh-CN" b="1" dirty="0" smtClean="0">
                <a:solidFill>
                  <a:srgbClr val="404040"/>
                </a:solidFill>
              </a:rPr>
              <a:t>xxx</a:t>
            </a:r>
            <a:endParaRPr lang="zh-CN" altLang="en-US" b="1" dirty="0">
              <a:solidFill>
                <a:srgbClr val="404040"/>
              </a:solidFill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xmlns="" id="{47E78BE8-F25C-462B-874E-3B3CE014E9A8}"/>
              </a:ext>
            </a:extLst>
          </p:cNvPr>
          <p:cNvSpPr/>
          <p:nvPr/>
        </p:nvSpPr>
        <p:spPr>
          <a:xfrm>
            <a:off x="1727200" y="4143834"/>
            <a:ext cx="1041400" cy="1133733"/>
          </a:xfrm>
          <a:prstGeom prst="ellipse">
            <a:avLst/>
          </a:prstGeom>
          <a:solidFill>
            <a:srgbClr val="AE8E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开心到停不下来的歌 You Don't Know Me (feat. Brodie Barclay)">
            <a:hlinkClick r:id="" action="ppaction://media"/>
            <a:extLst>
              <a:ext uri="{FF2B5EF4-FFF2-40B4-BE49-F238E27FC236}">
                <a16:creationId xmlns:a16="http://schemas.microsoft.com/office/drawing/2014/main" xmlns="" id="{0A1CC048-BEAE-4CBB-ABC4-C7B35E4906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1750675" y="-13176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030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1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10" grpId="0"/>
      <p:bldP spid="13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_MH_Number_1">
            <a:hlinkClick r:id="" action="ppaction://noaction"/>
            <a:extLst>
              <a:ext uri="{FF2B5EF4-FFF2-40B4-BE49-F238E27FC236}">
                <a16:creationId xmlns:a16="http://schemas.microsoft.com/office/drawing/2014/main" xmlns="" id="{9278C6A6-1FA9-42AD-A612-58023E9D0281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flipH="1">
            <a:off x="4764504" y="1945361"/>
            <a:ext cx="742499" cy="580820"/>
          </a:xfrm>
          <a:custGeom>
            <a:avLst/>
            <a:gdLst>
              <a:gd name="T0" fmla="*/ 0 w 528877"/>
              <a:gd name="T1" fmla="*/ 0 h 495119"/>
              <a:gd name="T2" fmla="*/ 445750 w 528877"/>
              <a:gd name="T3" fmla="*/ 0 h 495119"/>
              <a:gd name="T4" fmla="*/ 528160 w 528877"/>
              <a:gd name="T5" fmla="*/ 82611 h 495119"/>
              <a:gd name="T6" fmla="*/ 528160 w 528877"/>
              <a:gd name="T7" fmla="*/ 495662 h 495119"/>
              <a:gd name="T8" fmla="*/ 0 w 528877"/>
              <a:gd name="T9" fmla="*/ 495662 h 495119"/>
              <a:gd name="T10" fmla="*/ 0 w 528877"/>
              <a:gd name="T11" fmla="*/ 0 h 49511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28877"/>
              <a:gd name="T19" fmla="*/ 0 h 495119"/>
              <a:gd name="T20" fmla="*/ 528877 w 528877"/>
              <a:gd name="T21" fmla="*/ 495119 h 49511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28877" h="495119">
                <a:moveTo>
                  <a:pt x="0" y="0"/>
                </a:moveTo>
                <a:lnTo>
                  <a:pt x="446356" y="0"/>
                </a:lnTo>
                <a:cubicBezTo>
                  <a:pt x="491931" y="0"/>
                  <a:pt x="528877" y="36946"/>
                  <a:pt x="528877" y="82521"/>
                </a:cubicBezTo>
                <a:lnTo>
                  <a:pt x="528877" y="495119"/>
                </a:lnTo>
                <a:lnTo>
                  <a:pt x="0" y="49511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xtLst/>
        </p:spPr>
        <p:txBody>
          <a:bodyPr lIns="0" t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3412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01</a:t>
            </a:r>
            <a:endParaRPr kumimoji="0" lang="zh-CN" altLang="en-US" sz="3412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7" name="PA_MH_Entry_1">
            <a:hlinkClick r:id="" action="ppaction://noaction"/>
            <a:extLst>
              <a:ext uri="{FF2B5EF4-FFF2-40B4-BE49-F238E27FC236}">
                <a16:creationId xmlns:a16="http://schemas.microsoft.com/office/drawing/2014/main" xmlns="" id="{EB10DC8C-548B-4FAE-891C-F57D65DC3897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563321" y="1945361"/>
            <a:ext cx="4457207" cy="58082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wrap="square" lIns="0" tIns="0" rIns="0" bIns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CN" altLang="en-US" sz="2274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请输入您的标题</a:t>
            </a:r>
          </a:p>
        </p:txBody>
      </p:sp>
      <p:sp>
        <p:nvSpPr>
          <p:cNvPr id="8" name="PA_MH_Number_2">
            <a:hlinkClick r:id="" action="ppaction://noaction"/>
            <a:extLst>
              <a:ext uri="{FF2B5EF4-FFF2-40B4-BE49-F238E27FC236}">
                <a16:creationId xmlns:a16="http://schemas.microsoft.com/office/drawing/2014/main" xmlns="" id="{65CC592D-946B-4B5C-81A0-CF05ECA344CD}"/>
              </a:ext>
            </a:extLst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4764506" y="2924506"/>
            <a:ext cx="742498" cy="580820"/>
          </a:xfrm>
          <a:custGeom>
            <a:avLst/>
            <a:gdLst>
              <a:gd name="T0" fmla="*/ 0 w 528877"/>
              <a:gd name="T1" fmla="*/ 0 h 495119"/>
              <a:gd name="T2" fmla="*/ 445749 w 528877"/>
              <a:gd name="T3" fmla="*/ 0 h 495119"/>
              <a:gd name="T4" fmla="*/ 528157 w 528877"/>
              <a:gd name="T5" fmla="*/ 82611 h 495119"/>
              <a:gd name="T6" fmla="*/ 528157 w 528877"/>
              <a:gd name="T7" fmla="*/ 495662 h 495119"/>
              <a:gd name="T8" fmla="*/ 0 w 528877"/>
              <a:gd name="T9" fmla="*/ 495662 h 495119"/>
              <a:gd name="T10" fmla="*/ 0 w 528877"/>
              <a:gd name="T11" fmla="*/ 0 h 49511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28877"/>
              <a:gd name="T19" fmla="*/ 0 h 495119"/>
              <a:gd name="T20" fmla="*/ 528877 w 528877"/>
              <a:gd name="T21" fmla="*/ 495119 h 49511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28877" h="495119">
                <a:moveTo>
                  <a:pt x="0" y="0"/>
                </a:moveTo>
                <a:lnTo>
                  <a:pt x="446356" y="0"/>
                </a:lnTo>
                <a:cubicBezTo>
                  <a:pt x="491931" y="0"/>
                  <a:pt x="528877" y="36946"/>
                  <a:pt x="528877" y="82521"/>
                </a:cubicBezTo>
                <a:lnTo>
                  <a:pt x="528877" y="495119"/>
                </a:lnTo>
                <a:lnTo>
                  <a:pt x="0" y="49511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  <a:extLst/>
        </p:spPr>
        <p:txBody>
          <a:bodyPr lIns="0" t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3412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02</a:t>
            </a:r>
            <a:endParaRPr kumimoji="0" lang="zh-CN" altLang="en-US" sz="3412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9" name="PA_MH_Entry_2">
            <a:hlinkClick r:id="" action="ppaction://noaction"/>
            <a:extLst>
              <a:ext uri="{FF2B5EF4-FFF2-40B4-BE49-F238E27FC236}">
                <a16:creationId xmlns:a16="http://schemas.microsoft.com/office/drawing/2014/main" xmlns="" id="{B2F6A4C6-3974-4010-8DEF-0CF9B33C8AF5}"/>
              </a:ext>
            </a:extLst>
          </p:cNvPr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5579247" y="2924506"/>
            <a:ext cx="4457207" cy="580820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 wrap="square" lIns="0" tIns="0" rIns="0" bIns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CN" altLang="en-US" sz="2274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请输入您的标题</a:t>
            </a:r>
          </a:p>
        </p:txBody>
      </p:sp>
      <p:sp>
        <p:nvSpPr>
          <p:cNvPr id="10" name="PA_MH_Number_3">
            <a:hlinkClick r:id="" action="ppaction://noaction"/>
            <a:extLst>
              <a:ext uri="{FF2B5EF4-FFF2-40B4-BE49-F238E27FC236}">
                <a16:creationId xmlns:a16="http://schemas.microsoft.com/office/drawing/2014/main" xmlns="" id="{A101D432-9B50-4623-8290-26DE4462EFE4}"/>
              </a:ext>
            </a:extLst>
          </p:cNvPr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 flipH="1">
            <a:off x="4764504" y="3903650"/>
            <a:ext cx="742499" cy="580820"/>
          </a:xfrm>
          <a:custGeom>
            <a:avLst/>
            <a:gdLst>
              <a:gd name="T0" fmla="*/ 0 w 528877"/>
              <a:gd name="T1" fmla="*/ 0 h 495119"/>
              <a:gd name="T2" fmla="*/ 445750 w 528877"/>
              <a:gd name="T3" fmla="*/ 0 h 495119"/>
              <a:gd name="T4" fmla="*/ 528160 w 528877"/>
              <a:gd name="T5" fmla="*/ 82611 h 495119"/>
              <a:gd name="T6" fmla="*/ 528160 w 528877"/>
              <a:gd name="T7" fmla="*/ 495662 h 495119"/>
              <a:gd name="T8" fmla="*/ 0 w 528877"/>
              <a:gd name="T9" fmla="*/ 495662 h 495119"/>
              <a:gd name="T10" fmla="*/ 0 w 528877"/>
              <a:gd name="T11" fmla="*/ 0 h 49511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28877"/>
              <a:gd name="T19" fmla="*/ 0 h 495119"/>
              <a:gd name="T20" fmla="*/ 528877 w 528877"/>
              <a:gd name="T21" fmla="*/ 495119 h 49511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28877" h="495119">
                <a:moveTo>
                  <a:pt x="0" y="0"/>
                </a:moveTo>
                <a:lnTo>
                  <a:pt x="446356" y="0"/>
                </a:lnTo>
                <a:cubicBezTo>
                  <a:pt x="491931" y="0"/>
                  <a:pt x="528877" y="36946"/>
                  <a:pt x="528877" y="82521"/>
                </a:cubicBezTo>
                <a:lnTo>
                  <a:pt x="528877" y="495119"/>
                </a:lnTo>
                <a:lnTo>
                  <a:pt x="0" y="49511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  <a:extLst/>
        </p:spPr>
        <p:txBody>
          <a:bodyPr lIns="0" t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3412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03</a:t>
            </a:r>
            <a:endParaRPr kumimoji="0" lang="zh-CN" altLang="en-US" sz="3412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1" name="PA_MH_Entry_3">
            <a:hlinkClick r:id="" action="ppaction://noaction"/>
            <a:extLst>
              <a:ext uri="{FF2B5EF4-FFF2-40B4-BE49-F238E27FC236}">
                <a16:creationId xmlns:a16="http://schemas.microsoft.com/office/drawing/2014/main" xmlns="" id="{73F1EF5A-53CC-44A8-894A-368926AAA04B}"/>
              </a:ext>
            </a:extLst>
          </p:cNvPr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563321" y="3903650"/>
            <a:ext cx="4457207" cy="580820"/>
          </a:xfrm>
          <a:prstGeom prst="rect">
            <a:avLst/>
          </a:prstGeom>
          <a:solidFill>
            <a:schemeClr val="accent3"/>
          </a:solidFill>
          <a:ln>
            <a:noFill/>
          </a:ln>
          <a:extLst/>
        </p:spPr>
        <p:txBody>
          <a:bodyPr wrap="square" lIns="0" tIns="0" rIns="0" bIns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CN" altLang="en-US" sz="2274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请输入您的标题</a:t>
            </a:r>
          </a:p>
        </p:txBody>
      </p:sp>
      <p:sp>
        <p:nvSpPr>
          <p:cNvPr id="12" name="PA_MH_Number_4">
            <a:hlinkClick r:id="" action="ppaction://noaction"/>
            <a:extLst>
              <a:ext uri="{FF2B5EF4-FFF2-40B4-BE49-F238E27FC236}">
                <a16:creationId xmlns:a16="http://schemas.microsoft.com/office/drawing/2014/main" xmlns="" id="{A69EF2CE-D3DB-491E-8E2C-F10C0CA3F9DC}"/>
              </a:ext>
            </a:extLst>
          </p:cNvPr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 flipH="1">
            <a:off x="4748579" y="4882794"/>
            <a:ext cx="742498" cy="580820"/>
          </a:xfrm>
          <a:custGeom>
            <a:avLst/>
            <a:gdLst>
              <a:gd name="T0" fmla="*/ 0 w 528877"/>
              <a:gd name="T1" fmla="*/ 0 h 495119"/>
              <a:gd name="T2" fmla="*/ 445749 w 528877"/>
              <a:gd name="T3" fmla="*/ 0 h 495119"/>
              <a:gd name="T4" fmla="*/ 528157 w 528877"/>
              <a:gd name="T5" fmla="*/ 82611 h 495119"/>
              <a:gd name="T6" fmla="*/ 528157 w 528877"/>
              <a:gd name="T7" fmla="*/ 495662 h 495119"/>
              <a:gd name="T8" fmla="*/ 0 w 528877"/>
              <a:gd name="T9" fmla="*/ 495662 h 495119"/>
              <a:gd name="T10" fmla="*/ 0 w 528877"/>
              <a:gd name="T11" fmla="*/ 0 h 49511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28877"/>
              <a:gd name="T19" fmla="*/ 0 h 495119"/>
              <a:gd name="T20" fmla="*/ 528877 w 528877"/>
              <a:gd name="T21" fmla="*/ 495119 h 49511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28877" h="495119">
                <a:moveTo>
                  <a:pt x="0" y="0"/>
                </a:moveTo>
                <a:lnTo>
                  <a:pt x="446356" y="0"/>
                </a:lnTo>
                <a:cubicBezTo>
                  <a:pt x="491931" y="0"/>
                  <a:pt x="528877" y="36946"/>
                  <a:pt x="528877" y="82521"/>
                </a:cubicBezTo>
                <a:lnTo>
                  <a:pt x="528877" y="495119"/>
                </a:lnTo>
                <a:lnTo>
                  <a:pt x="0" y="49511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  <a:extLst/>
        </p:spPr>
        <p:txBody>
          <a:bodyPr lIns="0" t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3412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04</a:t>
            </a:r>
            <a:endParaRPr kumimoji="0" lang="zh-CN" altLang="en-US" sz="3412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3" name="PA_MH_Entry_4">
            <a:hlinkClick r:id="" action="ppaction://noaction"/>
            <a:extLst>
              <a:ext uri="{FF2B5EF4-FFF2-40B4-BE49-F238E27FC236}">
                <a16:creationId xmlns:a16="http://schemas.microsoft.com/office/drawing/2014/main" xmlns="" id="{B4169566-9712-4047-9E89-9DEAB0B93B50}"/>
              </a:ext>
            </a:extLst>
          </p:cNvPr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 flipH="1">
            <a:off x="5563319" y="4882794"/>
            <a:ext cx="4457207" cy="580820"/>
          </a:xfrm>
          <a:prstGeom prst="rect">
            <a:avLst/>
          </a:prstGeom>
          <a:solidFill>
            <a:schemeClr val="accent4"/>
          </a:solidFill>
          <a:ln>
            <a:noFill/>
          </a:ln>
          <a:extLst/>
        </p:spPr>
        <p:txBody>
          <a:bodyPr wrap="square" lIns="0" tIns="0" rIns="0" bIns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CN" altLang="en-US" sz="2274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请输入您的标题</a:t>
            </a:r>
          </a:p>
        </p:txBody>
      </p:sp>
      <p:sp>
        <p:nvSpPr>
          <p:cNvPr id="14" name="PA_MH_Others_1">
            <a:extLst>
              <a:ext uri="{FF2B5EF4-FFF2-40B4-BE49-F238E27FC236}">
                <a16:creationId xmlns:a16="http://schemas.microsoft.com/office/drawing/2014/main" xmlns="" id="{6D02DD1B-9AA6-46B8-838A-F43004551B44}"/>
              </a:ext>
            </a:extLst>
          </p:cNvPr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363745" y="2499439"/>
            <a:ext cx="860113" cy="3524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no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6257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Contents</a:t>
            </a:r>
            <a:endParaRPr kumimoji="0" lang="en-US" altLang="zh-CN" sz="6257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5" name="PA_MH_Others_2">
            <a:extLst>
              <a:ext uri="{FF2B5EF4-FFF2-40B4-BE49-F238E27FC236}">
                <a16:creationId xmlns:a16="http://schemas.microsoft.com/office/drawing/2014/main" xmlns="" id="{3FB94520-2A79-4182-BF57-7E6C372670A2}"/>
              </a:ext>
            </a:extLst>
          </p:cNvPr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2836225" y="847212"/>
            <a:ext cx="1563854" cy="1563854"/>
          </a:xfrm>
          <a:prstGeom prst="ellipse">
            <a:avLst/>
          </a:prstGeom>
          <a:solidFill>
            <a:schemeClr val="accent1"/>
          </a:solidFill>
          <a:ln>
            <a:noFill/>
          </a:ln>
          <a:extLst/>
        </p:spPr>
        <p:txBody>
          <a:bodyPr lIns="0" tIns="0" rIns="0" bIns="0" anchor="ctr">
            <a:no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9101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目</a:t>
            </a:r>
            <a:endParaRPr kumimoji="0" lang="zh-CN" altLang="en-US" sz="379" b="1" i="0" u="none" strike="noStrike" kern="1200" cap="none" spc="0" normalizeH="0" baseline="0" noProof="0">
              <a:ln>
                <a:noFill/>
              </a:ln>
              <a:solidFill>
                <a:srgbClr val="FFFFFF">
                  <a:alpha val="0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PA_MH_Others_3">
            <a:extLst>
              <a:ext uri="{FF2B5EF4-FFF2-40B4-BE49-F238E27FC236}">
                <a16:creationId xmlns:a16="http://schemas.microsoft.com/office/drawing/2014/main" xmlns="" id="{CE2869B7-C7B6-4E16-B315-692FAF3A29E5}"/>
              </a:ext>
            </a:extLst>
          </p:cNvPr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346703" y="2288732"/>
            <a:ext cx="979047" cy="97904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6598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录</a:t>
            </a:r>
          </a:p>
        </p:txBody>
      </p:sp>
    </p:spTree>
    <p:extLst>
      <p:ext uri="{BB962C8B-B14F-4D97-AF65-F5344CB8AC3E}">
        <p14:creationId xmlns:p14="http://schemas.microsoft.com/office/powerpoint/2010/main" val="408572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6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56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 animBg="1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圆角矩形 1">
            <a:extLst>
              <a:ext uri="{FF2B5EF4-FFF2-40B4-BE49-F238E27FC236}">
                <a16:creationId xmlns:a16="http://schemas.microsoft.com/office/drawing/2014/main" xmlns="" id="{AFEFB622-D1F7-4938-9799-900E2CCC6DE3}"/>
              </a:ext>
            </a:extLst>
          </p:cNvPr>
          <p:cNvSpPr/>
          <p:nvPr/>
        </p:nvSpPr>
        <p:spPr>
          <a:xfrm>
            <a:off x="6096000" y="2879319"/>
            <a:ext cx="3816424" cy="633183"/>
          </a:xfrm>
          <a:prstGeom prst="roundRect">
            <a:avLst>
              <a:gd name="adj" fmla="val 0"/>
            </a:avLst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4000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2DF5F686-9DC8-43DD-8B08-8BF4B5422F2C}"/>
              </a:ext>
            </a:extLst>
          </p:cNvPr>
          <p:cNvSpPr/>
          <p:nvPr/>
        </p:nvSpPr>
        <p:spPr>
          <a:xfrm>
            <a:off x="4397747" y="2623550"/>
            <a:ext cx="1418978" cy="14468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802" dirty="0">
                <a:ln w="6350">
                  <a:solidFill>
                    <a:srgbClr val="EFF6FC"/>
                  </a:solidFill>
                </a:ln>
                <a:solidFill>
                  <a:srgbClr val="404040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0 1</a:t>
            </a:r>
            <a:endParaRPr lang="zh-CN" altLang="en-US" sz="8802" dirty="0">
              <a:ln w="6350">
                <a:solidFill>
                  <a:srgbClr val="EFF6FC"/>
                </a:solidFill>
              </a:ln>
              <a:solidFill>
                <a:srgbClr val="404040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94D3D2B1-7E99-4E4C-B661-674105B84819}"/>
              </a:ext>
            </a:extLst>
          </p:cNvPr>
          <p:cNvSpPr/>
          <p:nvPr/>
        </p:nvSpPr>
        <p:spPr>
          <a:xfrm>
            <a:off x="6096000" y="3528903"/>
            <a:ext cx="532885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34"/>
              </a:lnSpc>
              <a:buClr>
                <a:schemeClr val="bg1">
                  <a:lumMod val="85000"/>
                </a:schemeClr>
              </a:buClr>
            </a:pPr>
            <a:r>
              <a:rPr lang="zh-CN" altLang="en-US" sz="16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请替换文字内容，点击添加相关标题文字</a:t>
            </a:r>
            <a:endParaRPr lang="en-US" altLang="zh-CN" sz="16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134"/>
              </a:lnSpc>
              <a:buClr>
                <a:schemeClr val="bg1">
                  <a:lumMod val="85000"/>
                </a:schemeClr>
              </a:buClr>
            </a:pPr>
            <a:r>
              <a:rPr lang="zh-CN" altLang="en-US" sz="16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请替换文字内容，点击添加相关标题文字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05292838-3AFF-4D4C-8020-A88333BDD36E}"/>
              </a:ext>
            </a:extLst>
          </p:cNvPr>
          <p:cNvSpPr/>
          <p:nvPr/>
        </p:nvSpPr>
        <p:spPr>
          <a:xfrm>
            <a:off x="4367275" y="3872074"/>
            <a:ext cx="1465160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67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ONE </a:t>
            </a:r>
            <a:endParaRPr lang="zh-CN" altLang="en-US" sz="934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xmlns="" id="{8AF6761B-47D3-4402-ABD1-6326100378D9}"/>
              </a:ext>
            </a:extLst>
          </p:cNvPr>
          <p:cNvSpPr/>
          <p:nvPr/>
        </p:nvSpPr>
        <p:spPr>
          <a:xfrm>
            <a:off x="1879600" y="4070421"/>
            <a:ext cx="1041400" cy="1133733"/>
          </a:xfrm>
          <a:prstGeom prst="ellipse">
            <a:avLst/>
          </a:prstGeom>
          <a:solidFill>
            <a:srgbClr val="AE8E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056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1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 tmFilter="0,0; .5, 1; 1, 1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60000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" grpId="0"/>
          <p:bldP spid="10" grpId="0"/>
          <p:bldP spid="1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1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 tmFilter="0,0; .5, 1; 1, 1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" grpId="0"/>
          <p:bldP spid="10" grpId="0"/>
          <p:bldP spid="11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>
            <a:extLst>
              <a:ext uri="{FF2B5EF4-FFF2-40B4-BE49-F238E27FC236}">
                <a16:creationId xmlns:a16="http://schemas.microsoft.com/office/drawing/2014/main" xmlns="" id="{2F2BD255-3D1A-457F-A510-232297B1E6D7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2352446" y="1519038"/>
            <a:ext cx="5235435" cy="1175947"/>
            <a:chOff x="3306007" y="1985645"/>
            <a:chExt cx="5235435" cy="1175947"/>
          </a:xfrm>
        </p:grpSpPr>
        <p:cxnSp>
          <p:nvCxnSpPr>
            <p:cNvPr id="33" name="直接箭头连接符 32">
              <a:extLst>
                <a:ext uri="{FF2B5EF4-FFF2-40B4-BE49-F238E27FC236}">
                  <a16:creationId xmlns:a16="http://schemas.microsoft.com/office/drawing/2014/main" xmlns="" id="{6C876FB8-C688-40ED-81C5-61A458A2F3B3}"/>
                </a:ext>
              </a:extLst>
            </p:cNvPr>
            <p:cNvCxnSpPr/>
            <p:nvPr/>
          </p:nvCxnSpPr>
          <p:spPr>
            <a:xfrm>
              <a:off x="4274381" y="2411204"/>
              <a:ext cx="954240" cy="0"/>
            </a:xfrm>
            <a:prstGeom prst="straightConnector1">
              <a:avLst/>
            </a:prstGeom>
            <a:ln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圆角矩形 10">
              <a:extLst>
                <a:ext uri="{FF2B5EF4-FFF2-40B4-BE49-F238E27FC236}">
                  <a16:creationId xmlns:a16="http://schemas.microsoft.com/office/drawing/2014/main" xmlns="" id="{95368A40-5BDF-48B5-AD9A-10CF57B49C89}"/>
                </a:ext>
              </a:extLst>
            </p:cNvPr>
            <p:cNvSpPr/>
            <p:nvPr/>
          </p:nvSpPr>
          <p:spPr>
            <a:xfrm>
              <a:off x="5291632" y="2235778"/>
              <a:ext cx="3249810" cy="352981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144000" anchor="ctr" anchorCtr="0">
              <a:normAutofit fontScale="62500" lnSpcReduction="20000"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35" name="文本框 12">
              <a:extLst>
                <a:ext uri="{FF2B5EF4-FFF2-40B4-BE49-F238E27FC236}">
                  <a16:creationId xmlns:a16="http://schemas.microsoft.com/office/drawing/2014/main" xmlns="" id="{2F6F6D68-D28A-43C4-B69B-B800606DE10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291632" y="2588760"/>
              <a:ext cx="3249810" cy="572832"/>
            </a:xfrm>
            <a:prstGeom prst="rect">
              <a:avLst/>
            </a:prstGeom>
          </p:spPr>
          <p:txBody>
            <a:bodyPr wrap="square" lIns="216000" tIns="0" rIns="0" bIns="0" anchor="t" anchorCtr="0">
              <a:normAutofit/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</a:p>
          </p:txBody>
        </p:sp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xmlns="" id="{C5E34885-E12D-4039-9322-F763B0E50C37}"/>
                </a:ext>
              </a:extLst>
            </p:cNvPr>
            <p:cNvGrpSpPr/>
            <p:nvPr/>
          </p:nvGrpSpPr>
          <p:grpSpPr>
            <a:xfrm>
              <a:off x="3306007" y="1985645"/>
              <a:ext cx="1032574" cy="851116"/>
              <a:chOff x="2531604" y="1628800"/>
              <a:chExt cx="1898423" cy="1564806"/>
            </a:xfrm>
          </p:grpSpPr>
          <p:sp>
            <p:nvSpPr>
              <p:cNvPr id="37" name="圆角矩形 11">
                <a:extLst>
                  <a:ext uri="{FF2B5EF4-FFF2-40B4-BE49-F238E27FC236}">
                    <a16:creationId xmlns:a16="http://schemas.microsoft.com/office/drawing/2014/main" xmlns="" id="{60A03819-4439-4630-8112-C0480B0D2CE6}"/>
                  </a:ext>
                </a:extLst>
              </p:cNvPr>
              <p:cNvSpPr/>
              <p:nvPr/>
            </p:nvSpPr>
            <p:spPr>
              <a:xfrm>
                <a:off x="2531604" y="1628800"/>
                <a:ext cx="1898423" cy="1564806"/>
              </a:xfrm>
              <a:prstGeom prst="roundRect">
                <a:avLst>
                  <a:gd name="adj" fmla="val 46218"/>
                </a:avLst>
              </a:prstGeom>
              <a:solidFill>
                <a:schemeClr val="bg1"/>
              </a:solidFill>
              <a:ln w="76200">
                <a:solidFill>
                  <a:schemeClr val="accent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任意多边形 14">
                <a:extLst>
                  <a:ext uri="{FF2B5EF4-FFF2-40B4-BE49-F238E27FC236}">
                    <a16:creationId xmlns:a16="http://schemas.microsoft.com/office/drawing/2014/main" xmlns="" id="{4EE03F7C-9BAB-4D87-B4BD-EC34A71ACD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21138" y="2096805"/>
                <a:ext cx="628796" cy="628796"/>
              </a:xfrm>
              <a:custGeom>
                <a:avLst/>
                <a:gdLst>
                  <a:gd name="T0" fmla="*/ 223 w 228"/>
                  <a:gd name="T1" fmla="*/ 95 h 228"/>
                  <a:gd name="T2" fmla="*/ 196 w 228"/>
                  <a:gd name="T3" fmla="*/ 90 h 228"/>
                  <a:gd name="T4" fmla="*/ 189 w 228"/>
                  <a:gd name="T5" fmla="*/ 74 h 228"/>
                  <a:gd name="T6" fmla="*/ 205 w 228"/>
                  <a:gd name="T7" fmla="*/ 50 h 228"/>
                  <a:gd name="T8" fmla="*/ 205 w 228"/>
                  <a:gd name="T9" fmla="*/ 43 h 228"/>
                  <a:gd name="T10" fmla="*/ 185 w 228"/>
                  <a:gd name="T11" fmla="*/ 24 h 228"/>
                  <a:gd name="T12" fmla="*/ 178 w 228"/>
                  <a:gd name="T13" fmla="*/ 23 h 228"/>
                  <a:gd name="T14" fmla="*/ 155 w 228"/>
                  <a:gd name="T15" fmla="*/ 39 h 228"/>
                  <a:gd name="T16" fmla="*/ 138 w 228"/>
                  <a:gd name="T17" fmla="*/ 32 h 228"/>
                  <a:gd name="T18" fmla="*/ 133 w 228"/>
                  <a:gd name="T19" fmla="*/ 5 h 228"/>
                  <a:gd name="T20" fmla="*/ 127 w 228"/>
                  <a:gd name="T21" fmla="*/ 0 h 228"/>
                  <a:gd name="T22" fmla="*/ 100 w 228"/>
                  <a:gd name="T23" fmla="*/ 0 h 228"/>
                  <a:gd name="T24" fmla="*/ 94 w 228"/>
                  <a:gd name="T25" fmla="*/ 5 h 228"/>
                  <a:gd name="T26" fmla="*/ 89 w 228"/>
                  <a:gd name="T27" fmla="*/ 32 h 228"/>
                  <a:gd name="T28" fmla="*/ 73 w 228"/>
                  <a:gd name="T29" fmla="*/ 39 h 228"/>
                  <a:gd name="T30" fmla="*/ 50 w 228"/>
                  <a:gd name="T31" fmla="*/ 23 h 228"/>
                  <a:gd name="T32" fmla="*/ 43 w 228"/>
                  <a:gd name="T33" fmla="*/ 24 h 228"/>
                  <a:gd name="T34" fmla="*/ 23 w 228"/>
                  <a:gd name="T35" fmla="*/ 43 h 228"/>
                  <a:gd name="T36" fmla="*/ 23 w 228"/>
                  <a:gd name="T37" fmla="*/ 51 h 228"/>
                  <a:gd name="T38" fmla="*/ 39 w 228"/>
                  <a:gd name="T39" fmla="*/ 74 h 228"/>
                  <a:gd name="T40" fmla="*/ 32 w 228"/>
                  <a:gd name="T41" fmla="*/ 90 h 228"/>
                  <a:gd name="T42" fmla="*/ 5 w 228"/>
                  <a:gd name="T43" fmla="*/ 95 h 228"/>
                  <a:gd name="T44" fmla="*/ 0 w 228"/>
                  <a:gd name="T45" fmla="*/ 100 h 228"/>
                  <a:gd name="T46" fmla="*/ 0 w 228"/>
                  <a:gd name="T47" fmla="*/ 128 h 228"/>
                  <a:gd name="T48" fmla="*/ 5 w 228"/>
                  <a:gd name="T49" fmla="*/ 134 h 228"/>
                  <a:gd name="T50" fmla="*/ 32 w 228"/>
                  <a:gd name="T51" fmla="*/ 139 h 228"/>
                  <a:gd name="T52" fmla="*/ 39 w 228"/>
                  <a:gd name="T53" fmla="*/ 155 h 228"/>
                  <a:gd name="T54" fmla="*/ 23 w 228"/>
                  <a:gd name="T55" fmla="*/ 178 h 228"/>
                  <a:gd name="T56" fmla="*/ 24 w 228"/>
                  <a:gd name="T57" fmla="*/ 185 h 228"/>
                  <a:gd name="T58" fmla="*/ 43 w 228"/>
                  <a:gd name="T59" fmla="*/ 204 h 228"/>
                  <a:gd name="T60" fmla="*/ 51 w 228"/>
                  <a:gd name="T61" fmla="*/ 205 h 228"/>
                  <a:gd name="T62" fmla="*/ 73 w 228"/>
                  <a:gd name="T63" fmla="*/ 189 h 228"/>
                  <a:gd name="T64" fmla="*/ 89 w 228"/>
                  <a:gd name="T65" fmla="*/ 196 h 228"/>
                  <a:gd name="T66" fmla="*/ 94 w 228"/>
                  <a:gd name="T67" fmla="*/ 223 h 228"/>
                  <a:gd name="T68" fmla="*/ 100 w 228"/>
                  <a:gd name="T69" fmla="*/ 228 h 228"/>
                  <a:gd name="T70" fmla="*/ 127 w 228"/>
                  <a:gd name="T71" fmla="*/ 228 h 228"/>
                  <a:gd name="T72" fmla="*/ 133 w 228"/>
                  <a:gd name="T73" fmla="*/ 223 h 228"/>
                  <a:gd name="T74" fmla="*/ 138 w 228"/>
                  <a:gd name="T75" fmla="*/ 196 h 228"/>
                  <a:gd name="T76" fmla="*/ 154 w 228"/>
                  <a:gd name="T77" fmla="*/ 190 h 228"/>
                  <a:gd name="T78" fmla="*/ 177 w 228"/>
                  <a:gd name="T79" fmla="*/ 205 h 228"/>
                  <a:gd name="T80" fmla="*/ 185 w 228"/>
                  <a:gd name="T81" fmla="*/ 205 h 228"/>
                  <a:gd name="T82" fmla="*/ 204 w 228"/>
                  <a:gd name="T83" fmla="*/ 185 h 228"/>
                  <a:gd name="T84" fmla="*/ 205 w 228"/>
                  <a:gd name="T85" fmla="*/ 178 h 228"/>
                  <a:gd name="T86" fmla="*/ 189 w 228"/>
                  <a:gd name="T87" fmla="*/ 155 h 228"/>
                  <a:gd name="T88" fmla="*/ 196 w 228"/>
                  <a:gd name="T89" fmla="*/ 139 h 228"/>
                  <a:gd name="T90" fmla="*/ 223 w 228"/>
                  <a:gd name="T91" fmla="*/ 134 h 228"/>
                  <a:gd name="T92" fmla="*/ 228 w 228"/>
                  <a:gd name="T93" fmla="*/ 128 h 228"/>
                  <a:gd name="T94" fmla="*/ 228 w 228"/>
                  <a:gd name="T95" fmla="*/ 100 h 228"/>
                  <a:gd name="T96" fmla="*/ 223 w 228"/>
                  <a:gd name="T97" fmla="*/ 95 h 228"/>
                  <a:gd name="T98" fmla="*/ 114 w 228"/>
                  <a:gd name="T99" fmla="*/ 149 h 228"/>
                  <a:gd name="T100" fmla="*/ 79 w 228"/>
                  <a:gd name="T101" fmla="*/ 114 h 228"/>
                  <a:gd name="T102" fmla="*/ 114 w 228"/>
                  <a:gd name="T103" fmla="*/ 79 h 228"/>
                  <a:gd name="T104" fmla="*/ 149 w 228"/>
                  <a:gd name="T105" fmla="*/ 114 h 228"/>
                  <a:gd name="T106" fmla="*/ 114 w 228"/>
                  <a:gd name="T107" fmla="*/ 149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28" h="228">
                    <a:moveTo>
                      <a:pt x="223" y="95"/>
                    </a:moveTo>
                    <a:cubicBezTo>
                      <a:pt x="196" y="90"/>
                      <a:pt x="196" y="90"/>
                      <a:pt x="196" y="90"/>
                    </a:cubicBezTo>
                    <a:cubicBezTo>
                      <a:pt x="194" y="84"/>
                      <a:pt x="192" y="79"/>
                      <a:pt x="189" y="74"/>
                    </a:cubicBezTo>
                    <a:cubicBezTo>
                      <a:pt x="205" y="50"/>
                      <a:pt x="205" y="50"/>
                      <a:pt x="205" y="50"/>
                    </a:cubicBezTo>
                    <a:cubicBezTo>
                      <a:pt x="207" y="48"/>
                      <a:pt x="206" y="45"/>
                      <a:pt x="205" y="43"/>
                    </a:cubicBezTo>
                    <a:cubicBezTo>
                      <a:pt x="185" y="24"/>
                      <a:pt x="185" y="24"/>
                      <a:pt x="185" y="24"/>
                    </a:cubicBezTo>
                    <a:cubicBezTo>
                      <a:pt x="183" y="22"/>
                      <a:pt x="180" y="21"/>
                      <a:pt x="178" y="23"/>
                    </a:cubicBezTo>
                    <a:cubicBezTo>
                      <a:pt x="155" y="39"/>
                      <a:pt x="155" y="39"/>
                      <a:pt x="155" y="39"/>
                    </a:cubicBezTo>
                    <a:cubicBezTo>
                      <a:pt x="149" y="36"/>
                      <a:pt x="144" y="34"/>
                      <a:pt x="138" y="32"/>
                    </a:cubicBezTo>
                    <a:cubicBezTo>
                      <a:pt x="133" y="5"/>
                      <a:pt x="133" y="5"/>
                      <a:pt x="133" y="5"/>
                    </a:cubicBezTo>
                    <a:cubicBezTo>
                      <a:pt x="133" y="2"/>
                      <a:pt x="130" y="0"/>
                      <a:pt x="127" y="0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97" y="0"/>
                      <a:pt x="95" y="2"/>
                      <a:pt x="94" y="5"/>
                    </a:cubicBezTo>
                    <a:cubicBezTo>
                      <a:pt x="89" y="32"/>
                      <a:pt x="89" y="32"/>
                      <a:pt x="89" y="32"/>
                    </a:cubicBezTo>
                    <a:cubicBezTo>
                      <a:pt x="83" y="34"/>
                      <a:pt x="78" y="36"/>
                      <a:pt x="73" y="39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48" y="22"/>
                      <a:pt x="45" y="22"/>
                      <a:pt x="43" y="24"/>
                    </a:cubicBezTo>
                    <a:cubicBezTo>
                      <a:pt x="23" y="43"/>
                      <a:pt x="23" y="43"/>
                      <a:pt x="23" y="43"/>
                    </a:cubicBezTo>
                    <a:cubicBezTo>
                      <a:pt x="22" y="45"/>
                      <a:pt x="21" y="49"/>
                      <a:pt x="23" y="51"/>
                    </a:cubicBezTo>
                    <a:cubicBezTo>
                      <a:pt x="39" y="74"/>
                      <a:pt x="39" y="74"/>
                      <a:pt x="39" y="74"/>
                    </a:cubicBezTo>
                    <a:cubicBezTo>
                      <a:pt x="36" y="79"/>
                      <a:pt x="34" y="84"/>
                      <a:pt x="32" y="90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2" y="95"/>
                      <a:pt x="0" y="98"/>
                      <a:pt x="0" y="100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131"/>
                      <a:pt x="2" y="133"/>
                      <a:pt x="5" y="134"/>
                    </a:cubicBezTo>
                    <a:cubicBezTo>
                      <a:pt x="32" y="139"/>
                      <a:pt x="32" y="139"/>
                      <a:pt x="32" y="139"/>
                    </a:cubicBezTo>
                    <a:cubicBezTo>
                      <a:pt x="34" y="144"/>
                      <a:pt x="36" y="150"/>
                      <a:pt x="39" y="155"/>
                    </a:cubicBezTo>
                    <a:cubicBezTo>
                      <a:pt x="23" y="178"/>
                      <a:pt x="23" y="178"/>
                      <a:pt x="23" y="178"/>
                    </a:cubicBezTo>
                    <a:cubicBezTo>
                      <a:pt x="22" y="180"/>
                      <a:pt x="22" y="183"/>
                      <a:pt x="24" y="185"/>
                    </a:cubicBezTo>
                    <a:cubicBezTo>
                      <a:pt x="43" y="204"/>
                      <a:pt x="43" y="204"/>
                      <a:pt x="43" y="204"/>
                    </a:cubicBezTo>
                    <a:cubicBezTo>
                      <a:pt x="45" y="206"/>
                      <a:pt x="48" y="207"/>
                      <a:pt x="51" y="205"/>
                    </a:cubicBezTo>
                    <a:cubicBezTo>
                      <a:pt x="73" y="189"/>
                      <a:pt x="73" y="189"/>
                      <a:pt x="73" y="189"/>
                    </a:cubicBezTo>
                    <a:cubicBezTo>
                      <a:pt x="78" y="192"/>
                      <a:pt x="84" y="194"/>
                      <a:pt x="89" y="196"/>
                    </a:cubicBezTo>
                    <a:cubicBezTo>
                      <a:pt x="94" y="223"/>
                      <a:pt x="94" y="223"/>
                      <a:pt x="94" y="223"/>
                    </a:cubicBezTo>
                    <a:cubicBezTo>
                      <a:pt x="95" y="226"/>
                      <a:pt x="97" y="228"/>
                      <a:pt x="100" y="228"/>
                    </a:cubicBezTo>
                    <a:cubicBezTo>
                      <a:pt x="127" y="228"/>
                      <a:pt x="127" y="228"/>
                      <a:pt x="127" y="228"/>
                    </a:cubicBezTo>
                    <a:cubicBezTo>
                      <a:pt x="130" y="228"/>
                      <a:pt x="133" y="226"/>
                      <a:pt x="133" y="223"/>
                    </a:cubicBezTo>
                    <a:cubicBezTo>
                      <a:pt x="138" y="196"/>
                      <a:pt x="138" y="196"/>
                      <a:pt x="138" y="196"/>
                    </a:cubicBezTo>
                    <a:cubicBezTo>
                      <a:pt x="144" y="194"/>
                      <a:pt x="149" y="192"/>
                      <a:pt x="154" y="190"/>
                    </a:cubicBezTo>
                    <a:cubicBezTo>
                      <a:pt x="177" y="205"/>
                      <a:pt x="177" y="205"/>
                      <a:pt x="177" y="205"/>
                    </a:cubicBezTo>
                    <a:cubicBezTo>
                      <a:pt x="180" y="207"/>
                      <a:pt x="183" y="207"/>
                      <a:pt x="185" y="205"/>
                    </a:cubicBezTo>
                    <a:cubicBezTo>
                      <a:pt x="204" y="185"/>
                      <a:pt x="204" y="185"/>
                      <a:pt x="204" y="185"/>
                    </a:cubicBezTo>
                    <a:cubicBezTo>
                      <a:pt x="206" y="183"/>
                      <a:pt x="206" y="180"/>
                      <a:pt x="205" y="178"/>
                    </a:cubicBezTo>
                    <a:cubicBezTo>
                      <a:pt x="189" y="155"/>
                      <a:pt x="189" y="155"/>
                      <a:pt x="189" y="155"/>
                    </a:cubicBezTo>
                    <a:cubicBezTo>
                      <a:pt x="192" y="150"/>
                      <a:pt x="194" y="144"/>
                      <a:pt x="196" y="139"/>
                    </a:cubicBezTo>
                    <a:cubicBezTo>
                      <a:pt x="223" y="134"/>
                      <a:pt x="223" y="134"/>
                      <a:pt x="223" y="134"/>
                    </a:cubicBezTo>
                    <a:cubicBezTo>
                      <a:pt x="226" y="133"/>
                      <a:pt x="228" y="131"/>
                      <a:pt x="228" y="128"/>
                    </a:cubicBezTo>
                    <a:cubicBezTo>
                      <a:pt x="228" y="100"/>
                      <a:pt x="228" y="100"/>
                      <a:pt x="228" y="100"/>
                    </a:cubicBezTo>
                    <a:cubicBezTo>
                      <a:pt x="228" y="98"/>
                      <a:pt x="226" y="95"/>
                      <a:pt x="223" y="95"/>
                    </a:cubicBezTo>
                    <a:close/>
                    <a:moveTo>
                      <a:pt x="114" y="149"/>
                    </a:moveTo>
                    <a:cubicBezTo>
                      <a:pt x="95" y="149"/>
                      <a:pt x="79" y="133"/>
                      <a:pt x="79" y="114"/>
                    </a:cubicBezTo>
                    <a:cubicBezTo>
                      <a:pt x="79" y="95"/>
                      <a:pt x="95" y="79"/>
                      <a:pt x="114" y="79"/>
                    </a:cubicBezTo>
                    <a:cubicBezTo>
                      <a:pt x="133" y="79"/>
                      <a:pt x="149" y="95"/>
                      <a:pt x="149" y="114"/>
                    </a:cubicBezTo>
                    <a:cubicBezTo>
                      <a:pt x="149" y="133"/>
                      <a:pt x="133" y="149"/>
                      <a:pt x="114" y="14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5" name="千图PPT彼岸天：ID 8661124库_组合 4">
            <a:extLst>
              <a:ext uri="{FF2B5EF4-FFF2-40B4-BE49-F238E27FC236}">
                <a16:creationId xmlns:a16="http://schemas.microsoft.com/office/drawing/2014/main" xmlns="" id="{E86205F4-ABA5-48B6-9D41-F81354A8983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2991359" y="2390042"/>
            <a:ext cx="5206072" cy="1187180"/>
            <a:chOff x="3944920" y="3145861"/>
            <a:chExt cx="5206072" cy="1187180"/>
          </a:xfrm>
        </p:grpSpPr>
        <p:cxnSp>
          <p:nvCxnSpPr>
            <p:cNvPr id="27" name="直接箭头连接符 26">
              <a:extLst>
                <a:ext uri="{FF2B5EF4-FFF2-40B4-BE49-F238E27FC236}">
                  <a16:creationId xmlns:a16="http://schemas.microsoft.com/office/drawing/2014/main" xmlns="" id="{8DC1F4D6-C1FE-4798-8AC1-F7D6B68E1EBE}"/>
                </a:ext>
              </a:extLst>
            </p:cNvPr>
            <p:cNvCxnSpPr/>
            <p:nvPr/>
          </p:nvCxnSpPr>
          <p:spPr>
            <a:xfrm>
              <a:off x="4879174" y="3571419"/>
              <a:ext cx="954240" cy="0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圆角矩形 9">
              <a:extLst>
                <a:ext uri="{FF2B5EF4-FFF2-40B4-BE49-F238E27FC236}">
                  <a16:creationId xmlns:a16="http://schemas.microsoft.com/office/drawing/2014/main" xmlns="" id="{9961F10D-ED8D-49BB-90AA-32053B01D2F5}"/>
                </a:ext>
              </a:extLst>
            </p:cNvPr>
            <p:cNvSpPr/>
            <p:nvPr/>
          </p:nvSpPr>
          <p:spPr>
            <a:xfrm>
              <a:off x="5901182" y="3394966"/>
              <a:ext cx="3249810" cy="352981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144000" anchor="ctr" anchorCtr="0">
              <a:normAutofit fontScale="62500" lnSpcReduction="20000"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xmlns="" id="{6543B721-180C-4212-8288-2DEADE8FA4E0}"/>
                </a:ext>
              </a:extLst>
            </p:cNvPr>
            <p:cNvGrpSpPr/>
            <p:nvPr/>
          </p:nvGrpSpPr>
          <p:grpSpPr>
            <a:xfrm>
              <a:off x="3944920" y="3145861"/>
              <a:ext cx="1032574" cy="851116"/>
              <a:chOff x="3170517" y="2789016"/>
              <a:chExt cx="1898423" cy="1564806"/>
            </a:xfrm>
          </p:grpSpPr>
          <p:sp>
            <p:nvSpPr>
              <p:cNvPr id="31" name="圆角矩形 7">
                <a:extLst>
                  <a:ext uri="{FF2B5EF4-FFF2-40B4-BE49-F238E27FC236}">
                    <a16:creationId xmlns:a16="http://schemas.microsoft.com/office/drawing/2014/main" xmlns="" id="{C2268EA7-3E07-4D37-9170-416809C026B5}"/>
                  </a:ext>
                </a:extLst>
              </p:cNvPr>
              <p:cNvSpPr/>
              <p:nvPr/>
            </p:nvSpPr>
            <p:spPr>
              <a:xfrm>
                <a:off x="3170517" y="2789016"/>
                <a:ext cx="1898423" cy="1564806"/>
              </a:xfrm>
              <a:prstGeom prst="roundRect">
                <a:avLst>
                  <a:gd name="adj" fmla="val 46218"/>
                </a:avLst>
              </a:prstGeom>
              <a:solidFill>
                <a:schemeClr val="bg1"/>
              </a:solidFill>
              <a:ln w="76200">
                <a:solidFill>
                  <a:schemeClr val="accent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任意多边形 15">
                <a:extLst>
                  <a:ext uri="{FF2B5EF4-FFF2-40B4-BE49-F238E27FC236}">
                    <a16:creationId xmlns:a16="http://schemas.microsoft.com/office/drawing/2014/main" xmlns="" id="{72AEDDD2-C50E-4F05-B2EA-C5981532A2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2607" y="3264117"/>
                <a:ext cx="628796" cy="628796"/>
              </a:xfrm>
              <a:custGeom>
                <a:avLst/>
                <a:gdLst>
                  <a:gd name="T0" fmla="*/ 130 w 236"/>
                  <a:gd name="T1" fmla="*/ 1 h 236"/>
                  <a:gd name="T2" fmla="*/ 118 w 236"/>
                  <a:gd name="T3" fmla="*/ 0 h 236"/>
                  <a:gd name="T4" fmla="*/ 30 w 236"/>
                  <a:gd name="T5" fmla="*/ 40 h 236"/>
                  <a:gd name="T6" fmla="*/ 68 w 236"/>
                  <a:gd name="T7" fmla="*/ 105 h 236"/>
                  <a:gd name="T8" fmla="*/ 130 w 236"/>
                  <a:gd name="T9" fmla="*/ 1 h 236"/>
                  <a:gd name="T10" fmla="*/ 20 w 236"/>
                  <a:gd name="T11" fmla="*/ 52 h 236"/>
                  <a:gd name="T12" fmla="*/ 0 w 236"/>
                  <a:gd name="T13" fmla="*/ 118 h 236"/>
                  <a:gd name="T14" fmla="*/ 5 w 236"/>
                  <a:gd name="T15" fmla="*/ 153 h 236"/>
                  <a:gd name="T16" fmla="*/ 81 w 236"/>
                  <a:gd name="T17" fmla="*/ 153 h 236"/>
                  <a:gd name="T18" fmla="*/ 20 w 236"/>
                  <a:gd name="T19" fmla="*/ 52 h 236"/>
                  <a:gd name="T20" fmla="*/ 225 w 236"/>
                  <a:gd name="T21" fmla="*/ 68 h 236"/>
                  <a:gd name="T22" fmla="*/ 145 w 236"/>
                  <a:gd name="T23" fmla="*/ 3 h 236"/>
                  <a:gd name="T24" fmla="*/ 106 w 236"/>
                  <a:gd name="T25" fmla="*/ 68 h 236"/>
                  <a:gd name="T26" fmla="*/ 225 w 236"/>
                  <a:gd name="T27" fmla="*/ 68 h 236"/>
                  <a:gd name="T28" fmla="*/ 130 w 236"/>
                  <a:gd name="T29" fmla="*/ 167 h 236"/>
                  <a:gd name="T30" fmla="*/ 11 w 236"/>
                  <a:gd name="T31" fmla="*/ 167 h 236"/>
                  <a:gd name="T32" fmla="*/ 96 w 236"/>
                  <a:gd name="T33" fmla="*/ 234 h 236"/>
                  <a:gd name="T34" fmla="*/ 93 w 236"/>
                  <a:gd name="T35" fmla="*/ 232 h 236"/>
                  <a:gd name="T36" fmla="*/ 130 w 236"/>
                  <a:gd name="T37" fmla="*/ 167 h 236"/>
                  <a:gd name="T38" fmla="*/ 230 w 236"/>
                  <a:gd name="T39" fmla="*/ 82 h 236"/>
                  <a:gd name="T40" fmla="*/ 155 w 236"/>
                  <a:gd name="T41" fmla="*/ 82 h 236"/>
                  <a:gd name="T42" fmla="*/ 215 w 236"/>
                  <a:gd name="T43" fmla="*/ 186 h 236"/>
                  <a:gd name="T44" fmla="*/ 236 w 236"/>
                  <a:gd name="T45" fmla="*/ 118 h 236"/>
                  <a:gd name="T46" fmla="*/ 230 w 236"/>
                  <a:gd name="T47" fmla="*/ 82 h 236"/>
                  <a:gd name="T48" fmla="*/ 108 w 236"/>
                  <a:gd name="T49" fmla="*/ 236 h 236"/>
                  <a:gd name="T50" fmla="*/ 118 w 236"/>
                  <a:gd name="T51" fmla="*/ 236 h 236"/>
                  <a:gd name="T52" fmla="*/ 205 w 236"/>
                  <a:gd name="T53" fmla="*/ 198 h 236"/>
                  <a:gd name="T54" fmla="*/ 167 w 236"/>
                  <a:gd name="T55" fmla="*/ 132 h 236"/>
                  <a:gd name="T56" fmla="*/ 108 w 236"/>
                  <a:gd name="T57" fmla="*/ 236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36" h="236">
                    <a:moveTo>
                      <a:pt x="130" y="1"/>
                    </a:moveTo>
                    <a:cubicBezTo>
                      <a:pt x="126" y="0"/>
                      <a:pt x="122" y="0"/>
                      <a:pt x="118" y="0"/>
                    </a:cubicBezTo>
                    <a:cubicBezTo>
                      <a:pt x="83" y="0"/>
                      <a:pt x="51" y="16"/>
                      <a:pt x="30" y="40"/>
                    </a:cubicBezTo>
                    <a:cubicBezTo>
                      <a:pt x="68" y="105"/>
                      <a:pt x="68" y="105"/>
                      <a:pt x="68" y="105"/>
                    </a:cubicBezTo>
                    <a:lnTo>
                      <a:pt x="130" y="1"/>
                    </a:lnTo>
                    <a:close/>
                    <a:moveTo>
                      <a:pt x="20" y="52"/>
                    </a:moveTo>
                    <a:cubicBezTo>
                      <a:pt x="7" y="71"/>
                      <a:pt x="0" y="94"/>
                      <a:pt x="0" y="118"/>
                    </a:cubicBezTo>
                    <a:cubicBezTo>
                      <a:pt x="0" y="130"/>
                      <a:pt x="2" y="142"/>
                      <a:pt x="5" y="153"/>
                    </a:cubicBezTo>
                    <a:cubicBezTo>
                      <a:pt x="81" y="153"/>
                      <a:pt x="81" y="153"/>
                      <a:pt x="81" y="153"/>
                    </a:cubicBezTo>
                    <a:lnTo>
                      <a:pt x="20" y="52"/>
                    </a:lnTo>
                    <a:close/>
                    <a:moveTo>
                      <a:pt x="225" y="68"/>
                    </a:moveTo>
                    <a:cubicBezTo>
                      <a:pt x="210" y="36"/>
                      <a:pt x="180" y="11"/>
                      <a:pt x="145" y="3"/>
                    </a:cubicBezTo>
                    <a:cubicBezTo>
                      <a:pt x="106" y="68"/>
                      <a:pt x="106" y="68"/>
                      <a:pt x="106" y="68"/>
                    </a:cubicBezTo>
                    <a:lnTo>
                      <a:pt x="225" y="68"/>
                    </a:lnTo>
                    <a:close/>
                    <a:moveTo>
                      <a:pt x="130" y="167"/>
                    </a:moveTo>
                    <a:cubicBezTo>
                      <a:pt x="11" y="167"/>
                      <a:pt x="11" y="167"/>
                      <a:pt x="11" y="167"/>
                    </a:cubicBezTo>
                    <a:cubicBezTo>
                      <a:pt x="26" y="201"/>
                      <a:pt x="58" y="227"/>
                      <a:pt x="96" y="234"/>
                    </a:cubicBezTo>
                    <a:cubicBezTo>
                      <a:pt x="93" y="232"/>
                      <a:pt x="93" y="232"/>
                      <a:pt x="93" y="232"/>
                    </a:cubicBezTo>
                    <a:lnTo>
                      <a:pt x="130" y="167"/>
                    </a:lnTo>
                    <a:close/>
                    <a:moveTo>
                      <a:pt x="230" y="82"/>
                    </a:moveTo>
                    <a:cubicBezTo>
                      <a:pt x="155" y="82"/>
                      <a:pt x="155" y="82"/>
                      <a:pt x="155" y="82"/>
                    </a:cubicBezTo>
                    <a:cubicBezTo>
                      <a:pt x="215" y="186"/>
                      <a:pt x="215" y="186"/>
                      <a:pt x="215" y="186"/>
                    </a:cubicBezTo>
                    <a:cubicBezTo>
                      <a:pt x="228" y="167"/>
                      <a:pt x="236" y="143"/>
                      <a:pt x="236" y="118"/>
                    </a:cubicBezTo>
                    <a:cubicBezTo>
                      <a:pt x="236" y="106"/>
                      <a:pt x="234" y="94"/>
                      <a:pt x="230" y="82"/>
                    </a:cubicBezTo>
                    <a:close/>
                    <a:moveTo>
                      <a:pt x="108" y="236"/>
                    </a:moveTo>
                    <a:cubicBezTo>
                      <a:pt x="111" y="236"/>
                      <a:pt x="115" y="236"/>
                      <a:pt x="118" y="236"/>
                    </a:cubicBezTo>
                    <a:cubicBezTo>
                      <a:pt x="152" y="236"/>
                      <a:pt x="183" y="221"/>
                      <a:pt x="205" y="198"/>
                    </a:cubicBezTo>
                    <a:cubicBezTo>
                      <a:pt x="167" y="132"/>
                      <a:pt x="167" y="132"/>
                      <a:pt x="167" y="132"/>
                    </a:cubicBezTo>
                    <a:lnTo>
                      <a:pt x="108" y="23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0" name="文本框 16">
              <a:extLst>
                <a:ext uri="{FF2B5EF4-FFF2-40B4-BE49-F238E27FC236}">
                  <a16:creationId xmlns:a16="http://schemas.microsoft.com/office/drawing/2014/main" xmlns="" id="{0ED72AC8-BA46-419C-94C0-F08FAC25A49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901182" y="3760209"/>
              <a:ext cx="3249810" cy="572832"/>
            </a:xfrm>
            <a:prstGeom prst="rect">
              <a:avLst/>
            </a:prstGeom>
          </p:spPr>
          <p:txBody>
            <a:bodyPr wrap="square" lIns="216000" tIns="0" rIns="0" bIns="0" anchor="t" anchorCtr="0">
              <a:normAutofit/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</a:p>
          </p:txBody>
        </p:sp>
      </p:grpSp>
      <p:grpSp>
        <p:nvGrpSpPr>
          <p:cNvPr id="6" name="千图PPT彼岸天：ID 8661124库_组合 5">
            <a:extLst>
              <a:ext uri="{FF2B5EF4-FFF2-40B4-BE49-F238E27FC236}">
                <a16:creationId xmlns:a16="http://schemas.microsoft.com/office/drawing/2014/main" xmlns="" id="{6CE80FDD-36A5-4CD9-A5CC-E4C81130A6A2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3630271" y="3261046"/>
            <a:ext cx="5176710" cy="1173890"/>
            <a:chOff x="4583832" y="4306076"/>
            <a:chExt cx="5176710" cy="1173890"/>
          </a:xfrm>
        </p:grpSpPr>
        <p:cxnSp>
          <p:nvCxnSpPr>
            <p:cNvPr id="21" name="直接箭头连接符 20">
              <a:extLst>
                <a:ext uri="{FF2B5EF4-FFF2-40B4-BE49-F238E27FC236}">
                  <a16:creationId xmlns:a16="http://schemas.microsoft.com/office/drawing/2014/main" xmlns="" id="{DC74713F-253E-48F2-87B6-1946B0249285}"/>
                </a:ext>
              </a:extLst>
            </p:cNvPr>
            <p:cNvCxnSpPr/>
            <p:nvPr/>
          </p:nvCxnSpPr>
          <p:spPr>
            <a:xfrm>
              <a:off x="5483967" y="4731634"/>
              <a:ext cx="954240" cy="0"/>
            </a:xfrm>
            <a:prstGeom prst="straightConnector1">
              <a:avLst/>
            </a:prstGeom>
            <a:ln>
              <a:solidFill>
                <a:schemeClr val="accent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圆角矩形 8">
              <a:extLst>
                <a:ext uri="{FF2B5EF4-FFF2-40B4-BE49-F238E27FC236}">
                  <a16:creationId xmlns:a16="http://schemas.microsoft.com/office/drawing/2014/main" xmlns="" id="{B957EC12-DA3C-477E-B546-188624425BEC}"/>
                </a:ext>
              </a:extLst>
            </p:cNvPr>
            <p:cNvSpPr/>
            <p:nvPr/>
          </p:nvSpPr>
          <p:spPr>
            <a:xfrm>
              <a:off x="6510732" y="4554153"/>
              <a:ext cx="3249810" cy="352981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144000" anchor="ctr" anchorCtr="0">
              <a:normAutofit fontScale="62500" lnSpcReduction="20000"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xmlns="" id="{3A410391-7F98-4C3D-863A-7475EC9AD1B3}"/>
                </a:ext>
              </a:extLst>
            </p:cNvPr>
            <p:cNvGrpSpPr/>
            <p:nvPr/>
          </p:nvGrpSpPr>
          <p:grpSpPr>
            <a:xfrm>
              <a:off x="4583832" y="4306076"/>
              <a:ext cx="1032574" cy="851116"/>
              <a:chOff x="3809429" y="3949231"/>
              <a:chExt cx="1898423" cy="1564806"/>
            </a:xfrm>
          </p:grpSpPr>
          <p:sp>
            <p:nvSpPr>
              <p:cNvPr id="25" name="圆角矩形 6">
                <a:extLst>
                  <a:ext uri="{FF2B5EF4-FFF2-40B4-BE49-F238E27FC236}">
                    <a16:creationId xmlns:a16="http://schemas.microsoft.com/office/drawing/2014/main" xmlns="" id="{92A24775-E5BB-4F00-A245-C0972057DF52}"/>
                  </a:ext>
                </a:extLst>
              </p:cNvPr>
              <p:cNvSpPr/>
              <p:nvPr/>
            </p:nvSpPr>
            <p:spPr>
              <a:xfrm>
                <a:off x="3809429" y="3949231"/>
                <a:ext cx="1898423" cy="1564806"/>
              </a:xfrm>
              <a:prstGeom prst="roundRect">
                <a:avLst>
                  <a:gd name="adj" fmla="val 46218"/>
                </a:avLst>
              </a:prstGeom>
              <a:solidFill>
                <a:schemeClr val="bg1"/>
              </a:solidFill>
              <a:ln w="76200">
                <a:solidFill>
                  <a:schemeClr val="accent3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任意多边形 13">
                <a:extLst>
                  <a:ext uri="{FF2B5EF4-FFF2-40B4-BE49-F238E27FC236}">
                    <a16:creationId xmlns:a16="http://schemas.microsoft.com/office/drawing/2014/main" xmlns="" id="{E02E1F2F-18C5-4A6E-A9C0-FAECF498A4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0027" y="4480651"/>
                <a:ext cx="628796" cy="628796"/>
              </a:xfrm>
              <a:custGeom>
                <a:avLst/>
                <a:gdLst>
                  <a:gd name="T0" fmla="*/ 118 w 236"/>
                  <a:gd name="T1" fmla="*/ 0 h 236"/>
                  <a:gd name="T2" fmla="*/ 0 w 236"/>
                  <a:gd name="T3" fmla="*/ 118 h 236"/>
                  <a:gd name="T4" fmla="*/ 118 w 236"/>
                  <a:gd name="T5" fmla="*/ 236 h 236"/>
                  <a:gd name="T6" fmla="*/ 236 w 236"/>
                  <a:gd name="T7" fmla="*/ 118 h 236"/>
                  <a:gd name="T8" fmla="*/ 118 w 236"/>
                  <a:gd name="T9" fmla="*/ 0 h 236"/>
                  <a:gd name="T10" fmla="*/ 106 w 236"/>
                  <a:gd name="T11" fmla="*/ 171 h 236"/>
                  <a:gd name="T12" fmla="*/ 54 w 236"/>
                  <a:gd name="T13" fmla="*/ 163 h 236"/>
                  <a:gd name="T14" fmla="*/ 54 w 236"/>
                  <a:gd name="T15" fmla="*/ 121 h 236"/>
                  <a:gd name="T16" fmla="*/ 106 w 236"/>
                  <a:gd name="T17" fmla="*/ 121 h 236"/>
                  <a:gd name="T18" fmla="*/ 106 w 236"/>
                  <a:gd name="T19" fmla="*/ 171 h 236"/>
                  <a:gd name="T20" fmla="*/ 106 w 236"/>
                  <a:gd name="T21" fmla="*/ 114 h 236"/>
                  <a:gd name="T22" fmla="*/ 54 w 236"/>
                  <a:gd name="T23" fmla="*/ 114 h 236"/>
                  <a:gd name="T24" fmla="*/ 54 w 236"/>
                  <a:gd name="T25" fmla="*/ 72 h 236"/>
                  <a:gd name="T26" fmla="*/ 106 w 236"/>
                  <a:gd name="T27" fmla="*/ 64 h 236"/>
                  <a:gd name="T28" fmla="*/ 106 w 236"/>
                  <a:gd name="T29" fmla="*/ 114 h 236"/>
                  <a:gd name="T30" fmla="*/ 182 w 236"/>
                  <a:gd name="T31" fmla="*/ 182 h 236"/>
                  <a:gd name="T32" fmla="*/ 113 w 236"/>
                  <a:gd name="T33" fmla="*/ 172 h 236"/>
                  <a:gd name="T34" fmla="*/ 113 w 236"/>
                  <a:gd name="T35" fmla="*/ 121 h 236"/>
                  <a:gd name="T36" fmla="*/ 182 w 236"/>
                  <a:gd name="T37" fmla="*/ 121 h 236"/>
                  <a:gd name="T38" fmla="*/ 182 w 236"/>
                  <a:gd name="T39" fmla="*/ 182 h 236"/>
                  <a:gd name="T40" fmla="*/ 182 w 236"/>
                  <a:gd name="T41" fmla="*/ 114 h 236"/>
                  <a:gd name="T42" fmla="*/ 113 w 236"/>
                  <a:gd name="T43" fmla="*/ 114 h 236"/>
                  <a:gd name="T44" fmla="*/ 113 w 236"/>
                  <a:gd name="T45" fmla="*/ 63 h 236"/>
                  <a:gd name="T46" fmla="*/ 182 w 236"/>
                  <a:gd name="T47" fmla="*/ 53 h 236"/>
                  <a:gd name="T48" fmla="*/ 182 w 236"/>
                  <a:gd name="T49" fmla="*/ 114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36" h="236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cubicBezTo>
                      <a:pt x="0" y="183"/>
                      <a:pt x="53" y="236"/>
                      <a:pt x="118" y="236"/>
                    </a:cubicBezTo>
                    <a:cubicBezTo>
                      <a:pt x="183" y="236"/>
                      <a:pt x="236" y="183"/>
                      <a:pt x="236" y="118"/>
                    </a:cubicBezTo>
                    <a:cubicBezTo>
                      <a:pt x="236" y="53"/>
                      <a:pt x="183" y="0"/>
                      <a:pt x="118" y="0"/>
                    </a:cubicBezTo>
                    <a:close/>
                    <a:moveTo>
                      <a:pt x="106" y="171"/>
                    </a:moveTo>
                    <a:cubicBezTo>
                      <a:pt x="54" y="163"/>
                      <a:pt x="54" y="163"/>
                      <a:pt x="54" y="163"/>
                    </a:cubicBezTo>
                    <a:cubicBezTo>
                      <a:pt x="54" y="121"/>
                      <a:pt x="54" y="121"/>
                      <a:pt x="54" y="121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71"/>
                    </a:lnTo>
                    <a:close/>
                    <a:moveTo>
                      <a:pt x="106" y="114"/>
                    </a:moveTo>
                    <a:cubicBezTo>
                      <a:pt x="54" y="114"/>
                      <a:pt x="54" y="114"/>
                      <a:pt x="54" y="114"/>
                    </a:cubicBezTo>
                    <a:cubicBezTo>
                      <a:pt x="54" y="72"/>
                      <a:pt x="54" y="72"/>
                      <a:pt x="54" y="72"/>
                    </a:cubicBezTo>
                    <a:cubicBezTo>
                      <a:pt x="106" y="64"/>
                      <a:pt x="106" y="64"/>
                      <a:pt x="106" y="64"/>
                    </a:cubicBezTo>
                    <a:lnTo>
                      <a:pt x="106" y="114"/>
                    </a:lnTo>
                    <a:close/>
                    <a:moveTo>
                      <a:pt x="182" y="182"/>
                    </a:moveTo>
                    <a:cubicBezTo>
                      <a:pt x="113" y="172"/>
                      <a:pt x="113" y="172"/>
                      <a:pt x="113" y="172"/>
                    </a:cubicBezTo>
                    <a:cubicBezTo>
                      <a:pt x="113" y="121"/>
                      <a:pt x="113" y="121"/>
                      <a:pt x="113" y="121"/>
                    </a:cubicBezTo>
                    <a:cubicBezTo>
                      <a:pt x="182" y="121"/>
                      <a:pt x="182" y="121"/>
                      <a:pt x="182" y="121"/>
                    </a:cubicBezTo>
                    <a:lnTo>
                      <a:pt x="182" y="182"/>
                    </a:lnTo>
                    <a:close/>
                    <a:moveTo>
                      <a:pt x="182" y="114"/>
                    </a:moveTo>
                    <a:cubicBezTo>
                      <a:pt x="113" y="114"/>
                      <a:pt x="113" y="114"/>
                      <a:pt x="113" y="114"/>
                    </a:cubicBezTo>
                    <a:cubicBezTo>
                      <a:pt x="113" y="63"/>
                      <a:pt x="113" y="63"/>
                      <a:pt x="113" y="63"/>
                    </a:cubicBezTo>
                    <a:cubicBezTo>
                      <a:pt x="182" y="53"/>
                      <a:pt x="182" y="53"/>
                      <a:pt x="182" y="53"/>
                    </a:cubicBezTo>
                    <a:lnTo>
                      <a:pt x="182" y="11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4" name="文本框 17">
              <a:extLst>
                <a:ext uri="{FF2B5EF4-FFF2-40B4-BE49-F238E27FC236}">
                  <a16:creationId xmlns:a16="http://schemas.microsoft.com/office/drawing/2014/main" xmlns="" id="{BC8296A4-11C0-44A4-90CC-2969190923D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6510732" y="4907134"/>
              <a:ext cx="3249810" cy="572832"/>
            </a:xfrm>
            <a:prstGeom prst="rect">
              <a:avLst/>
            </a:prstGeom>
          </p:spPr>
          <p:txBody>
            <a:bodyPr wrap="square" lIns="216000" tIns="0" rIns="0" bIns="0" anchor="t" anchorCtr="0">
              <a:normAutofit/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</a:p>
          </p:txBody>
        </p:sp>
      </p:grpSp>
      <p:grpSp>
        <p:nvGrpSpPr>
          <p:cNvPr id="7" name="千图PPT彼岸天：ID 8661124库_组合 6">
            <a:extLst>
              <a:ext uri="{FF2B5EF4-FFF2-40B4-BE49-F238E27FC236}">
                <a16:creationId xmlns:a16="http://schemas.microsoft.com/office/drawing/2014/main" xmlns="" id="{40FC490B-D7C8-4C15-99E3-136813BD9EB2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4134327" y="4185084"/>
            <a:ext cx="5176710" cy="1173890"/>
            <a:chOff x="4583832" y="4306076"/>
            <a:chExt cx="5176710" cy="1173890"/>
          </a:xfrm>
        </p:grpSpPr>
        <p:cxnSp>
          <p:nvCxnSpPr>
            <p:cNvPr id="15" name="直接箭头连接符 14">
              <a:extLst>
                <a:ext uri="{FF2B5EF4-FFF2-40B4-BE49-F238E27FC236}">
                  <a16:creationId xmlns:a16="http://schemas.microsoft.com/office/drawing/2014/main" xmlns="" id="{0476F321-812F-4271-834F-4F04EEC9D99C}"/>
                </a:ext>
              </a:extLst>
            </p:cNvPr>
            <p:cNvCxnSpPr/>
            <p:nvPr/>
          </p:nvCxnSpPr>
          <p:spPr>
            <a:xfrm>
              <a:off x="5483967" y="4731634"/>
              <a:ext cx="954240" cy="0"/>
            </a:xfrm>
            <a:prstGeom prst="straightConnector1">
              <a:avLst/>
            </a:prstGeom>
            <a:ln w="12700" cap="flat" cmpd="sng" algn="ctr">
              <a:solidFill>
                <a:schemeClr val="accent4">
                  <a:lumMod val="100000"/>
                </a:schemeClr>
              </a:solidFill>
              <a:prstDash val="solid"/>
              <a:miter lim="800000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圆角矩形 27">
              <a:extLst>
                <a:ext uri="{FF2B5EF4-FFF2-40B4-BE49-F238E27FC236}">
                  <a16:creationId xmlns:a16="http://schemas.microsoft.com/office/drawing/2014/main" xmlns="" id="{BF49FFC4-4EE6-4752-8379-64F8A37E5EC2}"/>
                </a:ext>
              </a:extLst>
            </p:cNvPr>
            <p:cNvSpPr/>
            <p:nvPr/>
          </p:nvSpPr>
          <p:spPr>
            <a:xfrm>
              <a:off x="6510732" y="4554153"/>
              <a:ext cx="3249810" cy="352981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10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144000" anchor="ctr" anchorCtr="0">
              <a:normAutofit fontScale="62500" lnSpcReduction="20000"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xmlns="" id="{26D6A292-25F4-4612-92E3-0B869E971EC6}"/>
                </a:ext>
              </a:extLst>
            </p:cNvPr>
            <p:cNvGrpSpPr/>
            <p:nvPr/>
          </p:nvGrpSpPr>
          <p:grpSpPr>
            <a:xfrm>
              <a:off x="4583832" y="4306076"/>
              <a:ext cx="1032574" cy="851116"/>
              <a:chOff x="3809429" y="3949231"/>
              <a:chExt cx="1898423" cy="1564806"/>
            </a:xfrm>
          </p:grpSpPr>
          <p:sp>
            <p:nvSpPr>
              <p:cNvPr id="19" name="圆角矩形 30">
                <a:extLst>
                  <a:ext uri="{FF2B5EF4-FFF2-40B4-BE49-F238E27FC236}">
                    <a16:creationId xmlns:a16="http://schemas.microsoft.com/office/drawing/2014/main" xmlns="" id="{8702402B-01C2-4D40-95C0-280894FD1A6B}"/>
                  </a:ext>
                </a:extLst>
              </p:cNvPr>
              <p:cNvSpPr/>
              <p:nvPr/>
            </p:nvSpPr>
            <p:spPr>
              <a:xfrm>
                <a:off x="3809429" y="3949231"/>
                <a:ext cx="1898423" cy="1564806"/>
              </a:xfrm>
              <a:prstGeom prst="roundRect">
                <a:avLst>
                  <a:gd name="adj" fmla="val 46218"/>
                </a:avLst>
              </a:prstGeom>
              <a:solidFill>
                <a:schemeClr val="bg1"/>
              </a:solidFill>
              <a:ln w="76200">
                <a:solidFill>
                  <a:schemeClr val="accent4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任意多边形 31">
                <a:extLst>
                  <a:ext uri="{FF2B5EF4-FFF2-40B4-BE49-F238E27FC236}">
                    <a16:creationId xmlns:a16="http://schemas.microsoft.com/office/drawing/2014/main" xmlns="" id="{3E6D9775-EA45-40A9-8CC1-B31316F712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0027" y="4480651"/>
                <a:ext cx="628796" cy="628796"/>
              </a:xfrm>
              <a:custGeom>
                <a:avLst/>
                <a:gdLst>
                  <a:gd name="T0" fmla="*/ 118 w 236"/>
                  <a:gd name="T1" fmla="*/ 0 h 236"/>
                  <a:gd name="T2" fmla="*/ 0 w 236"/>
                  <a:gd name="T3" fmla="*/ 118 h 236"/>
                  <a:gd name="T4" fmla="*/ 118 w 236"/>
                  <a:gd name="T5" fmla="*/ 236 h 236"/>
                  <a:gd name="T6" fmla="*/ 236 w 236"/>
                  <a:gd name="T7" fmla="*/ 118 h 236"/>
                  <a:gd name="T8" fmla="*/ 118 w 236"/>
                  <a:gd name="T9" fmla="*/ 0 h 236"/>
                  <a:gd name="T10" fmla="*/ 106 w 236"/>
                  <a:gd name="T11" fmla="*/ 171 h 236"/>
                  <a:gd name="T12" fmla="*/ 54 w 236"/>
                  <a:gd name="T13" fmla="*/ 163 h 236"/>
                  <a:gd name="T14" fmla="*/ 54 w 236"/>
                  <a:gd name="T15" fmla="*/ 121 h 236"/>
                  <a:gd name="T16" fmla="*/ 106 w 236"/>
                  <a:gd name="T17" fmla="*/ 121 h 236"/>
                  <a:gd name="T18" fmla="*/ 106 w 236"/>
                  <a:gd name="T19" fmla="*/ 171 h 236"/>
                  <a:gd name="T20" fmla="*/ 106 w 236"/>
                  <a:gd name="T21" fmla="*/ 114 h 236"/>
                  <a:gd name="T22" fmla="*/ 54 w 236"/>
                  <a:gd name="T23" fmla="*/ 114 h 236"/>
                  <a:gd name="T24" fmla="*/ 54 w 236"/>
                  <a:gd name="T25" fmla="*/ 72 h 236"/>
                  <a:gd name="T26" fmla="*/ 106 w 236"/>
                  <a:gd name="T27" fmla="*/ 64 h 236"/>
                  <a:gd name="T28" fmla="*/ 106 w 236"/>
                  <a:gd name="T29" fmla="*/ 114 h 236"/>
                  <a:gd name="T30" fmla="*/ 182 w 236"/>
                  <a:gd name="T31" fmla="*/ 182 h 236"/>
                  <a:gd name="T32" fmla="*/ 113 w 236"/>
                  <a:gd name="T33" fmla="*/ 172 h 236"/>
                  <a:gd name="T34" fmla="*/ 113 w 236"/>
                  <a:gd name="T35" fmla="*/ 121 h 236"/>
                  <a:gd name="T36" fmla="*/ 182 w 236"/>
                  <a:gd name="T37" fmla="*/ 121 h 236"/>
                  <a:gd name="T38" fmla="*/ 182 w 236"/>
                  <a:gd name="T39" fmla="*/ 182 h 236"/>
                  <a:gd name="T40" fmla="*/ 182 w 236"/>
                  <a:gd name="T41" fmla="*/ 114 h 236"/>
                  <a:gd name="T42" fmla="*/ 113 w 236"/>
                  <a:gd name="T43" fmla="*/ 114 h 236"/>
                  <a:gd name="T44" fmla="*/ 113 w 236"/>
                  <a:gd name="T45" fmla="*/ 63 h 236"/>
                  <a:gd name="T46" fmla="*/ 182 w 236"/>
                  <a:gd name="T47" fmla="*/ 53 h 236"/>
                  <a:gd name="T48" fmla="*/ 182 w 236"/>
                  <a:gd name="T49" fmla="*/ 114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36" h="236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cubicBezTo>
                      <a:pt x="0" y="183"/>
                      <a:pt x="53" y="236"/>
                      <a:pt x="118" y="236"/>
                    </a:cubicBezTo>
                    <a:cubicBezTo>
                      <a:pt x="183" y="236"/>
                      <a:pt x="236" y="183"/>
                      <a:pt x="236" y="118"/>
                    </a:cubicBezTo>
                    <a:cubicBezTo>
                      <a:pt x="236" y="53"/>
                      <a:pt x="183" y="0"/>
                      <a:pt x="118" y="0"/>
                    </a:cubicBezTo>
                    <a:close/>
                    <a:moveTo>
                      <a:pt x="106" y="171"/>
                    </a:moveTo>
                    <a:cubicBezTo>
                      <a:pt x="54" y="163"/>
                      <a:pt x="54" y="163"/>
                      <a:pt x="54" y="163"/>
                    </a:cubicBezTo>
                    <a:cubicBezTo>
                      <a:pt x="54" y="121"/>
                      <a:pt x="54" y="121"/>
                      <a:pt x="54" y="121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71"/>
                    </a:lnTo>
                    <a:close/>
                    <a:moveTo>
                      <a:pt x="106" y="114"/>
                    </a:moveTo>
                    <a:cubicBezTo>
                      <a:pt x="54" y="114"/>
                      <a:pt x="54" y="114"/>
                      <a:pt x="54" y="114"/>
                    </a:cubicBezTo>
                    <a:cubicBezTo>
                      <a:pt x="54" y="72"/>
                      <a:pt x="54" y="72"/>
                      <a:pt x="54" y="72"/>
                    </a:cubicBezTo>
                    <a:cubicBezTo>
                      <a:pt x="106" y="64"/>
                      <a:pt x="106" y="64"/>
                      <a:pt x="106" y="64"/>
                    </a:cubicBezTo>
                    <a:lnTo>
                      <a:pt x="106" y="114"/>
                    </a:lnTo>
                    <a:close/>
                    <a:moveTo>
                      <a:pt x="182" y="182"/>
                    </a:moveTo>
                    <a:cubicBezTo>
                      <a:pt x="113" y="172"/>
                      <a:pt x="113" y="172"/>
                      <a:pt x="113" y="172"/>
                    </a:cubicBezTo>
                    <a:cubicBezTo>
                      <a:pt x="113" y="121"/>
                      <a:pt x="113" y="121"/>
                      <a:pt x="113" y="121"/>
                    </a:cubicBezTo>
                    <a:cubicBezTo>
                      <a:pt x="182" y="121"/>
                      <a:pt x="182" y="121"/>
                      <a:pt x="182" y="121"/>
                    </a:cubicBezTo>
                    <a:lnTo>
                      <a:pt x="182" y="182"/>
                    </a:lnTo>
                    <a:close/>
                    <a:moveTo>
                      <a:pt x="182" y="114"/>
                    </a:moveTo>
                    <a:cubicBezTo>
                      <a:pt x="113" y="114"/>
                      <a:pt x="113" y="114"/>
                      <a:pt x="113" y="114"/>
                    </a:cubicBezTo>
                    <a:cubicBezTo>
                      <a:pt x="113" y="63"/>
                      <a:pt x="113" y="63"/>
                      <a:pt x="113" y="63"/>
                    </a:cubicBezTo>
                    <a:cubicBezTo>
                      <a:pt x="182" y="53"/>
                      <a:pt x="182" y="53"/>
                      <a:pt x="182" y="53"/>
                    </a:cubicBezTo>
                    <a:lnTo>
                      <a:pt x="182" y="114"/>
                    </a:ln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8" name="文本框 29">
              <a:extLst>
                <a:ext uri="{FF2B5EF4-FFF2-40B4-BE49-F238E27FC236}">
                  <a16:creationId xmlns:a16="http://schemas.microsoft.com/office/drawing/2014/main" xmlns="" id="{BDDE98F6-44B3-4DF8-8CC3-589618F8272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6510732" y="4907134"/>
              <a:ext cx="3249810" cy="572832"/>
            </a:xfrm>
            <a:prstGeom prst="rect">
              <a:avLst/>
            </a:prstGeom>
          </p:spPr>
          <p:txBody>
            <a:bodyPr wrap="square" lIns="216000" tIns="0" rIns="0" bIns="0" anchor="t" anchorCtr="0">
              <a:normAutofit/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</a:p>
          </p:txBody>
        </p:sp>
      </p:grpSp>
      <p:grpSp>
        <p:nvGrpSpPr>
          <p:cNvPr id="8" name="千图PPT彼岸天：ID 8661124库_组合 7">
            <a:extLst>
              <a:ext uri="{FF2B5EF4-FFF2-40B4-BE49-F238E27FC236}">
                <a16:creationId xmlns:a16="http://schemas.microsoft.com/office/drawing/2014/main" xmlns="" id="{E167DB13-C764-4C3F-8A0A-AD0EFE52CF8D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4662845" y="5103781"/>
            <a:ext cx="5176710" cy="1173890"/>
            <a:chOff x="4583832" y="4306076"/>
            <a:chExt cx="5176710" cy="1173890"/>
          </a:xfrm>
        </p:grpSpPr>
        <p:cxnSp>
          <p:nvCxnSpPr>
            <p:cNvPr id="9" name="直接箭头连接符 8">
              <a:extLst>
                <a:ext uri="{FF2B5EF4-FFF2-40B4-BE49-F238E27FC236}">
                  <a16:creationId xmlns:a16="http://schemas.microsoft.com/office/drawing/2014/main" xmlns="" id="{2CEA1AA7-43FF-4EB6-B76B-469A6858C2E8}"/>
                </a:ext>
              </a:extLst>
            </p:cNvPr>
            <p:cNvCxnSpPr/>
            <p:nvPr/>
          </p:nvCxnSpPr>
          <p:spPr>
            <a:xfrm>
              <a:off x="5483967" y="4731634"/>
              <a:ext cx="954240" cy="0"/>
            </a:xfrm>
            <a:prstGeom prst="straightConnector1">
              <a:avLst/>
            </a:prstGeom>
            <a:ln w="12700" cap="flat" cmpd="sng" algn="ctr">
              <a:solidFill>
                <a:schemeClr val="accent5"/>
              </a:solidFill>
              <a:prstDash val="solid"/>
              <a:miter lim="800000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圆角矩形 34">
              <a:extLst>
                <a:ext uri="{FF2B5EF4-FFF2-40B4-BE49-F238E27FC236}">
                  <a16:creationId xmlns:a16="http://schemas.microsoft.com/office/drawing/2014/main" xmlns="" id="{7265CD49-EB22-40D3-8B1B-5BE6C4C651C2}"/>
                </a:ext>
              </a:extLst>
            </p:cNvPr>
            <p:cNvSpPr/>
            <p:nvPr/>
          </p:nvSpPr>
          <p:spPr>
            <a:xfrm>
              <a:off x="6510732" y="4554153"/>
              <a:ext cx="3249810" cy="352981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10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144000" anchor="ctr" anchorCtr="0">
              <a:normAutofit fontScale="62500" lnSpcReduction="20000"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xmlns="" id="{2805EC1B-22DA-48DB-99C7-B31FF00F2430}"/>
                </a:ext>
              </a:extLst>
            </p:cNvPr>
            <p:cNvGrpSpPr/>
            <p:nvPr/>
          </p:nvGrpSpPr>
          <p:grpSpPr>
            <a:xfrm>
              <a:off x="4583832" y="4306076"/>
              <a:ext cx="1032574" cy="851116"/>
              <a:chOff x="3809429" y="3949231"/>
              <a:chExt cx="1898423" cy="1564806"/>
            </a:xfrm>
          </p:grpSpPr>
          <p:sp>
            <p:nvSpPr>
              <p:cNvPr id="13" name="圆角矩形 37">
                <a:extLst>
                  <a:ext uri="{FF2B5EF4-FFF2-40B4-BE49-F238E27FC236}">
                    <a16:creationId xmlns:a16="http://schemas.microsoft.com/office/drawing/2014/main" xmlns="" id="{518BDF1B-91DF-483E-A017-6CC0E12BC431}"/>
                  </a:ext>
                </a:extLst>
              </p:cNvPr>
              <p:cNvSpPr/>
              <p:nvPr/>
            </p:nvSpPr>
            <p:spPr>
              <a:xfrm>
                <a:off x="3809429" y="3949231"/>
                <a:ext cx="1898423" cy="1564806"/>
              </a:xfrm>
              <a:prstGeom prst="roundRect">
                <a:avLst>
                  <a:gd name="adj" fmla="val 46218"/>
                </a:avLst>
              </a:prstGeom>
              <a:solidFill>
                <a:schemeClr val="bg1"/>
              </a:solidFill>
              <a:ln w="76200">
                <a:solidFill>
                  <a:schemeClr val="accent5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" name="任意多边形 38">
                <a:extLst>
                  <a:ext uri="{FF2B5EF4-FFF2-40B4-BE49-F238E27FC236}">
                    <a16:creationId xmlns:a16="http://schemas.microsoft.com/office/drawing/2014/main" xmlns="" id="{D7C394BC-87EE-4DA2-938B-5F4A53E078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0027" y="4480651"/>
                <a:ext cx="628796" cy="628796"/>
              </a:xfrm>
              <a:custGeom>
                <a:avLst/>
                <a:gdLst>
                  <a:gd name="T0" fmla="*/ 118 w 236"/>
                  <a:gd name="T1" fmla="*/ 0 h 236"/>
                  <a:gd name="T2" fmla="*/ 0 w 236"/>
                  <a:gd name="T3" fmla="*/ 118 h 236"/>
                  <a:gd name="T4" fmla="*/ 118 w 236"/>
                  <a:gd name="T5" fmla="*/ 236 h 236"/>
                  <a:gd name="T6" fmla="*/ 236 w 236"/>
                  <a:gd name="T7" fmla="*/ 118 h 236"/>
                  <a:gd name="T8" fmla="*/ 118 w 236"/>
                  <a:gd name="T9" fmla="*/ 0 h 236"/>
                  <a:gd name="T10" fmla="*/ 106 w 236"/>
                  <a:gd name="T11" fmla="*/ 171 h 236"/>
                  <a:gd name="T12" fmla="*/ 54 w 236"/>
                  <a:gd name="T13" fmla="*/ 163 h 236"/>
                  <a:gd name="T14" fmla="*/ 54 w 236"/>
                  <a:gd name="T15" fmla="*/ 121 h 236"/>
                  <a:gd name="T16" fmla="*/ 106 w 236"/>
                  <a:gd name="T17" fmla="*/ 121 h 236"/>
                  <a:gd name="T18" fmla="*/ 106 w 236"/>
                  <a:gd name="T19" fmla="*/ 171 h 236"/>
                  <a:gd name="T20" fmla="*/ 106 w 236"/>
                  <a:gd name="T21" fmla="*/ 114 h 236"/>
                  <a:gd name="T22" fmla="*/ 54 w 236"/>
                  <a:gd name="T23" fmla="*/ 114 h 236"/>
                  <a:gd name="T24" fmla="*/ 54 w 236"/>
                  <a:gd name="T25" fmla="*/ 72 h 236"/>
                  <a:gd name="T26" fmla="*/ 106 w 236"/>
                  <a:gd name="T27" fmla="*/ 64 h 236"/>
                  <a:gd name="T28" fmla="*/ 106 w 236"/>
                  <a:gd name="T29" fmla="*/ 114 h 236"/>
                  <a:gd name="T30" fmla="*/ 182 w 236"/>
                  <a:gd name="T31" fmla="*/ 182 h 236"/>
                  <a:gd name="T32" fmla="*/ 113 w 236"/>
                  <a:gd name="T33" fmla="*/ 172 h 236"/>
                  <a:gd name="T34" fmla="*/ 113 w 236"/>
                  <a:gd name="T35" fmla="*/ 121 h 236"/>
                  <a:gd name="T36" fmla="*/ 182 w 236"/>
                  <a:gd name="T37" fmla="*/ 121 h 236"/>
                  <a:gd name="T38" fmla="*/ 182 w 236"/>
                  <a:gd name="T39" fmla="*/ 182 h 236"/>
                  <a:gd name="T40" fmla="*/ 182 w 236"/>
                  <a:gd name="T41" fmla="*/ 114 h 236"/>
                  <a:gd name="T42" fmla="*/ 113 w 236"/>
                  <a:gd name="T43" fmla="*/ 114 h 236"/>
                  <a:gd name="T44" fmla="*/ 113 w 236"/>
                  <a:gd name="T45" fmla="*/ 63 h 236"/>
                  <a:gd name="T46" fmla="*/ 182 w 236"/>
                  <a:gd name="T47" fmla="*/ 53 h 236"/>
                  <a:gd name="T48" fmla="*/ 182 w 236"/>
                  <a:gd name="T49" fmla="*/ 114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36" h="236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cubicBezTo>
                      <a:pt x="0" y="183"/>
                      <a:pt x="53" y="236"/>
                      <a:pt x="118" y="236"/>
                    </a:cubicBezTo>
                    <a:cubicBezTo>
                      <a:pt x="183" y="236"/>
                      <a:pt x="236" y="183"/>
                      <a:pt x="236" y="118"/>
                    </a:cubicBezTo>
                    <a:cubicBezTo>
                      <a:pt x="236" y="53"/>
                      <a:pt x="183" y="0"/>
                      <a:pt x="118" y="0"/>
                    </a:cubicBezTo>
                    <a:close/>
                    <a:moveTo>
                      <a:pt x="106" y="171"/>
                    </a:moveTo>
                    <a:cubicBezTo>
                      <a:pt x="54" y="163"/>
                      <a:pt x="54" y="163"/>
                      <a:pt x="54" y="163"/>
                    </a:cubicBezTo>
                    <a:cubicBezTo>
                      <a:pt x="54" y="121"/>
                      <a:pt x="54" y="121"/>
                      <a:pt x="54" y="121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71"/>
                    </a:lnTo>
                    <a:close/>
                    <a:moveTo>
                      <a:pt x="106" y="114"/>
                    </a:moveTo>
                    <a:cubicBezTo>
                      <a:pt x="54" y="114"/>
                      <a:pt x="54" y="114"/>
                      <a:pt x="54" y="114"/>
                    </a:cubicBezTo>
                    <a:cubicBezTo>
                      <a:pt x="54" y="72"/>
                      <a:pt x="54" y="72"/>
                      <a:pt x="54" y="72"/>
                    </a:cubicBezTo>
                    <a:cubicBezTo>
                      <a:pt x="106" y="64"/>
                      <a:pt x="106" y="64"/>
                      <a:pt x="106" y="64"/>
                    </a:cubicBezTo>
                    <a:lnTo>
                      <a:pt x="106" y="114"/>
                    </a:lnTo>
                    <a:close/>
                    <a:moveTo>
                      <a:pt x="182" y="182"/>
                    </a:moveTo>
                    <a:cubicBezTo>
                      <a:pt x="113" y="172"/>
                      <a:pt x="113" y="172"/>
                      <a:pt x="113" y="172"/>
                    </a:cubicBezTo>
                    <a:cubicBezTo>
                      <a:pt x="113" y="121"/>
                      <a:pt x="113" y="121"/>
                      <a:pt x="113" y="121"/>
                    </a:cubicBezTo>
                    <a:cubicBezTo>
                      <a:pt x="182" y="121"/>
                      <a:pt x="182" y="121"/>
                      <a:pt x="182" y="121"/>
                    </a:cubicBezTo>
                    <a:lnTo>
                      <a:pt x="182" y="182"/>
                    </a:lnTo>
                    <a:close/>
                    <a:moveTo>
                      <a:pt x="182" y="114"/>
                    </a:moveTo>
                    <a:cubicBezTo>
                      <a:pt x="113" y="114"/>
                      <a:pt x="113" y="114"/>
                      <a:pt x="113" y="114"/>
                    </a:cubicBezTo>
                    <a:cubicBezTo>
                      <a:pt x="113" y="63"/>
                      <a:pt x="113" y="63"/>
                      <a:pt x="113" y="63"/>
                    </a:cubicBezTo>
                    <a:cubicBezTo>
                      <a:pt x="182" y="53"/>
                      <a:pt x="182" y="53"/>
                      <a:pt x="182" y="53"/>
                    </a:cubicBezTo>
                    <a:lnTo>
                      <a:pt x="182" y="114"/>
                    </a:lnTo>
                    <a:close/>
                  </a:path>
                </a:pathLst>
              </a:custGeom>
              <a:solidFill>
                <a:schemeClr val="accent5">
                  <a:lumMod val="100000"/>
                </a:scheme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2" name="文本框 36">
              <a:extLst>
                <a:ext uri="{FF2B5EF4-FFF2-40B4-BE49-F238E27FC236}">
                  <a16:creationId xmlns:a16="http://schemas.microsoft.com/office/drawing/2014/main" xmlns="" id="{D8DC0BEA-27C3-4AD7-86DA-F9413789A69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6510732" y="4907134"/>
              <a:ext cx="3249810" cy="572832"/>
            </a:xfrm>
            <a:prstGeom prst="rect">
              <a:avLst/>
            </a:prstGeom>
          </p:spPr>
          <p:txBody>
            <a:bodyPr wrap="square" lIns="216000" tIns="0" rIns="0" bIns="0" anchor="t" anchorCtr="0">
              <a:normAutofit/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1486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千图PPT彼岸天：ID 8661124库_组合 46">
            <a:extLst>
              <a:ext uri="{FF2B5EF4-FFF2-40B4-BE49-F238E27FC236}">
                <a16:creationId xmlns:a16="http://schemas.microsoft.com/office/drawing/2014/main" xmlns="" id="{4A0C4C5D-A003-4C80-A558-77ADAAAFF14C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6274333" y="2465043"/>
            <a:ext cx="3165057" cy="1765333"/>
            <a:chOff x="6274333" y="2465043"/>
            <a:chExt cx="3165057" cy="1765333"/>
          </a:xfrm>
        </p:grpSpPr>
        <p:sp>
          <p:nvSpPr>
            <p:cNvPr id="6" name="Rectangle 35">
              <a:extLst>
                <a:ext uri="{FF2B5EF4-FFF2-40B4-BE49-F238E27FC236}">
                  <a16:creationId xmlns:a16="http://schemas.microsoft.com/office/drawing/2014/main" xmlns="" id="{3F70D8C1-C105-477F-B5A5-3F44B51C1CB2}"/>
                </a:ext>
              </a:extLst>
            </p:cNvPr>
            <p:cNvSpPr/>
            <p:nvPr/>
          </p:nvSpPr>
          <p:spPr>
            <a:xfrm rot="5400000">
              <a:off x="5545445" y="3193931"/>
              <a:ext cx="1658378" cy="200602"/>
            </a:xfrm>
            <a:prstGeom prst="rect">
              <a:avLst/>
            </a:prstGeom>
            <a:solidFill>
              <a:schemeClr val="tx2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Rectangle 37">
              <a:extLst>
                <a:ext uri="{FF2B5EF4-FFF2-40B4-BE49-F238E27FC236}">
                  <a16:creationId xmlns:a16="http://schemas.microsoft.com/office/drawing/2014/main" xmlns="" id="{B115C502-CD32-42EF-8FD0-2D8A414002CA}"/>
                </a:ext>
              </a:extLst>
            </p:cNvPr>
            <p:cNvSpPr/>
            <p:nvPr/>
          </p:nvSpPr>
          <p:spPr>
            <a:xfrm>
              <a:off x="6381288" y="4029774"/>
              <a:ext cx="2951147" cy="200602"/>
            </a:xfrm>
            <a:prstGeom prst="rect">
              <a:avLst/>
            </a:prstGeom>
            <a:solidFill>
              <a:schemeClr val="tx2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Rectangle 39">
              <a:extLst>
                <a:ext uri="{FF2B5EF4-FFF2-40B4-BE49-F238E27FC236}">
                  <a16:creationId xmlns:a16="http://schemas.microsoft.com/office/drawing/2014/main" xmlns="" id="{08995F61-A757-42EC-A655-CC0971F7521B}"/>
                </a:ext>
              </a:extLst>
            </p:cNvPr>
            <p:cNvSpPr/>
            <p:nvPr/>
          </p:nvSpPr>
          <p:spPr>
            <a:xfrm rot="16200000">
              <a:off x="8509900" y="3193931"/>
              <a:ext cx="1658378" cy="200602"/>
            </a:xfrm>
            <a:prstGeom prst="rect">
              <a:avLst/>
            </a:prstGeom>
            <a:solidFill>
              <a:schemeClr val="tx2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xmlns="" id="{37137FD0-EBDE-4AB4-BE2C-B61B4289518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1019436" y="1664804"/>
            <a:ext cx="4213490" cy="577851"/>
            <a:chOff x="1019436" y="1664804"/>
            <a:chExt cx="4213490" cy="577851"/>
          </a:xfrm>
        </p:grpSpPr>
        <p:grpSp>
          <p:nvGrpSpPr>
            <p:cNvPr id="14" name="Group 4">
              <a:extLst>
                <a:ext uri="{FF2B5EF4-FFF2-40B4-BE49-F238E27FC236}">
                  <a16:creationId xmlns:a16="http://schemas.microsoft.com/office/drawing/2014/main" xmlns="" id="{C810FD7F-94A2-48EF-9663-609ACEDDA25A}"/>
                </a:ext>
              </a:extLst>
            </p:cNvPr>
            <p:cNvGrpSpPr/>
            <p:nvPr/>
          </p:nvGrpSpPr>
          <p:grpSpPr>
            <a:xfrm>
              <a:off x="1019436" y="1664804"/>
              <a:ext cx="577851" cy="577851"/>
              <a:chOff x="0" y="0"/>
              <a:chExt cx="1155700" cy="1155700"/>
            </a:xfrm>
          </p:grpSpPr>
          <p:sp>
            <p:nvSpPr>
              <p:cNvPr id="39" name="Rectangle: Rounded Corners 29">
                <a:extLst>
                  <a:ext uri="{FF2B5EF4-FFF2-40B4-BE49-F238E27FC236}">
                    <a16:creationId xmlns:a16="http://schemas.microsoft.com/office/drawing/2014/main" xmlns="" id="{85B390B8-2DAF-4E7F-9E79-ED63CF30B2AA}"/>
                  </a:ext>
                </a:extLst>
              </p:cNvPr>
              <p:cNvSpPr/>
              <p:nvPr/>
            </p:nvSpPr>
            <p:spPr>
              <a:xfrm>
                <a:off x="0" y="0"/>
                <a:ext cx="1155700" cy="1155700"/>
              </a:xfrm>
              <a:prstGeom prst="roundRect">
                <a:avLst>
                  <a:gd name="adj" fmla="val 15000"/>
                </a:avLst>
              </a:pr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Freeform: Shape 30">
                <a:extLst>
                  <a:ext uri="{FF2B5EF4-FFF2-40B4-BE49-F238E27FC236}">
                    <a16:creationId xmlns:a16="http://schemas.microsoft.com/office/drawing/2014/main" xmlns="" id="{9AC4A006-8591-406B-BDFB-ACF8D5ACE56F}"/>
                  </a:ext>
                </a:extLst>
              </p:cNvPr>
              <p:cNvSpPr/>
              <p:nvPr/>
            </p:nvSpPr>
            <p:spPr>
              <a:xfrm>
                <a:off x="210400" y="252831"/>
                <a:ext cx="772314" cy="6275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4" y="0"/>
                    </a:moveTo>
                    <a:cubicBezTo>
                      <a:pt x="912" y="0"/>
                      <a:pt x="0" y="1122"/>
                      <a:pt x="0" y="2491"/>
                    </a:cubicBezTo>
                    <a:lnTo>
                      <a:pt x="0" y="11634"/>
                    </a:lnTo>
                    <a:cubicBezTo>
                      <a:pt x="0" y="13008"/>
                      <a:pt x="912" y="14134"/>
                      <a:pt x="2024" y="14134"/>
                    </a:cubicBezTo>
                    <a:lnTo>
                      <a:pt x="2024" y="16617"/>
                    </a:lnTo>
                    <a:cubicBezTo>
                      <a:pt x="2024" y="17994"/>
                      <a:pt x="2935" y="19109"/>
                      <a:pt x="4049" y="19109"/>
                    </a:cubicBezTo>
                    <a:lnTo>
                      <a:pt x="4822" y="19109"/>
                    </a:lnTo>
                    <a:cubicBezTo>
                      <a:pt x="5125" y="20540"/>
                      <a:pt x="6166" y="21600"/>
                      <a:pt x="7423" y="21600"/>
                    </a:cubicBezTo>
                    <a:cubicBezTo>
                      <a:pt x="8673" y="21600"/>
                      <a:pt x="9726" y="20540"/>
                      <a:pt x="10030" y="19109"/>
                    </a:cubicBezTo>
                    <a:lnTo>
                      <a:pt x="13594" y="19109"/>
                    </a:lnTo>
                    <a:cubicBezTo>
                      <a:pt x="13897" y="20540"/>
                      <a:pt x="14942" y="21600"/>
                      <a:pt x="16202" y="21600"/>
                    </a:cubicBezTo>
                    <a:cubicBezTo>
                      <a:pt x="17449" y="21600"/>
                      <a:pt x="18498" y="20540"/>
                      <a:pt x="18803" y="19109"/>
                    </a:cubicBezTo>
                    <a:lnTo>
                      <a:pt x="19576" y="19109"/>
                    </a:lnTo>
                    <a:cubicBezTo>
                      <a:pt x="20692" y="19109"/>
                      <a:pt x="21600" y="17994"/>
                      <a:pt x="21600" y="16617"/>
                    </a:cubicBezTo>
                    <a:lnTo>
                      <a:pt x="21600" y="11634"/>
                    </a:lnTo>
                    <a:cubicBezTo>
                      <a:pt x="21600" y="11142"/>
                      <a:pt x="21482" y="10663"/>
                      <a:pt x="21259" y="10248"/>
                    </a:cubicBezTo>
                    <a:lnTo>
                      <a:pt x="18554" y="5265"/>
                    </a:lnTo>
                    <a:cubicBezTo>
                      <a:pt x="18182" y="4566"/>
                      <a:pt x="17557" y="4160"/>
                      <a:pt x="16876" y="4160"/>
                    </a:cubicBezTo>
                    <a:lnTo>
                      <a:pt x="14177" y="4160"/>
                    </a:lnTo>
                    <a:lnTo>
                      <a:pt x="14177" y="2491"/>
                    </a:lnTo>
                    <a:cubicBezTo>
                      <a:pt x="14177" y="1122"/>
                      <a:pt x="13265" y="0"/>
                      <a:pt x="12146" y="0"/>
                    </a:cubicBezTo>
                    <a:lnTo>
                      <a:pt x="2024" y="0"/>
                    </a:lnTo>
                    <a:close/>
                    <a:moveTo>
                      <a:pt x="2024" y="1669"/>
                    </a:moveTo>
                    <a:lnTo>
                      <a:pt x="12146" y="1669"/>
                    </a:lnTo>
                    <a:cubicBezTo>
                      <a:pt x="12524" y="1669"/>
                      <a:pt x="12821" y="2034"/>
                      <a:pt x="12821" y="2491"/>
                    </a:cubicBezTo>
                    <a:lnTo>
                      <a:pt x="12821" y="11634"/>
                    </a:lnTo>
                    <a:cubicBezTo>
                      <a:pt x="12821" y="12090"/>
                      <a:pt x="12524" y="12465"/>
                      <a:pt x="12146" y="12465"/>
                    </a:cubicBezTo>
                    <a:cubicBezTo>
                      <a:pt x="12146" y="12465"/>
                      <a:pt x="2024" y="12465"/>
                      <a:pt x="2024" y="12465"/>
                    </a:cubicBezTo>
                    <a:cubicBezTo>
                      <a:pt x="1649" y="12465"/>
                      <a:pt x="1350" y="12090"/>
                      <a:pt x="1350" y="11634"/>
                    </a:cubicBezTo>
                    <a:lnTo>
                      <a:pt x="1350" y="2491"/>
                    </a:lnTo>
                    <a:cubicBezTo>
                      <a:pt x="1350" y="2034"/>
                      <a:pt x="1649" y="1669"/>
                      <a:pt x="2024" y="1669"/>
                    </a:cubicBezTo>
                    <a:close/>
                    <a:moveTo>
                      <a:pt x="14177" y="5821"/>
                    </a:moveTo>
                    <a:lnTo>
                      <a:pt x="16876" y="5821"/>
                    </a:lnTo>
                    <a:cubicBezTo>
                      <a:pt x="17102" y="5821"/>
                      <a:pt x="17311" y="5958"/>
                      <a:pt x="17440" y="6184"/>
                    </a:cubicBezTo>
                    <a:lnTo>
                      <a:pt x="20132" y="11175"/>
                    </a:lnTo>
                    <a:cubicBezTo>
                      <a:pt x="20206" y="11307"/>
                      <a:pt x="20250" y="11475"/>
                      <a:pt x="20250" y="11634"/>
                    </a:cubicBezTo>
                    <a:cubicBezTo>
                      <a:pt x="20250" y="11634"/>
                      <a:pt x="20250" y="16617"/>
                      <a:pt x="20250" y="16617"/>
                    </a:cubicBezTo>
                    <a:cubicBezTo>
                      <a:pt x="20250" y="17074"/>
                      <a:pt x="19946" y="17448"/>
                      <a:pt x="19576" y="17448"/>
                    </a:cubicBezTo>
                    <a:lnTo>
                      <a:pt x="18803" y="17448"/>
                    </a:lnTo>
                    <a:cubicBezTo>
                      <a:pt x="18498" y="16016"/>
                      <a:pt x="17455" y="14956"/>
                      <a:pt x="16202" y="14956"/>
                    </a:cubicBezTo>
                    <a:cubicBezTo>
                      <a:pt x="14942" y="14956"/>
                      <a:pt x="13897" y="16016"/>
                      <a:pt x="13594" y="17448"/>
                    </a:cubicBezTo>
                    <a:lnTo>
                      <a:pt x="10030" y="17448"/>
                    </a:lnTo>
                    <a:cubicBezTo>
                      <a:pt x="9729" y="16016"/>
                      <a:pt x="8678" y="14956"/>
                      <a:pt x="7423" y="14956"/>
                    </a:cubicBezTo>
                    <a:cubicBezTo>
                      <a:pt x="6166" y="14956"/>
                      <a:pt x="5125" y="16016"/>
                      <a:pt x="4822" y="17448"/>
                    </a:cubicBezTo>
                    <a:lnTo>
                      <a:pt x="4049" y="17448"/>
                    </a:lnTo>
                    <a:cubicBezTo>
                      <a:pt x="3676" y="17448"/>
                      <a:pt x="3374" y="17074"/>
                      <a:pt x="3374" y="16617"/>
                    </a:cubicBezTo>
                    <a:lnTo>
                      <a:pt x="3374" y="14134"/>
                    </a:lnTo>
                    <a:lnTo>
                      <a:pt x="12146" y="14134"/>
                    </a:lnTo>
                    <a:cubicBezTo>
                      <a:pt x="13265" y="14134"/>
                      <a:pt x="14177" y="13008"/>
                      <a:pt x="14177" y="11634"/>
                    </a:cubicBezTo>
                    <a:lnTo>
                      <a:pt x="14177" y="5821"/>
                    </a:lnTo>
                    <a:close/>
                    <a:moveTo>
                      <a:pt x="15553" y="6450"/>
                    </a:moveTo>
                    <a:cubicBezTo>
                      <a:pt x="15182" y="6450"/>
                      <a:pt x="14885" y="6824"/>
                      <a:pt x="14885" y="7281"/>
                    </a:cubicBezTo>
                    <a:lnTo>
                      <a:pt x="14885" y="12263"/>
                    </a:lnTo>
                    <a:cubicBezTo>
                      <a:pt x="14885" y="12721"/>
                      <a:pt x="15182" y="13102"/>
                      <a:pt x="15553" y="13102"/>
                    </a:cubicBezTo>
                    <a:lnTo>
                      <a:pt x="18259" y="13102"/>
                    </a:lnTo>
                    <a:cubicBezTo>
                      <a:pt x="18629" y="13102"/>
                      <a:pt x="18934" y="12721"/>
                      <a:pt x="18934" y="12263"/>
                    </a:cubicBezTo>
                    <a:lnTo>
                      <a:pt x="18934" y="11022"/>
                    </a:lnTo>
                    <a:cubicBezTo>
                      <a:pt x="18934" y="10857"/>
                      <a:pt x="18888" y="10694"/>
                      <a:pt x="18816" y="10554"/>
                    </a:cubicBezTo>
                    <a:cubicBezTo>
                      <a:pt x="18816" y="10554"/>
                      <a:pt x="16798" y="6829"/>
                      <a:pt x="16798" y="6829"/>
                    </a:cubicBezTo>
                    <a:cubicBezTo>
                      <a:pt x="16673" y="6592"/>
                      <a:pt x="16460" y="6450"/>
                      <a:pt x="16234" y="6450"/>
                    </a:cubicBezTo>
                    <a:lnTo>
                      <a:pt x="15553" y="6450"/>
                    </a:lnTo>
                    <a:close/>
                    <a:moveTo>
                      <a:pt x="15553" y="7281"/>
                    </a:moveTo>
                    <a:lnTo>
                      <a:pt x="16234" y="7281"/>
                    </a:lnTo>
                    <a:lnTo>
                      <a:pt x="18259" y="11022"/>
                    </a:lnTo>
                    <a:cubicBezTo>
                      <a:pt x="18259" y="11022"/>
                      <a:pt x="18259" y="12263"/>
                      <a:pt x="18259" y="12263"/>
                    </a:cubicBezTo>
                    <a:lnTo>
                      <a:pt x="15553" y="12263"/>
                    </a:lnTo>
                    <a:lnTo>
                      <a:pt x="15553" y="7281"/>
                    </a:lnTo>
                    <a:close/>
                    <a:moveTo>
                      <a:pt x="7423" y="16617"/>
                    </a:moveTo>
                    <a:cubicBezTo>
                      <a:pt x="8167" y="16617"/>
                      <a:pt x="8772" y="17365"/>
                      <a:pt x="8772" y="18278"/>
                    </a:cubicBezTo>
                    <a:cubicBezTo>
                      <a:pt x="8772" y="19191"/>
                      <a:pt x="8167" y="19939"/>
                      <a:pt x="7423" y="19939"/>
                    </a:cubicBezTo>
                    <a:cubicBezTo>
                      <a:pt x="6677" y="19939"/>
                      <a:pt x="6073" y="19191"/>
                      <a:pt x="6073" y="18278"/>
                    </a:cubicBezTo>
                    <a:cubicBezTo>
                      <a:pt x="6073" y="17365"/>
                      <a:pt x="6677" y="16617"/>
                      <a:pt x="7423" y="16617"/>
                    </a:cubicBezTo>
                    <a:close/>
                    <a:moveTo>
                      <a:pt x="16202" y="16617"/>
                    </a:moveTo>
                    <a:cubicBezTo>
                      <a:pt x="16943" y="16617"/>
                      <a:pt x="17551" y="17365"/>
                      <a:pt x="17551" y="18278"/>
                    </a:cubicBezTo>
                    <a:cubicBezTo>
                      <a:pt x="17551" y="19191"/>
                      <a:pt x="16943" y="19939"/>
                      <a:pt x="16202" y="19939"/>
                    </a:cubicBezTo>
                    <a:cubicBezTo>
                      <a:pt x="15454" y="19939"/>
                      <a:pt x="14852" y="19191"/>
                      <a:pt x="14852" y="18278"/>
                    </a:cubicBezTo>
                    <a:cubicBezTo>
                      <a:pt x="14852" y="17365"/>
                      <a:pt x="15454" y="16617"/>
                      <a:pt x="16202" y="166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8" name="Group 8">
              <a:extLst>
                <a:ext uri="{FF2B5EF4-FFF2-40B4-BE49-F238E27FC236}">
                  <a16:creationId xmlns:a16="http://schemas.microsoft.com/office/drawing/2014/main" xmlns="" id="{B127C8F1-885E-43E6-AD70-FC08407282B7}"/>
                </a:ext>
              </a:extLst>
            </p:cNvPr>
            <p:cNvGrpSpPr/>
            <p:nvPr/>
          </p:nvGrpSpPr>
          <p:grpSpPr>
            <a:xfrm>
              <a:off x="1597287" y="1675720"/>
              <a:ext cx="3635639" cy="488596"/>
              <a:chOff x="1620551" y="2177145"/>
              <a:chExt cx="3635639" cy="488596"/>
            </a:xfrm>
          </p:grpSpPr>
          <p:sp>
            <p:nvSpPr>
              <p:cNvPr id="31" name="Rectangle 21">
                <a:extLst>
                  <a:ext uri="{FF2B5EF4-FFF2-40B4-BE49-F238E27FC236}">
                    <a16:creationId xmlns:a16="http://schemas.microsoft.com/office/drawing/2014/main" xmlns="" id="{FD023C23-8381-496A-8833-BA7AE82A4216}"/>
                  </a:ext>
                </a:extLst>
              </p:cNvPr>
              <p:cNvSpPr/>
              <p:nvPr/>
            </p:nvSpPr>
            <p:spPr>
              <a:xfrm>
                <a:off x="1620551" y="2177145"/>
                <a:ext cx="1252614" cy="28854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lc="http://schemas.openxmlformats.org/drawingml/2006/lockedCanvas" xmlns:ma14="http://schemas.microsoft.com/office/mac/drawingml/2011/main" xmlns:dgm="http://schemas.openxmlformats.org/drawingml/2006/diagram" xmlns:p14="http://schemas.microsoft.com/office/powerpoint/2010/main" val="1"/>
                </a:ext>
              </a:extLst>
            </p:spPr>
            <p:txBody>
              <a:bodyPr wrap="none" lIns="288000" tIns="0" rIns="0" bIns="0" anchor="ctr" anchorCtr="0">
                <a:normAutofit/>
              </a:bodyPr>
              <a:lstStyle/>
              <a:p>
                <a:pPr lvl="0">
                  <a:defRPr sz="1800"/>
                </a:pPr>
                <a:r>
                  <a:rPr lang="zh-CN" altLang="en-US" sz="1250" b="1" dirty="0">
                    <a:solidFill>
                      <a:schemeClr val="accent1"/>
                    </a:solidFill>
                  </a:rPr>
                  <a:t>输入标题文本</a:t>
                </a:r>
              </a:p>
            </p:txBody>
          </p:sp>
          <p:sp>
            <p:nvSpPr>
              <p:cNvPr id="32" name="Rectangle 22">
                <a:extLst>
                  <a:ext uri="{FF2B5EF4-FFF2-40B4-BE49-F238E27FC236}">
                    <a16:creationId xmlns:a16="http://schemas.microsoft.com/office/drawing/2014/main" xmlns="" id="{9A48F602-34CC-4206-A688-9BB481E6EB9F}"/>
                  </a:ext>
                </a:extLst>
              </p:cNvPr>
              <p:cNvSpPr/>
              <p:nvPr/>
            </p:nvSpPr>
            <p:spPr>
              <a:xfrm>
                <a:off x="1620551" y="2465686"/>
                <a:ext cx="3635639" cy="200055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lc="http://schemas.openxmlformats.org/drawingml/2006/lockedCanvas" xmlns:ma14="http://schemas.microsoft.com/office/mac/drawingml/2011/main" xmlns:dgm="http://schemas.openxmlformats.org/drawingml/2006/diagram" xmlns:p14="http://schemas.microsoft.com/office/powerpoint/2010/main" val="1"/>
                </a:ext>
              </a:extLst>
            </p:spPr>
            <p:txBody>
              <a:bodyPr wrap="square" lIns="288000" tIns="0" rIns="0" bIns="0">
                <a:normAutofit/>
              </a:bodyPr>
              <a:lstStyle/>
              <a:p>
                <a:pPr lvl="0">
                  <a:lnSpc>
                    <a:spcPct val="120000"/>
                  </a:lnSpc>
                  <a:defRPr sz="1800"/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</a:p>
            </p:txBody>
          </p:sp>
        </p:grpSp>
      </p:grpSp>
      <p:grpSp>
        <p:nvGrpSpPr>
          <p:cNvPr id="43" name="千图PPT彼岸天：ID 8661124库_组合 42">
            <a:extLst>
              <a:ext uri="{FF2B5EF4-FFF2-40B4-BE49-F238E27FC236}">
                <a16:creationId xmlns:a16="http://schemas.microsoft.com/office/drawing/2014/main" xmlns="" id="{1256B2C8-62D7-4C47-9FDD-C400758C590E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1019436" y="2451718"/>
            <a:ext cx="4213490" cy="583487"/>
            <a:chOff x="1019436" y="2451718"/>
            <a:chExt cx="4213490" cy="583487"/>
          </a:xfrm>
        </p:grpSpPr>
        <p:grpSp>
          <p:nvGrpSpPr>
            <p:cNvPr id="13" name="Group 3">
              <a:extLst>
                <a:ext uri="{FF2B5EF4-FFF2-40B4-BE49-F238E27FC236}">
                  <a16:creationId xmlns:a16="http://schemas.microsoft.com/office/drawing/2014/main" xmlns="" id="{41A7952B-0BC6-4F59-A44B-8766DF251512}"/>
                </a:ext>
              </a:extLst>
            </p:cNvPr>
            <p:cNvGrpSpPr/>
            <p:nvPr/>
          </p:nvGrpSpPr>
          <p:grpSpPr>
            <a:xfrm>
              <a:off x="1019436" y="2457354"/>
              <a:ext cx="577851" cy="577851"/>
              <a:chOff x="0" y="0"/>
              <a:chExt cx="1155700" cy="1155700"/>
            </a:xfrm>
          </p:grpSpPr>
          <p:sp>
            <p:nvSpPr>
              <p:cNvPr id="41" name="Rectangle: Rounded Corners 31">
                <a:extLst>
                  <a:ext uri="{FF2B5EF4-FFF2-40B4-BE49-F238E27FC236}">
                    <a16:creationId xmlns:a16="http://schemas.microsoft.com/office/drawing/2014/main" xmlns="" id="{35D987D3-A86E-49E0-AD1B-88CA141FC63C}"/>
                  </a:ext>
                </a:extLst>
              </p:cNvPr>
              <p:cNvSpPr/>
              <p:nvPr/>
            </p:nvSpPr>
            <p:spPr>
              <a:xfrm>
                <a:off x="0" y="0"/>
                <a:ext cx="1155700" cy="1155700"/>
              </a:xfrm>
              <a:prstGeom prst="roundRect">
                <a:avLst>
                  <a:gd name="adj" fmla="val 15000"/>
                </a:avLst>
              </a:pr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Freeform: Shape 32">
                <a:extLst>
                  <a:ext uri="{FF2B5EF4-FFF2-40B4-BE49-F238E27FC236}">
                    <a16:creationId xmlns:a16="http://schemas.microsoft.com/office/drawing/2014/main" xmlns="" id="{E1A26713-CE39-4750-9A29-713090CF6E1A}"/>
                  </a:ext>
                </a:extLst>
              </p:cNvPr>
              <p:cNvSpPr/>
              <p:nvPr/>
            </p:nvSpPr>
            <p:spPr>
              <a:xfrm>
                <a:off x="238357" y="219652"/>
                <a:ext cx="716400" cy="7163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51" h="21600" extrusionOk="0">
                    <a:moveTo>
                      <a:pt x="19313" y="4353"/>
                    </a:moveTo>
                    <a:lnTo>
                      <a:pt x="16178" y="7496"/>
                    </a:lnTo>
                    <a:cubicBezTo>
                      <a:pt x="16034" y="7640"/>
                      <a:pt x="15980" y="7851"/>
                      <a:pt x="16036" y="8047"/>
                    </a:cubicBezTo>
                    <a:lnTo>
                      <a:pt x="18732" y="17470"/>
                    </a:lnTo>
                    <a:cubicBezTo>
                      <a:pt x="18788" y="17666"/>
                      <a:pt x="18734" y="17878"/>
                      <a:pt x="18590" y="18022"/>
                    </a:cubicBezTo>
                    <a:lnTo>
                      <a:pt x="17170" y="19445"/>
                    </a:lnTo>
                    <a:cubicBezTo>
                      <a:pt x="17059" y="19556"/>
                      <a:pt x="16916" y="19609"/>
                      <a:pt x="16775" y="19609"/>
                    </a:cubicBezTo>
                    <a:cubicBezTo>
                      <a:pt x="16581" y="19609"/>
                      <a:pt x="16390" y="19510"/>
                      <a:pt x="16285" y="19322"/>
                    </a:cubicBezTo>
                    <a:lnTo>
                      <a:pt x="12375" y="12317"/>
                    </a:lnTo>
                    <a:cubicBezTo>
                      <a:pt x="12271" y="12129"/>
                      <a:pt x="12079" y="12029"/>
                      <a:pt x="11886" y="12029"/>
                    </a:cubicBezTo>
                    <a:cubicBezTo>
                      <a:pt x="11744" y="12029"/>
                      <a:pt x="11602" y="12083"/>
                      <a:pt x="11491" y="12194"/>
                    </a:cubicBezTo>
                    <a:lnTo>
                      <a:pt x="8519" y="15172"/>
                    </a:lnTo>
                    <a:cubicBezTo>
                      <a:pt x="8388" y="15304"/>
                      <a:pt x="8330" y="15492"/>
                      <a:pt x="8365" y="15674"/>
                    </a:cubicBezTo>
                    <a:lnTo>
                      <a:pt x="8996" y="18989"/>
                    </a:lnTo>
                    <a:cubicBezTo>
                      <a:pt x="9031" y="19171"/>
                      <a:pt x="8973" y="19359"/>
                      <a:pt x="8842" y="19491"/>
                    </a:cubicBezTo>
                    <a:lnTo>
                      <a:pt x="8441" y="19893"/>
                    </a:lnTo>
                    <a:cubicBezTo>
                      <a:pt x="8330" y="20004"/>
                      <a:pt x="8187" y="20058"/>
                      <a:pt x="8046" y="20058"/>
                    </a:cubicBezTo>
                    <a:cubicBezTo>
                      <a:pt x="7852" y="20058"/>
                      <a:pt x="7661" y="19958"/>
                      <a:pt x="7556" y="19770"/>
                    </a:cubicBezTo>
                    <a:lnTo>
                      <a:pt x="5577" y="16226"/>
                    </a:lnTo>
                    <a:cubicBezTo>
                      <a:pt x="5526" y="16136"/>
                      <a:pt x="5452" y="16061"/>
                      <a:pt x="5362" y="16010"/>
                    </a:cubicBezTo>
                    <a:lnTo>
                      <a:pt x="1826" y="14027"/>
                    </a:lnTo>
                    <a:cubicBezTo>
                      <a:pt x="1502" y="13845"/>
                      <a:pt x="1441" y="13403"/>
                      <a:pt x="1703" y="13141"/>
                    </a:cubicBezTo>
                    <a:lnTo>
                      <a:pt x="2105" y="12738"/>
                    </a:lnTo>
                    <a:cubicBezTo>
                      <a:pt x="2211" y="12632"/>
                      <a:pt x="2354" y="12574"/>
                      <a:pt x="2501" y="12574"/>
                    </a:cubicBezTo>
                    <a:cubicBezTo>
                      <a:pt x="2536" y="12574"/>
                      <a:pt x="2571" y="12577"/>
                      <a:pt x="2606" y="12584"/>
                    </a:cubicBezTo>
                    <a:lnTo>
                      <a:pt x="5913" y="13216"/>
                    </a:lnTo>
                    <a:cubicBezTo>
                      <a:pt x="5948" y="13223"/>
                      <a:pt x="5983" y="13226"/>
                      <a:pt x="6018" y="13226"/>
                    </a:cubicBezTo>
                    <a:cubicBezTo>
                      <a:pt x="6165" y="13226"/>
                      <a:pt x="6308" y="13168"/>
                      <a:pt x="6414" y="13062"/>
                    </a:cubicBezTo>
                    <a:lnTo>
                      <a:pt x="9385" y="10083"/>
                    </a:lnTo>
                    <a:cubicBezTo>
                      <a:pt x="9648" y="9820"/>
                      <a:pt x="9587" y="9379"/>
                      <a:pt x="9263" y="9197"/>
                    </a:cubicBezTo>
                    <a:lnTo>
                      <a:pt x="2273" y="5278"/>
                    </a:lnTo>
                    <a:cubicBezTo>
                      <a:pt x="1949" y="5097"/>
                      <a:pt x="1888" y="4655"/>
                      <a:pt x="2150" y="4392"/>
                    </a:cubicBezTo>
                    <a:lnTo>
                      <a:pt x="3571" y="2968"/>
                    </a:lnTo>
                    <a:cubicBezTo>
                      <a:pt x="3677" y="2862"/>
                      <a:pt x="3820" y="2804"/>
                      <a:pt x="3966" y="2804"/>
                    </a:cubicBezTo>
                    <a:cubicBezTo>
                      <a:pt x="4018" y="2804"/>
                      <a:pt x="4070" y="2811"/>
                      <a:pt x="4121" y="2826"/>
                    </a:cubicBezTo>
                    <a:lnTo>
                      <a:pt x="13523" y="5528"/>
                    </a:lnTo>
                    <a:cubicBezTo>
                      <a:pt x="13574" y="5543"/>
                      <a:pt x="13625" y="5550"/>
                      <a:pt x="13677" y="5550"/>
                    </a:cubicBezTo>
                    <a:cubicBezTo>
                      <a:pt x="13823" y="5550"/>
                      <a:pt x="13966" y="5493"/>
                      <a:pt x="14073" y="5386"/>
                    </a:cubicBezTo>
                    <a:lnTo>
                      <a:pt x="17208" y="2243"/>
                    </a:lnTo>
                    <a:cubicBezTo>
                      <a:pt x="17593" y="1857"/>
                      <a:pt x="18321" y="1542"/>
                      <a:pt x="18937" y="1542"/>
                    </a:cubicBezTo>
                    <a:cubicBezTo>
                      <a:pt x="19252" y="1542"/>
                      <a:pt x="19538" y="1624"/>
                      <a:pt x="19734" y="1821"/>
                    </a:cubicBezTo>
                    <a:cubicBezTo>
                      <a:pt x="20316" y="2404"/>
                      <a:pt x="19895" y="3770"/>
                      <a:pt x="19313" y="4353"/>
                    </a:cubicBezTo>
                    <a:cubicBezTo>
                      <a:pt x="19313" y="4353"/>
                      <a:pt x="19313" y="4353"/>
                      <a:pt x="19313" y="4353"/>
                    </a:cubicBezTo>
                    <a:close/>
                    <a:moveTo>
                      <a:pt x="20822" y="731"/>
                    </a:moveTo>
                    <a:cubicBezTo>
                      <a:pt x="20557" y="465"/>
                      <a:pt x="20235" y="268"/>
                      <a:pt x="19866" y="145"/>
                    </a:cubicBezTo>
                    <a:cubicBezTo>
                      <a:pt x="19578" y="49"/>
                      <a:pt x="19266" y="0"/>
                      <a:pt x="18937" y="0"/>
                    </a:cubicBezTo>
                    <a:cubicBezTo>
                      <a:pt x="18441" y="0"/>
                      <a:pt x="17909" y="111"/>
                      <a:pt x="17399" y="322"/>
                    </a:cubicBezTo>
                    <a:cubicBezTo>
                      <a:pt x="16897" y="530"/>
                      <a:pt x="16455" y="817"/>
                      <a:pt x="16120" y="1153"/>
                    </a:cubicBezTo>
                    <a:lnTo>
                      <a:pt x="13392" y="3887"/>
                    </a:lnTo>
                    <a:lnTo>
                      <a:pt x="4545" y="1343"/>
                    </a:lnTo>
                    <a:cubicBezTo>
                      <a:pt x="4357" y="1289"/>
                      <a:pt x="4162" y="1262"/>
                      <a:pt x="3966" y="1262"/>
                    </a:cubicBezTo>
                    <a:cubicBezTo>
                      <a:pt x="3691" y="1262"/>
                      <a:pt x="3423" y="1315"/>
                      <a:pt x="3169" y="1420"/>
                    </a:cubicBezTo>
                    <a:cubicBezTo>
                      <a:pt x="2911" y="1526"/>
                      <a:pt x="2680" y="1680"/>
                      <a:pt x="2482" y="1878"/>
                    </a:cubicBezTo>
                    <a:lnTo>
                      <a:pt x="1062" y="3301"/>
                    </a:lnTo>
                    <a:cubicBezTo>
                      <a:pt x="828" y="3536"/>
                      <a:pt x="650" y="3827"/>
                      <a:pt x="549" y="4142"/>
                    </a:cubicBezTo>
                    <a:cubicBezTo>
                      <a:pt x="452" y="4442"/>
                      <a:pt x="424" y="4765"/>
                      <a:pt x="467" y="5077"/>
                    </a:cubicBezTo>
                    <a:cubicBezTo>
                      <a:pt x="511" y="5389"/>
                      <a:pt x="625" y="5693"/>
                      <a:pt x="799" y="5955"/>
                    </a:cubicBezTo>
                    <a:cubicBezTo>
                      <a:pt x="982" y="6230"/>
                      <a:pt x="1232" y="6462"/>
                      <a:pt x="1522" y="6624"/>
                    </a:cubicBezTo>
                    <a:lnTo>
                      <a:pt x="7382" y="9910"/>
                    </a:lnTo>
                    <a:lnTo>
                      <a:pt x="5692" y="11604"/>
                    </a:lnTo>
                    <a:lnTo>
                      <a:pt x="2894" y="11069"/>
                    </a:lnTo>
                    <a:cubicBezTo>
                      <a:pt x="2765" y="11044"/>
                      <a:pt x="2632" y="11031"/>
                      <a:pt x="2501" y="11031"/>
                    </a:cubicBezTo>
                    <a:cubicBezTo>
                      <a:pt x="2225" y="11031"/>
                      <a:pt x="1956" y="11085"/>
                      <a:pt x="1701" y="11190"/>
                    </a:cubicBezTo>
                    <a:cubicBezTo>
                      <a:pt x="1444" y="11296"/>
                      <a:pt x="1213" y="11450"/>
                      <a:pt x="1017" y="11647"/>
                    </a:cubicBezTo>
                    <a:lnTo>
                      <a:pt x="615" y="12050"/>
                    </a:lnTo>
                    <a:cubicBezTo>
                      <a:pt x="380" y="12285"/>
                      <a:pt x="203" y="12576"/>
                      <a:pt x="101" y="12891"/>
                    </a:cubicBezTo>
                    <a:cubicBezTo>
                      <a:pt x="5" y="13191"/>
                      <a:pt x="-23" y="13513"/>
                      <a:pt x="20" y="13826"/>
                    </a:cubicBezTo>
                    <a:cubicBezTo>
                      <a:pt x="63" y="14138"/>
                      <a:pt x="178" y="14441"/>
                      <a:pt x="352" y="14703"/>
                    </a:cubicBezTo>
                    <a:cubicBezTo>
                      <a:pt x="535" y="14979"/>
                      <a:pt x="785" y="15210"/>
                      <a:pt x="1074" y="15373"/>
                    </a:cubicBezTo>
                    <a:lnTo>
                      <a:pt x="4369" y="17221"/>
                    </a:lnTo>
                    <a:lnTo>
                      <a:pt x="6213" y="20524"/>
                    </a:lnTo>
                    <a:cubicBezTo>
                      <a:pt x="6584" y="21188"/>
                      <a:pt x="7286" y="21600"/>
                      <a:pt x="8046" y="21600"/>
                    </a:cubicBezTo>
                    <a:cubicBezTo>
                      <a:pt x="8606" y="21600"/>
                      <a:pt x="9132" y="21381"/>
                      <a:pt x="9529" y="20984"/>
                    </a:cubicBezTo>
                    <a:lnTo>
                      <a:pt x="9930" y="20581"/>
                    </a:lnTo>
                    <a:cubicBezTo>
                      <a:pt x="10422" y="20088"/>
                      <a:pt x="10638" y="19385"/>
                      <a:pt x="10508" y="18700"/>
                    </a:cubicBezTo>
                    <a:lnTo>
                      <a:pt x="9974" y="15896"/>
                    </a:lnTo>
                    <a:lnTo>
                      <a:pt x="11664" y="14201"/>
                    </a:lnTo>
                    <a:lnTo>
                      <a:pt x="14942" y="20075"/>
                    </a:lnTo>
                    <a:cubicBezTo>
                      <a:pt x="15313" y="20739"/>
                      <a:pt x="16015" y="21152"/>
                      <a:pt x="16775" y="21152"/>
                    </a:cubicBezTo>
                    <a:cubicBezTo>
                      <a:pt x="17335" y="21152"/>
                      <a:pt x="17861" y="20933"/>
                      <a:pt x="18258" y="20536"/>
                    </a:cubicBezTo>
                    <a:lnTo>
                      <a:pt x="19678" y="19113"/>
                    </a:lnTo>
                    <a:cubicBezTo>
                      <a:pt x="20217" y="18572"/>
                      <a:pt x="20422" y="17780"/>
                      <a:pt x="20211" y="17045"/>
                    </a:cubicBezTo>
                    <a:lnTo>
                      <a:pt x="17674" y="8178"/>
                    </a:lnTo>
                    <a:lnTo>
                      <a:pt x="20402" y="5443"/>
                    </a:lnTo>
                    <a:cubicBezTo>
                      <a:pt x="20900" y="4943"/>
                      <a:pt x="21298" y="4185"/>
                      <a:pt x="21464" y="3413"/>
                    </a:cubicBezTo>
                    <a:cubicBezTo>
                      <a:pt x="21559" y="2971"/>
                      <a:pt x="21577" y="2546"/>
                      <a:pt x="21517" y="2149"/>
                    </a:cubicBezTo>
                    <a:cubicBezTo>
                      <a:pt x="21432" y="1592"/>
                      <a:pt x="21192" y="1102"/>
                      <a:pt x="20822" y="731"/>
                    </a:cubicBezTo>
                    <a:cubicBezTo>
                      <a:pt x="20822" y="731"/>
                      <a:pt x="20822" y="731"/>
                      <a:pt x="20822" y="73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9" name="Group 9">
              <a:extLst>
                <a:ext uri="{FF2B5EF4-FFF2-40B4-BE49-F238E27FC236}">
                  <a16:creationId xmlns:a16="http://schemas.microsoft.com/office/drawing/2014/main" xmlns="" id="{687D8383-58A7-41BE-A1A0-8A9F03E1B539}"/>
                </a:ext>
              </a:extLst>
            </p:cNvPr>
            <p:cNvGrpSpPr/>
            <p:nvPr/>
          </p:nvGrpSpPr>
          <p:grpSpPr>
            <a:xfrm>
              <a:off x="1597287" y="2451718"/>
              <a:ext cx="3635639" cy="488596"/>
              <a:chOff x="1620551" y="2177145"/>
              <a:chExt cx="3635639" cy="488596"/>
            </a:xfrm>
          </p:grpSpPr>
          <p:sp>
            <p:nvSpPr>
              <p:cNvPr id="29" name="Rectangle 19">
                <a:extLst>
                  <a:ext uri="{FF2B5EF4-FFF2-40B4-BE49-F238E27FC236}">
                    <a16:creationId xmlns:a16="http://schemas.microsoft.com/office/drawing/2014/main" xmlns="" id="{EB88B302-F2BC-48BC-975D-84CFC48B285A}"/>
                  </a:ext>
                </a:extLst>
              </p:cNvPr>
              <p:cNvSpPr/>
              <p:nvPr/>
            </p:nvSpPr>
            <p:spPr>
              <a:xfrm>
                <a:off x="1620551" y="2177145"/>
                <a:ext cx="1252614" cy="28854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lc="http://schemas.openxmlformats.org/drawingml/2006/lockedCanvas" xmlns:ma14="http://schemas.microsoft.com/office/mac/drawingml/2011/main" xmlns:dgm="http://schemas.openxmlformats.org/drawingml/2006/diagram" xmlns:p14="http://schemas.microsoft.com/office/powerpoint/2010/main" val="1"/>
                </a:ext>
              </a:extLst>
            </p:spPr>
            <p:txBody>
              <a:bodyPr wrap="none" lIns="288000" tIns="0" rIns="0" bIns="0" anchor="ctr" anchorCtr="0">
                <a:normAutofit/>
              </a:bodyPr>
              <a:lstStyle/>
              <a:p>
                <a:pPr lvl="0">
                  <a:defRPr sz="1800"/>
                </a:pPr>
                <a:r>
                  <a:rPr lang="zh-CN" altLang="en-US" sz="125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30" name="Rectangle 20">
                <a:extLst>
                  <a:ext uri="{FF2B5EF4-FFF2-40B4-BE49-F238E27FC236}">
                    <a16:creationId xmlns:a16="http://schemas.microsoft.com/office/drawing/2014/main" xmlns="" id="{FFE9FFB4-71B4-4040-A491-546D9578069C}"/>
                  </a:ext>
                </a:extLst>
              </p:cNvPr>
              <p:cNvSpPr/>
              <p:nvPr/>
            </p:nvSpPr>
            <p:spPr>
              <a:xfrm>
                <a:off x="1620551" y="2465686"/>
                <a:ext cx="3635639" cy="200055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lc="http://schemas.openxmlformats.org/drawingml/2006/lockedCanvas" xmlns:ma14="http://schemas.microsoft.com/office/mac/drawingml/2011/main" xmlns:dgm="http://schemas.openxmlformats.org/drawingml/2006/diagram" xmlns:p14="http://schemas.microsoft.com/office/powerpoint/2010/main" val="1"/>
                </a:ext>
              </a:extLst>
            </p:spPr>
            <p:txBody>
              <a:bodyPr wrap="square" lIns="288000" tIns="0" rIns="0" bIns="0">
                <a:normAutofit/>
              </a:bodyPr>
              <a:lstStyle/>
              <a:p>
                <a:pPr lvl="0">
                  <a:lnSpc>
                    <a:spcPct val="120000"/>
                  </a:lnSpc>
                  <a:defRPr sz="1800"/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</a:p>
            </p:txBody>
          </p:sp>
        </p:grpSp>
      </p:grpSp>
      <p:grpSp>
        <p:nvGrpSpPr>
          <p:cNvPr id="44" name="千图PPT彼岸天：ID 8661124库_组合 43">
            <a:extLst>
              <a:ext uri="{FF2B5EF4-FFF2-40B4-BE49-F238E27FC236}">
                <a16:creationId xmlns:a16="http://schemas.microsoft.com/office/drawing/2014/main" xmlns="" id="{D69FD226-EAC8-4B1A-A81A-3E5661D76823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1019436" y="3249903"/>
            <a:ext cx="4213490" cy="577851"/>
            <a:chOff x="1019436" y="3249903"/>
            <a:chExt cx="4213490" cy="577851"/>
          </a:xfrm>
        </p:grpSpPr>
        <p:grpSp>
          <p:nvGrpSpPr>
            <p:cNvPr id="16" name="Group 6">
              <a:extLst>
                <a:ext uri="{FF2B5EF4-FFF2-40B4-BE49-F238E27FC236}">
                  <a16:creationId xmlns:a16="http://schemas.microsoft.com/office/drawing/2014/main" xmlns="" id="{102A0C5B-1CFC-4BF0-BF92-2471B7B2BD68}"/>
                </a:ext>
              </a:extLst>
            </p:cNvPr>
            <p:cNvGrpSpPr/>
            <p:nvPr/>
          </p:nvGrpSpPr>
          <p:grpSpPr>
            <a:xfrm>
              <a:off x="1019436" y="3249903"/>
              <a:ext cx="577851" cy="577851"/>
              <a:chOff x="0" y="0"/>
              <a:chExt cx="1155700" cy="1155700"/>
            </a:xfrm>
          </p:grpSpPr>
          <p:sp>
            <p:nvSpPr>
              <p:cNvPr id="35" name="Rectangle: Rounded Corners 25">
                <a:extLst>
                  <a:ext uri="{FF2B5EF4-FFF2-40B4-BE49-F238E27FC236}">
                    <a16:creationId xmlns:a16="http://schemas.microsoft.com/office/drawing/2014/main" xmlns="" id="{2AE18BCA-7CB0-4E8B-94BB-CF254608802B}"/>
                  </a:ext>
                </a:extLst>
              </p:cNvPr>
              <p:cNvSpPr/>
              <p:nvPr/>
            </p:nvSpPr>
            <p:spPr>
              <a:xfrm>
                <a:off x="0" y="0"/>
                <a:ext cx="1155700" cy="1155700"/>
              </a:xfrm>
              <a:prstGeom prst="roundRect">
                <a:avLst>
                  <a:gd name="adj" fmla="val 15000"/>
                </a:avLst>
              </a:pr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Freeform: Shape 26">
                <a:extLst>
                  <a:ext uri="{FF2B5EF4-FFF2-40B4-BE49-F238E27FC236}">
                    <a16:creationId xmlns:a16="http://schemas.microsoft.com/office/drawing/2014/main" xmlns="" id="{9FA24914-A2DF-4DFC-914C-FFFE850696FA}"/>
                  </a:ext>
                </a:extLst>
              </p:cNvPr>
              <p:cNvSpPr/>
              <p:nvPr/>
            </p:nvSpPr>
            <p:spPr>
              <a:xfrm>
                <a:off x="183806" y="229985"/>
                <a:ext cx="825501" cy="6501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2" h="21600" extrusionOk="0">
                    <a:moveTo>
                      <a:pt x="4687" y="0"/>
                    </a:moveTo>
                    <a:cubicBezTo>
                      <a:pt x="4388" y="0"/>
                      <a:pt x="4151" y="312"/>
                      <a:pt x="4151" y="692"/>
                    </a:cubicBezTo>
                    <a:lnTo>
                      <a:pt x="4151" y="2973"/>
                    </a:lnTo>
                    <a:lnTo>
                      <a:pt x="1922" y="2973"/>
                    </a:lnTo>
                    <a:cubicBezTo>
                      <a:pt x="1624" y="2973"/>
                      <a:pt x="1385" y="3276"/>
                      <a:pt x="1385" y="3655"/>
                    </a:cubicBezTo>
                    <a:lnTo>
                      <a:pt x="1385" y="6952"/>
                    </a:lnTo>
                    <a:lnTo>
                      <a:pt x="539" y="6952"/>
                    </a:lnTo>
                    <a:cubicBezTo>
                      <a:pt x="371" y="6952"/>
                      <a:pt x="218" y="7053"/>
                      <a:pt x="116" y="7221"/>
                    </a:cubicBezTo>
                    <a:cubicBezTo>
                      <a:pt x="13" y="7389"/>
                      <a:pt x="-25" y="7608"/>
                      <a:pt x="17" y="7814"/>
                    </a:cubicBezTo>
                    <a:lnTo>
                      <a:pt x="1844" y="16813"/>
                    </a:lnTo>
                    <a:cubicBezTo>
                      <a:pt x="1891" y="17045"/>
                      <a:pt x="2030" y="17228"/>
                      <a:pt x="2211" y="17298"/>
                    </a:cubicBezTo>
                    <a:cubicBezTo>
                      <a:pt x="2642" y="17465"/>
                      <a:pt x="2944" y="17745"/>
                      <a:pt x="3212" y="17999"/>
                    </a:cubicBezTo>
                    <a:cubicBezTo>
                      <a:pt x="3604" y="18368"/>
                      <a:pt x="3943" y="18690"/>
                      <a:pt x="4652" y="18690"/>
                    </a:cubicBezTo>
                    <a:cubicBezTo>
                      <a:pt x="5361" y="18690"/>
                      <a:pt x="5699" y="18368"/>
                      <a:pt x="6091" y="17999"/>
                    </a:cubicBezTo>
                    <a:cubicBezTo>
                      <a:pt x="6514" y="17600"/>
                      <a:pt x="6994" y="17145"/>
                      <a:pt x="7918" y="17145"/>
                    </a:cubicBezTo>
                    <a:cubicBezTo>
                      <a:pt x="8840" y="17145"/>
                      <a:pt x="9315" y="17600"/>
                      <a:pt x="9738" y="17999"/>
                    </a:cubicBezTo>
                    <a:cubicBezTo>
                      <a:pt x="10130" y="18368"/>
                      <a:pt x="10467" y="18690"/>
                      <a:pt x="11177" y="18690"/>
                    </a:cubicBezTo>
                    <a:cubicBezTo>
                      <a:pt x="11887" y="18690"/>
                      <a:pt x="12231" y="18368"/>
                      <a:pt x="12623" y="17999"/>
                    </a:cubicBezTo>
                    <a:cubicBezTo>
                      <a:pt x="13046" y="17600"/>
                      <a:pt x="13519" y="17145"/>
                      <a:pt x="14443" y="17145"/>
                    </a:cubicBezTo>
                    <a:cubicBezTo>
                      <a:pt x="14876" y="17145"/>
                      <a:pt x="15253" y="17251"/>
                      <a:pt x="15600" y="17460"/>
                    </a:cubicBezTo>
                    <a:cubicBezTo>
                      <a:pt x="15836" y="17602"/>
                      <a:pt x="16125" y="17506"/>
                      <a:pt x="16277" y="17235"/>
                    </a:cubicBezTo>
                    <a:lnTo>
                      <a:pt x="21441" y="8038"/>
                    </a:lnTo>
                    <a:cubicBezTo>
                      <a:pt x="21558" y="7829"/>
                      <a:pt x="21575" y="7558"/>
                      <a:pt x="21483" y="7329"/>
                    </a:cubicBezTo>
                    <a:cubicBezTo>
                      <a:pt x="21390" y="7099"/>
                      <a:pt x="21205" y="6952"/>
                      <a:pt x="21003" y="6952"/>
                    </a:cubicBezTo>
                    <a:lnTo>
                      <a:pt x="16884" y="6952"/>
                    </a:lnTo>
                    <a:lnTo>
                      <a:pt x="15861" y="3422"/>
                    </a:lnTo>
                    <a:cubicBezTo>
                      <a:pt x="15783" y="3152"/>
                      <a:pt x="15579" y="2973"/>
                      <a:pt x="15353" y="2973"/>
                    </a:cubicBezTo>
                    <a:lnTo>
                      <a:pt x="8341" y="2973"/>
                    </a:lnTo>
                    <a:lnTo>
                      <a:pt x="7706" y="476"/>
                    </a:lnTo>
                    <a:cubicBezTo>
                      <a:pt x="7634" y="193"/>
                      <a:pt x="7425" y="0"/>
                      <a:pt x="7191" y="0"/>
                    </a:cubicBezTo>
                    <a:lnTo>
                      <a:pt x="4687" y="0"/>
                    </a:lnTo>
                    <a:close/>
                    <a:moveTo>
                      <a:pt x="5230" y="1374"/>
                    </a:moveTo>
                    <a:cubicBezTo>
                      <a:pt x="5230" y="1374"/>
                      <a:pt x="6803" y="1374"/>
                      <a:pt x="6803" y="1374"/>
                    </a:cubicBezTo>
                    <a:lnTo>
                      <a:pt x="7212" y="2973"/>
                    </a:lnTo>
                    <a:lnTo>
                      <a:pt x="5230" y="2973"/>
                    </a:lnTo>
                    <a:lnTo>
                      <a:pt x="5230" y="1374"/>
                    </a:lnTo>
                    <a:close/>
                    <a:moveTo>
                      <a:pt x="2465" y="4347"/>
                    </a:moveTo>
                    <a:cubicBezTo>
                      <a:pt x="2465" y="4347"/>
                      <a:pt x="4292" y="4347"/>
                      <a:pt x="4292" y="4347"/>
                    </a:cubicBezTo>
                    <a:lnTo>
                      <a:pt x="14979" y="4347"/>
                    </a:lnTo>
                    <a:lnTo>
                      <a:pt x="15734" y="6952"/>
                    </a:lnTo>
                    <a:lnTo>
                      <a:pt x="2465" y="6952"/>
                    </a:lnTo>
                    <a:lnTo>
                      <a:pt x="2465" y="4347"/>
                    </a:lnTo>
                    <a:close/>
                    <a:moveTo>
                      <a:pt x="1237" y="8326"/>
                    </a:moveTo>
                    <a:lnTo>
                      <a:pt x="19952" y="8326"/>
                    </a:lnTo>
                    <a:cubicBezTo>
                      <a:pt x="19952" y="8326"/>
                      <a:pt x="15642" y="16005"/>
                      <a:pt x="15642" y="16005"/>
                    </a:cubicBezTo>
                    <a:cubicBezTo>
                      <a:pt x="15270" y="15852"/>
                      <a:pt x="14871" y="15771"/>
                      <a:pt x="14443" y="15771"/>
                    </a:cubicBezTo>
                    <a:cubicBezTo>
                      <a:pt x="13163" y="15771"/>
                      <a:pt x="12447" y="16447"/>
                      <a:pt x="11974" y="16894"/>
                    </a:cubicBezTo>
                    <a:cubicBezTo>
                      <a:pt x="11633" y="17215"/>
                      <a:pt x="11530" y="17316"/>
                      <a:pt x="11177" y="17316"/>
                    </a:cubicBezTo>
                    <a:cubicBezTo>
                      <a:pt x="10824" y="17316"/>
                      <a:pt x="10721" y="17215"/>
                      <a:pt x="10380" y="16894"/>
                    </a:cubicBezTo>
                    <a:cubicBezTo>
                      <a:pt x="9907" y="16447"/>
                      <a:pt x="9196" y="15771"/>
                      <a:pt x="7918" y="15771"/>
                    </a:cubicBezTo>
                    <a:cubicBezTo>
                      <a:pt x="6638" y="15771"/>
                      <a:pt x="5923" y="16447"/>
                      <a:pt x="5449" y="16894"/>
                    </a:cubicBezTo>
                    <a:cubicBezTo>
                      <a:pt x="5108" y="17215"/>
                      <a:pt x="5004" y="17316"/>
                      <a:pt x="4652" y="17316"/>
                    </a:cubicBezTo>
                    <a:cubicBezTo>
                      <a:pt x="4298" y="17316"/>
                      <a:pt x="4195" y="17215"/>
                      <a:pt x="3854" y="16894"/>
                    </a:cubicBezTo>
                    <a:cubicBezTo>
                      <a:pt x="3601" y="16656"/>
                      <a:pt x="3272" y="16347"/>
                      <a:pt x="2817" y="16112"/>
                    </a:cubicBezTo>
                    <a:lnTo>
                      <a:pt x="1237" y="8326"/>
                    </a:lnTo>
                    <a:close/>
                    <a:moveTo>
                      <a:pt x="1442" y="18681"/>
                    </a:moveTo>
                    <a:cubicBezTo>
                      <a:pt x="1144" y="18681"/>
                      <a:pt x="906" y="18993"/>
                      <a:pt x="906" y="19373"/>
                    </a:cubicBezTo>
                    <a:cubicBezTo>
                      <a:pt x="906" y="19752"/>
                      <a:pt x="1144" y="20055"/>
                      <a:pt x="1442" y="20055"/>
                    </a:cubicBezTo>
                    <a:cubicBezTo>
                      <a:pt x="2365" y="20055"/>
                      <a:pt x="2846" y="20510"/>
                      <a:pt x="3269" y="20908"/>
                    </a:cubicBezTo>
                    <a:cubicBezTo>
                      <a:pt x="3660" y="21278"/>
                      <a:pt x="3999" y="21600"/>
                      <a:pt x="4708" y="21600"/>
                    </a:cubicBezTo>
                    <a:cubicBezTo>
                      <a:pt x="5417" y="21600"/>
                      <a:pt x="5755" y="21278"/>
                      <a:pt x="6147" y="20908"/>
                    </a:cubicBezTo>
                    <a:cubicBezTo>
                      <a:pt x="6570" y="20510"/>
                      <a:pt x="7051" y="20055"/>
                      <a:pt x="7974" y="20055"/>
                    </a:cubicBezTo>
                    <a:cubicBezTo>
                      <a:pt x="8897" y="20055"/>
                      <a:pt x="9378" y="20510"/>
                      <a:pt x="9801" y="20908"/>
                    </a:cubicBezTo>
                    <a:cubicBezTo>
                      <a:pt x="10193" y="21278"/>
                      <a:pt x="10530" y="21600"/>
                      <a:pt x="11240" y="21600"/>
                    </a:cubicBezTo>
                    <a:cubicBezTo>
                      <a:pt x="11949" y="21600"/>
                      <a:pt x="12287" y="21278"/>
                      <a:pt x="12679" y="20908"/>
                    </a:cubicBezTo>
                    <a:cubicBezTo>
                      <a:pt x="13102" y="20510"/>
                      <a:pt x="13577" y="20055"/>
                      <a:pt x="14499" y="20055"/>
                    </a:cubicBezTo>
                    <a:cubicBezTo>
                      <a:pt x="15423" y="20055"/>
                      <a:pt x="15904" y="20510"/>
                      <a:pt x="16326" y="20908"/>
                    </a:cubicBezTo>
                    <a:cubicBezTo>
                      <a:pt x="16718" y="21278"/>
                      <a:pt x="17056" y="21600"/>
                      <a:pt x="17765" y="21600"/>
                    </a:cubicBezTo>
                    <a:cubicBezTo>
                      <a:pt x="18063" y="21600"/>
                      <a:pt x="18309" y="21288"/>
                      <a:pt x="18309" y="20908"/>
                    </a:cubicBezTo>
                    <a:cubicBezTo>
                      <a:pt x="18309" y="20529"/>
                      <a:pt x="18063" y="20226"/>
                      <a:pt x="17765" y="20226"/>
                    </a:cubicBezTo>
                    <a:cubicBezTo>
                      <a:pt x="17412" y="20226"/>
                      <a:pt x="17309" y="20125"/>
                      <a:pt x="16968" y="19804"/>
                    </a:cubicBezTo>
                    <a:cubicBezTo>
                      <a:pt x="16494" y="19357"/>
                      <a:pt x="15779" y="18681"/>
                      <a:pt x="14499" y="18681"/>
                    </a:cubicBezTo>
                    <a:cubicBezTo>
                      <a:pt x="13221" y="18681"/>
                      <a:pt x="12510" y="19357"/>
                      <a:pt x="12037" y="19804"/>
                    </a:cubicBezTo>
                    <a:cubicBezTo>
                      <a:pt x="11697" y="20125"/>
                      <a:pt x="11593" y="20226"/>
                      <a:pt x="11240" y="20226"/>
                    </a:cubicBezTo>
                    <a:cubicBezTo>
                      <a:pt x="10887" y="20226"/>
                      <a:pt x="10785" y="20125"/>
                      <a:pt x="10443" y="19804"/>
                    </a:cubicBezTo>
                    <a:cubicBezTo>
                      <a:pt x="9970" y="19357"/>
                      <a:pt x="9253" y="18681"/>
                      <a:pt x="7974" y="18681"/>
                    </a:cubicBezTo>
                    <a:cubicBezTo>
                      <a:pt x="6695" y="18681"/>
                      <a:pt x="5978" y="19357"/>
                      <a:pt x="5505" y="19804"/>
                    </a:cubicBezTo>
                    <a:cubicBezTo>
                      <a:pt x="5164" y="20125"/>
                      <a:pt x="5061" y="20226"/>
                      <a:pt x="4708" y="20226"/>
                    </a:cubicBezTo>
                    <a:cubicBezTo>
                      <a:pt x="4355" y="20226"/>
                      <a:pt x="4252" y="20125"/>
                      <a:pt x="3911" y="19804"/>
                    </a:cubicBezTo>
                    <a:cubicBezTo>
                      <a:pt x="3438" y="19357"/>
                      <a:pt x="2721" y="18681"/>
                      <a:pt x="1442" y="1868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0" name="Group 10">
              <a:extLst>
                <a:ext uri="{FF2B5EF4-FFF2-40B4-BE49-F238E27FC236}">
                  <a16:creationId xmlns:a16="http://schemas.microsoft.com/office/drawing/2014/main" xmlns="" id="{8364FB94-73FC-4ABF-8816-648EF190E383}"/>
                </a:ext>
              </a:extLst>
            </p:cNvPr>
            <p:cNvGrpSpPr/>
            <p:nvPr/>
          </p:nvGrpSpPr>
          <p:grpSpPr>
            <a:xfrm>
              <a:off x="1597287" y="3267071"/>
              <a:ext cx="3635639" cy="488596"/>
              <a:chOff x="1620551" y="2177145"/>
              <a:chExt cx="3635639" cy="488596"/>
            </a:xfrm>
          </p:grpSpPr>
          <p:sp>
            <p:nvSpPr>
              <p:cNvPr id="27" name="Rectangle 17">
                <a:extLst>
                  <a:ext uri="{FF2B5EF4-FFF2-40B4-BE49-F238E27FC236}">
                    <a16:creationId xmlns:a16="http://schemas.microsoft.com/office/drawing/2014/main" xmlns="" id="{2478669B-56B2-4729-BB51-DD2D1DCA1F06}"/>
                  </a:ext>
                </a:extLst>
              </p:cNvPr>
              <p:cNvSpPr/>
              <p:nvPr/>
            </p:nvSpPr>
            <p:spPr>
              <a:xfrm>
                <a:off x="1620551" y="2177145"/>
                <a:ext cx="1252614" cy="28854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lc="http://schemas.openxmlformats.org/drawingml/2006/lockedCanvas" xmlns:ma14="http://schemas.microsoft.com/office/mac/drawingml/2011/main" xmlns:dgm="http://schemas.openxmlformats.org/drawingml/2006/diagram" xmlns:p14="http://schemas.microsoft.com/office/powerpoint/2010/main" val="1"/>
                </a:ext>
              </a:extLst>
            </p:spPr>
            <p:txBody>
              <a:bodyPr wrap="none" lIns="288000" tIns="0" rIns="0" bIns="0" anchor="ctr" anchorCtr="0">
                <a:normAutofit/>
              </a:bodyPr>
              <a:lstStyle/>
              <a:p>
                <a:pPr lvl="0">
                  <a:defRPr sz="1800"/>
                </a:pPr>
                <a:r>
                  <a:rPr lang="zh-CN" altLang="en-US" sz="125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28" name="Rectangle 18">
                <a:extLst>
                  <a:ext uri="{FF2B5EF4-FFF2-40B4-BE49-F238E27FC236}">
                    <a16:creationId xmlns:a16="http://schemas.microsoft.com/office/drawing/2014/main" xmlns="" id="{4AE74FF6-C4E9-4D8C-B838-150AA44E45F5}"/>
                  </a:ext>
                </a:extLst>
              </p:cNvPr>
              <p:cNvSpPr/>
              <p:nvPr/>
            </p:nvSpPr>
            <p:spPr>
              <a:xfrm>
                <a:off x="1620551" y="2465686"/>
                <a:ext cx="3635639" cy="200055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lc="http://schemas.openxmlformats.org/drawingml/2006/lockedCanvas" xmlns:ma14="http://schemas.microsoft.com/office/mac/drawingml/2011/main" xmlns:dgm="http://schemas.openxmlformats.org/drawingml/2006/diagram" xmlns:p14="http://schemas.microsoft.com/office/powerpoint/2010/main" val="1"/>
                </a:ext>
              </a:extLst>
            </p:spPr>
            <p:txBody>
              <a:bodyPr wrap="square" lIns="288000" tIns="0" rIns="0" bIns="0">
                <a:normAutofit/>
              </a:bodyPr>
              <a:lstStyle/>
              <a:p>
                <a:pPr lvl="0">
                  <a:lnSpc>
                    <a:spcPct val="120000"/>
                  </a:lnSpc>
                  <a:defRPr sz="1800"/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</a:p>
            </p:txBody>
          </p:sp>
        </p:grpSp>
      </p:grpSp>
      <p:grpSp>
        <p:nvGrpSpPr>
          <p:cNvPr id="45" name="千图PPT彼岸天：ID 8661124库_组合 44">
            <a:extLst>
              <a:ext uri="{FF2B5EF4-FFF2-40B4-BE49-F238E27FC236}">
                <a16:creationId xmlns:a16="http://schemas.microsoft.com/office/drawing/2014/main" xmlns="" id="{C374DBB0-447B-4003-809C-6C3FE4217B34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1019436" y="4042452"/>
            <a:ext cx="4213490" cy="577851"/>
            <a:chOff x="1019436" y="4042452"/>
            <a:chExt cx="4213490" cy="577851"/>
          </a:xfrm>
        </p:grpSpPr>
        <p:grpSp>
          <p:nvGrpSpPr>
            <p:cNvPr id="15" name="Group 5">
              <a:extLst>
                <a:ext uri="{FF2B5EF4-FFF2-40B4-BE49-F238E27FC236}">
                  <a16:creationId xmlns:a16="http://schemas.microsoft.com/office/drawing/2014/main" xmlns="" id="{1AAE7703-9B8A-47A8-B7BF-86C1D73D5391}"/>
                </a:ext>
              </a:extLst>
            </p:cNvPr>
            <p:cNvGrpSpPr/>
            <p:nvPr/>
          </p:nvGrpSpPr>
          <p:grpSpPr>
            <a:xfrm>
              <a:off x="1019436" y="4042452"/>
              <a:ext cx="577851" cy="577851"/>
              <a:chOff x="0" y="0"/>
              <a:chExt cx="1155700" cy="1155700"/>
            </a:xfrm>
          </p:grpSpPr>
          <p:sp>
            <p:nvSpPr>
              <p:cNvPr id="37" name="Rectangle: Rounded Corners 27">
                <a:extLst>
                  <a:ext uri="{FF2B5EF4-FFF2-40B4-BE49-F238E27FC236}">
                    <a16:creationId xmlns:a16="http://schemas.microsoft.com/office/drawing/2014/main" xmlns="" id="{AEBFCB39-7213-4540-942A-C52A21F646BC}"/>
                  </a:ext>
                </a:extLst>
              </p:cNvPr>
              <p:cNvSpPr/>
              <p:nvPr/>
            </p:nvSpPr>
            <p:spPr>
              <a:xfrm>
                <a:off x="0" y="0"/>
                <a:ext cx="1155700" cy="1155700"/>
              </a:xfrm>
              <a:prstGeom prst="roundRect">
                <a:avLst>
                  <a:gd name="adj" fmla="val 15000"/>
                </a:avLst>
              </a:pr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Freeform: Shape 28">
                <a:extLst>
                  <a:ext uri="{FF2B5EF4-FFF2-40B4-BE49-F238E27FC236}">
                    <a16:creationId xmlns:a16="http://schemas.microsoft.com/office/drawing/2014/main" xmlns="" id="{AEF1C769-110C-4B61-87EA-0D31ECA57032}"/>
                  </a:ext>
                </a:extLst>
              </p:cNvPr>
              <p:cNvSpPr/>
              <p:nvPr/>
            </p:nvSpPr>
            <p:spPr>
              <a:xfrm>
                <a:off x="262400" y="165671"/>
                <a:ext cx="668314" cy="8477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003" y="6729"/>
                    </a:moveTo>
                    <a:cubicBezTo>
                      <a:pt x="17891" y="6790"/>
                      <a:pt x="17842" y="6883"/>
                      <a:pt x="17842" y="6994"/>
                    </a:cubicBezTo>
                    <a:cubicBezTo>
                      <a:pt x="17842" y="7080"/>
                      <a:pt x="17901" y="7139"/>
                      <a:pt x="18015" y="7191"/>
                    </a:cubicBezTo>
                    <a:cubicBezTo>
                      <a:pt x="18122" y="7230"/>
                      <a:pt x="18344" y="7284"/>
                      <a:pt x="18697" y="7352"/>
                    </a:cubicBezTo>
                    <a:cubicBezTo>
                      <a:pt x="19207" y="7434"/>
                      <a:pt x="19552" y="7540"/>
                      <a:pt x="19715" y="7661"/>
                    </a:cubicBezTo>
                    <a:cubicBezTo>
                      <a:pt x="19899" y="7775"/>
                      <a:pt x="19976" y="7963"/>
                      <a:pt x="19976" y="8220"/>
                    </a:cubicBezTo>
                    <a:cubicBezTo>
                      <a:pt x="19976" y="8479"/>
                      <a:pt x="19851" y="8684"/>
                      <a:pt x="19591" y="8842"/>
                    </a:cubicBezTo>
                    <a:cubicBezTo>
                      <a:pt x="19332" y="8993"/>
                      <a:pt x="18985" y="9069"/>
                      <a:pt x="18546" y="9069"/>
                    </a:cubicBezTo>
                    <a:cubicBezTo>
                      <a:pt x="18091" y="9069"/>
                      <a:pt x="17748" y="8987"/>
                      <a:pt x="17505" y="8826"/>
                    </a:cubicBezTo>
                    <a:cubicBezTo>
                      <a:pt x="17256" y="8660"/>
                      <a:pt x="17122" y="8433"/>
                      <a:pt x="17105" y="8130"/>
                    </a:cubicBezTo>
                    <a:lnTo>
                      <a:pt x="17814" y="8130"/>
                    </a:lnTo>
                    <a:cubicBezTo>
                      <a:pt x="17814" y="8283"/>
                      <a:pt x="17879" y="8395"/>
                      <a:pt x="18015" y="8471"/>
                    </a:cubicBezTo>
                    <a:cubicBezTo>
                      <a:pt x="18132" y="8553"/>
                      <a:pt x="18312" y="8592"/>
                      <a:pt x="18546" y="8592"/>
                    </a:cubicBezTo>
                    <a:cubicBezTo>
                      <a:pt x="18773" y="8592"/>
                      <a:pt x="18957" y="8562"/>
                      <a:pt x="19091" y="8501"/>
                    </a:cubicBezTo>
                    <a:cubicBezTo>
                      <a:pt x="19217" y="8442"/>
                      <a:pt x="19283" y="8356"/>
                      <a:pt x="19283" y="8253"/>
                    </a:cubicBezTo>
                    <a:cubicBezTo>
                      <a:pt x="19283" y="8152"/>
                      <a:pt x="19234" y="8078"/>
                      <a:pt x="19148" y="8024"/>
                    </a:cubicBezTo>
                    <a:cubicBezTo>
                      <a:pt x="19054" y="7973"/>
                      <a:pt x="18860" y="7926"/>
                      <a:pt x="18555" y="7874"/>
                    </a:cubicBezTo>
                    <a:cubicBezTo>
                      <a:pt x="18003" y="7775"/>
                      <a:pt x="17623" y="7669"/>
                      <a:pt x="17440" y="7554"/>
                    </a:cubicBezTo>
                    <a:cubicBezTo>
                      <a:pt x="17256" y="7442"/>
                      <a:pt x="17161" y="7268"/>
                      <a:pt x="17161" y="7024"/>
                    </a:cubicBezTo>
                    <a:cubicBezTo>
                      <a:pt x="17161" y="6759"/>
                      <a:pt x="17278" y="6550"/>
                      <a:pt x="17527" y="6388"/>
                    </a:cubicBezTo>
                    <a:cubicBezTo>
                      <a:pt x="17776" y="6230"/>
                      <a:pt x="18103" y="6154"/>
                      <a:pt x="18524" y="6154"/>
                    </a:cubicBezTo>
                    <a:cubicBezTo>
                      <a:pt x="18919" y="6154"/>
                      <a:pt x="19234" y="6230"/>
                      <a:pt x="19487" y="6397"/>
                    </a:cubicBezTo>
                    <a:cubicBezTo>
                      <a:pt x="19737" y="6563"/>
                      <a:pt x="19868" y="6785"/>
                      <a:pt x="19899" y="7063"/>
                    </a:cubicBezTo>
                    <a:lnTo>
                      <a:pt x="19179" y="7063"/>
                    </a:lnTo>
                    <a:cubicBezTo>
                      <a:pt x="19169" y="6926"/>
                      <a:pt x="19091" y="6820"/>
                      <a:pt x="18967" y="6747"/>
                    </a:cubicBezTo>
                    <a:cubicBezTo>
                      <a:pt x="18832" y="6670"/>
                      <a:pt x="18648" y="6631"/>
                      <a:pt x="18437" y="6631"/>
                    </a:cubicBezTo>
                    <a:cubicBezTo>
                      <a:pt x="18257" y="6631"/>
                      <a:pt x="18103" y="6661"/>
                      <a:pt x="18003" y="6729"/>
                    </a:cubicBezTo>
                    <a:cubicBezTo>
                      <a:pt x="18003" y="6729"/>
                      <a:pt x="18003" y="6729"/>
                      <a:pt x="18003" y="6729"/>
                    </a:cubicBezTo>
                    <a:close/>
                    <a:moveTo>
                      <a:pt x="15761" y="7344"/>
                    </a:moveTo>
                    <a:cubicBezTo>
                      <a:pt x="15665" y="7405"/>
                      <a:pt x="15528" y="7434"/>
                      <a:pt x="15338" y="7434"/>
                    </a:cubicBezTo>
                    <a:lnTo>
                      <a:pt x="14490" y="7434"/>
                    </a:lnTo>
                    <a:lnTo>
                      <a:pt x="14490" y="6707"/>
                    </a:lnTo>
                    <a:lnTo>
                      <a:pt x="15366" y="6707"/>
                    </a:lnTo>
                    <a:cubicBezTo>
                      <a:pt x="15549" y="6707"/>
                      <a:pt x="15675" y="6738"/>
                      <a:pt x="15768" y="6798"/>
                    </a:cubicBezTo>
                    <a:cubicBezTo>
                      <a:pt x="15865" y="6857"/>
                      <a:pt x="15902" y="6950"/>
                      <a:pt x="15902" y="7070"/>
                    </a:cubicBezTo>
                    <a:cubicBezTo>
                      <a:pt x="15902" y="7191"/>
                      <a:pt x="15855" y="7284"/>
                      <a:pt x="15761" y="7344"/>
                    </a:cubicBezTo>
                    <a:cubicBezTo>
                      <a:pt x="15761" y="7344"/>
                      <a:pt x="15761" y="7344"/>
                      <a:pt x="15761" y="7344"/>
                    </a:cubicBezTo>
                    <a:close/>
                    <a:moveTo>
                      <a:pt x="16633" y="6994"/>
                    </a:moveTo>
                    <a:cubicBezTo>
                      <a:pt x="16633" y="6769"/>
                      <a:pt x="16526" y="6579"/>
                      <a:pt x="16326" y="6435"/>
                    </a:cubicBezTo>
                    <a:cubicBezTo>
                      <a:pt x="16124" y="6299"/>
                      <a:pt x="15855" y="6230"/>
                      <a:pt x="15518" y="6230"/>
                    </a:cubicBezTo>
                    <a:lnTo>
                      <a:pt x="13751" y="6230"/>
                    </a:lnTo>
                    <a:lnTo>
                      <a:pt x="13751" y="8993"/>
                    </a:lnTo>
                    <a:lnTo>
                      <a:pt x="14490" y="8993"/>
                    </a:lnTo>
                    <a:lnTo>
                      <a:pt x="14490" y="7904"/>
                    </a:lnTo>
                    <a:lnTo>
                      <a:pt x="15210" y="7904"/>
                    </a:lnTo>
                    <a:cubicBezTo>
                      <a:pt x="15432" y="7904"/>
                      <a:pt x="15577" y="7926"/>
                      <a:pt x="15665" y="7980"/>
                    </a:cubicBezTo>
                    <a:cubicBezTo>
                      <a:pt x="15761" y="8032"/>
                      <a:pt x="15800" y="8122"/>
                      <a:pt x="15800" y="8245"/>
                    </a:cubicBezTo>
                    <a:lnTo>
                      <a:pt x="15806" y="8494"/>
                    </a:lnTo>
                    <a:cubicBezTo>
                      <a:pt x="15806" y="8609"/>
                      <a:pt x="15815" y="8706"/>
                      <a:pt x="15837" y="8805"/>
                    </a:cubicBezTo>
                    <a:cubicBezTo>
                      <a:pt x="15855" y="8895"/>
                      <a:pt x="15865" y="8963"/>
                      <a:pt x="15886" y="8987"/>
                    </a:cubicBezTo>
                    <a:lnTo>
                      <a:pt x="16692" y="8987"/>
                    </a:lnTo>
                    <a:lnTo>
                      <a:pt x="16692" y="8919"/>
                    </a:lnTo>
                    <a:cubicBezTo>
                      <a:pt x="16633" y="8895"/>
                      <a:pt x="16585" y="8864"/>
                      <a:pt x="16575" y="8826"/>
                    </a:cubicBezTo>
                    <a:cubicBezTo>
                      <a:pt x="16547" y="8788"/>
                      <a:pt x="16538" y="8720"/>
                      <a:pt x="16526" y="8638"/>
                    </a:cubicBezTo>
                    <a:lnTo>
                      <a:pt x="16519" y="8184"/>
                    </a:lnTo>
                    <a:cubicBezTo>
                      <a:pt x="16508" y="7963"/>
                      <a:pt x="16401" y="7805"/>
                      <a:pt x="16202" y="7707"/>
                    </a:cubicBezTo>
                    <a:cubicBezTo>
                      <a:pt x="16174" y="7691"/>
                      <a:pt x="16135" y="7685"/>
                      <a:pt x="16086" y="7661"/>
                    </a:cubicBezTo>
                    <a:cubicBezTo>
                      <a:pt x="16163" y="7639"/>
                      <a:pt x="16230" y="7609"/>
                      <a:pt x="16298" y="7579"/>
                    </a:cubicBezTo>
                    <a:cubicBezTo>
                      <a:pt x="16519" y="7456"/>
                      <a:pt x="16633" y="7260"/>
                      <a:pt x="16633" y="6994"/>
                    </a:cubicBezTo>
                    <a:cubicBezTo>
                      <a:pt x="16633" y="6994"/>
                      <a:pt x="16633" y="6994"/>
                      <a:pt x="16633" y="6994"/>
                    </a:cubicBezTo>
                    <a:close/>
                    <a:moveTo>
                      <a:pt x="12311" y="8993"/>
                    </a:moveTo>
                    <a:lnTo>
                      <a:pt x="12311" y="7737"/>
                    </a:lnTo>
                    <a:lnTo>
                      <a:pt x="10936" y="7737"/>
                    </a:lnTo>
                    <a:lnTo>
                      <a:pt x="10936" y="8993"/>
                    </a:lnTo>
                    <a:lnTo>
                      <a:pt x="10200" y="8993"/>
                    </a:lnTo>
                    <a:lnTo>
                      <a:pt x="10200" y="6230"/>
                    </a:lnTo>
                    <a:lnTo>
                      <a:pt x="10936" y="6230"/>
                    </a:lnTo>
                    <a:lnTo>
                      <a:pt x="10936" y="7268"/>
                    </a:lnTo>
                    <a:lnTo>
                      <a:pt x="12311" y="7268"/>
                    </a:lnTo>
                    <a:lnTo>
                      <a:pt x="12311" y="6230"/>
                    </a:lnTo>
                    <a:lnTo>
                      <a:pt x="13033" y="6230"/>
                    </a:lnTo>
                    <a:lnTo>
                      <a:pt x="13033" y="8993"/>
                    </a:lnTo>
                    <a:cubicBezTo>
                      <a:pt x="13033" y="8993"/>
                      <a:pt x="12311" y="8993"/>
                      <a:pt x="12311" y="8993"/>
                    </a:cubicBezTo>
                    <a:close/>
                    <a:moveTo>
                      <a:pt x="16086" y="3348"/>
                    </a:moveTo>
                    <a:lnTo>
                      <a:pt x="16135" y="3271"/>
                    </a:lnTo>
                    <a:lnTo>
                      <a:pt x="17787" y="1111"/>
                    </a:lnTo>
                    <a:lnTo>
                      <a:pt x="17787" y="3348"/>
                    </a:lnTo>
                    <a:cubicBezTo>
                      <a:pt x="17787" y="3348"/>
                      <a:pt x="16086" y="3348"/>
                      <a:pt x="16086" y="3348"/>
                    </a:cubicBezTo>
                    <a:close/>
                    <a:moveTo>
                      <a:pt x="17787" y="5367"/>
                    </a:moveTo>
                    <a:lnTo>
                      <a:pt x="19104" y="5367"/>
                    </a:lnTo>
                    <a:lnTo>
                      <a:pt x="19104" y="4180"/>
                    </a:lnTo>
                    <a:lnTo>
                      <a:pt x="19868" y="4180"/>
                    </a:lnTo>
                    <a:lnTo>
                      <a:pt x="19868" y="3348"/>
                    </a:lnTo>
                    <a:lnTo>
                      <a:pt x="19104" y="3348"/>
                    </a:lnTo>
                    <a:lnTo>
                      <a:pt x="19104" y="0"/>
                    </a:lnTo>
                    <a:lnTo>
                      <a:pt x="17613" y="0"/>
                    </a:lnTo>
                    <a:lnTo>
                      <a:pt x="15106" y="3271"/>
                    </a:lnTo>
                    <a:lnTo>
                      <a:pt x="15106" y="4180"/>
                    </a:lnTo>
                    <a:lnTo>
                      <a:pt x="17787" y="4180"/>
                    </a:lnTo>
                    <a:cubicBezTo>
                      <a:pt x="17787" y="4180"/>
                      <a:pt x="17787" y="5367"/>
                      <a:pt x="17787" y="5367"/>
                    </a:cubicBezTo>
                    <a:close/>
                    <a:moveTo>
                      <a:pt x="14415" y="5367"/>
                    </a:moveTo>
                    <a:lnTo>
                      <a:pt x="9776" y="5367"/>
                    </a:lnTo>
                    <a:lnTo>
                      <a:pt x="9776" y="5360"/>
                    </a:lnTo>
                    <a:cubicBezTo>
                      <a:pt x="9776" y="4876"/>
                      <a:pt x="9929" y="4451"/>
                      <a:pt x="10247" y="4095"/>
                    </a:cubicBezTo>
                    <a:cubicBezTo>
                      <a:pt x="10563" y="3746"/>
                      <a:pt x="11159" y="3340"/>
                      <a:pt x="12024" y="2853"/>
                    </a:cubicBezTo>
                    <a:cubicBezTo>
                      <a:pt x="12410" y="2643"/>
                      <a:pt x="12676" y="2443"/>
                      <a:pt x="12841" y="2271"/>
                    </a:cubicBezTo>
                    <a:cubicBezTo>
                      <a:pt x="13003" y="2089"/>
                      <a:pt x="13081" y="1892"/>
                      <a:pt x="13081" y="1674"/>
                    </a:cubicBezTo>
                    <a:cubicBezTo>
                      <a:pt x="13081" y="1440"/>
                      <a:pt x="12995" y="1243"/>
                      <a:pt x="12820" y="1106"/>
                    </a:cubicBezTo>
                    <a:cubicBezTo>
                      <a:pt x="12648" y="954"/>
                      <a:pt x="12416" y="885"/>
                      <a:pt x="12121" y="885"/>
                    </a:cubicBezTo>
                    <a:cubicBezTo>
                      <a:pt x="11824" y="885"/>
                      <a:pt x="11581" y="976"/>
                      <a:pt x="11419" y="1158"/>
                    </a:cubicBezTo>
                    <a:cubicBezTo>
                      <a:pt x="11235" y="1342"/>
                      <a:pt x="11159" y="1590"/>
                      <a:pt x="11169" y="1892"/>
                    </a:cubicBezTo>
                    <a:lnTo>
                      <a:pt x="9863" y="1892"/>
                    </a:lnTo>
                    <a:cubicBezTo>
                      <a:pt x="9842" y="1317"/>
                      <a:pt x="10038" y="855"/>
                      <a:pt x="10449" y="514"/>
                    </a:cubicBezTo>
                    <a:cubicBezTo>
                      <a:pt x="10851" y="175"/>
                      <a:pt x="11419" y="0"/>
                      <a:pt x="12139" y="0"/>
                    </a:cubicBezTo>
                    <a:cubicBezTo>
                      <a:pt x="12801" y="0"/>
                      <a:pt x="13348" y="159"/>
                      <a:pt x="13779" y="470"/>
                    </a:cubicBezTo>
                    <a:cubicBezTo>
                      <a:pt x="14194" y="786"/>
                      <a:pt x="14415" y="1188"/>
                      <a:pt x="14415" y="1679"/>
                    </a:cubicBezTo>
                    <a:cubicBezTo>
                      <a:pt x="14415" y="2089"/>
                      <a:pt x="14290" y="2430"/>
                      <a:pt x="14051" y="2695"/>
                    </a:cubicBezTo>
                    <a:cubicBezTo>
                      <a:pt x="13810" y="2960"/>
                      <a:pt x="13358" y="3263"/>
                      <a:pt x="12697" y="3595"/>
                    </a:cubicBezTo>
                    <a:cubicBezTo>
                      <a:pt x="12080" y="3907"/>
                      <a:pt x="11668" y="4180"/>
                      <a:pt x="11438" y="4429"/>
                    </a:cubicBezTo>
                    <a:lnTo>
                      <a:pt x="11438" y="4437"/>
                    </a:lnTo>
                    <a:lnTo>
                      <a:pt x="14415" y="4437"/>
                    </a:lnTo>
                    <a:cubicBezTo>
                      <a:pt x="14415" y="4437"/>
                      <a:pt x="14415" y="5367"/>
                      <a:pt x="14415" y="5367"/>
                    </a:cubicBezTo>
                    <a:close/>
                    <a:moveTo>
                      <a:pt x="11045" y="20298"/>
                    </a:moveTo>
                    <a:cubicBezTo>
                      <a:pt x="11045" y="21008"/>
                      <a:pt x="10314" y="21600"/>
                      <a:pt x="9403" y="21600"/>
                    </a:cubicBezTo>
                    <a:cubicBezTo>
                      <a:pt x="8489" y="21600"/>
                      <a:pt x="7750" y="21008"/>
                      <a:pt x="7750" y="20298"/>
                    </a:cubicBezTo>
                    <a:cubicBezTo>
                      <a:pt x="7750" y="19577"/>
                      <a:pt x="8489" y="18995"/>
                      <a:pt x="9403" y="18995"/>
                    </a:cubicBezTo>
                    <a:cubicBezTo>
                      <a:pt x="10314" y="18995"/>
                      <a:pt x="11045" y="19577"/>
                      <a:pt x="11045" y="20298"/>
                    </a:cubicBezTo>
                    <a:cubicBezTo>
                      <a:pt x="11045" y="20298"/>
                      <a:pt x="11045" y="20298"/>
                      <a:pt x="11045" y="20298"/>
                    </a:cubicBezTo>
                    <a:close/>
                    <a:moveTo>
                      <a:pt x="5175" y="20298"/>
                    </a:moveTo>
                    <a:cubicBezTo>
                      <a:pt x="5175" y="21008"/>
                      <a:pt x="4448" y="21600"/>
                      <a:pt x="3541" y="21600"/>
                    </a:cubicBezTo>
                    <a:cubicBezTo>
                      <a:pt x="2625" y="21600"/>
                      <a:pt x="1882" y="21008"/>
                      <a:pt x="1882" y="20298"/>
                    </a:cubicBezTo>
                    <a:cubicBezTo>
                      <a:pt x="1882" y="19577"/>
                      <a:pt x="2625" y="18995"/>
                      <a:pt x="3541" y="18995"/>
                    </a:cubicBezTo>
                    <a:cubicBezTo>
                      <a:pt x="4448" y="18995"/>
                      <a:pt x="5175" y="19577"/>
                      <a:pt x="5175" y="20298"/>
                    </a:cubicBezTo>
                    <a:cubicBezTo>
                      <a:pt x="5175" y="20298"/>
                      <a:pt x="5175" y="20298"/>
                      <a:pt x="5175" y="20298"/>
                    </a:cubicBezTo>
                    <a:close/>
                    <a:moveTo>
                      <a:pt x="21600" y="12006"/>
                    </a:moveTo>
                    <a:cubicBezTo>
                      <a:pt x="21600" y="12259"/>
                      <a:pt x="21339" y="12460"/>
                      <a:pt x="21021" y="12460"/>
                    </a:cubicBezTo>
                    <a:lnTo>
                      <a:pt x="16990" y="12460"/>
                    </a:lnTo>
                    <a:lnTo>
                      <a:pt x="13714" y="18359"/>
                    </a:lnTo>
                    <a:cubicBezTo>
                      <a:pt x="13627" y="18526"/>
                      <a:pt x="13417" y="18624"/>
                      <a:pt x="13184" y="18624"/>
                    </a:cubicBezTo>
                    <a:lnTo>
                      <a:pt x="847" y="18624"/>
                    </a:lnTo>
                    <a:cubicBezTo>
                      <a:pt x="523" y="18624"/>
                      <a:pt x="264" y="18428"/>
                      <a:pt x="264" y="18177"/>
                    </a:cubicBezTo>
                    <a:cubicBezTo>
                      <a:pt x="264" y="17928"/>
                      <a:pt x="523" y="17723"/>
                      <a:pt x="847" y="17723"/>
                    </a:cubicBezTo>
                    <a:lnTo>
                      <a:pt x="12810" y="17723"/>
                    </a:lnTo>
                    <a:lnTo>
                      <a:pt x="16086" y="11824"/>
                    </a:lnTo>
                    <a:cubicBezTo>
                      <a:pt x="16174" y="11657"/>
                      <a:pt x="16384" y="11554"/>
                      <a:pt x="16613" y="11554"/>
                    </a:cubicBezTo>
                    <a:lnTo>
                      <a:pt x="21021" y="11554"/>
                    </a:lnTo>
                    <a:cubicBezTo>
                      <a:pt x="21339" y="11554"/>
                      <a:pt x="21600" y="11758"/>
                      <a:pt x="21600" y="12006"/>
                    </a:cubicBezTo>
                    <a:cubicBezTo>
                      <a:pt x="21600" y="12006"/>
                      <a:pt x="21600" y="12006"/>
                      <a:pt x="21600" y="12006"/>
                    </a:cubicBezTo>
                    <a:close/>
                    <a:moveTo>
                      <a:pt x="3650" y="4466"/>
                    </a:moveTo>
                    <a:cubicBezTo>
                      <a:pt x="5034" y="4466"/>
                      <a:pt x="6147" y="5345"/>
                      <a:pt x="6147" y="6435"/>
                    </a:cubicBezTo>
                    <a:lnTo>
                      <a:pt x="6147" y="9675"/>
                    </a:lnTo>
                    <a:lnTo>
                      <a:pt x="1158" y="9675"/>
                    </a:lnTo>
                    <a:lnTo>
                      <a:pt x="1158" y="6435"/>
                    </a:lnTo>
                    <a:cubicBezTo>
                      <a:pt x="1158" y="5345"/>
                      <a:pt x="2273" y="4466"/>
                      <a:pt x="3650" y="4466"/>
                    </a:cubicBezTo>
                    <a:cubicBezTo>
                      <a:pt x="3650" y="4466"/>
                      <a:pt x="3650" y="4466"/>
                      <a:pt x="3650" y="4466"/>
                    </a:cubicBezTo>
                    <a:close/>
                    <a:moveTo>
                      <a:pt x="10936" y="11113"/>
                    </a:moveTo>
                    <a:lnTo>
                      <a:pt x="5982" y="15080"/>
                    </a:lnTo>
                    <a:cubicBezTo>
                      <a:pt x="4963" y="13984"/>
                      <a:pt x="5059" y="12430"/>
                      <a:pt x="6310" y="11431"/>
                    </a:cubicBezTo>
                    <a:cubicBezTo>
                      <a:pt x="6992" y="10888"/>
                      <a:pt x="7903" y="10585"/>
                      <a:pt x="8872" y="10585"/>
                    </a:cubicBezTo>
                    <a:cubicBezTo>
                      <a:pt x="9620" y="10590"/>
                      <a:pt x="10341" y="10772"/>
                      <a:pt x="10936" y="11113"/>
                    </a:cubicBezTo>
                    <a:cubicBezTo>
                      <a:pt x="10936" y="11113"/>
                      <a:pt x="10936" y="11113"/>
                      <a:pt x="10936" y="11113"/>
                    </a:cubicBezTo>
                    <a:close/>
                    <a:moveTo>
                      <a:pt x="11438" y="15405"/>
                    </a:moveTo>
                    <a:cubicBezTo>
                      <a:pt x="10228" y="16366"/>
                      <a:pt x="8201" y="16481"/>
                      <a:pt x="6809" y="15716"/>
                    </a:cubicBezTo>
                    <a:lnTo>
                      <a:pt x="11765" y="11750"/>
                    </a:lnTo>
                    <a:cubicBezTo>
                      <a:pt x="12784" y="12856"/>
                      <a:pt x="12685" y="14398"/>
                      <a:pt x="11438" y="15405"/>
                    </a:cubicBezTo>
                    <a:cubicBezTo>
                      <a:pt x="11438" y="15405"/>
                      <a:pt x="11438" y="15405"/>
                      <a:pt x="11438" y="15405"/>
                    </a:cubicBezTo>
                    <a:close/>
                    <a:moveTo>
                      <a:pt x="1158" y="14082"/>
                    </a:moveTo>
                    <a:lnTo>
                      <a:pt x="1158" y="10585"/>
                    </a:lnTo>
                    <a:lnTo>
                      <a:pt x="5811" y="10585"/>
                    </a:lnTo>
                    <a:cubicBezTo>
                      <a:pt x="5704" y="10652"/>
                      <a:pt x="5590" y="10720"/>
                      <a:pt x="5493" y="10794"/>
                    </a:cubicBezTo>
                    <a:cubicBezTo>
                      <a:pt x="3821" y="12135"/>
                      <a:pt x="3713" y="14218"/>
                      <a:pt x="5109" y="15670"/>
                    </a:cubicBezTo>
                    <a:cubicBezTo>
                      <a:pt x="4686" y="15913"/>
                      <a:pt x="4187" y="16050"/>
                      <a:pt x="3650" y="16050"/>
                    </a:cubicBezTo>
                    <a:cubicBezTo>
                      <a:pt x="2273" y="16050"/>
                      <a:pt x="1158" y="15170"/>
                      <a:pt x="1158" y="14082"/>
                    </a:cubicBezTo>
                    <a:cubicBezTo>
                      <a:pt x="1158" y="14082"/>
                      <a:pt x="1158" y="14082"/>
                      <a:pt x="1158" y="14082"/>
                    </a:cubicBezTo>
                    <a:close/>
                    <a:moveTo>
                      <a:pt x="3650" y="16958"/>
                    </a:moveTo>
                    <a:cubicBezTo>
                      <a:pt x="4485" y="16958"/>
                      <a:pt x="5271" y="16732"/>
                      <a:pt x="5916" y="16323"/>
                    </a:cubicBezTo>
                    <a:cubicBezTo>
                      <a:pt x="6761" y="16852"/>
                      <a:pt x="7778" y="17155"/>
                      <a:pt x="8872" y="17155"/>
                    </a:cubicBezTo>
                    <a:cubicBezTo>
                      <a:pt x="10151" y="17155"/>
                      <a:pt x="11360" y="16761"/>
                      <a:pt x="12252" y="16041"/>
                    </a:cubicBezTo>
                    <a:cubicBezTo>
                      <a:pt x="14088" y="14573"/>
                      <a:pt x="14067" y="12195"/>
                      <a:pt x="12204" y="10750"/>
                    </a:cubicBezTo>
                    <a:cubicBezTo>
                      <a:pt x="11304" y="10059"/>
                      <a:pt x="10123" y="9675"/>
                      <a:pt x="8872" y="9675"/>
                    </a:cubicBezTo>
                    <a:cubicBezTo>
                      <a:pt x="8326" y="9675"/>
                      <a:pt x="7799" y="9764"/>
                      <a:pt x="7297" y="9902"/>
                    </a:cubicBezTo>
                    <a:lnTo>
                      <a:pt x="7297" y="6435"/>
                    </a:lnTo>
                    <a:cubicBezTo>
                      <a:pt x="7297" y="4846"/>
                      <a:pt x="5667" y="3557"/>
                      <a:pt x="3650" y="3557"/>
                    </a:cubicBezTo>
                    <a:cubicBezTo>
                      <a:pt x="1639" y="3557"/>
                      <a:pt x="0" y="4846"/>
                      <a:pt x="0" y="6435"/>
                    </a:cubicBezTo>
                    <a:lnTo>
                      <a:pt x="0" y="14082"/>
                    </a:lnTo>
                    <a:cubicBezTo>
                      <a:pt x="0" y="15670"/>
                      <a:pt x="1639" y="16958"/>
                      <a:pt x="3650" y="16958"/>
                    </a:cubicBezTo>
                    <a:cubicBezTo>
                      <a:pt x="3650" y="16958"/>
                      <a:pt x="3650" y="16958"/>
                      <a:pt x="3650" y="1695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1" name="Group 11">
              <a:extLst>
                <a:ext uri="{FF2B5EF4-FFF2-40B4-BE49-F238E27FC236}">
                  <a16:creationId xmlns:a16="http://schemas.microsoft.com/office/drawing/2014/main" xmlns="" id="{131987B3-0807-46F2-ACE8-7B24EE6A40E0}"/>
                </a:ext>
              </a:extLst>
            </p:cNvPr>
            <p:cNvGrpSpPr/>
            <p:nvPr/>
          </p:nvGrpSpPr>
          <p:grpSpPr>
            <a:xfrm>
              <a:off x="1597287" y="4062551"/>
              <a:ext cx="3635639" cy="488596"/>
              <a:chOff x="1620551" y="2177145"/>
              <a:chExt cx="3635639" cy="488596"/>
            </a:xfrm>
          </p:grpSpPr>
          <p:sp>
            <p:nvSpPr>
              <p:cNvPr id="25" name="Rectangle 15">
                <a:extLst>
                  <a:ext uri="{FF2B5EF4-FFF2-40B4-BE49-F238E27FC236}">
                    <a16:creationId xmlns:a16="http://schemas.microsoft.com/office/drawing/2014/main" xmlns="" id="{1C48E74B-C079-49A0-9364-71DC730E7A51}"/>
                  </a:ext>
                </a:extLst>
              </p:cNvPr>
              <p:cNvSpPr/>
              <p:nvPr/>
            </p:nvSpPr>
            <p:spPr>
              <a:xfrm>
                <a:off x="1620551" y="2177145"/>
                <a:ext cx="1252614" cy="28854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lc="http://schemas.openxmlformats.org/drawingml/2006/lockedCanvas" xmlns:ma14="http://schemas.microsoft.com/office/mac/drawingml/2011/main" xmlns:dgm="http://schemas.openxmlformats.org/drawingml/2006/diagram" xmlns:p14="http://schemas.microsoft.com/office/powerpoint/2010/main" val="1"/>
                </a:ext>
              </a:extLst>
            </p:spPr>
            <p:txBody>
              <a:bodyPr wrap="none" lIns="288000" tIns="0" rIns="0" bIns="0" anchor="ctr" anchorCtr="0">
                <a:normAutofit/>
              </a:bodyPr>
              <a:lstStyle/>
              <a:p>
                <a:pPr lvl="0">
                  <a:defRPr sz="1800"/>
                </a:pPr>
                <a:r>
                  <a:rPr lang="zh-CN" altLang="en-US" sz="125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26" name="Rectangle 16">
                <a:extLst>
                  <a:ext uri="{FF2B5EF4-FFF2-40B4-BE49-F238E27FC236}">
                    <a16:creationId xmlns:a16="http://schemas.microsoft.com/office/drawing/2014/main" xmlns="" id="{AC2D8941-A41D-4B34-9964-6E624E3986A8}"/>
                  </a:ext>
                </a:extLst>
              </p:cNvPr>
              <p:cNvSpPr/>
              <p:nvPr/>
            </p:nvSpPr>
            <p:spPr>
              <a:xfrm>
                <a:off x="1620551" y="2465686"/>
                <a:ext cx="3635639" cy="200055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lc="http://schemas.openxmlformats.org/drawingml/2006/lockedCanvas" xmlns:ma14="http://schemas.microsoft.com/office/mac/drawingml/2011/main" xmlns:dgm="http://schemas.openxmlformats.org/drawingml/2006/diagram" xmlns:p14="http://schemas.microsoft.com/office/powerpoint/2010/main" val="1"/>
                </a:ext>
              </a:extLst>
            </p:spPr>
            <p:txBody>
              <a:bodyPr wrap="square" lIns="288000" tIns="0" rIns="0" bIns="0">
                <a:normAutofit/>
              </a:bodyPr>
              <a:lstStyle/>
              <a:p>
                <a:pPr lvl="0">
                  <a:lnSpc>
                    <a:spcPct val="120000"/>
                  </a:lnSpc>
                  <a:defRPr sz="1800"/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</a:p>
            </p:txBody>
          </p:sp>
        </p:grpSp>
      </p:grpSp>
      <p:grpSp>
        <p:nvGrpSpPr>
          <p:cNvPr id="46" name="千图PPT彼岸天：ID 8661124库_组合 45">
            <a:extLst>
              <a:ext uri="{FF2B5EF4-FFF2-40B4-BE49-F238E27FC236}">
                <a16:creationId xmlns:a16="http://schemas.microsoft.com/office/drawing/2014/main" xmlns="" id="{57219811-C252-4E95-8F82-ECF21732815A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1019436" y="4835001"/>
            <a:ext cx="4213490" cy="577851"/>
            <a:chOff x="1019436" y="4835001"/>
            <a:chExt cx="4213490" cy="577851"/>
          </a:xfrm>
        </p:grpSpPr>
        <p:grpSp>
          <p:nvGrpSpPr>
            <p:cNvPr id="17" name="Group 7">
              <a:extLst>
                <a:ext uri="{FF2B5EF4-FFF2-40B4-BE49-F238E27FC236}">
                  <a16:creationId xmlns:a16="http://schemas.microsoft.com/office/drawing/2014/main" xmlns="" id="{4234C3CE-F2D9-4965-93F2-6F0DE6BD8528}"/>
                </a:ext>
              </a:extLst>
            </p:cNvPr>
            <p:cNvGrpSpPr/>
            <p:nvPr/>
          </p:nvGrpSpPr>
          <p:grpSpPr>
            <a:xfrm>
              <a:off x="1019436" y="4835001"/>
              <a:ext cx="577851" cy="577851"/>
              <a:chOff x="0" y="0"/>
              <a:chExt cx="1155700" cy="1155700"/>
            </a:xfrm>
          </p:grpSpPr>
          <p:sp>
            <p:nvSpPr>
              <p:cNvPr id="33" name="Rectangle: Rounded Corners 23">
                <a:extLst>
                  <a:ext uri="{FF2B5EF4-FFF2-40B4-BE49-F238E27FC236}">
                    <a16:creationId xmlns:a16="http://schemas.microsoft.com/office/drawing/2014/main" xmlns="" id="{42168803-A716-4AE4-9F93-7ABC8B3474F1}"/>
                  </a:ext>
                </a:extLst>
              </p:cNvPr>
              <p:cNvSpPr/>
              <p:nvPr/>
            </p:nvSpPr>
            <p:spPr>
              <a:xfrm>
                <a:off x="0" y="0"/>
                <a:ext cx="1155700" cy="1155700"/>
              </a:xfrm>
              <a:prstGeom prst="roundRect">
                <a:avLst>
                  <a:gd name="adj" fmla="val 15000"/>
                </a:avLst>
              </a:prstGeom>
              <a:solidFill>
                <a:schemeClr val="accent5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Freeform: Shape 24">
                <a:extLst>
                  <a:ext uri="{FF2B5EF4-FFF2-40B4-BE49-F238E27FC236}">
                    <a16:creationId xmlns:a16="http://schemas.microsoft.com/office/drawing/2014/main" xmlns="" id="{FDD4743D-8503-4CE5-A5D1-B72EE8375D62}"/>
                  </a:ext>
                </a:extLst>
              </p:cNvPr>
              <p:cNvSpPr/>
              <p:nvPr/>
            </p:nvSpPr>
            <p:spPr>
              <a:xfrm>
                <a:off x="183806" y="275576"/>
                <a:ext cx="825501" cy="5736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9" h="21600" extrusionOk="0">
                    <a:moveTo>
                      <a:pt x="4416" y="0"/>
                    </a:moveTo>
                    <a:cubicBezTo>
                      <a:pt x="4300" y="0"/>
                      <a:pt x="4188" y="70"/>
                      <a:pt x="4106" y="189"/>
                    </a:cubicBezTo>
                    <a:cubicBezTo>
                      <a:pt x="4023" y="307"/>
                      <a:pt x="3975" y="468"/>
                      <a:pt x="3975" y="636"/>
                    </a:cubicBezTo>
                    <a:lnTo>
                      <a:pt x="3975" y="3704"/>
                    </a:lnTo>
                    <a:cubicBezTo>
                      <a:pt x="3975" y="3874"/>
                      <a:pt x="4022" y="4041"/>
                      <a:pt x="4106" y="4161"/>
                    </a:cubicBezTo>
                    <a:cubicBezTo>
                      <a:pt x="4189" y="4281"/>
                      <a:pt x="4298" y="4340"/>
                      <a:pt x="4416" y="4340"/>
                    </a:cubicBezTo>
                    <a:lnTo>
                      <a:pt x="6549" y="4340"/>
                    </a:lnTo>
                    <a:cubicBezTo>
                      <a:pt x="6666" y="4340"/>
                      <a:pt x="6776" y="4281"/>
                      <a:pt x="6859" y="4161"/>
                    </a:cubicBezTo>
                    <a:cubicBezTo>
                      <a:pt x="6942" y="4041"/>
                      <a:pt x="6990" y="3874"/>
                      <a:pt x="6990" y="3704"/>
                    </a:cubicBezTo>
                    <a:lnTo>
                      <a:pt x="6990" y="636"/>
                    </a:lnTo>
                    <a:cubicBezTo>
                      <a:pt x="6990" y="466"/>
                      <a:pt x="6942" y="309"/>
                      <a:pt x="6859" y="189"/>
                    </a:cubicBezTo>
                    <a:cubicBezTo>
                      <a:pt x="6776" y="69"/>
                      <a:pt x="6666" y="0"/>
                      <a:pt x="6549" y="0"/>
                    </a:cubicBezTo>
                    <a:lnTo>
                      <a:pt x="4416" y="0"/>
                    </a:lnTo>
                    <a:close/>
                    <a:moveTo>
                      <a:pt x="4858" y="1271"/>
                    </a:moveTo>
                    <a:lnTo>
                      <a:pt x="6107" y="1271"/>
                    </a:lnTo>
                    <a:lnTo>
                      <a:pt x="6107" y="3069"/>
                    </a:lnTo>
                    <a:lnTo>
                      <a:pt x="4858" y="3069"/>
                    </a:lnTo>
                    <a:cubicBezTo>
                      <a:pt x="4858" y="3069"/>
                      <a:pt x="4858" y="1271"/>
                      <a:pt x="4858" y="1271"/>
                    </a:cubicBezTo>
                    <a:close/>
                    <a:moveTo>
                      <a:pt x="3174" y="5402"/>
                    </a:moveTo>
                    <a:cubicBezTo>
                      <a:pt x="2762" y="5402"/>
                      <a:pt x="2429" y="5892"/>
                      <a:pt x="2429" y="6485"/>
                    </a:cubicBezTo>
                    <a:lnTo>
                      <a:pt x="2429" y="9554"/>
                    </a:lnTo>
                    <a:cubicBezTo>
                      <a:pt x="2429" y="9721"/>
                      <a:pt x="2478" y="9882"/>
                      <a:pt x="2560" y="10001"/>
                    </a:cubicBezTo>
                    <a:cubicBezTo>
                      <a:pt x="2643" y="10119"/>
                      <a:pt x="2754" y="10189"/>
                      <a:pt x="2871" y="10189"/>
                    </a:cubicBezTo>
                    <a:lnTo>
                      <a:pt x="11165" y="10189"/>
                    </a:lnTo>
                    <a:cubicBezTo>
                      <a:pt x="11318" y="10189"/>
                      <a:pt x="11464" y="10069"/>
                      <a:pt x="11545" y="9881"/>
                    </a:cubicBezTo>
                    <a:cubicBezTo>
                      <a:pt x="11625" y="9694"/>
                      <a:pt x="11628" y="9464"/>
                      <a:pt x="11559" y="9266"/>
                    </a:cubicBezTo>
                    <a:lnTo>
                      <a:pt x="10427" y="5998"/>
                    </a:lnTo>
                    <a:cubicBezTo>
                      <a:pt x="10300" y="5635"/>
                      <a:pt x="10040" y="5402"/>
                      <a:pt x="9757" y="5402"/>
                    </a:cubicBezTo>
                    <a:lnTo>
                      <a:pt x="3174" y="5402"/>
                    </a:lnTo>
                    <a:close/>
                    <a:moveTo>
                      <a:pt x="3312" y="6674"/>
                    </a:moveTo>
                    <a:lnTo>
                      <a:pt x="9675" y="6674"/>
                    </a:lnTo>
                    <a:lnTo>
                      <a:pt x="10454" y="8918"/>
                    </a:lnTo>
                    <a:lnTo>
                      <a:pt x="3312" y="8918"/>
                    </a:lnTo>
                    <a:cubicBezTo>
                      <a:pt x="3312" y="8918"/>
                      <a:pt x="3312" y="6674"/>
                      <a:pt x="3312" y="6674"/>
                    </a:cubicBezTo>
                    <a:close/>
                    <a:moveTo>
                      <a:pt x="745" y="11123"/>
                    </a:moveTo>
                    <a:cubicBezTo>
                      <a:pt x="320" y="11126"/>
                      <a:pt x="0" y="11619"/>
                      <a:pt x="0" y="12195"/>
                    </a:cubicBezTo>
                    <a:cubicBezTo>
                      <a:pt x="0" y="12312"/>
                      <a:pt x="16" y="12433"/>
                      <a:pt x="41" y="12543"/>
                    </a:cubicBezTo>
                    <a:lnTo>
                      <a:pt x="1691" y="19673"/>
                    </a:lnTo>
                    <a:cubicBezTo>
                      <a:pt x="1958" y="20828"/>
                      <a:pt x="2708" y="21600"/>
                      <a:pt x="3554" y="21600"/>
                    </a:cubicBezTo>
                    <a:lnTo>
                      <a:pt x="14236" y="21600"/>
                    </a:lnTo>
                    <a:cubicBezTo>
                      <a:pt x="16616" y="21600"/>
                      <a:pt x="18807" y="19743"/>
                      <a:pt x="19957" y="16744"/>
                    </a:cubicBezTo>
                    <a:lnTo>
                      <a:pt x="21461" y="12821"/>
                    </a:lnTo>
                    <a:cubicBezTo>
                      <a:pt x="21553" y="12636"/>
                      <a:pt x="21600" y="12416"/>
                      <a:pt x="21599" y="12205"/>
                    </a:cubicBezTo>
                    <a:cubicBezTo>
                      <a:pt x="21598" y="11655"/>
                      <a:pt x="21294" y="11127"/>
                      <a:pt x="20854" y="11123"/>
                    </a:cubicBezTo>
                    <a:lnTo>
                      <a:pt x="745" y="11123"/>
                    </a:lnTo>
                    <a:close/>
                    <a:moveTo>
                      <a:pt x="883" y="12394"/>
                    </a:moveTo>
                    <a:lnTo>
                      <a:pt x="20557" y="12394"/>
                    </a:lnTo>
                    <a:cubicBezTo>
                      <a:pt x="20557" y="12394"/>
                      <a:pt x="19129" y="16128"/>
                      <a:pt x="19129" y="16128"/>
                    </a:cubicBezTo>
                    <a:cubicBezTo>
                      <a:pt x="18134" y="18722"/>
                      <a:pt x="16239" y="20329"/>
                      <a:pt x="14181" y="20329"/>
                    </a:cubicBezTo>
                    <a:lnTo>
                      <a:pt x="3499" y="20329"/>
                    </a:lnTo>
                    <a:cubicBezTo>
                      <a:pt x="3033" y="20329"/>
                      <a:pt x="2617" y="19902"/>
                      <a:pt x="2470" y="19266"/>
                    </a:cubicBezTo>
                    <a:lnTo>
                      <a:pt x="883" y="12394"/>
                    </a:lnTo>
                    <a:close/>
                    <a:moveTo>
                      <a:pt x="5272" y="14301"/>
                    </a:moveTo>
                    <a:cubicBezTo>
                      <a:pt x="4798" y="14301"/>
                      <a:pt x="4416" y="14859"/>
                      <a:pt x="4416" y="15542"/>
                    </a:cubicBezTo>
                    <a:cubicBezTo>
                      <a:pt x="4416" y="16225"/>
                      <a:pt x="4798" y="16774"/>
                      <a:pt x="5272" y="16774"/>
                    </a:cubicBezTo>
                    <a:cubicBezTo>
                      <a:pt x="5747" y="16774"/>
                      <a:pt x="6135" y="16225"/>
                      <a:pt x="6135" y="15542"/>
                    </a:cubicBezTo>
                    <a:cubicBezTo>
                      <a:pt x="6135" y="14859"/>
                      <a:pt x="5747" y="14301"/>
                      <a:pt x="5272" y="14301"/>
                    </a:cubicBezTo>
                    <a:close/>
                    <a:moveTo>
                      <a:pt x="8170" y="14301"/>
                    </a:moveTo>
                    <a:cubicBezTo>
                      <a:pt x="7695" y="14301"/>
                      <a:pt x="7308" y="14859"/>
                      <a:pt x="7308" y="15542"/>
                    </a:cubicBezTo>
                    <a:cubicBezTo>
                      <a:pt x="7308" y="16225"/>
                      <a:pt x="7695" y="16774"/>
                      <a:pt x="8170" y="16774"/>
                    </a:cubicBezTo>
                    <a:cubicBezTo>
                      <a:pt x="8645" y="16774"/>
                      <a:pt x="9026" y="16225"/>
                      <a:pt x="9026" y="15542"/>
                    </a:cubicBezTo>
                    <a:cubicBezTo>
                      <a:pt x="9026" y="14859"/>
                      <a:pt x="8645" y="14301"/>
                      <a:pt x="8170" y="14301"/>
                    </a:cubicBezTo>
                    <a:close/>
                    <a:moveTo>
                      <a:pt x="11062" y="14301"/>
                    </a:moveTo>
                    <a:cubicBezTo>
                      <a:pt x="10587" y="14301"/>
                      <a:pt x="10199" y="14859"/>
                      <a:pt x="10199" y="15542"/>
                    </a:cubicBezTo>
                    <a:cubicBezTo>
                      <a:pt x="10199" y="16225"/>
                      <a:pt x="10587" y="16774"/>
                      <a:pt x="11062" y="16774"/>
                    </a:cubicBezTo>
                    <a:cubicBezTo>
                      <a:pt x="11537" y="16774"/>
                      <a:pt x="11917" y="16225"/>
                      <a:pt x="11917" y="15542"/>
                    </a:cubicBezTo>
                    <a:cubicBezTo>
                      <a:pt x="11917" y="14859"/>
                      <a:pt x="11537" y="14301"/>
                      <a:pt x="11062" y="1430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2" name="Group 12">
              <a:extLst>
                <a:ext uri="{FF2B5EF4-FFF2-40B4-BE49-F238E27FC236}">
                  <a16:creationId xmlns:a16="http://schemas.microsoft.com/office/drawing/2014/main" xmlns="" id="{BEB5E375-2035-4806-A7EE-15DD3B3E4AD7}"/>
                </a:ext>
              </a:extLst>
            </p:cNvPr>
            <p:cNvGrpSpPr/>
            <p:nvPr/>
          </p:nvGrpSpPr>
          <p:grpSpPr>
            <a:xfrm>
              <a:off x="1597287" y="4892053"/>
              <a:ext cx="3635639" cy="488596"/>
              <a:chOff x="1620551" y="2177145"/>
              <a:chExt cx="3635639" cy="488596"/>
            </a:xfrm>
          </p:grpSpPr>
          <p:sp>
            <p:nvSpPr>
              <p:cNvPr id="23" name="Rectangle 13">
                <a:extLst>
                  <a:ext uri="{FF2B5EF4-FFF2-40B4-BE49-F238E27FC236}">
                    <a16:creationId xmlns:a16="http://schemas.microsoft.com/office/drawing/2014/main" xmlns="" id="{B91E0F63-7917-4734-B929-FC7DF59F5907}"/>
                  </a:ext>
                </a:extLst>
              </p:cNvPr>
              <p:cNvSpPr/>
              <p:nvPr/>
            </p:nvSpPr>
            <p:spPr>
              <a:xfrm>
                <a:off x="1620551" y="2177145"/>
                <a:ext cx="1252614" cy="28854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lc="http://schemas.openxmlformats.org/drawingml/2006/lockedCanvas" xmlns:ma14="http://schemas.microsoft.com/office/mac/drawingml/2011/main" xmlns:dgm="http://schemas.openxmlformats.org/drawingml/2006/diagram" xmlns:p14="http://schemas.microsoft.com/office/powerpoint/2010/main" val="1"/>
                </a:ext>
              </a:extLst>
            </p:spPr>
            <p:txBody>
              <a:bodyPr wrap="none" lIns="288000" tIns="0" rIns="0" bIns="0" anchor="ctr" anchorCtr="0">
                <a:normAutofit/>
              </a:bodyPr>
              <a:lstStyle/>
              <a:p>
                <a:pPr lvl="0">
                  <a:defRPr sz="1800"/>
                </a:pPr>
                <a:r>
                  <a:rPr lang="zh-CN" altLang="en-US" sz="1250" b="1" dirty="0">
                    <a:solidFill>
                      <a:schemeClr val="accent5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24" name="Rectangle 14">
                <a:extLst>
                  <a:ext uri="{FF2B5EF4-FFF2-40B4-BE49-F238E27FC236}">
                    <a16:creationId xmlns:a16="http://schemas.microsoft.com/office/drawing/2014/main" xmlns="" id="{58619D4E-0600-4EDB-8F6F-EF13CDEEC402}"/>
                  </a:ext>
                </a:extLst>
              </p:cNvPr>
              <p:cNvSpPr/>
              <p:nvPr/>
            </p:nvSpPr>
            <p:spPr>
              <a:xfrm>
                <a:off x="1620551" y="2465686"/>
                <a:ext cx="3635639" cy="200055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lc="http://schemas.openxmlformats.org/drawingml/2006/lockedCanvas" xmlns:ma14="http://schemas.microsoft.com/office/mac/drawingml/2011/main" xmlns:dgm="http://schemas.openxmlformats.org/drawingml/2006/diagram" xmlns:p14="http://schemas.microsoft.com/office/powerpoint/2010/main" val="1"/>
                </a:ext>
              </a:extLst>
            </p:spPr>
            <p:txBody>
              <a:bodyPr wrap="square" lIns="288000" tIns="0" rIns="0" bIns="0">
                <a:normAutofit/>
              </a:bodyPr>
              <a:lstStyle/>
              <a:p>
                <a:pPr lvl="0">
                  <a:lnSpc>
                    <a:spcPct val="120000"/>
                  </a:lnSpc>
                  <a:defRPr sz="1800"/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</a:p>
            </p:txBody>
          </p:sp>
        </p:grpSp>
      </p:grpSp>
      <p:sp>
        <p:nvSpPr>
          <p:cNvPr id="7" name="千图PPT彼岸天：ID 8661124库_Freeform: Shape 36">
            <a:extLst>
              <a:ext uri="{FF2B5EF4-FFF2-40B4-BE49-F238E27FC236}">
                <a16:creationId xmlns:a16="http://schemas.microsoft.com/office/drawing/2014/main" xmlns="" id="{41AFE0A5-FC72-4C58-B31E-4F5204828D2C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922198" y="2128544"/>
            <a:ext cx="2228912" cy="1337347"/>
          </a:xfrm>
          <a:custGeom>
            <a:avLst/>
            <a:gdLst>
              <a:gd name="connsiteX0" fmla="*/ 0 w 2228912"/>
              <a:gd name="connsiteY0" fmla="*/ 133735 h 1337347"/>
              <a:gd name="connsiteX1" fmla="*/ 133735 w 2228912"/>
              <a:gd name="connsiteY1" fmla="*/ 0 h 1337347"/>
              <a:gd name="connsiteX2" fmla="*/ 2095177 w 2228912"/>
              <a:gd name="connsiteY2" fmla="*/ 0 h 1337347"/>
              <a:gd name="connsiteX3" fmla="*/ 2228912 w 2228912"/>
              <a:gd name="connsiteY3" fmla="*/ 133735 h 1337347"/>
              <a:gd name="connsiteX4" fmla="*/ 2228912 w 2228912"/>
              <a:gd name="connsiteY4" fmla="*/ 1203612 h 1337347"/>
              <a:gd name="connsiteX5" fmla="*/ 2095177 w 2228912"/>
              <a:gd name="connsiteY5" fmla="*/ 1337347 h 1337347"/>
              <a:gd name="connsiteX6" fmla="*/ 133735 w 2228912"/>
              <a:gd name="connsiteY6" fmla="*/ 1337347 h 1337347"/>
              <a:gd name="connsiteX7" fmla="*/ 0 w 2228912"/>
              <a:gd name="connsiteY7" fmla="*/ 1203612 h 1337347"/>
              <a:gd name="connsiteX8" fmla="*/ 0 w 2228912"/>
              <a:gd name="connsiteY8" fmla="*/ 133735 h 1337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28912" h="1337347">
                <a:moveTo>
                  <a:pt x="0" y="133735"/>
                </a:moveTo>
                <a:cubicBezTo>
                  <a:pt x="0" y="59875"/>
                  <a:pt x="59875" y="0"/>
                  <a:pt x="133735" y="0"/>
                </a:cubicBezTo>
                <a:lnTo>
                  <a:pt x="2095177" y="0"/>
                </a:lnTo>
                <a:cubicBezTo>
                  <a:pt x="2169037" y="0"/>
                  <a:pt x="2228912" y="59875"/>
                  <a:pt x="2228912" y="133735"/>
                </a:cubicBezTo>
                <a:lnTo>
                  <a:pt x="2228912" y="1203612"/>
                </a:lnTo>
                <a:cubicBezTo>
                  <a:pt x="2228912" y="1277472"/>
                  <a:pt x="2169037" y="1337347"/>
                  <a:pt x="2095177" y="1337347"/>
                </a:cubicBezTo>
                <a:lnTo>
                  <a:pt x="133735" y="1337347"/>
                </a:lnTo>
                <a:cubicBezTo>
                  <a:pt x="59875" y="1337347"/>
                  <a:pt x="0" y="1277472"/>
                  <a:pt x="0" y="1203612"/>
                </a:cubicBezTo>
                <a:lnTo>
                  <a:pt x="0" y="133735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none" lIns="92510" tIns="92510" rIns="92510" bIns="92510" anchor="ctr" anchorCtr="0">
            <a:normAutofit/>
          </a:bodyPr>
          <a:lstStyle/>
          <a:p>
            <a:pPr marL="0" lvl="0" indent="0" algn="ctr" defTabSz="622300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400" kern="1200" dirty="0">
                <a:solidFill>
                  <a:schemeClr val="bg1"/>
                </a:solidFill>
              </a:rPr>
              <a:t>输入标题文本</a:t>
            </a:r>
          </a:p>
        </p:txBody>
      </p:sp>
      <p:sp>
        <p:nvSpPr>
          <p:cNvPr id="9" name="千图PPT彼岸天：ID 8661124库_Freeform: Shape 38">
            <a:extLst>
              <a:ext uri="{FF2B5EF4-FFF2-40B4-BE49-F238E27FC236}">
                <a16:creationId xmlns:a16="http://schemas.microsoft.com/office/drawing/2014/main" xmlns="" id="{4D250415-F03E-4F0C-8B19-34D2D03E4548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5922198" y="3800229"/>
            <a:ext cx="2228912" cy="1337347"/>
          </a:xfrm>
          <a:custGeom>
            <a:avLst/>
            <a:gdLst>
              <a:gd name="connsiteX0" fmla="*/ 0 w 2228912"/>
              <a:gd name="connsiteY0" fmla="*/ 133735 h 1337347"/>
              <a:gd name="connsiteX1" fmla="*/ 133735 w 2228912"/>
              <a:gd name="connsiteY1" fmla="*/ 0 h 1337347"/>
              <a:gd name="connsiteX2" fmla="*/ 2095177 w 2228912"/>
              <a:gd name="connsiteY2" fmla="*/ 0 h 1337347"/>
              <a:gd name="connsiteX3" fmla="*/ 2228912 w 2228912"/>
              <a:gd name="connsiteY3" fmla="*/ 133735 h 1337347"/>
              <a:gd name="connsiteX4" fmla="*/ 2228912 w 2228912"/>
              <a:gd name="connsiteY4" fmla="*/ 1203612 h 1337347"/>
              <a:gd name="connsiteX5" fmla="*/ 2095177 w 2228912"/>
              <a:gd name="connsiteY5" fmla="*/ 1337347 h 1337347"/>
              <a:gd name="connsiteX6" fmla="*/ 133735 w 2228912"/>
              <a:gd name="connsiteY6" fmla="*/ 1337347 h 1337347"/>
              <a:gd name="connsiteX7" fmla="*/ 0 w 2228912"/>
              <a:gd name="connsiteY7" fmla="*/ 1203612 h 1337347"/>
              <a:gd name="connsiteX8" fmla="*/ 0 w 2228912"/>
              <a:gd name="connsiteY8" fmla="*/ 133735 h 1337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28912" h="1337347">
                <a:moveTo>
                  <a:pt x="0" y="133735"/>
                </a:moveTo>
                <a:cubicBezTo>
                  <a:pt x="0" y="59875"/>
                  <a:pt x="59875" y="0"/>
                  <a:pt x="133735" y="0"/>
                </a:cubicBezTo>
                <a:lnTo>
                  <a:pt x="2095177" y="0"/>
                </a:lnTo>
                <a:cubicBezTo>
                  <a:pt x="2169037" y="0"/>
                  <a:pt x="2228912" y="59875"/>
                  <a:pt x="2228912" y="133735"/>
                </a:cubicBezTo>
                <a:lnTo>
                  <a:pt x="2228912" y="1203612"/>
                </a:lnTo>
                <a:cubicBezTo>
                  <a:pt x="2228912" y="1277472"/>
                  <a:pt x="2169037" y="1337347"/>
                  <a:pt x="2095177" y="1337347"/>
                </a:cubicBezTo>
                <a:lnTo>
                  <a:pt x="133735" y="1337347"/>
                </a:lnTo>
                <a:cubicBezTo>
                  <a:pt x="59875" y="1337347"/>
                  <a:pt x="0" y="1277472"/>
                  <a:pt x="0" y="1203612"/>
                </a:cubicBezTo>
                <a:lnTo>
                  <a:pt x="0" y="13373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none" lIns="92510" tIns="92510" rIns="92510" bIns="92510" anchor="ctr" anchorCtr="0">
            <a:normAutofit/>
          </a:bodyPr>
          <a:lstStyle/>
          <a:p>
            <a:pPr marL="0" lvl="0" indent="0" algn="ctr" defTabSz="622300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400" kern="1200" dirty="0">
                <a:solidFill>
                  <a:schemeClr val="bg1"/>
                </a:solidFill>
              </a:rPr>
              <a:t>输入标题文本</a:t>
            </a:r>
          </a:p>
        </p:txBody>
      </p:sp>
      <p:sp>
        <p:nvSpPr>
          <p:cNvPr id="11" name="千图PPT彼岸天：ID 8661124库_Freeform: Shape 40">
            <a:extLst>
              <a:ext uri="{FF2B5EF4-FFF2-40B4-BE49-F238E27FC236}">
                <a16:creationId xmlns:a16="http://schemas.microsoft.com/office/drawing/2014/main" xmlns="" id="{95E2183D-93CD-45A5-9333-B777D15EE537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8886653" y="3800229"/>
            <a:ext cx="2228912" cy="1337347"/>
          </a:xfrm>
          <a:custGeom>
            <a:avLst/>
            <a:gdLst>
              <a:gd name="connsiteX0" fmla="*/ 0 w 2228912"/>
              <a:gd name="connsiteY0" fmla="*/ 133735 h 1337347"/>
              <a:gd name="connsiteX1" fmla="*/ 133735 w 2228912"/>
              <a:gd name="connsiteY1" fmla="*/ 0 h 1337347"/>
              <a:gd name="connsiteX2" fmla="*/ 2095177 w 2228912"/>
              <a:gd name="connsiteY2" fmla="*/ 0 h 1337347"/>
              <a:gd name="connsiteX3" fmla="*/ 2228912 w 2228912"/>
              <a:gd name="connsiteY3" fmla="*/ 133735 h 1337347"/>
              <a:gd name="connsiteX4" fmla="*/ 2228912 w 2228912"/>
              <a:gd name="connsiteY4" fmla="*/ 1203612 h 1337347"/>
              <a:gd name="connsiteX5" fmla="*/ 2095177 w 2228912"/>
              <a:gd name="connsiteY5" fmla="*/ 1337347 h 1337347"/>
              <a:gd name="connsiteX6" fmla="*/ 133735 w 2228912"/>
              <a:gd name="connsiteY6" fmla="*/ 1337347 h 1337347"/>
              <a:gd name="connsiteX7" fmla="*/ 0 w 2228912"/>
              <a:gd name="connsiteY7" fmla="*/ 1203612 h 1337347"/>
              <a:gd name="connsiteX8" fmla="*/ 0 w 2228912"/>
              <a:gd name="connsiteY8" fmla="*/ 133735 h 1337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28912" h="1337347">
                <a:moveTo>
                  <a:pt x="0" y="133735"/>
                </a:moveTo>
                <a:cubicBezTo>
                  <a:pt x="0" y="59875"/>
                  <a:pt x="59875" y="0"/>
                  <a:pt x="133735" y="0"/>
                </a:cubicBezTo>
                <a:lnTo>
                  <a:pt x="2095177" y="0"/>
                </a:lnTo>
                <a:cubicBezTo>
                  <a:pt x="2169037" y="0"/>
                  <a:pt x="2228912" y="59875"/>
                  <a:pt x="2228912" y="133735"/>
                </a:cubicBezTo>
                <a:lnTo>
                  <a:pt x="2228912" y="1203612"/>
                </a:lnTo>
                <a:cubicBezTo>
                  <a:pt x="2228912" y="1277472"/>
                  <a:pt x="2169037" y="1337347"/>
                  <a:pt x="2095177" y="1337347"/>
                </a:cubicBezTo>
                <a:lnTo>
                  <a:pt x="133735" y="1337347"/>
                </a:lnTo>
                <a:cubicBezTo>
                  <a:pt x="59875" y="1337347"/>
                  <a:pt x="0" y="1277472"/>
                  <a:pt x="0" y="1203612"/>
                </a:cubicBezTo>
                <a:lnTo>
                  <a:pt x="0" y="13373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none" lIns="92510" tIns="92510" rIns="92510" bIns="92510" anchor="ctr" anchorCtr="0">
            <a:normAutofit/>
          </a:bodyPr>
          <a:lstStyle/>
          <a:p>
            <a:pPr marL="0" lvl="0" indent="0" algn="ctr" defTabSz="622300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400" kern="1200" dirty="0">
                <a:solidFill>
                  <a:schemeClr val="bg1"/>
                </a:solidFill>
              </a:rPr>
              <a:t>输入标题文本</a:t>
            </a:r>
          </a:p>
        </p:txBody>
      </p:sp>
      <p:sp>
        <p:nvSpPr>
          <p:cNvPr id="12" name="千图PPT彼岸天：ID 8661124库_Freeform: Shape 41">
            <a:extLst>
              <a:ext uri="{FF2B5EF4-FFF2-40B4-BE49-F238E27FC236}">
                <a16:creationId xmlns:a16="http://schemas.microsoft.com/office/drawing/2014/main" xmlns="" id="{59848727-8029-4C49-B5E5-9C135DCE0CD3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886653" y="2128544"/>
            <a:ext cx="2228912" cy="1337347"/>
          </a:xfrm>
          <a:custGeom>
            <a:avLst/>
            <a:gdLst>
              <a:gd name="connsiteX0" fmla="*/ 0 w 2228912"/>
              <a:gd name="connsiteY0" fmla="*/ 133735 h 1337347"/>
              <a:gd name="connsiteX1" fmla="*/ 133735 w 2228912"/>
              <a:gd name="connsiteY1" fmla="*/ 0 h 1337347"/>
              <a:gd name="connsiteX2" fmla="*/ 2095177 w 2228912"/>
              <a:gd name="connsiteY2" fmla="*/ 0 h 1337347"/>
              <a:gd name="connsiteX3" fmla="*/ 2228912 w 2228912"/>
              <a:gd name="connsiteY3" fmla="*/ 133735 h 1337347"/>
              <a:gd name="connsiteX4" fmla="*/ 2228912 w 2228912"/>
              <a:gd name="connsiteY4" fmla="*/ 1203612 h 1337347"/>
              <a:gd name="connsiteX5" fmla="*/ 2095177 w 2228912"/>
              <a:gd name="connsiteY5" fmla="*/ 1337347 h 1337347"/>
              <a:gd name="connsiteX6" fmla="*/ 133735 w 2228912"/>
              <a:gd name="connsiteY6" fmla="*/ 1337347 h 1337347"/>
              <a:gd name="connsiteX7" fmla="*/ 0 w 2228912"/>
              <a:gd name="connsiteY7" fmla="*/ 1203612 h 1337347"/>
              <a:gd name="connsiteX8" fmla="*/ 0 w 2228912"/>
              <a:gd name="connsiteY8" fmla="*/ 133735 h 1337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28912" h="1337347">
                <a:moveTo>
                  <a:pt x="0" y="133735"/>
                </a:moveTo>
                <a:cubicBezTo>
                  <a:pt x="0" y="59875"/>
                  <a:pt x="59875" y="0"/>
                  <a:pt x="133735" y="0"/>
                </a:cubicBezTo>
                <a:lnTo>
                  <a:pt x="2095177" y="0"/>
                </a:lnTo>
                <a:cubicBezTo>
                  <a:pt x="2169037" y="0"/>
                  <a:pt x="2228912" y="59875"/>
                  <a:pt x="2228912" y="133735"/>
                </a:cubicBezTo>
                <a:lnTo>
                  <a:pt x="2228912" y="1203612"/>
                </a:lnTo>
                <a:cubicBezTo>
                  <a:pt x="2228912" y="1277472"/>
                  <a:pt x="2169037" y="1337347"/>
                  <a:pt x="2095177" y="1337347"/>
                </a:cubicBezTo>
                <a:lnTo>
                  <a:pt x="133735" y="1337347"/>
                </a:lnTo>
                <a:cubicBezTo>
                  <a:pt x="59875" y="1337347"/>
                  <a:pt x="0" y="1277472"/>
                  <a:pt x="0" y="1203612"/>
                </a:cubicBezTo>
                <a:lnTo>
                  <a:pt x="0" y="13373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none" lIns="92510" tIns="92510" rIns="92510" bIns="92510" anchor="ctr" anchorCtr="0">
            <a:normAutofit/>
          </a:bodyPr>
          <a:lstStyle/>
          <a:p>
            <a:pPr marL="0" lvl="0" indent="0" algn="ctr" defTabSz="622300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400" kern="1200" dirty="0">
                <a:solidFill>
                  <a:schemeClr val="bg1"/>
                </a:solidFill>
              </a:rPr>
              <a:t>输入标题文本</a:t>
            </a:r>
          </a:p>
        </p:txBody>
      </p:sp>
    </p:spTree>
    <p:extLst>
      <p:ext uri="{BB962C8B-B14F-4D97-AF65-F5344CB8AC3E}">
        <p14:creationId xmlns:p14="http://schemas.microsoft.com/office/powerpoint/2010/main" val="3578933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xmlns="" id="{EAF06525-9A71-488E-BB59-05CA4CA2F41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4706655" y="2024845"/>
            <a:ext cx="2727325" cy="2611215"/>
            <a:chOff x="4706655" y="2024845"/>
            <a:chExt cx="2727325" cy="2611215"/>
          </a:xfrm>
        </p:grpSpPr>
        <p:grpSp>
          <p:nvGrpSpPr>
            <p:cNvPr id="4" name="Group 32">
              <a:extLst>
                <a:ext uri="{FF2B5EF4-FFF2-40B4-BE49-F238E27FC236}">
                  <a16:creationId xmlns:a16="http://schemas.microsoft.com/office/drawing/2014/main" xmlns="" id="{4D38A79F-853C-4D74-AE58-5BFD42784594}"/>
                </a:ext>
              </a:extLst>
            </p:cNvPr>
            <p:cNvGrpSpPr/>
            <p:nvPr/>
          </p:nvGrpSpPr>
          <p:grpSpPr>
            <a:xfrm>
              <a:off x="5358168" y="3687817"/>
              <a:ext cx="1441071" cy="948243"/>
              <a:chOff x="3851913" y="3203753"/>
              <a:chExt cx="1441071" cy="948243"/>
            </a:xfrm>
          </p:grpSpPr>
          <p:sp>
            <p:nvSpPr>
              <p:cNvPr id="46" name="Rectangle 7">
                <a:extLst>
                  <a:ext uri="{FF2B5EF4-FFF2-40B4-BE49-F238E27FC236}">
                    <a16:creationId xmlns:a16="http://schemas.microsoft.com/office/drawing/2014/main" xmlns="" id="{890E6FEC-8951-47A7-8FCF-44CAEAC7ED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9290" y="3433395"/>
                <a:ext cx="859224" cy="71860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Freeform: Shape 8">
                <a:extLst>
                  <a:ext uri="{FF2B5EF4-FFF2-40B4-BE49-F238E27FC236}">
                    <a16:creationId xmlns:a16="http://schemas.microsoft.com/office/drawing/2014/main" xmlns="" id="{B311F6DD-2ECF-4B41-9BA0-4E71D256DC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8514" y="3433395"/>
                <a:ext cx="304470" cy="718601"/>
              </a:xfrm>
              <a:custGeom>
                <a:avLst/>
                <a:gdLst>
                  <a:gd name="T0" fmla="*/ 0 w 236"/>
                  <a:gd name="T1" fmla="*/ 0 h 557"/>
                  <a:gd name="T2" fmla="*/ 0 w 236"/>
                  <a:gd name="T3" fmla="*/ 557 h 557"/>
                  <a:gd name="T4" fmla="*/ 236 w 236"/>
                  <a:gd name="T5" fmla="*/ 297 h 557"/>
                  <a:gd name="T6" fmla="*/ 0 w 236"/>
                  <a:gd name="T7" fmla="*/ 0 h 5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6" h="557">
                    <a:moveTo>
                      <a:pt x="0" y="0"/>
                    </a:moveTo>
                    <a:lnTo>
                      <a:pt x="0" y="557"/>
                    </a:lnTo>
                    <a:lnTo>
                      <a:pt x="236" y="2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Freeform: Shape 9">
                <a:extLst>
                  <a:ext uri="{FF2B5EF4-FFF2-40B4-BE49-F238E27FC236}">
                    <a16:creationId xmlns:a16="http://schemas.microsoft.com/office/drawing/2014/main" xmlns="" id="{3DCC29FB-916A-4CD6-A7EC-4E4E92837D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1913" y="3433395"/>
                <a:ext cx="277377" cy="718601"/>
              </a:xfrm>
              <a:custGeom>
                <a:avLst/>
                <a:gdLst>
                  <a:gd name="T0" fmla="*/ 215 w 215"/>
                  <a:gd name="T1" fmla="*/ 0 h 557"/>
                  <a:gd name="T2" fmla="*/ 215 w 215"/>
                  <a:gd name="T3" fmla="*/ 557 h 557"/>
                  <a:gd name="T4" fmla="*/ 0 w 215"/>
                  <a:gd name="T5" fmla="*/ 312 h 557"/>
                  <a:gd name="T6" fmla="*/ 215 w 215"/>
                  <a:gd name="T7" fmla="*/ 0 h 5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5" h="557">
                    <a:moveTo>
                      <a:pt x="215" y="0"/>
                    </a:moveTo>
                    <a:lnTo>
                      <a:pt x="215" y="557"/>
                    </a:lnTo>
                    <a:lnTo>
                      <a:pt x="0" y="312"/>
                    </a:lnTo>
                    <a:lnTo>
                      <a:pt x="215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Freeform: Shape 10">
                <a:extLst>
                  <a:ext uri="{FF2B5EF4-FFF2-40B4-BE49-F238E27FC236}">
                    <a16:creationId xmlns:a16="http://schemas.microsoft.com/office/drawing/2014/main" xmlns="" id="{225ED32B-5180-44E4-B79B-A3800982E7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9290" y="3203753"/>
                <a:ext cx="859224" cy="229643"/>
              </a:xfrm>
              <a:custGeom>
                <a:avLst/>
                <a:gdLst>
                  <a:gd name="T0" fmla="*/ 0 w 666"/>
                  <a:gd name="T1" fmla="*/ 178 h 178"/>
                  <a:gd name="T2" fmla="*/ 329 w 666"/>
                  <a:gd name="T3" fmla="*/ 0 h 178"/>
                  <a:gd name="T4" fmla="*/ 666 w 666"/>
                  <a:gd name="T5" fmla="*/ 178 h 178"/>
                  <a:gd name="T6" fmla="*/ 0 w 666"/>
                  <a:gd name="T7" fmla="*/ 178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6" h="178">
                    <a:moveTo>
                      <a:pt x="0" y="178"/>
                    </a:moveTo>
                    <a:lnTo>
                      <a:pt x="329" y="0"/>
                    </a:lnTo>
                    <a:lnTo>
                      <a:pt x="666" y="178"/>
                    </a:lnTo>
                    <a:lnTo>
                      <a:pt x="0" y="178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" name="Group 31">
              <a:extLst>
                <a:ext uri="{FF2B5EF4-FFF2-40B4-BE49-F238E27FC236}">
                  <a16:creationId xmlns:a16="http://schemas.microsoft.com/office/drawing/2014/main" xmlns="" id="{80B4552C-84A7-4256-88BE-FE7B0F4BF93F}"/>
                </a:ext>
              </a:extLst>
            </p:cNvPr>
            <p:cNvGrpSpPr/>
            <p:nvPr/>
          </p:nvGrpSpPr>
          <p:grpSpPr>
            <a:xfrm>
              <a:off x="6403169" y="2961478"/>
              <a:ext cx="1030811" cy="1339151"/>
              <a:chOff x="4896916" y="2477412"/>
              <a:chExt cx="1030810" cy="1339151"/>
            </a:xfrm>
          </p:grpSpPr>
          <p:sp>
            <p:nvSpPr>
              <p:cNvPr id="42" name="Freeform: Shape 11">
                <a:extLst>
                  <a:ext uri="{FF2B5EF4-FFF2-40B4-BE49-F238E27FC236}">
                    <a16:creationId xmlns:a16="http://schemas.microsoft.com/office/drawing/2014/main" xmlns="" id="{C021F9A1-09BA-446D-8E6F-CB5136A4F6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8514" y="3433395"/>
                <a:ext cx="681187" cy="383168"/>
              </a:xfrm>
              <a:custGeom>
                <a:avLst/>
                <a:gdLst>
                  <a:gd name="T0" fmla="*/ 0 w 528"/>
                  <a:gd name="T1" fmla="*/ 0 h 297"/>
                  <a:gd name="T2" fmla="*/ 528 w 528"/>
                  <a:gd name="T3" fmla="*/ 168 h 297"/>
                  <a:gd name="T4" fmla="*/ 236 w 528"/>
                  <a:gd name="T5" fmla="*/ 297 h 297"/>
                  <a:gd name="T6" fmla="*/ 0 w 528"/>
                  <a:gd name="T7" fmla="*/ 0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8" h="297">
                    <a:moveTo>
                      <a:pt x="0" y="0"/>
                    </a:moveTo>
                    <a:lnTo>
                      <a:pt x="528" y="168"/>
                    </a:lnTo>
                    <a:lnTo>
                      <a:pt x="236" y="2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Freeform: Shape 12">
                <a:extLst>
                  <a:ext uri="{FF2B5EF4-FFF2-40B4-BE49-F238E27FC236}">
                    <a16:creationId xmlns:a16="http://schemas.microsoft.com/office/drawing/2014/main" xmlns="" id="{FC02B61C-133F-4296-89AD-FDB793FD02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8514" y="2621906"/>
                <a:ext cx="939212" cy="1028231"/>
              </a:xfrm>
              <a:custGeom>
                <a:avLst/>
                <a:gdLst>
                  <a:gd name="T0" fmla="*/ 528 w 728"/>
                  <a:gd name="T1" fmla="*/ 797 h 797"/>
                  <a:gd name="T2" fmla="*/ 0 w 728"/>
                  <a:gd name="T3" fmla="*/ 629 h 797"/>
                  <a:gd name="T4" fmla="*/ 199 w 728"/>
                  <a:gd name="T5" fmla="*/ 0 h 797"/>
                  <a:gd name="T6" fmla="*/ 728 w 728"/>
                  <a:gd name="T7" fmla="*/ 168 h 797"/>
                  <a:gd name="T8" fmla="*/ 528 w 728"/>
                  <a:gd name="T9" fmla="*/ 797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8" h="797">
                    <a:moveTo>
                      <a:pt x="528" y="797"/>
                    </a:moveTo>
                    <a:lnTo>
                      <a:pt x="0" y="629"/>
                    </a:lnTo>
                    <a:lnTo>
                      <a:pt x="199" y="0"/>
                    </a:lnTo>
                    <a:lnTo>
                      <a:pt x="728" y="168"/>
                    </a:lnTo>
                    <a:lnTo>
                      <a:pt x="528" y="79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Freeform: Shape 13">
                <a:extLst>
                  <a:ext uri="{FF2B5EF4-FFF2-40B4-BE49-F238E27FC236}">
                    <a16:creationId xmlns:a16="http://schemas.microsoft.com/office/drawing/2014/main" xmlns="" id="{138DF291-0067-40C6-88AF-D004471239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6916" y="2621906"/>
                <a:ext cx="348334" cy="811490"/>
              </a:xfrm>
              <a:custGeom>
                <a:avLst/>
                <a:gdLst>
                  <a:gd name="T0" fmla="*/ 270 w 270"/>
                  <a:gd name="T1" fmla="*/ 0 h 629"/>
                  <a:gd name="T2" fmla="*/ 71 w 270"/>
                  <a:gd name="T3" fmla="*/ 629 h 629"/>
                  <a:gd name="T4" fmla="*/ 0 w 270"/>
                  <a:gd name="T5" fmla="*/ 256 h 629"/>
                  <a:gd name="T6" fmla="*/ 270 w 270"/>
                  <a:gd name="T7" fmla="*/ 0 h 6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0" h="629">
                    <a:moveTo>
                      <a:pt x="270" y="0"/>
                    </a:moveTo>
                    <a:lnTo>
                      <a:pt x="71" y="629"/>
                    </a:lnTo>
                    <a:lnTo>
                      <a:pt x="0" y="256"/>
                    </a:lnTo>
                    <a:lnTo>
                      <a:pt x="270" y="0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Freeform: Shape 14">
                <a:extLst>
                  <a:ext uri="{FF2B5EF4-FFF2-40B4-BE49-F238E27FC236}">
                    <a16:creationId xmlns:a16="http://schemas.microsoft.com/office/drawing/2014/main" xmlns="" id="{F8CCF3B9-F3EB-4CA1-9BAA-2D1F609DE1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5250" y="2477412"/>
                <a:ext cx="682476" cy="361235"/>
              </a:xfrm>
              <a:custGeom>
                <a:avLst/>
                <a:gdLst>
                  <a:gd name="T0" fmla="*/ 529 w 529"/>
                  <a:gd name="T1" fmla="*/ 280 h 280"/>
                  <a:gd name="T2" fmla="*/ 0 w 529"/>
                  <a:gd name="T3" fmla="*/ 112 h 280"/>
                  <a:gd name="T4" fmla="*/ 362 w 529"/>
                  <a:gd name="T5" fmla="*/ 0 h 280"/>
                  <a:gd name="T6" fmla="*/ 529 w 529"/>
                  <a:gd name="T7" fmla="*/ 280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9" h="280">
                    <a:moveTo>
                      <a:pt x="529" y="280"/>
                    </a:moveTo>
                    <a:lnTo>
                      <a:pt x="0" y="112"/>
                    </a:lnTo>
                    <a:lnTo>
                      <a:pt x="362" y="0"/>
                    </a:lnTo>
                    <a:lnTo>
                      <a:pt x="529" y="28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6" name="Group 29">
              <a:extLst>
                <a:ext uri="{FF2B5EF4-FFF2-40B4-BE49-F238E27FC236}">
                  <a16:creationId xmlns:a16="http://schemas.microsoft.com/office/drawing/2014/main" xmlns="" id="{CDA68B08-050B-4A32-9521-F398B97FE2FA}"/>
                </a:ext>
              </a:extLst>
            </p:cNvPr>
            <p:cNvGrpSpPr/>
            <p:nvPr/>
          </p:nvGrpSpPr>
          <p:grpSpPr>
            <a:xfrm>
              <a:off x="6059992" y="2024845"/>
              <a:ext cx="1158534" cy="1081128"/>
              <a:chOff x="4553742" y="1540780"/>
              <a:chExt cx="1158534" cy="1081126"/>
            </a:xfrm>
          </p:grpSpPr>
          <p:sp>
            <p:nvSpPr>
              <p:cNvPr id="37" name="Freeform: Shape 15">
                <a:extLst>
                  <a:ext uri="{FF2B5EF4-FFF2-40B4-BE49-F238E27FC236}">
                    <a16:creationId xmlns:a16="http://schemas.microsoft.com/office/drawing/2014/main" xmlns="" id="{A9C69783-5EDF-4D23-96D1-F3C5962CF5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5250" y="2047799"/>
                <a:ext cx="467026" cy="574107"/>
              </a:xfrm>
              <a:custGeom>
                <a:avLst/>
                <a:gdLst>
                  <a:gd name="T0" fmla="*/ 362 w 362"/>
                  <a:gd name="T1" fmla="*/ 333 h 445"/>
                  <a:gd name="T2" fmla="*/ 0 w 362"/>
                  <a:gd name="T3" fmla="*/ 445 h 445"/>
                  <a:gd name="T4" fmla="*/ 329 w 362"/>
                  <a:gd name="T5" fmla="*/ 0 h 445"/>
                  <a:gd name="T6" fmla="*/ 362 w 362"/>
                  <a:gd name="T7" fmla="*/ 333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2" h="445">
                    <a:moveTo>
                      <a:pt x="362" y="333"/>
                    </a:moveTo>
                    <a:lnTo>
                      <a:pt x="0" y="445"/>
                    </a:lnTo>
                    <a:lnTo>
                      <a:pt x="329" y="0"/>
                    </a:lnTo>
                    <a:lnTo>
                      <a:pt x="362" y="333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Freeform: Shape 16">
                <a:extLst>
                  <a:ext uri="{FF2B5EF4-FFF2-40B4-BE49-F238E27FC236}">
                    <a16:creationId xmlns:a16="http://schemas.microsoft.com/office/drawing/2014/main" xmlns="" id="{544A09FE-89E9-4D6E-ACDC-110256EDD4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4063" y="1540780"/>
                <a:ext cx="1105638" cy="1081126"/>
              </a:xfrm>
              <a:custGeom>
                <a:avLst/>
                <a:gdLst>
                  <a:gd name="T0" fmla="*/ 857 w 857"/>
                  <a:gd name="T1" fmla="*/ 393 h 838"/>
                  <a:gd name="T2" fmla="*/ 329 w 857"/>
                  <a:gd name="T3" fmla="*/ 0 h 838"/>
                  <a:gd name="T4" fmla="*/ 0 w 857"/>
                  <a:gd name="T5" fmla="*/ 441 h 838"/>
                  <a:gd name="T6" fmla="*/ 528 w 857"/>
                  <a:gd name="T7" fmla="*/ 838 h 838"/>
                  <a:gd name="T8" fmla="*/ 857 w 857"/>
                  <a:gd name="T9" fmla="*/ 393 h 8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7" h="838">
                    <a:moveTo>
                      <a:pt x="857" y="393"/>
                    </a:moveTo>
                    <a:lnTo>
                      <a:pt x="329" y="0"/>
                    </a:lnTo>
                    <a:lnTo>
                      <a:pt x="0" y="441"/>
                    </a:lnTo>
                    <a:lnTo>
                      <a:pt x="528" y="838"/>
                    </a:lnTo>
                    <a:lnTo>
                      <a:pt x="857" y="39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Freeform: Shape 17">
                <a:extLst>
                  <a:ext uri="{FF2B5EF4-FFF2-40B4-BE49-F238E27FC236}">
                    <a16:creationId xmlns:a16="http://schemas.microsoft.com/office/drawing/2014/main" xmlns="" id="{9D037112-8EC6-4E94-9253-325A5204D7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4063" y="1540780"/>
                <a:ext cx="1105638" cy="1081126"/>
              </a:xfrm>
              <a:custGeom>
                <a:avLst/>
                <a:gdLst>
                  <a:gd name="T0" fmla="*/ 857 w 857"/>
                  <a:gd name="T1" fmla="*/ 393 h 838"/>
                  <a:gd name="T2" fmla="*/ 329 w 857"/>
                  <a:gd name="T3" fmla="*/ 0 h 838"/>
                  <a:gd name="T4" fmla="*/ 0 w 857"/>
                  <a:gd name="T5" fmla="*/ 441 h 838"/>
                  <a:gd name="T6" fmla="*/ 528 w 857"/>
                  <a:gd name="T7" fmla="*/ 838 h 8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7" h="838">
                    <a:moveTo>
                      <a:pt x="857" y="393"/>
                    </a:moveTo>
                    <a:lnTo>
                      <a:pt x="329" y="0"/>
                    </a:lnTo>
                    <a:lnTo>
                      <a:pt x="0" y="441"/>
                    </a:lnTo>
                    <a:lnTo>
                      <a:pt x="528" y="8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Freeform: Shape 18">
                <a:extLst>
                  <a:ext uri="{FF2B5EF4-FFF2-40B4-BE49-F238E27FC236}">
                    <a16:creationId xmlns:a16="http://schemas.microsoft.com/office/drawing/2014/main" xmlns="" id="{EE812611-3C9D-4029-B44B-DFE42559B5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53742" y="1540780"/>
                <a:ext cx="434772" cy="568946"/>
              </a:xfrm>
              <a:custGeom>
                <a:avLst/>
                <a:gdLst>
                  <a:gd name="T0" fmla="*/ 337 w 337"/>
                  <a:gd name="T1" fmla="*/ 0 h 441"/>
                  <a:gd name="T2" fmla="*/ 8 w 337"/>
                  <a:gd name="T3" fmla="*/ 441 h 441"/>
                  <a:gd name="T4" fmla="*/ 0 w 337"/>
                  <a:gd name="T5" fmla="*/ 62 h 441"/>
                  <a:gd name="T6" fmla="*/ 337 w 337"/>
                  <a:gd name="T7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7" h="441">
                    <a:moveTo>
                      <a:pt x="337" y="0"/>
                    </a:moveTo>
                    <a:lnTo>
                      <a:pt x="8" y="441"/>
                    </a:lnTo>
                    <a:lnTo>
                      <a:pt x="0" y="62"/>
                    </a:lnTo>
                    <a:lnTo>
                      <a:pt x="337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Freeform: Shape 19">
                <a:extLst>
                  <a:ext uri="{FF2B5EF4-FFF2-40B4-BE49-F238E27FC236}">
                    <a16:creationId xmlns:a16="http://schemas.microsoft.com/office/drawing/2014/main" xmlns="" id="{621E843F-C617-45C9-8B87-D1CA65AA4E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4063" y="2109725"/>
                <a:ext cx="681187" cy="512181"/>
              </a:xfrm>
              <a:custGeom>
                <a:avLst/>
                <a:gdLst>
                  <a:gd name="T0" fmla="*/ 0 w 528"/>
                  <a:gd name="T1" fmla="*/ 0 h 397"/>
                  <a:gd name="T2" fmla="*/ 528 w 528"/>
                  <a:gd name="T3" fmla="*/ 397 h 397"/>
                  <a:gd name="T4" fmla="*/ 161 w 528"/>
                  <a:gd name="T5" fmla="*/ 339 h 397"/>
                  <a:gd name="T6" fmla="*/ 0 w 528"/>
                  <a:gd name="T7" fmla="*/ 0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8" h="397">
                    <a:moveTo>
                      <a:pt x="0" y="0"/>
                    </a:moveTo>
                    <a:lnTo>
                      <a:pt x="528" y="397"/>
                    </a:lnTo>
                    <a:lnTo>
                      <a:pt x="161" y="3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7" name="Group 33">
              <a:extLst>
                <a:ext uri="{FF2B5EF4-FFF2-40B4-BE49-F238E27FC236}">
                  <a16:creationId xmlns:a16="http://schemas.microsoft.com/office/drawing/2014/main" xmlns="" id="{5F1A0351-CB52-4C69-A222-0B7A30977865}"/>
                </a:ext>
              </a:extLst>
            </p:cNvPr>
            <p:cNvGrpSpPr/>
            <p:nvPr/>
          </p:nvGrpSpPr>
          <p:grpSpPr>
            <a:xfrm>
              <a:off x="4706655" y="2961474"/>
              <a:ext cx="1025649" cy="1358502"/>
              <a:chOff x="3200400" y="2477412"/>
              <a:chExt cx="1025649" cy="1358502"/>
            </a:xfrm>
          </p:grpSpPr>
          <p:sp>
            <p:nvSpPr>
              <p:cNvPr id="33" name="Freeform: Shape 20">
                <a:extLst>
                  <a:ext uri="{FF2B5EF4-FFF2-40B4-BE49-F238E27FC236}">
                    <a16:creationId xmlns:a16="http://schemas.microsoft.com/office/drawing/2014/main" xmlns="" id="{07706145-C5F2-4FA5-8225-9FA871A823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54554" y="3433395"/>
                <a:ext cx="674736" cy="402519"/>
              </a:xfrm>
              <a:custGeom>
                <a:avLst/>
                <a:gdLst>
                  <a:gd name="T0" fmla="*/ 523 w 523"/>
                  <a:gd name="T1" fmla="*/ 0 h 312"/>
                  <a:gd name="T2" fmla="*/ 308 w 523"/>
                  <a:gd name="T3" fmla="*/ 312 h 312"/>
                  <a:gd name="T4" fmla="*/ 0 w 523"/>
                  <a:gd name="T5" fmla="*/ 168 h 312"/>
                  <a:gd name="T6" fmla="*/ 523 w 523"/>
                  <a:gd name="T7" fmla="*/ 0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3" h="312">
                    <a:moveTo>
                      <a:pt x="523" y="0"/>
                    </a:moveTo>
                    <a:lnTo>
                      <a:pt x="308" y="312"/>
                    </a:lnTo>
                    <a:lnTo>
                      <a:pt x="0" y="168"/>
                    </a:lnTo>
                    <a:lnTo>
                      <a:pt x="523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Freeform: Shape 21">
                <a:extLst>
                  <a:ext uri="{FF2B5EF4-FFF2-40B4-BE49-F238E27FC236}">
                    <a16:creationId xmlns:a16="http://schemas.microsoft.com/office/drawing/2014/main" xmlns="" id="{7FEE7237-5039-4EDE-8AF0-A920E5D7C4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0400" y="2621906"/>
                <a:ext cx="928891" cy="1028231"/>
              </a:xfrm>
              <a:custGeom>
                <a:avLst/>
                <a:gdLst>
                  <a:gd name="T0" fmla="*/ 720 w 720"/>
                  <a:gd name="T1" fmla="*/ 629 h 797"/>
                  <a:gd name="T2" fmla="*/ 197 w 720"/>
                  <a:gd name="T3" fmla="*/ 797 h 797"/>
                  <a:gd name="T4" fmla="*/ 0 w 720"/>
                  <a:gd name="T5" fmla="*/ 168 h 797"/>
                  <a:gd name="T6" fmla="*/ 528 w 720"/>
                  <a:gd name="T7" fmla="*/ 0 h 797"/>
                  <a:gd name="T8" fmla="*/ 720 w 720"/>
                  <a:gd name="T9" fmla="*/ 629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0" h="797">
                    <a:moveTo>
                      <a:pt x="720" y="629"/>
                    </a:moveTo>
                    <a:lnTo>
                      <a:pt x="197" y="797"/>
                    </a:lnTo>
                    <a:lnTo>
                      <a:pt x="0" y="168"/>
                    </a:lnTo>
                    <a:lnTo>
                      <a:pt x="528" y="0"/>
                    </a:lnTo>
                    <a:lnTo>
                      <a:pt x="720" y="629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22">
                <a:extLst>
                  <a:ext uri="{FF2B5EF4-FFF2-40B4-BE49-F238E27FC236}">
                    <a16:creationId xmlns:a16="http://schemas.microsoft.com/office/drawing/2014/main" xmlns="" id="{B0DDB144-EBC8-442F-989B-6FC5EE0202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0400" y="2477412"/>
                <a:ext cx="681187" cy="361235"/>
              </a:xfrm>
              <a:custGeom>
                <a:avLst/>
                <a:gdLst>
                  <a:gd name="T0" fmla="*/ 0 w 528"/>
                  <a:gd name="T1" fmla="*/ 280 h 280"/>
                  <a:gd name="T2" fmla="*/ 528 w 528"/>
                  <a:gd name="T3" fmla="*/ 112 h 280"/>
                  <a:gd name="T4" fmla="*/ 163 w 528"/>
                  <a:gd name="T5" fmla="*/ 0 h 280"/>
                  <a:gd name="T6" fmla="*/ 0 w 528"/>
                  <a:gd name="T7" fmla="*/ 280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8" h="280">
                    <a:moveTo>
                      <a:pt x="0" y="280"/>
                    </a:moveTo>
                    <a:lnTo>
                      <a:pt x="528" y="112"/>
                    </a:lnTo>
                    <a:lnTo>
                      <a:pt x="163" y="0"/>
                    </a:lnTo>
                    <a:lnTo>
                      <a:pt x="0" y="28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Freeform: Shape 23">
                <a:extLst>
                  <a:ext uri="{FF2B5EF4-FFF2-40B4-BE49-F238E27FC236}">
                    <a16:creationId xmlns:a16="http://schemas.microsoft.com/office/drawing/2014/main" xmlns="" id="{D63B8AF9-3D8B-4A67-BB9C-6FB50174E4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81586" y="2621906"/>
                <a:ext cx="344463" cy="811490"/>
              </a:xfrm>
              <a:custGeom>
                <a:avLst/>
                <a:gdLst>
                  <a:gd name="T0" fmla="*/ 192 w 267"/>
                  <a:gd name="T1" fmla="*/ 629 h 629"/>
                  <a:gd name="T2" fmla="*/ 0 w 267"/>
                  <a:gd name="T3" fmla="*/ 0 h 629"/>
                  <a:gd name="T4" fmla="*/ 267 w 267"/>
                  <a:gd name="T5" fmla="*/ 262 h 629"/>
                  <a:gd name="T6" fmla="*/ 192 w 267"/>
                  <a:gd name="T7" fmla="*/ 629 h 6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7" h="629">
                    <a:moveTo>
                      <a:pt x="192" y="629"/>
                    </a:moveTo>
                    <a:lnTo>
                      <a:pt x="0" y="0"/>
                    </a:lnTo>
                    <a:lnTo>
                      <a:pt x="267" y="262"/>
                    </a:lnTo>
                    <a:lnTo>
                      <a:pt x="192" y="629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8" name="Group 30">
              <a:extLst>
                <a:ext uri="{FF2B5EF4-FFF2-40B4-BE49-F238E27FC236}">
                  <a16:creationId xmlns:a16="http://schemas.microsoft.com/office/drawing/2014/main" xmlns="" id="{C3E2B2C4-7741-45E5-9E1D-4782F16DA0AC}"/>
                </a:ext>
              </a:extLst>
            </p:cNvPr>
            <p:cNvGrpSpPr/>
            <p:nvPr/>
          </p:nvGrpSpPr>
          <p:grpSpPr>
            <a:xfrm>
              <a:off x="4916944" y="2024845"/>
              <a:ext cx="1153373" cy="1081128"/>
              <a:chOff x="3410690" y="1540780"/>
              <a:chExt cx="1153373" cy="1081126"/>
            </a:xfrm>
          </p:grpSpPr>
          <p:sp>
            <p:nvSpPr>
              <p:cNvPr id="29" name="Freeform: Shape 24">
                <a:extLst>
                  <a:ext uri="{FF2B5EF4-FFF2-40B4-BE49-F238E27FC236}">
                    <a16:creationId xmlns:a16="http://schemas.microsoft.com/office/drawing/2014/main" xmlns="" id="{B65F31D9-15A8-4585-A675-EA02846821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9290" y="1540780"/>
                <a:ext cx="434772" cy="568946"/>
              </a:xfrm>
              <a:custGeom>
                <a:avLst/>
                <a:gdLst>
                  <a:gd name="T0" fmla="*/ 329 w 337"/>
                  <a:gd name="T1" fmla="*/ 62 h 441"/>
                  <a:gd name="T2" fmla="*/ 337 w 337"/>
                  <a:gd name="T3" fmla="*/ 441 h 441"/>
                  <a:gd name="T4" fmla="*/ 0 w 337"/>
                  <a:gd name="T5" fmla="*/ 0 h 441"/>
                  <a:gd name="T6" fmla="*/ 329 w 337"/>
                  <a:gd name="T7" fmla="*/ 62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7" h="441">
                    <a:moveTo>
                      <a:pt x="329" y="62"/>
                    </a:moveTo>
                    <a:lnTo>
                      <a:pt x="337" y="441"/>
                    </a:lnTo>
                    <a:lnTo>
                      <a:pt x="0" y="0"/>
                    </a:lnTo>
                    <a:lnTo>
                      <a:pt x="329" y="62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Freeform: Shape 25">
                <a:extLst>
                  <a:ext uri="{FF2B5EF4-FFF2-40B4-BE49-F238E27FC236}">
                    <a16:creationId xmlns:a16="http://schemas.microsoft.com/office/drawing/2014/main" xmlns="" id="{931282C4-5102-4EBD-BD52-9ED035E91F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0690" y="2047799"/>
                <a:ext cx="470896" cy="574107"/>
              </a:xfrm>
              <a:custGeom>
                <a:avLst/>
                <a:gdLst>
                  <a:gd name="T0" fmla="*/ 365 w 365"/>
                  <a:gd name="T1" fmla="*/ 445 h 445"/>
                  <a:gd name="T2" fmla="*/ 0 w 365"/>
                  <a:gd name="T3" fmla="*/ 333 h 445"/>
                  <a:gd name="T4" fmla="*/ 34 w 365"/>
                  <a:gd name="T5" fmla="*/ 0 h 445"/>
                  <a:gd name="T6" fmla="*/ 365 w 365"/>
                  <a:gd name="T7" fmla="*/ 445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5" h="445">
                    <a:moveTo>
                      <a:pt x="365" y="445"/>
                    </a:moveTo>
                    <a:lnTo>
                      <a:pt x="0" y="333"/>
                    </a:lnTo>
                    <a:lnTo>
                      <a:pt x="34" y="0"/>
                    </a:lnTo>
                    <a:lnTo>
                      <a:pt x="365" y="445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Freeform: Shape 26">
                <a:extLst>
                  <a:ext uri="{FF2B5EF4-FFF2-40B4-BE49-F238E27FC236}">
                    <a16:creationId xmlns:a16="http://schemas.microsoft.com/office/drawing/2014/main" xmlns="" id="{9D1F494A-A7C5-4113-A4C5-03CC41A955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54554" y="1540780"/>
                <a:ext cx="1109509" cy="1081126"/>
              </a:xfrm>
              <a:custGeom>
                <a:avLst/>
                <a:gdLst>
                  <a:gd name="T0" fmla="*/ 523 w 860"/>
                  <a:gd name="T1" fmla="*/ 0 h 838"/>
                  <a:gd name="T2" fmla="*/ 0 w 860"/>
                  <a:gd name="T3" fmla="*/ 393 h 838"/>
                  <a:gd name="T4" fmla="*/ 331 w 860"/>
                  <a:gd name="T5" fmla="*/ 838 h 838"/>
                  <a:gd name="T6" fmla="*/ 860 w 860"/>
                  <a:gd name="T7" fmla="*/ 441 h 838"/>
                  <a:gd name="T8" fmla="*/ 523 w 860"/>
                  <a:gd name="T9" fmla="*/ 0 h 8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0" h="838">
                    <a:moveTo>
                      <a:pt x="523" y="0"/>
                    </a:moveTo>
                    <a:lnTo>
                      <a:pt x="0" y="393"/>
                    </a:lnTo>
                    <a:lnTo>
                      <a:pt x="331" y="838"/>
                    </a:lnTo>
                    <a:lnTo>
                      <a:pt x="860" y="441"/>
                    </a:lnTo>
                    <a:lnTo>
                      <a:pt x="52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Freeform: Shape 27">
                <a:extLst>
                  <a:ext uri="{FF2B5EF4-FFF2-40B4-BE49-F238E27FC236}">
                    <a16:creationId xmlns:a16="http://schemas.microsoft.com/office/drawing/2014/main" xmlns="" id="{94538E5E-54E4-4378-A47C-45C1DF5F75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81586" y="2109725"/>
                <a:ext cx="682476" cy="512181"/>
              </a:xfrm>
              <a:custGeom>
                <a:avLst/>
                <a:gdLst>
                  <a:gd name="T0" fmla="*/ 529 w 529"/>
                  <a:gd name="T1" fmla="*/ 0 h 397"/>
                  <a:gd name="T2" fmla="*/ 369 w 529"/>
                  <a:gd name="T3" fmla="*/ 338 h 397"/>
                  <a:gd name="T4" fmla="*/ 0 w 529"/>
                  <a:gd name="T5" fmla="*/ 397 h 397"/>
                  <a:gd name="T6" fmla="*/ 529 w 529"/>
                  <a:gd name="T7" fmla="*/ 0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9" h="397">
                    <a:moveTo>
                      <a:pt x="529" y="0"/>
                    </a:moveTo>
                    <a:lnTo>
                      <a:pt x="369" y="338"/>
                    </a:lnTo>
                    <a:lnTo>
                      <a:pt x="0" y="397"/>
                    </a:lnTo>
                    <a:lnTo>
                      <a:pt x="529" y="0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9" name="Freeform: Shape 42">
              <a:extLst>
                <a:ext uri="{FF2B5EF4-FFF2-40B4-BE49-F238E27FC236}">
                  <a16:creationId xmlns:a16="http://schemas.microsoft.com/office/drawing/2014/main" xmlns="" id="{45A88F93-A053-4211-B00B-D02E90795B4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8892" y="4041912"/>
              <a:ext cx="441232" cy="441232"/>
            </a:xfrm>
            <a:custGeom>
              <a:avLst/>
              <a:gdLst>
                <a:gd name="T0" fmla="*/ 184 w 260"/>
                <a:gd name="T1" fmla="*/ 106 h 260"/>
                <a:gd name="T2" fmla="*/ 193 w 260"/>
                <a:gd name="T3" fmla="*/ 143 h 260"/>
                <a:gd name="T4" fmla="*/ 117 w 260"/>
                <a:gd name="T5" fmla="*/ 219 h 260"/>
                <a:gd name="T6" fmla="*/ 42 w 260"/>
                <a:gd name="T7" fmla="*/ 143 h 260"/>
                <a:gd name="T8" fmla="*/ 117 w 260"/>
                <a:gd name="T9" fmla="*/ 66 h 260"/>
                <a:gd name="T10" fmla="*/ 154 w 260"/>
                <a:gd name="T11" fmla="*/ 76 h 260"/>
                <a:gd name="T12" fmla="*/ 183 w 260"/>
                <a:gd name="T13" fmla="*/ 46 h 260"/>
                <a:gd name="T14" fmla="*/ 117 w 260"/>
                <a:gd name="T15" fmla="*/ 25 h 260"/>
                <a:gd name="T16" fmla="*/ 0 w 260"/>
                <a:gd name="T17" fmla="*/ 143 h 260"/>
                <a:gd name="T18" fmla="*/ 117 w 260"/>
                <a:gd name="T19" fmla="*/ 260 h 260"/>
                <a:gd name="T20" fmla="*/ 233 w 260"/>
                <a:gd name="T21" fmla="*/ 143 h 260"/>
                <a:gd name="T22" fmla="*/ 213 w 260"/>
                <a:gd name="T23" fmla="*/ 77 h 260"/>
                <a:gd name="T24" fmla="*/ 184 w 260"/>
                <a:gd name="T25" fmla="*/ 106 h 260"/>
                <a:gd name="T26" fmla="*/ 225 w 260"/>
                <a:gd name="T27" fmla="*/ 35 h 260"/>
                <a:gd name="T28" fmla="*/ 225 w 260"/>
                <a:gd name="T29" fmla="*/ 35 h 260"/>
                <a:gd name="T30" fmla="*/ 225 w 260"/>
                <a:gd name="T31" fmla="*/ 0 h 260"/>
                <a:gd name="T32" fmla="*/ 203 w 260"/>
                <a:gd name="T33" fmla="*/ 23 h 260"/>
                <a:gd name="T34" fmla="*/ 203 w 260"/>
                <a:gd name="T35" fmla="*/ 46 h 260"/>
                <a:gd name="T36" fmla="*/ 139 w 260"/>
                <a:gd name="T37" fmla="*/ 111 h 260"/>
                <a:gd name="T38" fmla="*/ 117 w 260"/>
                <a:gd name="T39" fmla="*/ 104 h 260"/>
                <a:gd name="T40" fmla="*/ 79 w 260"/>
                <a:gd name="T41" fmla="*/ 143 h 260"/>
                <a:gd name="T42" fmla="*/ 117 w 260"/>
                <a:gd name="T43" fmla="*/ 181 h 260"/>
                <a:gd name="T44" fmla="*/ 155 w 260"/>
                <a:gd name="T45" fmla="*/ 143 h 260"/>
                <a:gd name="T46" fmla="*/ 150 w 260"/>
                <a:gd name="T47" fmla="*/ 123 h 260"/>
                <a:gd name="T48" fmla="*/ 215 w 260"/>
                <a:gd name="T49" fmla="*/ 58 h 260"/>
                <a:gd name="T50" fmla="*/ 237 w 260"/>
                <a:gd name="T51" fmla="*/ 58 h 260"/>
                <a:gd name="T52" fmla="*/ 260 w 260"/>
                <a:gd name="T53" fmla="*/ 35 h 260"/>
                <a:gd name="T54" fmla="*/ 225 w 260"/>
                <a:gd name="T55" fmla="*/ 3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0" h="260">
                  <a:moveTo>
                    <a:pt x="184" y="106"/>
                  </a:moveTo>
                  <a:cubicBezTo>
                    <a:pt x="190" y="117"/>
                    <a:pt x="193" y="129"/>
                    <a:pt x="193" y="143"/>
                  </a:cubicBezTo>
                  <a:cubicBezTo>
                    <a:pt x="193" y="185"/>
                    <a:pt x="159" y="219"/>
                    <a:pt x="117" y="219"/>
                  </a:cubicBezTo>
                  <a:cubicBezTo>
                    <a:pt x="76" y="219"/>
                    <a:pt x="42" y="185"/>
                    <a:pt x="42" y="143"/>
                  </a:cubicBezTo>
                  <a:cubicBezTo>
                    <a:pt x="42" y="100"/>
                    <a:pt x="76" y="66"/>
                    <a:pt x="117" y="66"/>
                  </a:cubicBezTo>
                  <a:cubicBezTo>
                    <a:pt x="131" y="66"/>
                    <a:pt x="143" y="70"/>
                    <a:pt x="154" y="76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65" y="33"/>
                    <a:pt x="141" y="25"/>
                    <a:pt x="117" y="25"/>
                  </a:cubicBezTo>
                  <a:cubicBezTo>
                    <a:pt x="52" y="25"/>
                    <a:pt x="0" y="78"/>
                    <a:pt x="0" y="143"/>
                  </a:cubicBezTo>
                  <a:cubicBezTo>
                    <a:pt x="0" y="207"/>
                    <a:pt x="52" y="260"/>
                    <a:pt x="117" y="260"/>
                  </a:cubicBezTo>
                  <a:cubicBezTo>
                    <a:pt x="181" y="260"/>
                    <a:pt x="233" y="207"/>
                    <a:pt x="233" y="143"/>
                  </a:cubicBezTo>
                  <a:cubicBezTo>
                    <a:pt x="233" y="118"/>
                    <a:pt x="226" y="96"/>
                    <a:pt x="213" y="77"/>
                  </a:cubicBezTo>
                  <a:cubicBezTo>
                    <a:pt x="184" y="106"/>
                    <a:pt x="184" y="106"/>
                    <a:pt x="184" y="106"/>
                  </a:cubicBezTo>
                  <a:close/>
                  <a:moveTo>
                    <a:pt x="225" y="35"/>
                  </a:moveTo>
                  <a:cubicBezTo>
                    <a:pt x="225" y="35"/>
                    <a:pt x="225" y="35"/>
                    <a:pt x="225" y="35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3" y="46"/>
                    <a:pt x="203" y="46"/>
                    <a:pt x="203" y="46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3" y="106"/>
                    <a:pt x="125" y="104"/>
                    <a:pt x="117" y="104"/>
                  </a:cubicBezTo>
                  <a:cubicBezTo>
                    <a:pt x="96" y="104"/>
                    <a:pt x="79" y="121"/>
                    <a:pt x="79" y="143"/>
                  </a:cubicBezTo>
                  <a:cubicBezTo>
                    <a:pt x="79" y="164"/>
                    <a:pt x="96" y="181"/>
                    <a:pt x="117" y="181"/>
                  </a:cubicBezTo>
                  <a:cubicBezTo>
                    <a:pt x="138" y="181"/>
                    <a:pt x="155" y="164"/>
                    <a:pt x="155" y="143"/>
                  </a:cubicBezTo>
                  <a:cubicBezTo>
                    <a:pt x="155" y="136"/>
                    <a:pt x="154" y="129"/>
                    <a:pt x="150" y="123"/>
                  </a:cubicBezTo>
                  <a:cubicBezTo>
                    <a:pt x="215" y="58"/>
                    <a:pt x="215" y="58"/>
                    <a:pt x="215" y="58"/>
                  </a:cubicBezTo>
                  <a:cubicBezTo>
                    <a:pt x="237" y="58"/>
                    <a:pt x="237" y="58"/>
                    <a:pt x="237" y="58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25" y="35"/>
                    <a:pt x="225" y="35"/>
                    <a:pt x="2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Freeform: Shape 45">
              <a:extLst>
                <a:ext uri="{FF2B5EF4-FFF2-40B4-BE49-F238E27FC236}">
                  <a16:creationId xmlns:a16="http://schemas.microsoft.com/office/drawing/2014/main" xmlns="" id="{01A3229B-C89C-445D-A48F-DCBF9158A3E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3169" y="2348657"/>
              <a:ext cx="441232" cy="441232"/>
            </a:xfrm>
            <a:custGeom>
              <a:avLst/>
              <a:gdLst>
                <a:gd name="T0" fmla="*/ 74 w 236"/>
                <a:gd name="T1" fmla="*/ 160 h 236"/>
                <a:gd name="T2" fmla="*/ 93 w 236"/>
                <a:gd name="T3" fmla="*/ 160 h 236"/>
                <a:gd name="T4" fmla="*/ 93 w 236"/>
                <a:gd name="T5" fmla="*/ 103 h 236"/>
                <a:gd name="T6" fmla="*/ 74 w 236"/>
                <a:gd name="T7" fmla="*/ 103 h 236"/>
                <a:gd name="T8" fmla="*/ 74 w 236"/>
                <a:gd name="T9" fmla="*/ 160 h 236"/>
                <a:gd name="T10" fmla="*/ 140 w 236"/>
                <a:gd name="T11" fmla="*/ 102 h 236"/>
                <a:gd name="T12" fmla="*/ 122 w 236"/>
                <a:gd name="T13" fmla="*/ 111 h 236"/>
                <a:gd name="T14" fmla="*/ 122 w 236"/>
                <a:gd name="T15" fmla="*/ 103 h 236"/>
                <a:gd name="T16" fmla="*/ 103 w 236"/>
                <a:gd name="T17" fmla="*/ 103 h 236"/>
                <a:gd name="T18" fmla="*/ 103 w 236"/>
                <a:gd name="T19" fmla="*/ 160 h 236"/>
                <a:gd name="T20" fmla="*/ 122 w 236"/>
                <a:gd name="T21" fmla="*/ 160 h 236"/>
                <a:gd name="T22" fmla="*/ 122 w 236"/>
                <a:gd name="T23" fmla="*/ 128 h 236"/>
                <a:gd name="T24" fmla="*/ 123 w 236"/>
                <a:gd name="T25" fmla="*/ 124 h 236"/>
                <a:gd name="T26" fmla="*/ 133 w 236"/>
                <a:gd name="T27" fmla="*/ 117 h 236"/>
                <a:gd name="T28" fmla="*/ 142 w 236"/>
                <a:gd name="T29" fmla="*/ 130 h 236"/>
                <a:gd name="T30" fmla="*/ 142 w 236"/>
                <a:gd name="T31" fmla="*/ 160 h 236"/>
                <a:gd name="T32" fmla="*/ 161 w 236"/>
                <a:gd name="T33" fmla="*/ 160 h 236"/>
                <a:gd name="T34" fmla="*/ 161 w 236"/>
                <a:gd name="T35" fmla="*/ 160 h 236"/>
                <a:gd name="T36" fmla="*/ 161 w 236"/>
                <a:gd name="T37" fmla="*/ 127 h 236"/>
                <a:gd name="T38" fmla="*/ 140 w 236"/>
                <a:gd name="T39" fmla="*/ 102 h 236"/>
                <a:gd name="T40" fmla="*/ 122 w 236"/>
                <a:gd name="T41" fmla="*/ 111 h 236"/>
                <a:gd name="T42" fmla="*/ 122 w 236"/>
                <a:gd name="T43" fmla="*/ 111 h 236"/>
                <a:gd name="T44" fmla="*/ 122 w 236"/>
                <a:gd name="T45" fmla="*/ 111 h 236"/>
                <a:gd name="T46" fmla="*/ 83 w 236"/>
                <a:gd name="T47" fmla="*/ 75 h 236"/>
                <a:gd name="T48" fmla="*/ 73 w 236"/>
                <a:gd name="T49" fmla="*/ 85 h 236"/>
                <a:gd name="T50" fmla="*/ 83 w 236"/>
                <a:gd name="T51" fmla="*/ 95 h 236"/>
                <a:gd name="T52" fmla="*/ 83 w 236"/>
                <a:gd name="T53" fmla="*/ 95 h 236"/>
                <a:gd name="T54" fmla="*/ 94 w 236"/>
                <a:gd name="T55" fmla="*/ 85 h 236"/>
                <a:gd name="T56" fmla="*/ 83 w 236"/>
                <a:gd name="T57" fmla="*/ 75 h 236"/>
                <a:gd name="T58" fmla="*/ 118 w 236"/>
                <a:gd name="T59" fmla="*/ 0 h 236"/>
                <a:gd name="T60" fmla="*/ 0 w 236"/>
                <a:gd name="T61" fmla="*/ 118 h 236"/>
                <a:gd name="T62" fmla="*/ 118 w 236"/>
                <a:gd name="T63" fmla="*/ 236 h 236"/>
                <a:gd name="T64" fmla="*/ 236 w 236"/>
                <a:gd name="T65" fmla="*/ 118 h 236"/>
                <a:gd name="T66" fmla="*/ 118 w 236"/>
                <a:gd name="T67" fmla="*/ 0 h 236"/>
                <a:gd name="T68" fmla="*/ 181 w 236"/>
                <a:gd name="T69" fmla="*/ 172 h 236"/>
                <a:gd name="T70" fmla="*/ 171 w 236"/>
                <a:gd name="T71" fmla="*/ 181 h 236"/>
                <a:gd name="T72" fmla="*/ 64 w 236"/>
                <a:gd name="T73" fmla="*/ 181 h 236"/>
                <a:gd name="T74" fmla="*/ 55 w 236"/>
                <a:gd name="T75" fmla="*/ 172 h 236"/>
                <a:gd name="T76" fmla="*/ 55 w 236"/>
                <a:gd name="T77" fmla="*/ 63 h 236"/>
                <a:gd name="T78" fmla="*/ 64 w 236"/>
                <a:gd name="T79" fmla="*/ 54 h 236"/>
                <a:gd name="T80" fmla="*/ 171 w 236"/>
                <a:gd name="T81" fmla="*/ 54 h 236"/>
                <a:gd name="T82" fmla="*/ 181 w 236"/>
                <a:gd name="T83" fmla="*/ 63 h 236"/>
                <a:gd name="T84" fmla="*/ 181 w 236"/>
                <a:gd name="T85" fmla="*/ 17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6" h="236">
                  <a:moveTo>
                    <a:pt x="74" y="160"/>
                  </a:moveTo>
                  <a:cubicBezTo>
                    <a:pt x="93" y="160"/>
                    <a:pt x="93" y="160"/>
                    <a:pt x="93" y="160"/>
                  </a:cubicBezTo>
                  <a:cubicBezTo>
                    <a:pt x="93" y="103"/>
                    <a:pt x="93" y="103"/>
                    <a:pt x="93" y="103"/>
                  </a:cubicBezTo>
                  <a:cubicBezTo>
                    <a:pt x="74" y="103"/>
                    <a:pt x="74" y="103"/>
                    <a:pt x="74" y="103"/>
                  </a:cubicBezTo>
                  <a:lnTo>
                    <a:pt x="74" y="160"/>
                  </a:lnTo>
                  <a:close/>
                  <a:moveTo>
                    <a:pt x="140" y="102"/>
                  </a:moveTo>
                  <a:cubicBezTo>
                    <a:pt x="129" y="102"/>
                    <a:pt x="125" y="107"/>
                    <a:pt x="122" y="111"/>
                  </a:cubicBezTo>
                  <a:cubicBezTo>
                    <a:pt x="122" y="103"/>
                    <a:pt x="122" y="103"/>
                    <a:pt x="122" y="103"/>
                  </a:cubicBezTo>
                  <a:cubicBezTo>
                    <a:pt x="103" y="103"/>
                    <a:pt x="103" y="103"/>
                    <a:pt x="103" y="103"/>
                  </a:cubicBezTo>
                  <a:cubicBezTo>
                    <a:pt x="104" y="108"/>
                    <a:pt x="103" y="160"/>
                    <a:pt x="103" y="160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2" y="128"/>
                    <a:pt x="122" y="128"/>
                    <a:pt x="122" y="128"/>
                  </a:cubicBezTo>
                  <a:cubicBezTo>
                    <a:pt x="122" y="127"/>
                    <a:pt x="123" y="125"/>
                    <a:pt x="123" y="124"/>
                  </a:cubicBezTo>
                  <a:cubicBezTo>
                    <a:pt x="124" y="120"/>
                    <a:pt x="128" y="117"/>
                    <a:pt x="133" y="117"/>
                  </a:cubicBezTo>
                  <a:cubicBezTo>
                    <a:pt x="140" y="117"/>
                    <a:pt x="142" y="122"/>
                    <a:pt x="142" y="13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27"/>
                    <a:pt x="161" y="127"/>
                    <a:pt x="161" y="127"/>
                  </a:cubicBezTo>
                  <a:cubicBezTo>
                    <a:pt x="161" y="110"/>
                    <a:pt x="152" y="102"/>
                    <a:pt x="140" y="102"/>
                  </a:cubicBezTo>
                  <a:close/>
                  <a:moveTo>
                    <a:pt x="122" y="111"/>
                  </a:moveTo>
                  <a:cubicBezTo>
                    <a:pt x="122" y="111"/>
                    <a:pt x="122" y="111"/>
                    <a:pt x="122" y="111"/>
                  </a:cubicBezTo>
                  <a:cubicBezTo>
                    <a:pt x="122" y="111"/>
                    <a:pt x="122" y="111"/>
                    <a:pt x="122" y="111"/>
                  </a:cubicBezTo>
                  <a:close/>
                  <a:moveTo>
                    <a:pt x="83" y="75"/>
                  </a:moveTo>
                  <a:cubicBezTo>
                    <a:pt x="77" y="75"/>
                    <a:pt x="73" y="80"/>
                    <a:pt x="73" y="85"/>
                  </a:cubicBezTo>
                  <a:cubicBezTo>
                    <a:pt x="73" y="91"/>
                    <a:pt x="77" y="95"/>
                    <a:pt x="83" y="95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0" y="95"/>
                    <a:pt x="94" y="91"/>
                    <a:pt x="94" y="85"/>
                  </a:cubicBezTo>
                  <a:cubicBezTo>
                    <a:pt x="94" y="80"/>
                    <a:pt x="90" y="75"/>
                    <a:pt x="83" y="75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1" y="172"/>
                  </a:moveTo>
                  <a:cubicBezTo>
                    <a:pt x="181" y="177"/>
                    <a:pt x="176" y="181"/>
                    <a:pt x="171" y="181"/>
                  </a:cubicBezTo>
                  <a:cubicBezTo>
                    <a:pt x="64" y="181"/>
                    <a:pt x="64" y="181"/>
                    <a:pt x="64" y="181"/>
                  </a:cubicBezTo>
                  <a:cubicBezTo>
                    <a:pt x="59" y="181"/>
                    <a:pt x="55" y="177"/>
                    <a:pt x="55" y="172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58"/>
                    <a:pt x="59" y="54"/>
                    <a:pt x="64" y="54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6" y="54"/>
                    <a:pt x="181" y="58"/>
                    <a:pt x="181" y="63"/>
                  </a:cubicBezTo>
                  <a:cubicBezTo>
                    <a:pt x="181" y="172"/>
                    <a:pt x="181" y="172"/>
                    <a:pt x="181" y="1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Freeform: Shape 46">
              <a:extLst>
                <a:ext uri="{FF2B5EF4-FFF2-40B4-BE49-F238E27FC236}">
                  <a16:creationId xmlns:a16="http://schemas.microsoft.com/office/drawing/2014/main" xmlns="" id="{7F9DF093-3753-474A-9593-BFFA5D0ED82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3032" y="2348657"/>
              <a:ext cx="441232" cy="441232"/>
            </a:xfrm>
            <a:custGeom>
              <a:avLst/>
              <a:gdLst>
                <a:gd name="T0" fmla="*/ 0 w 236"/>
                <a:gd name="T1" fmla="*/ 118 h 236"/>
                <a:gd name="T2" fmla="*/ 236 w 236"/>
                <a:gd name="T3" fmla="*/ 118 h 236"/>
                <a:gd name="T4" fmla="*/ 150 w 236"/>
                <a:gd name="T5" fmla="*/ 168 h 236"/>
                <a:gd name="T6" fmla="*/ 128 w 236"/>
                <a:gd name="T7" fmla="*/ 196 h 236"/>
                <a:gd name="T8" fmla="*/ 125 w 236"/>
                <a:gd name="T9" fmla="*/ 199 h 236"/>
                <a:gd name="T10" fmla="*/ 111 w 236"/>
                <a:gd name="T11" fmla="*/ 198 h 236"/>
                <a:gd name="T12" fmla="*/ 110 w 236"/>
                <a:gd name="T13" fmla="*/ 180 h 236"/>
                <a:gd name="T14" fmla="*/ 90 w 236"/>
                <a:gd name="T15" fmla="*/ 173 h 236"/>
                <a:gd name="T16" fmla="*/ 79 w 236"/>
                <a:gd name="T17" fmla="*/ 166 h 236"/>
                <a:gd name="T18" fmla="*/ 78 w 236"/>
                <a:gd name="T19" fmla="*/ 160 h 236"/>
                <a:gd name="T20" fmla="*/ 89 w 236"/>
                <a:gd name="T21" fmla="*/ 147 h 236"/>
                <a:gd name="T22" fmla="*/ 91 w 236"/>
                <a:gd name="T23" fmla="*/ 148 h 236"/>
                <a:gd name="T24" fmla="*/ 119 w 236"/>
                <a:gd name="T25" fmla="*/ 160 h 236"/>
                <a:gd name="T26" fmla="*/ 137 w 236"/>
                <a:gd name="T27" fmla="*/ 145 h 236"/>
                <a:gd name="T28" fmla="*/ 133 w 236"/>
                <a:gd name="T29" fmla="*/ 137 h 236"/>
                <a:gd name="T30" fmla="*/ 122 w 236"/>
                <a:gd name="T31" fmla="*/ 130 h 236"/>
                <a:gd name="T32" fmla="*/ 109 w 236"/>
                <a:gd name="T33" fmla="*/ 125 h 236"/>
                <a:gd name="T34" fmla="*/ 98 w 236"/>
                <a:gd name="T35" fmla="*/ 120 h 236"/>
                <a:gd name="T36" fmla="*/ 89 w 236"/>
                <a:gd name="T37" fmla="*/ 113 h 236"/>
                <a:gd name="T38" fmla="*/ 82 w 236"/>
                <a:gd name="T39" fmla="*/ 103 h 236"/>
                <a:gd name="T40" fmla="*/ 79 w 236"/>
                <a:gd name="T41" fmla="*/ 90 h 236"/>
                <a:gd name="T42" fmla="*/ 110 w 236"/>
                <a:gd name="T43" fmla="*/ 57 h 236"/>
                <a:gd name="T44" fmla="*/ 111 w 236"/>
                <a:gd name="T45" fmla="*/ 38 h 236"/>
                <a:gd name="T46" fmla="*/ 125 w 236"/>
                <a:gd name="T47" fmla="*/ 37 h 236"/>
                <a:gd name="T48" fmla="*/ 128 w 236"/>
                <a:gd name="T49" fmla="*/ 40 h 236"/>
                <a:gd name="T50" fmla="*/ 137 w 236"/>
                <a:gd name="T51" fmla="*/ 58 h 236"/>
                <a:gd name="T52" fmla="*/ 151 w 236"/>
                <a:gd name="T53" fmla="*/ 65 h 236"/>
                <a:gd name="T54" fmla="*/ 155 w 236"/>
                <a:gd name="T55" fmla="*/ 69 h 236"/>
                <a:gd name="T56" fmla="*/ 149 w 236"/>
                <a:gd name="T57" fmla="*/ 85 h 236"/>
                <a:gd name="T58" fmla="*/ 144 w 236"/>
                <a:gd name="T59" fmla="*/ 86 h 236"/>
                <a:gd name="T60" fmla="*/ 140 w 236"/>
                <a:gd name="T61" fmla="*/ 82 h 236"/>
                <a:gd name="T62" fmla="*/ 128 w 236"/>
                <a:gd name="T63" fmla="*/ 77 h 236"/>
                <a:gd name="T64" fmla="*/ 107 w 236"/>
                <a:gd name="T65" fmla="*/ 80 h 236"/>
                <a:gd name="T66" fmla="*/ 102 w 236"/>
                <a:gd name="T67" fmla="*/ 94 h 236"/>
                <a:gd name="T68" fmla="*/ 108 w 236"/>
                <a:gd name="T69" fmla="*/ 101 h 236"/>
                <a:gd name="T70" fmla="*/ 118 w 236"/>
                <a:gd name="T71" fmla="*/ 106 h 236"/>
                <a:gd name="T72" fmla="*/ 132 w 236"/>
                <a:gd name="T73" fmla="*/ 112 h 236"/>
                <a:gd name="T74" fmla="*/ 145 w 236"/>
                <a:gd name="T75" fmla="*/ 119 h 236"/>
                <a:gd name="T76" fmla="*/ 155 w 236"/>
                <a:gd name="T77" fmla="*/ 129 h 236"/>
                <a:gd name="T78" fmla="*/ 159 w 236"/>
                <a:gd name="T79" fmla="*/ 14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moveTo>
                    <a:pt x="150" y="168"/>
                  </a:moveTo>
                  <a:cubicBezTo>
                    <a:pt x="145" y="175"/>
                    <a:pt x="137" y="179"/>
                    <a:pt x="128" y="180"/>
                  </a:cubicBezTo>
                  <a:cubicBezTo>
                    <a:pt x="128" y="196"/>
                    <a:pt x="128" y="196"/>
                    <a:pt x="128" y="196"/>
                  </a:cubicBezTo>
                  <a:cubicBezTo>
                    <a:pt x="128" y="197"/>
                    <a:pt x="127" y="198"/>
                    <a:pt x="127" y="198"/>
                  </a:cubicBezTo>
                  <a:cubicBezTo>
                    <a:pt x="126" y="199"/>
                    <a:pt x="126" y="199"/>
                    <a:pt x="125" y="199"/>
                  </a:cubicBezTo>
                  <a:cubicBezTo>
                    <a:pt x="113" y="199"/>
                    <a:pt x="113" y="199"/>
                    <a:pt x="113" y="199"/>
                  </a:cubicBezTo>
                  <a:cubicBezTo>
                    <a:pt x="112" y="199"/>
                    <a:pt x="111" y="199"/>
                    <a:pt x="111" y="198"/>
                  </a:cubicBezTo>
                  <a:cubicBezTo>
                    <a:pt x="110" y="197"/>
                    <a:pt x="110" y="197"/>
                    <a:pt x="110" y="196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06" y="180"/>
                    <a:pt x="102" y="179"/>
                    <a:pt x="99" y="177"/>
                  </a:cubicBezTo>
                  <a:cubicBezTo>
                    <a:pt x="95" y="176"/>
                    <a:pt x="92" y="175"/>
                    <a:pt x="90" y="173"/>
                  </a:cubicBezTo>
                  <a:cubicBezTo>
                    <a:pt x="88" y="172"/>
                    <a:pt x="85" y="171"/>
                    <a:pt x="83" y="169"/>
                  </a:cubicBezTo>
                  <a:cubicBezTo>
                    <a:pt x="81" y="168"/>
                    <a:pt x="80" y="166"/>
                    <a:pt x="79" y="166"/>
                  </a:cubicBezTo>
                  <a:cubicBezTo>
                    <a:pt x="79" y="165"/>
                    <a:pt x="78" y="164"/>
                    <a:pt x="78" y="164"/>
                  </a:cubicBezTo>
                  <a:cubicBezTo>
                    <a:pt x="77" y="163"/>
                    <a:pt x="77" y="162"/>
                    <a:pt x="78" y="160"/>
                  </a:cubicBezTo>
                  <a:cubicBezTo>
                    <a:pt x="87" y="148"/>
                    <a:pt x="87" y="148"/>
                    <a:pt x="87" y="148"/>
                  </a:cubicBezTo>
                  <a:cubicBezTo>
                    <a:pt x="87" y="148"/>
                    <a:pt x="88" y="147"/>
                    <a:pt x="89" y="147"/>
                  </a:cubicBezTo>
                  <a:cubicBezTo>
                    <a:pt x="90" y="147"/>
                    <a:pt x="90" y="147"/>
                    <a:pt x="91" y="148"/>
                  </a:cubicBezTo>
                  <a:cubicBezTo>
                    <a:pt x="91" y="148"/>
                    <a:pt x="91" y="148"/>
                    <a:pt x="91" y="148"/>
                  </a:cubicBezTo>
                  <a:cubicBezTo>
                    <a:pt x="98" y="154"/>
                    <a:pt x="105" y="158"/>
                    <a:pt x="112" y="159"/>
                  </a:cubicBezTo>
                  <a:cubicBezTo>
                    <a:pt x="115" y="160"/>
                    <a:pt x="117" y="160"/>
                    <a:pt x="119" y="160"/>
                  </a:cubicBezTo>
                  <a:cubicBezTo>
                    <a:pt x="124" y="160"/>
                    <a:pt x="128" y="159"/>
                    <a:pt x="131" y="156"/>
                  </a:cubicBezTo>
                  <a:cubicBezTo>
                    <a:pt x="135" y="154"/>
                    <a:pt x="137" y="150"/>
                    <a:pt x="137" y="145"/>
                  </a:cubicBezTo>
                  <a:cubicBezTo>
                    <a:pt x="137" y="144"/>
                    <a:pt x="136" y="142"/>
                    <a:pt x="136" y="140"/>
                  </a:cubicBezTo>
                  <a:cubicBezTo>
                    <a:pt x="135" y="139"/>
                    <a:pt x="134" y="138"/>
                    <a:pt x="133" y="137"/>
                  </a:cubicBezTo>
                  <a:cubicBezTo>
                    <a:pt x="132" y="136"/>
                    <a:pt x="130" y="135"/>
                    <a:pt x="127" y="133"/>
                  </a:cubicBezTo>
                  <a:cubicBezTo>
                    <a:pt x="125" y="132"/>
                    <a:pt x="123" y="131"/>
                    <a:pt x="122" y="130"/>
                  </a:cubicBezTo>
                  <a:cubicBezTo>
                    <a:pt x="120" y="130"/>
                    <a:pt x="118" y="129"/>
                    <a:pt x="115" y="128"/>
                  </a:cubicBezTo>
                  <a:cubicBezTo>
                    <a:pt x="112" y="127"/>
                    <a:pt x="110" y="126"/>
                    <a:pt x="109" y="125"/>
                  </a:cubicBezTo>
                  <a:cubicBezTo>
                    <a:pt x="108" y="125"/>
                    <a:pt x="106" y="124"/>
                    <a:pt x="104" y="123"/>
                  </a:cubicBezTo>
                  <a:cubicBezTo>
                    <a:pt x="101" y="122"/>
                    <a:pt x="100" y="121"/>
                    <a:pt x="98" y="120"/>
                  </a:cubicBezTo>
                  <a:cubicBezTo>
                    <a:pt x="97" y="119"/>
                    <a:pt x="95" y="118"/>
                    <a:pt x="93" y="117"/>
                  </a:cubicBezTo>
                  <a:cubicBezTo>
                    <a:pt x="91" y="116"/>
                    <a:pt x="90" y="114"/>
                    <a:pt x="89" y="113"/>
                  </a:cubicBezTo>
                  <a:cubicBezTo>
                    <a:pt x="87" y="112"/>
                    <a:pt x="86" y="110"/>
                    <a:pt x="85" y="109"/>
                  </a:cubicBezTo>
                  <a:cubicBezTo>
                    <a:pt x="83" y="107"/>
                    <a:pt x="82" y="105"/>
                    <a:pt x="82" y="103"/>
                  </a:cubicBezTo>
                  <a:cubicBezTo>
                    <a:pt x="81" y="102"/>
                    <a:pt x="80" y="100"/>
                    <a:pt x="80" y="97"/>
                  </a:cubicBezTo>
                  <a:cubicBezTo>
                    <a:pt x="79" y="95"/>
                    <a:pt x="79" y="93"/>
                    <a:pt x="79" y="90"/>
                  </a:cubicBezTo>
                  <a:cubicBezTo>
                    <a:pt x="79" y="82"/>
                    <a:pt x="82" y="75"/>
                    <a:pt x="88" y="69"/>
                  </a:cubicBezTo>
                  <a:cubicBezTo>
                    <a:pt x="93" y="62"/>
                    <a:pt x="101" y="58"/>
                    <a:pt x="110" y="57"/>
                  </a:cubicBezTo>
                  <a:cubicBezTo>
                    <a:pt x="110" y="40"/>
                    <a:pt x="110" y="40"/>
                    <a:pt x="110" y="40"/>
                  </a:cubicBezTo>
                  <a:cubicBezTo>
                    <a:pt x="110" y="40"/>
                    <a:pt x="110" y="39"/>
                    <a:pt x="111" y="38"/>
                  </a:cubicBezTo>
                  <a:cubicBezTo>
                    <a:pt x="111" y="38"/>
                    <a:pt x="112" y="37"/>
                    <a:pt x="113" y="37"/>
                  </a:cubicBezTo>
                  <a:cubicBezTo>
                    <a:pt x="125" y="37"/>
                    <a:pt x="125" y="37"/>
                    <a:pt x="125" y="37"/>
                  </a:cubicBezTo>
                  <a:cubicBezTo>
                    <a:pt x="126" y="37"/>
                    <a:pt x="126" y="38"/>
                    <a:pt x="127" y="38"/>
                  </a:cubicBezTo>
                  <a:cubicBezTo>
                    <a:pt x="127" y="39"/>
                    <a:pt x="128" y="39"/>
                    <a:pt x="128" y="40"/>
                  </a:cubicBezTo>
                  <a:cubicBezTo>
                    <a:pt x="128" y="56"/>
                    <a:pt x="128" y="56"/>
                    <a:pt x="128" y="56"/>
                  </a:cubicBezTo>
                  <a:cubicBezTo>
                    <a:pt x="131" y="57"/>
                    <a:pt x="134" y="57"/>
                    <a:pt x="137" y="58"/>
                  </a:cubicBezTo>
                  <a:cubicBezTo>
                    <a:pt x="140" y="59"/>
                    <a:pt x="143" y="60"/>
                    <a:pt x="145" y="61"/>
                  </a:cubicBezTo>
                  <a:cubicBezTo>
                    <a:pt x="147" y="62"/>
                    <a:pt x="149" y="63"/>
                    <a:pt x="151" y="65"/>
                  </a:cubicBezTo>
                  <a:cubicBezTo>
                    <a:pt x="152" y="66"/>
                    <a:pt x="153" y="67"/>
                    <a:pt x="154" y="67"/>
                  </a:cubicBezTo>
                  <a:cubicBezTo>
                    <a:pt x="155" y="68"/>
                    <a:pt x="155" y="68"/>
                    <a:pt x="155" y="69"/>
                  </a:cubicBezTo>
                  <a:cubicBezTo>
                    <a:pt x="156" y="70"/>
                    <a:pt x="156" y="71"/>
                    <a:pt x="156" y="72"/>
                  </a:cubicBezTo>
                  <a:cubicBezTo>
                    <a:pt x="149" y="85"/>
                    <a:pt x="149" y="85"/>
                    <a:pt x="149" y="85"/>
                  </a:cubicBezTo>
                  <a:cubicBezTo>
                    <a:pt x="148" y="86"/>
                    <a:pt x="148" y="86"/>
                    <a:pt x="147" y="87"/>
                  </a:cubicBezTo>
                  <a:cubicBezTo>
                    <a:pt x="146" y="87"/>
                    <a:pt x="145" y="86"/>
                    <a:pt x="144" y="86"/>
                  </a:cubicBezTo>
                  <a:cubicBezTo>
                    <a:pt x="144" y="86"/>
                    <a:pt x="144" y="85"/>
                    <a:pt x="143" y="85"/>
                  </a:cubicBezTo>
                  <a:cubicBezTo>
                    <a:pt x="142" y="84"/>
                    <a:pt x="141" y="83"/>
                    <a:pt x="140" y="82"/>
                  </a:cubicBezTo>
                  <a:cubicBezTo>
                    <a:pt x="138" y="81"/>
                    <a:pt x="136" y="80"/>
                    <a:pt x="134" y="80"/>
                  </a:cubicBezTo>
                  <a:cubicBezTo>
                    <a:pt x="133" y="79"/>
                    <a:pt x="130" y="78"/>
                    <a:pt x="128" y="77"/>
                  </a:cubicBezTo>
                  <a:cubicBezTo>
                    <a:pt x="125" y="77"/>
                    <a:pt x="123" y="76"/>
                    <a:pt x="120" y="76"/>
                  </a:cubicBezTo>
                  <a:cubicBezTo>
                    <a:pt x="115" y="76"/>
                    <a:pt x="110" y="77"/>
                    <a:pt x="107" y="80"/>
                  </a:cubicBezTo>
                  <a:cubicBezTo>
                    <a:pt x="103" y="83"/>
                    <a:pt x="101" y="86"/>
                    <a:pt x="101" y="90"/>
                  </a:cubicBezTo>
                  <a:cubicBezTo>
                    <a:pt x="101" y="92"/>
                    <a:pt x="102" y="93"/>
                    <a:pt x="102" y="94"/>
                  </a:cubicBezTo>
                  <a:cubicBezTo>
                    <a:pt x="103" y="96"/>
                    <a:pt x="103" y="97"/>
                    <a:pt x="105" y="98"/>
                  </a:cubicBezTo>
                  <a:cubicBezTo>
                    <a:pt x="106" y="99"/>
                    <a:pt x="107" y="100"/>
                    <a:pt x="108" y="101"/>
                  </a:cubicBezTo>
                  <a:cubicBezTo>
                    <a:pt x="109" y="102"/>
                    <a:pt x="111" y="103"/>
                    <a:pt x="113" y="104"/>
                  </a:cubicBezTo>
                  <a:cubicBezTo>
                    <a:pt x="115" y="105"/>
                    <a:pt x="117" y="106"/>
                    <a:pt x="118" y="106"/>
                  </a:cubicBezTo>
                  <a:cubicBezTo>
                    <a:pt x="120" y="107"/>
                    <a:pt x="122" y="108"/>
                    <a:pt x="125" y="109"/>
                  </a:cubicBezTo>
                  <a:cubicBezTo>
                    <a:pt x="128" y="110"/>
                    <a:pt x="130" y="111"/>
                    <a:pt x="132" y="112"/>
                  </a:cubicBezTo>
                  <a:cubicBezTo>
                    <a:pt x="133" y="112"/>
                    <a:pt x="136" y="113"/>
                    <a:pt x="138" y="115"/>
                  </a:cubicBezTo>
                  <a:cubicBezTo>
                    <a:pt x="141" y="116"/>
                    <a:pt x="143" y="117"/>
                    <a:pt x="145" y="119"/>
                  </a:cubicBezTo>
                  <a:cubicBezTo>
                    <a:pt x="147" y="120"/>
                    <a:pt x="149" y="121"/>
                    <a:pt x="151" y="123"/>
                  </a:cubicBezTo>
                  <a:cubicBezTo>
                    <a:pt x="153" y="125"/>
                    <a:pt x="154" y="127"/>
                    <a:pt x="155" y="129"/>
                  </a:cubicBezTo>
                  <a:cubicBezTo>
                    <a:pt x="156" y="131"/>
                    <a:pt x="157" y="133"/>
                    <a:pt x="158" y="136"/>
                  </a:cubicBezTo>
                  <a:cubicBezTo>
                    <a:pt x="159" y="138"/>
                    <a:pt x="159" y="141"/>
                    <a:pt x="159" y="144"/>
                  </a:cubicBezTo>
                  <a:cubicBezTo>
                    <a:pt x="159" y="153"/>
                    <a:pt x="156" y="161"/>
                    <a:pt x="150" y="16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Freeform: Shape 47">
              <a:extLst>
                <a:ext uri="{FF2B5EF4-FFF2-40B4-BE49-F238E27FC236}">
                  <a16:creationId xmlns:a16="http://schemas.microsoft.com/office/drawing/2014/main" xmlns="" id="{57B8ACAB-E659-4E4D-B75C-04BAA9F3074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8420" y="3380760"/>
              <a:ext cx="441232" cy="441232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Freeform: Shape 48">
              <a:extLst>
                <a:ext uri="{FF2B5EF4-FFF2-40B4-BE49-F238E27FC236}">
                  <a16:creationId xmlns:a16="http://schemas.microsoft.com/office/drawing/2014/main" xmlns="" id="{282FC0A9-EE47-4520-8BAC-0017315790A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4723" y="3380760"/>
              <a:ext cx="441232" cy="441232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4" name="千图PPT彼岸天：ID 8661124库_组合 5">
            <a:extLst>
              <a:ext uri="{FF2B5EF4-FFF2-40B4-BE49-F238E27FC236}">
                <a16:creationId xmlns:a16="http://schemas.microsoft.com/office/drawing/2014/main" xmlns="" id="{F13686AA-4A9D-4DA0-B841-30833BB2EC0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7432692" y="1994907"/>
            <a:ext cx="2616696" cy="866137"/>
            <a:chOff x="7432692" y="1994907"/>
            <a:chExt cx="2616696" cy="866137"/>
          </a:xfrm>
        </p:grpSpPr>
        <p:sp>
          <p:nvSpPr>
            <p:cNvPr id="27" name="TextBox 49">
              <a:extLst>
                <a:ext uri="{FF2B5EF4-FFF2-40B4-BE49-F238E27FC236}">
                  <a16:creationId xmlns:a16="http://schemas.microsoft.com/office/drawing/2014/main" xmlns="" id="{4785133B-D11B-477E-954D-AEB0A0B4BAA7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432692" y="1994907"/>
              <a:ext cx="1258976" cy="3099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2"/>
                  </a:solidFill>
                  <a:effectLst/>
                </a:rPr>
                <a:t>输入标题文本</a:t>
              </a:r>
            </a:p>
          </p:txBody>
        </p:sp>
        <p:sp>
          <p:nvSpPr>
            <p:cNvPr id="28" name="TextBox 50">
              <a:extLst>
                <a:ext uri="{FF2B5EF4-FFF2-40B4-BE49-F238E27FC236}">
                  <a16:creationId xmlns:a16="http://schemas.microsoft.com/office/drawing/2014/main" xmlns="" id="{26E0CB49-B10E-4236-8AB7-4D561487D7A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432692" y="2304865"/>
              <a:ext cx="2616696" cy="556179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请替换文字内容复制你的内容到此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 </a:t>
              </a:r>
            </a:p>
          </p:txBody>
        </p:sp>
      </p:grpSp>
      <p:grpSp>
        <p:nvGrpSpPr>
          <p:cNvPr id="15" name="千图PPT彼岸天：ID 8661124库_组合 6">
            <a:extLst>
              <a:ext uri="{FF2B5EF4-FFF2-40B4-BE49-F238E27FC236}">
                <a16:creationId xmlns:a16="http://schemas.microsoft.com/office/drawing/2014/main" xmlns="" id="{A72FB02B-A70B-4362-9C78-650F003AB7D9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7602713" y="3377859"/>
            <a:ext cx="2616696" cy="866137"/>
            <a:chOff x="7602713" y="3377859"/>
            <a:chExt cx="2616696" cy="866137"/>
          </a:xfrm>
        </p:grpSpPr>
        <p:sp>
          <p:nvSpPr>
            <p:cNvPr id="25" name="TextBox 51">
              <a:extLst>
                <a:ext uri="{FF2B5EF4-FFF2-40B4-BE49-F238E27FC236}">
                  <a16:creationId xmlns:a16="http://schemas.microsoft.com/office/drawing/2014/main" xmlns="" id="{0C98EC3E-E6B9-4E0F-B092-B662D5AA088E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602713" y="3377859"/>
              <a:ext cx="1258976" cy="3099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3"/>
                  </a:solidFill>
                  <a:effectLst/>
                </a:rPr>
                <a:t>输入标题文本</a:t>
              </a:r>
            </a:p>
          </p:txBody>
        </p:sp>
        <p:sp>
          <p:nvSpPr>
            <p:cNvPr id="26" name="TextBox 52">
              <a:extLst>
                <a:ext uri="{FF2B5EF4-FFF2-40B4-BE49-F238E27FC236}">
                  <a16:creationId xmlns:a16="http://schemas.microsoft.com/office/drawing/2014/main" xmlns="" id="{68BC3447-3239-4262-88E5-56525C3BFE5F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602713" y="3687817"/>
              <a:ext cx="2616696" cy="556179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请替换文字内容复制你的内容到此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 </a:t>
              </a:r>
            </a:p>
          </p:txBody>
        </p:sp>
      </p:grpSp>
      <p:grpSp>
        <p:nvGrpSpPr>
          <p:cNvPr id="16" name="千图PPT彼岸天：ID 8661124库_组合 2">
            <a:extLst>
              <a:ext uri="{FF2B5EF4-FFF2-40B4-BE49-F238E27FC236}">
                <a16:creationId xmlns:a16="http://schemas.microsoft.com/office/drawing/2014/main" xmlns="" id="{7C9F4659-A31B-4696-A2A3-E910D3550D64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2038192" y="1994907"/>
            <a:ext cx="2616696" cy="866137"/>
            <a:chOff x="2038192" y="1994907"/>
            <a:chExt cx="2616696" cy="866137"/>
          </a:xfrm>
        </p:grpSpPr>
        <p:sp>
          <p:nvSpPr>
            <p:cNvPr id="23" name="TextBox 53">
              <a:extLst>
                <a:ext uri="{FF2B5EF4-FFF2-40B4-BE49-F238E27FC236}">
                  <a16:creationId xmlns:a16="http://schemas.microsoft.com/office/drawing/2014/main" xmlns="" id="{56AA46B8-34BE-4EEC-A64B-3858B98D256E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395912" y="1994907"/>
              <a:ext cx="1258976" cy="3099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1"/>
                  </a:solidFill>
                  <a:effectLst/>
                </a:rPr>
                <a:t>输入标题文本</a:t>
              </a:r>
            </a:p>
          </p:txBody>
        </p:sp>
        <p:sp>
          <p:nvSpPr>
            <p:cNvPr id="24" name="TextBox 54">
              <a:extLst>
                <a:ext uri="{FF2B5EF4-FFF2-40B4-BE49-F238E27FC236}">
                  <a16:creationId xmlns:a16="http://schemas.microsoft.com/office/drawing/2014/main" xmlns="" id="{9FD31FB8-A615-4F56-A25E-868A45743DDE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038192" y="2304865"/>
              <a:ext cx="2616696" cy="556179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请替换文字内容复制你的内容到此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 </a:t>
              </a:r>
            </a:p>
          </p:txBody>
        </p:sp>
      </p:grpSp>
      <p:grpSp>
        <p:nvGrpSpPr>
          <p:cNvPr id="17" name="千图PPT彼岸天：ID 8661124库_组合 3">
            <a:extLst>
              <a:ext uri="{FF2B5EF4-FFF2-40B4-BE49-F238E27FC236}">
                <a16:creationId xmlns:a16="http://schemas.microsoft.com/office/drawing/2014/main" xmlns="" id="{97F652A3-8E20-4178-8770-77EC7E025B58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1922727" y="3377859"/>
            <a:ext cx="2616696" cy="866137"/>
            <a:chOff x="1922727" y="3377859"/>
            <a:chExt cx="2616696" cy="866137"/>
          </a:xfrm>
        </p:grpSpPr>
        <p:sp>
          <p:nvSpPr>
            <p:cNvPr id="21" name="TextBox 55">
              <a:extLst>
                <a:ext uri="{FF2B5EF4-FFF2-40B4-BE49-F238E27FC236}">
                  <a16:creationId xmlns:a16="http://schemas.microsoft.com/office/drawing/2014/main" xmlns="" id="{20E370AF-9D33-4E39-B973-32A658497C2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280447" y="3377859"/>
              <a:ext cx="1258976" cy="3099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5"/>
                  </a:solidFill>
                  <a:effectLst/>
                </a:rPr>
                <a:t>输入标题文本</a:t>
              </a:r>
            </a:p>
          </p:txBody>
        </p:sp>
        <p:sp>
          <p:nvSpPr>
            <p:cNvPr id="22" name="TextBox 56">
              <a:extLst>
                <a:ext uri="{FF2B5EF4-FFF2-40B4-BE49-F238E27FC236}">
                  <a16:creationId xmlns:a16="http://schemas.microsoft.com/office/drawing/2014/main" xmlns="" id="{D2489B22-DCE9-491D-AEA4-48E59A397BA7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922727" y="3687817"/>
              <a:ext cx="2616696" cy="556179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请替换文字内容复制你的内容到此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 </a:t>
              </a:r>
            </a:p>
          </p:txBody>
        </p:sp>
      </p:grpSp>
      <p:grpSp>
        <p:nvGrpSpPr>
          <p:cNvPr id="18" name="千图PPT彼岸天：ID 8661124库_组合 4">
            <a:extLst>
              <a:ext uri="{FF2B5EF4-FFF2-40B4-BE49-F238E27FC236}">
                <a16:creationId xmlns:a16="http://schemas.microsoft.com/office/drawing/2014/main" xmlns="" id="{A602D642-1259-4A94-BD5F-307C9A8EEC47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4805157" y="4790710"/>
            <a:ext cx="2616696" cy="866137"/>
            <a:chOff x="4805157" y="4790710"/>
            <a:chExt cx="2616696" cy="866137"/>
          </a:xfrm>
        </p:grpSpPr>
        <p:sp>
          <p:nvSpPr>
            <p:cNvPr id="19" name="TextBox 57">
              <a:extLst>
                <a:ext uri="{FF2B5EF4-FFF2-40B4-BE49-F238E27FC236}">
                  <a16:creationId xmlns:a16="http://schemas.microsoft.com/office/drawing/2014/main" xmlns="" id="{FA0DAF43-F822-4841-87CD-3E40791AB58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484017" y="4790710"/>
              <a:ext cx="1258976" cy="3099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latinLnBrk="0"/>
              <a:r>
                <a:rPr lang="zh-CN" altLang="en-US" sz="1400" dirty="0">
                  <a:solidFill>
                    <a:schemeClr val="accent4"/>
                  </a:solidFill>
                  <a:effectLst/>
                </a:rPr>
                <a:t>输入标题文本</a:t>
              </a:r>
            </a:p>
          </p:txBody>
        </p:sp>
        <p:sp>
          <p:nvSpPr>
            <p:cNvPr id="20" name="TextBox 58">
              <a:extLst>
                <a:ext uri="{FF2B5EF4-FFF2-40B4-BE49-F238E27FC236}">
                  <a16:creationId xmlns:a16="http://schemas.microsoft.com/office/drawing/2014/main" xmlns="" id="{1EE6BD4D-2345-40D2-951E-BEF558D104B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805157" y="5100668"/>
              <a:ext cx="2616696" cy="556179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请替换文字内容复制你的内容到此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605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PPT彼岸天：ID 8661124库_矩形 48">
            <a:extLst>
              <a:ext uri="{FF2B5EF4-FFF2-40B4-BE49-F238E27FC236}">
                <a16:creationId xmlns:a16="http://schemas.microsoft.com/office/drawing/2014/main" xmlns="" id="{8EB217A6-386D-4402-89F3-44EE69ABBB3C}"/>
              </a:ext>
            </a:extLst>
          </p:cNvPr>
          <p:cNvSpPr/>
          <p:nvPr>
            <p:custDataLst>
              <p:tags r:id="rId1"/>
            </p:custDataLst>
          </p:nvPr>
        </p:nvSpPr>
        <p:spPr bwMode="auto">
          <a:xfrm>
            <a:off x="0" y="3677116"/>
            <a:ext cx="12192000" cy="1522020"/>
          </a:xfrm>
          <a:prstGeom prst="rect">
            <a:avLst/>
          </a:prstGeom>
          <a:solidFill>
            <a:schemeClr val="tx2">
              <a:lumMod val="20000"/>
              <a:lumOff val="80000"/>
              <a:alpha val="40000"/>
            </a:schemeClr>
          </a:solidFill>
          <a:ln w="317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62" name="千图PPT彼岸天：ID 8661124库_组合 61">
            <a:extLst>
              <a:ext uri="{FF2B5EF4-FFF2-40B4-BE49-F238E27FC236}">
                <a16:creationId xmlns:a16="http://schemas.microsoft.com/office/drawing/2014/main" xmlns="" id="{F7E50E90-8797-40EA-9F20-ABB5CC44AD4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5088027" y="2184021"/>
            <a:ext cx="1976360" cy="2776423"/>
            <a:chOff x="5088027" y="2184021"/>
            <a:chExt cx="1976360" cy="2776423"/>
          </a:xfrm>
        </p:grpSpPr>
        <p:sp>
          <p:nvSpPr>
            <p:cNvPr id="7" name="Oval 5">
              <a:extLst>
                <a:ext uri="{FF2B5EF4-FFF2-40B4-BE49-F238E27FC236}">
                  <a16:creationId xmlns:a16="http://schemas.microsoft.com/office/drawing/2014/main" xmlns="" id="{5B46CAF0-0343-4F3B-AE95-43F3754DA6C6}"/>
                </a:ext>
              </a:extLst>
            </p:cNvPr>
            <p:cNvSpPr/>
            <p:nvPr/>
          </p:nvSpPr>
          <p:spPr>
            <a:xfrm>
              <a:off x="5739209" y="3018572"/>
              <a:ext cx="504967" cy="504967"/>
            </a:xfrm>
            <a:prstGeom prst="ellipse">
              <a:avLst/>
            </a:prstGeom>
            <a:solidFill>
              <a:schemeClr val="accent3"/>
            </a:solidFill>
            <a:ln w="12700">
              <a:solidFill>
                <a:srgbClr val="F0F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GB" sz="2000">
                  <a:latin typeface="Impact" panose="020B0806030902050204" pitchFamily="34" charset="0"/>
                </a:rPr>
                <a:t>03</a:t>
              </a:r>
            </a:p>
          </p:txBody>
        </p:sp>
        <p:grpSp>
          <p:nvGrpSpPr>
            <p:cNvPr id="12" name="Group 15">
              <a:extLst>
                <a:ext uri="{FF2B5EF4-FFF2-40B4-BE49-F238E27FC236}">
                  <a16:creationId xmlns:a16="http://schemas.microsoft.com/office/drawing/2014/main" xmlns="" id="{74A8896F-00E4-4D29-B708-DE08D25804DE}"/>
                </a:ext>
              </a:extLst>
            </p:cNvPr>
            <p:cNvGrpSpPr/>
            <p:nvPr/>
          </p:nvGrpSpPr>
          <p:grpSpPr>
            <a:xfrm>
              <a:off x="5088027" y="2184021"/>
              <a:ext cx="1976360" cy="546100"/>
              <a:chOff x="5088027" y="1708610"/>
              <a:chExt cx="1976360" cy="546100"/>
            </a:xfrm>
          </p:grpSpPr>
          <p:sp>
            <p:nvSpPr>
              <p:cNvPr id="42" name="Rectangle 25">
                <a:extLst>
                  <a:ext uri="{FF2B5EF4-FFF2-40B4-BE49-F238E27FC236}">
                    <a16:creationId xmlns:a16="http://schemas.microsoft.com/office/drawing/2014/main" xmlns="" id="{8B72978B-D763-4CFB-88DC-8B4A54C351F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090194" y="1708610"/>
                <a:ext cx="1974193" cy="5461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Freeform: Shape 26">
                <a:extLst>
                  <a:ext uri="{FF2B5EF4-FFF2-40B4-BE49-F238E27FC236}">
                    <a16:creationId xmlns:a16="http://schemas.microsoft.com/office/drawing/2014/main" xmlns="" id="{7BB40E00-F528-4AC9-B4B2-B4EE46742F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81901" y="1888476"/>
                <a:ext cx="382486" cy="364067"/>
              </a:xfrm>
              <a:custGeom>
                <a:avLst/>
                <a:gdLst>
                  <a:gd name="T0" fmla="*/ 0 w 353"/>
                  <a:gd name="T1" fmla="*/ 336 h 336"/>
                  <a:gd name="T2" fmla="*/ 263 w 353"/>
                  <a:gd name="T3" fmla="*/ 336 h 336"/>
                  <a:gd name="T4" fmla="*/ 353 w 353"/>
                  <a:gd name="T5" fmla="*/ 0 h 336"/>
                  <a:gd name="T6" fmla="*/ 78 w 353"/>
                  <a:gd name="T7" fmla="*/ 0 h 336"/>
                  <a:gd name="T8" fmla="*/ 0 w 353"/>
                  <a:gd name="T9" fmla="*/ 336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3" h="336">
                    <a:moveTo>
                      <a:pt x="0" y="336"/>
                    </a:moveTo>
                    <a:lnTo>
                      <a:pt x="263" y="336"/>
                    </a:lnTo>
                    <a:lnTo>
                      <a:pt x="353" y="0"/>
                    </a:lnTo>
                    <a:lnTo>
                      <a:pt x="78" y="0"/>
                    </a:lnTo>
                    <a:lnTo>
                      <a:pt x="0" y="336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Freeform: Shape 27">
                <a:extLst>
                  <a:ext uri="{FF2B5EF4-FFF2-40B4-BE49-F238E27FC236}">
                    <a16:creationId xmlns:a16="http://schemas.microsoft.com/office/drawing/2014/main" xmlns="" id="{7E257B2F-DDE6-4996-B274-7A7EDE4723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81901" y="2065092"/>
                <a:ext cx="195036" cy="178783"/>
              </a:xfrm>
              <a:custGeom>
                <a:avLst/>
                <a:gdLst>
                  <a:gd name="T0" fmla="*/ 40 w 180"/>
                  <a:gd name="T1" fmla="*/ 0 h 165"/>
                  <a:gd name="T2" fmla="*/ 0 w 180"/>
                  <a:gd name="T3" fmla="*/ 165 h 165"/>
                  <a:gd name="T4" fmla="*/ 180 w 180"/>
                  <a:gd name="T5" fmla="*/ 0 h 165"/>
                  <a:gd name="T6" fmla="*/ 40 w 180"/>
                  <a:gd name="T7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0" h="165">
                    <a:moveTo>
                      <a:pt x="40" y="0"/>
                    </a:moveTo>
                    <a:lnTo>
                      <a:pt x="0" y="165"/>
                    </a:lnTo>
                    <a:lnTo>
                      <a:pt x="180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Freeform: Shape 28">
                <a:extLst>
                  <a:ext uri="{FF2B5EF4-FFF2-40B4-BE49-F238E27FC236}">
                    <a16:creationId xmlns:a16="http://schemas.microsoft.com/office/drawing/2014/main" xmlns="" id="{1DE6A0ED-A70C-4F9E-BE1E-ACF294E7AA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8027" y="1888476"/>
                <a:ext cx="380319" cy="364067"/>
              </a:xfrm>
              <a:custGeom>
                <a:avLst/>
                <a:gdLst>
                  <a:gd name="T0" fmla="*/ 351 w 351"/>
                  <a:gd name="T1" fmla="*/ 336 h 336"/>
                  <a:gd name="T2" fmla="*/ 90 w 351"/>
                  <a:gd name="T3" fmla="*/ 336 h 336"/>
                  <a:gd name="T4" fmla="*/ 0 w 351"/>
                  <a:gd name="T5" fmla="*/ 0 h 336"/>
                  <a:gd name="T6" fmla="*/ 275 w 351"/>
                  <a:gd name="T7" fmla="*/ 0 h 336"/>
                  <a:gd name="T8" fmla="*/ 351 w 351"/>
                  <a:gd name="T9" fmla="*/ 336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1" h="336">
                    <a:moveTo>
                      <a:pt x="351" y="336"/>
                    </a:moveTo>
                    <a:lnTo>
                      <a:pt x="90" y="336"/>
                    </a:lnTo>
                    <a:lnTo>
                      <a:pt x="0" y="0"/>
                    </a:lnTo>
                    <a:lnTo>
                      <a:pt x="275" y="0"/>
                    </a:lnTo>
                    <a:lnTo>
                      <a:pt x="351" y="336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Freeform: Shape 29">
                <a:extLst>
                  <a:ext uri="{FF2B5EF4-FFF2-40B4-BE49-F238E27FC236}">
                    <a16:creationId xmlns:a16="http://schemas.microsoft.com/office/drawing/2014/main" xmlns="" id="{0EAEE99B-618F-42EB-ABD7-028E214F59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5478" y="2065092"/>
                <a:ext cx="192868" cy="178783"/>
              </a:xfrm>
              <a:custGeom>
                <a:avLst/>
                <a:gdLst>
                  <a:gd name="T0" fmla="*/ 140 w 178"/>
                  <a:gd name="T1" fmla="*/ 0 h 165"/>
                  <a:gd name="T2" fmla="*/ 178 w 178"/>
                  <a:gd name="T3" fmla="*/ 165 h 165"/>
                  <a:gd name="T4" fmla="*/ 0 w 178"/>
                  <a:gd name="T5" fmla="*/ 0 h 165"/>
                  <a:gd name="T6" fmla="*/ 140 w 178"/>
                  <a:gd name="T7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8" h="165">
                    <a:moveTo>
                      <a:pt x="140" y="0"/>
                    </a:moveTo>
                    <a:lnTo>
                      <a:pt x="178" y="165"/>
                    </a:lnTo>
                    <a:lnTo>
                      <a:pt x="0" y="0"/>
                    </a:lnTo>
                    <a:lnTo>
                      <a:pt x="140" y="0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Freeform: Shape 30">
                <a:extLst>
                  <a:ext uri="{FF2B5EF4-FFF2-40B4-BE49-F238E27FC236}">
                    <a16:creationId xmlns:a16="http://schemas.microsoft.com/office/drawing/2014/main" xmlns="" id="{D282966B-98EE-4C6C-8576-00256920CD48}"/>
                  </a:ext>
                </a:extLst>
              </p:cNvPr>
              <p:cNvSpPr/>
              <p:nvPr/>
            </p:nvSpPr>
            <p:spPr>
              <a:xfrm>
                <a:off x="5182294" y="1710777"/>
                <a:ext cx="1784575" cy="482172"/>
              </a:xfrm>
              <a:custGeom>
                <a:avLst/>
                <a:gdLst>
                  <a:gd name="connsiteX0" fmla="*/ 0 w 1784575"/>
                  <a:gd name="connsiteY0" fmla="*/ 0 h 482172"/>
                  <a:gd name="connsiteX1" fmla="*/ 1784575 w 1784575"/>
                  <a:gd name="connsiteY1" fmla="*/ 0 h 482172"/>
                  <a:gd name="connsiteX2" fmla="*/ 1692475 w 1784575"/>
                  <a:gd name="connsiteY2" fmla="*/ 354315 h 482172"/>
                  <a:gd name="connsiteX3" fmla="*/ 1536769 w 1784575"/>
                  <a:gd name="connsiteY3" fmla="*/ 354315 h 482172"/>
                  <a:gd name="connsiteX4" fmla="*/ 1488168 w 1784575"/>
                  <a:gd name="connsiteY4" fmla="*/ 402759 h 482172"/>
                  <a:gd name="connsiteX5" fmla="*/ 892830 w 1784575"/>
                  <a:gd name="connsiteY5" fmla="*/ 482172 h 482172"/>
                  <a:gd name="connsiteX6" fmla="*/ 297492 w 1784575"/>
                  <a:gd name="connsiteY6" fmla="*/ 402759 h 482172"/>
                  <a:gd name="connsiteX7" fmla="*/ 248891 w 1784575"/>
                  <a:gd name="connsiteY7" fmla="*/ 354315 h 482172"/>
                  <a:gd name="connsiteX8" fmla="*/ 93183 w 1784575"/>
                  <a:gd name="connsiteY8" fmla="*/ 354315 h 482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84575" h="482172">
                    <a:moveTo>
                      <a:pt x="0" y="0"/>
                    </a:moveTo>
                    <a:lnTo>
                      <a:pt x="1784575" y="0"/>
                    </a:lnTo>
                    <a:lnTo>
                      <a:pt x="1692475" y="354315"/>
                    </a:lnTo>
                    <a:lnTo>
                      <a:pt x="1536769" y="354315"/>
                    </a:lnTo>
                    <a:lnTo>
                      <a:pt x="1488168" y="402759"/>
                    </a:lnTo>
                    <a:cubicBezTo>
                      <a:pt x="1390083" y="449427"/>
                      <a:pt x="1160459" y="482172"/>
                      <a:pt x="892830" y="482172"/>
                    </a:cubicBezTo>
                    <a:cubicBezTo>
                      <a:pt x="625202" y="482172"/>
                      <a:pt x="395577" y="449427"/>
                      <a:pt x="297492" y="402759"/>
                    </a:cubicBezTo>
                    <a:lnTo>
                      <a:pt x="248891" y="354315"/>
                    </a:lnTo>
                    <a:lnTo>
                      <a:pt x="93183" y="35431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108000" anchor="t" anchorCtr="1">
                <a:normAutofit/>
              </a:bodyPr>
              <a:lstStyle/>
              <a:p>
                <a:pPr algn="ctr"/>
                <a:r>
                  <a:rPr lang="zh-CN" altLang="en-US" sz="1400" b="1" dirty="0"/>
                  <a:t>输入标题文本</a:t>
                </a:r>
              </a:p>
            </p:txBody>
          </p:sp>
        </p:grpSp>
        <p:grpSp>
          <p:nvGrpSpPr>
            <p:cNvPr id="15" name="Group 54">
              <a:extLst>
                <a:ext uri="{FF2B5EF4-FFF2-40B4-BE49-F238E27FC236}">
                  <a16:creationId xmlns:a16="http://schemas.microsoft.com/office/drawing/2014/main" xmlns="" id="{BA56B487-3DF0-48CD-BF6B-06E324608588}"/>
                </a:ext>
              </a:extLst>
            </p:cNvPr>
            <p:cNvGrpSpPr/>
            <p:nvPr/>
          </p:nvGrpSpPr>
          <p:grpSpPr>
            <a:xfrm>
              <a:off x="5293422" y="3716275"/>
              <a:ext cx="1396540" cy="1244169"/>
              <a:chOff x="4948086" y="299433"/>
              <a:chExt cx="2549181" cy="1244169"/>
            </a:xfrm>
          </p:grpSpPr>
          <p:sp>
            <p:nvSpPr>
              <p:cNvPr id="28" name="TextBox 55">
                <a:extLst>
                  <a:ext uri="{FF2B5EF4-FFF2-40B4-BE49-F238E27FC236}">
                    <a16:creationId xmlns:a16="http://schemas.microsoft.com/office/drawing/2014/main" xmlns="" id="{84493D0B-6177-4887-B276-347C8A562087}"/>
                  </a:ext>
                </a:extLst>
              </p:cNvPr>
              <p:cNvSpPr txBox="1"/>
              <p:nvPr/>
            </p:nvSpPr>
            <p:spPr>
              <a:xfrm>
                <a:off x="4948086" y="299433"/>
                <a:ext cx="2549181" cy="428153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29" name="TextBox 56">
                <a:extLst>
                  <a:ext uri="{FF2B5EF4-FFF2-40B4-BE49-F238E27FC236}">
                    <a16:creationId xmlns:a16="http://schemas.microsoft.com/office/drawing/2014/main" xmlns="" id="{F4C18723-9531-43F4-84E6-E9AF239CFAA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948086" y="727585"/>
                <a:ext cx="2549181" cy="816017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排版占位显示 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63" name="千图PPT彼岸天：ID 8661124库_组合 62">
            <a:extLst>
              <a:ext uri="{FF2B5EF4-FFF2-40B4-BE49-F238E27FC236}">
                <a16:creationId xmlns:a16="http://schemas.microsoft.com/office/drawing/2014/main" xmlns="" id="{AFA1D8C3-7B6A-41EF-B78E-2EF4A1893294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7198227" y="2183895"/>
            <a:ext cx="1976360" cy="2776549"/>
            <a:chOff x="7198227" y="2183895"/>
            <a:chExt cx="1976360" cy="2776549"/>
          </a:xfrm>
        </p:grpSpPr>
        <p:sp>
          <p:nvSpPr>
            <p:cNvPr id="8" name="Oval 6">
              <a:extLst>
                <a:ext uri="{FF2B5EF4-FFF2-40B4-BE49-F238E27FC236}">
                  <a16:creationId xmlns:a16="http://schemas.microsoft.com/office/drawing/2014/main" xmlns="" id="{4B1B627A-BE54-41DB-9EBF-58DE77FE07FC}"/>
                </a:ext>
              </a:extLst>
            </p:cNvPr>
            <p:cNvSpPr/>
            <p:nvPr/>
          </p:nvSpPr>
          <p:spPr>
            <a:xfrm>
              <a:off x="7865552" y="3018571"/>
              <a:ext cx="504967" cy="504967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rgbClr val="F0F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GB" sz="2000">
                  <a:latin typeface="Impact" panose="020B0806030902050204" pitchFamily="34" charset="0"/>
                </a:rPr>
                <a:t>04</a:t>
              </a:r>
            </a:p>
          </p:txBody>
        </p:sp>
        <p:grpSp>
          <p:nvGrpSpPr>
            <p:cNvPr id="13" name="Group 2">
              <a:extLst>
                <a:ext uri="{FF2B5EF4-FFF2-40B4-BE49-F238E27FC236}">
                  <a16:creationId xmlns:a16="http://schemas.microsoft.com/office/drawing/2014/main" xmlns="" id="{13A81514-3CFE-4D23-8536-F7C5174C6241}"/>
                </a:ext>
              </a:extLst>
            </p:cNvPr>
            <p:cNvGrpSpPr/>
            <p:nvPr/>
          </p:nvGrpSpPr>
          <p:grpSpPr>
            <a:xfrm>
              <a:off x="7198227" y="2183895"/>
              <a:ext cx="1976360" cy="546100"/>
              <a:chOff x="7198227" y="1708484"/>
              <a:chExt cx="1976360" cy="546100"/>
            </a:xfrm>
          </p:grpSpPr>
          <p:sp>
            <p:nvSpPr>
              <p:cNvPr id="36" name="Rectangle 33">
                <a:extLst>
                  <a:ext uri="{FF2B5EF4-FFF2-40B4-BE49-F238E27FC236}">
                    <a16:creationId xmlns:a16="http://schemas.microsoft.com/office/drawing/2014/main" xmlns="" id="{FFEC38BE-41C0-4A9C-8107-8B6F80B026F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7200394" y="1708484"/>
                <a:ext cx="1974193" cy="5461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Freeform: Shape 34">
                <a:extLst>
                  <a:ext uri="{FF2B5EF4-FFF2-40B4-BE49-F238E27FC236}">
                    <a16:creationId xmlns:a16="http://schemas.microsoft.com/office/drawing/2014/main" xmlns="" id="{C728DAB8-5B44-4D3F-8989-1469AAFDF4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92101" y="1888350"/>
                <a:ext cx="382486" cy="364067"/>
              </a:xfrm>
              <a:custGeom>
                <a:avLst/>
                <a:gdLst>
                  <a:gd name="T0" fmla="*/ 0 w 353"/>
                  <a:gd name="T1" fmla="*/ 336 h 336"/>
                  <a:gd name="T2" fmla="*/ 263 w 353"/>
                  <a:gd name="T3" fmla="*/ 336 h 336"/>
                  <a:gd name="T4" fmla="*/ 353 w 353"/>
                  <a:gd name="T5" fmla="*/ 0 h 336"/>
                  <a:gd name="T6" fmla="*/ 78 w 353"/>
                  <a:gd name="T7" fmla="*/ 0 h 336"/>
                  <a:gd name="T8" fmla="*/ 0 w 353"/>
                  <a:gd name="T9" fmla="*/ 336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3" h="336">
                    <a:moveTo>
                      <a:pt x="0" y="336"/>
                    </a:moveTo>
                    <a:lnTo>
                      <a:pt x="263" y="336"/>
                    </a:lnTo>
                    <a:lnTo>
                      <a:pt x="353" y="0"/>
                    </a:lnTo>
                    <a:lnTo>
                      <a:pt x="78" y="0"/>
                    </a:lnTo>
                    <a:lnTo>
                      <a:pt x="0" y="336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Freeform: Shape 35">
                <a:extLst>
                  <a:ext uri="{FF2B5EF4-FFF2-40B4-BE49-F238E27FC236}">
                    <a16:creationId xmlns:a16="http://schemas.microsoft.com/office/drawing/2014/main" xmlns="" id="{DC6E4EFF-C578-4196-967D-BD97935D9E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92101" y="2064966"/>
                <a:ext cx="195036" cy="178783"/>
              </a:xfrm>
              <a:custGeom>
                <a:avLst/>
                <a:gdLst>
                  <a:gd name="T0" fmla="*/ 40 w 180"/>
                  <a:gd name="T1" fmla="*/ 0 h 165"/>
                  <a:gd name="T2" fmla="*/ 0 w 180"/>
                  <a:gd name="T3" fmla="*/ 165 h 165"/>
                  <a:gd name="T4" fmla="*/ 180 w 180"/>
                  <a:gd name="T5" fmla="*/ 0 h 165"/>
                  <a:gd name="T6" fmla="*/ 40 w 180"/>
                  <a:gd name="T7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0" h="165">
                    <a:moveTo>
                      <a:pt x="40" y="0"/>
                    </a:moveTo>
                    <a:lnTo>
                      <a:pt x="0" y="165"/>
                    </a:lnTo>
                    <a:lnTo>
                      <a:pt x="180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Freeform: Shape 36">
                <a:extLst>
                  <a:ext uri="{FF2B5EF4-FFF2-40B4-BE49-F238E27FC236}">
                    <a16:creationId xmlns:a16="http://schemas.microsoft.com/office/drawing/2014/main" xmlns="" id="{058256D8-0EDB-4868-83B3-0CA4E4D782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98227" y="1888350"/>
                <a:ext cx="380319" cy="364067"/>
              </a:xfrm>
              <a:custGeom>
                <a:avLst/>
                <a:gdLst>
                  <a:gd name="T0" fmla="*/ 351 w 351"/>
                  <a:gd name="T1" fmla="*/ 336 h 336"/>
                  <a:gd name="T2" fmla="*/ 90 w 351"/>
                  <a:gd name="T3" fmla="*/ 336 h 336"/>
                  <a:gd name="T4" fmla="*/ 0 w 351"/>
                  <a:gd name="T5" fmla="*/ 0 h 336"/>
                  <a:gd name="T6" fmla="*/ 275 w 351"/>
                  <a:gd name="T7" fmla="*/ 0 h 336"/>
                  <a:gd name="T8" fmla="*/ 351 w 351"/>
                  <a:gd name="T9" fmla="*/ 336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1" h="336">
                    <a:moveTo>
                      <a:pt x="351" y="336"/>
                    </a:moveTo>
                    <a:lnTo>
                      <a:pt x="90" y="336"/>
                    </a:lnTo>
                    <a:lnTo>
                      <a:pt x="0" y="0"/>
                    </a:lnTo>
                    <a:lnTo>
                      <a:pt x="275" y="0"/>
                    </a:lnTo>
                    <a:lnTo>
                      <a:pt x="351" y="336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Freeform: Shape 37">
                <a:extLst>
                  <a:ext uri="{FF2B5EF4-FFF2-40B4-BE49-F238E27FC236}">
                    <a16:creationId xmlns:a16="http://schemas.microsoft.com/office/drawing/2014/main" xmlns="" id="{512B6835-AFC3-4003-AF9D-448DCF2FF4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5678" y="2064966"/>
                <a:ext cx="192868" cy="178783"/>
              </a:xfrm>
              <a:custGeom>
                <a:avLst/>
                <a:gdLst>
                  <a:gd name="T0" fmla="*/ 140 w 178"/>
                  <a:gd name="T1" fmla="*/ 0 h 165"/>
                  <a:gd name="T2" fmla="*/ 178 w 178"/>
                  <a:gd name="T3" fmla="*/ 165 h 165"/>
                  <a:gd name="T4" fmla="*/ 0 w 178"/>
                  <a:gd name="T5" fmla="*/ 0 h 165"/>
                  <a:gd name="T6" fmla="*/ 140 w 178"/>
                  <a:gd name="T7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8" h="165">
                    <a:moveTo>
                      <a:pt x="140" y="0"/>
                    </a:moveTo>
                    <a:lnTo>
                      <a:pt x="178" y="165"/>
                    </a:lnTo>
                    <a:lnTo>
                      <a:pt x="0" y="0"/>
                    </a:lnTo>
                    <a:lnTo>
                      <a:pt x="140" y="0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Freeform: Shape 38">
                <a:extLst>
                  <a:ext uri="{FF2B5EF4-FFF2-40B4-BE49-F238E27FC236}">
                    <a16:creationId xmlns:a16="http://schemas.microsoft.com/office/drawing/2014/main" xmlns="" id="{931817EC-18B4-4280-95E3-A7556F915D0F}"/>
                  </a:ext>
                </a:extLst>
              </p:cNvPr>
              <p:cNvSpPr/>
              <p:nvPr/>
            </p:nvSpPr>
            <p:spPr>
              <a:xfrm>
                <a:off x="7292494" y="1710651"/>
                <a:ext cx="1784575" cy="482172"/>
              </a:xfrm>
              <a:custGeom>
                <a:avLst/>
                <a:gdLst>
                  <a:gd name="connsiteX0" fmla="*/ 0 w 1784575"/>
                  <a:gd name="connsiteY0" fmla="*/ 0 h 482172"/>
                  <a:gd name="connsiteX1" fmla="*/ 1784575 w 1784575"/>
                  <a:gd name="connsiteY1" fmla="*/ 0 h 482172"/>
                  <a:gd name="connsiteX2" fmla="*/ 1692475 w 1784575"/>
                  <a:gd name="connsiteY2" fmla="*/ 354315 h 482172"/>
                  <a:gd name="connsiteX3" fmla="*/ 1536769 w 1784575"/>
                  <a:gd name="connsiteY3" fmla="*/ 354315 h 482172"/>
                  <a:gd name="connsiteX4" fmla="*/ 1488168 w 1784575"/>
                  <a:gd name="connsiteY4" fmla="*/ 402759 h 482172"/>
                  <a:gd name="connsiteX5" fmla="*/ 892830 w 1784575"/>
                  <a:gd name="connsiteY5" fmla="*/ 482172 h 482172"/>
                  <a:gd name="connsiteX6" fmla="*/ 297492 w 1784575"/>
                  <a:gd name="connsiteY6" fmla="*/ 402759 h 482172"/>
                  <a:gd name="connsiteX7" fmla="*/ 248891 w 1784575"/>
                  <a:gd name="connsiteY7" fmla="*/ 354315 h 482172"/>
                  <a:gd name="connsiteX8" fmla="*/ 93183 w 1784575"/>
                  <a:gd name="connsiteY8" fmla="*/ 354315 h 482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84575" h="482172">
                    <a:moveTo>
                      <a:pt x="0" y="0"/>
                    </a:moveTo>
                    <a:lnTo>
                      <a:pt x="1784575" y="0"/>
                    </a:lnTo>
                    <a:lnTo>
                      <a:pt x="1692475" y="354315"/>
                    </a:lnTo>
                    <a:lnTo>
                      <a:pt x="1536769" y="354315"/>
                    </a:lnTo>
                    <a:lnTo>
                      <a:pt x="1488168" y="402759"/>
                    </a:lnTo>
                    <a:cubicBezTo>
                      <a:pt x="1390083" y="449427"/>
                      <a:pt x="1160459" y="482172"/>
                      <a:pt x="892830" y="482172"/>
                    </a:cubicBezTo>
                    <a:cubicBezTo>
                      <a:pt x="625202" y="482172"/>
                      <a:pt x="395577" y="449427"/>
                      <a:pt x="297492" y="402759"/>
                    </a:cubicBezTo>
                    <a:lnTo>
                      <a:pt x="248891" y="354315"/>
                    </a:lnTo>
                    <a:lnTo>
                      <a:pt x="93183" y="354315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108000" anchor="t" anchorCtr="1">
                <a:normAutofit/>
              </a:bodyPr>
              <a:lstStyle/>
              <a:p>
                <a:pPr algn="ctr"/>
                <a:r>
                  <a:rPr lang="zh-CN" altLang="en-US" sz="1400" b="1" dirty="0"/>
                  <a:t>输入标题文本</a:t>
                </a:r>
              </a:p>
            </p:txBody>
          </p:sp>
        </p:grpSp>
        <p:grpSp>
          <p:nvGrpSpPr>
            <p:cNvPr id="16" name="Group 57">
              <a:extLst>
                <a:ext uri="{FF2B5EF4-FFF2-40B4-BE49-F238E27FC236}">
                  <a16:creationId xmlns:a16="http://schemas.microsoft.com/office/drawing/2014/main" xmlns="" id="{3EA333FA-1377-47BB-BC61-1A33B4FD941E}"/>
                </a:ext>
              </a:extLst>
            </p:cNvPr>
            <p:cNvGrpSpPr/>
            <p:nvPr/>
          </p:nvGrpSpPr>
          <p:grpSpPr>
            <a:xfrm>
              <a:off x="7419765" y="3716275"/>
              <a:ext cx="1396540" cy="1244169"/>
              <a:chOff x="4948086" y="299433"/>
              <a:chExt cx="2549181" cy="1244169"/>
            </a:xfrm>
          </p:grpSpPr>
          <p:sp>
            <p:nvSpPr>
              <p:cNvPr id="26" name="TextBox 58">
                <a:extLst>
                  <a:ext uri="{FF2B5EF4-FFF2-40B4-BE49-F238E27FC236}">
                    <a16:creationId xmlns:a16="http://schemas.microsoft.com/office/drawing/2014/main" xmlns="" id="{32CB8B72-53FE-48EA-A27C-9A854CFC3C59}"/>
                  </a:ext>
                </a:extLst>
              </p:cNvPr>
              <p:cNvSpPr txBox="1"/>
              <p:nvPr/>
            </p:nvSpPr>
            <p:spPr>
              <a:xfrm>
                <a:off x="4948086" y="299433"/>
                <a:ext cx="2549181" cy="428153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27" name="TextBox 59">
                <a:extLst>
                  <a:ext uri="{FF2B5EF4-FFF2-40B4-BE49-F238E27FC236}">
                    <a16:creationId xmlns:a16="http://schemas.microsoft.com/office/drawing/2014/main" xmlns="" id="{CEF6DF1E-3183-4D79-A3BA-146C8789403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948086" y="727585"/>
                <a:ext cx="2549181" cy="816017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排版占位显示 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64" name="千图PPT彼岸天：ID 8661124库_组合 63">
            <a:extLst>
              <a:ext uri="{FF2B5EF4-FFF2-40B4-BE49-F238E27FC236}">
                <a16:creationId xmlns:a16="http://schemas.microsoft.com/office/drawing/2014/main" xmlns="" id="{CA58C837-8F08-4BF3-BEF2-91F77EB6EB3E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9331426" y="2183895"/>
            <a:ext cx="1976360" cy="2776549"/>
            <a:chOff x="9331426" y="2183895"/>
            <a:chExt cx="1976360" cy="2776549"/>
          </a:xfrm>
        </p:grpSpPr>
        <p:sp>
          <p:nvSpPr>
            <p:cNvPr id="9" name="Oval 7">
              <a:extLst>
                <a:ext uri="{FF2B5EF4-FFF2-40B4-BE49-F238E27FC236}">
                  <a16:creationId xmlns:a16="http://schemas.microsoft.com/office/drawing/2014/main" xmlns="" id="{C8098D60-483B-402A-B8EE-6250A8A96F4D}"/>
                </a:ext>
              </a:extLst>
            </p:cNvPr>
            <p:cNvSpPr/>
            <p:nvPr/>
          </p:nvSpPr>
          <p:spPr>
            <a:xfrm>
              <a:off x="9991895" y="3018570"/>
              <a:ext cx="504967" cy="504967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12700">
              <a:solidFill>
                <a:srgbClr val="F0F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GB" sz="2000">
                  <a:latin typeface="Impact" panose="020B0806030902050204" pitchFamily="34" charset="0"/>
                </a:rPr>
                <a:t>05</a:t>
              </a:r>
            </a:p>
          </p:txBody>
        </p:sp>
        <p:grpSp>
          <p:nvGrpSpPr>
            <p:cNvPr id="14" name="Group 1">
              <a:extLst>
                <a:ext uri="{FF2B5EF4-FFF2-40B4-BE49-F238E27FC236}">
                  <a16:creationId xmlns:a16="http://schemas.microsoft.com/office/drawing/2014/main" xmlns="" id="{9D3569CF-DA66-4E6E-B5AF-8FF89558A42F}"/>
                </a:ext>
              </a:extLst>
            </p:cNvPr>
            <p:cNvGrpSpPr/>
            <p:nvPr/>
          </p:nvGrpSpPr>
          <p:grpSpPr>
            <a:xfrm>
              <a:off x="9331426" y="2183895"/>
              <a:ext cx="1976360" cy="546100"/>
              <a:chOff x="9331426" y="1708484"/>
              <a:chExt cx="1976360" cy="546100"/>
            </a:xfrm>
          </p:grpSpPr>
          <p:sp>
            <p:nvSpPr>
              <p:cNvPr id="30" name="Rectangle 41">
                <a:extLst>
                  <a:ext uri="{FF2B5EF4-FFF2-40B4-BE49-F238E27FC236}">
                    <a16:creationId xmlns:a16="http://schemas.microsoft.com/office/drawing/2014/main" xmlns="" id="{E4B48996-F43F-49F2-9AEC-4258DE8D1E2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9333593" y="1708484"/>
                <a:ext cx="1974193" cy="5461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Freeform: Shape 42">
                <a:extLst>
                  <a:ext uri="{FF2B5EF4-FFF2-40B4-BE49-F238E27FC236}">
                    <a16:creationId xmlns:a16="http://schemas.microsoft.com/office/drawing/2014/main" xmlns="" id="{CBFF5BDF-6C22-48BA-96F9-870D5B31BF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25300" y="1888350"/>
                <a:ext cx="382486" cy="364067"/>
              </a:xfrm>
              <a:custGeom>
                <a:avLst/>
                <a:gdLst>
                  <a:gd name="T0" fmla="*/ 0 w 353"/>
                  <a:gd name="T1" fmla="*/ 336 h 336"/>
                  <a:gd name="T2" fmla="*/ 263 w 353"/>
                  <a:gd name="T3" fmla="*/ 336 h 336"/>
                  <a:gd name="T4" fmla="*/ 353 w 353"/>
                  <a:gd name="T5" fmla="*/ 0 h 336"/>
                  <a:gd name="T6" fmla="*/ 78 w 353"/>
                  <a:gd name="T7" fmla="*/ 0 h 336"/>
                  <a:gd name="T8" fmla="*/ 0 w 353"/>
                  <a:gd name="T9" fmla="*/ 336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3" h="336">
                    <a:moveTo>
                      <a:pt x="0" y="336"/>
                    </a:moveTo>
                    <a:lnTo>
                      <a:pt x="263" y="336"/>
                    </a:lnTo>
                    <a:lnTo>
                      <a:pt x="353" y="0"/>
                    </a:lnTo>
                    <a:lnTo>
                      <a:pt x="78" y="0"/>
                    </a:lnTo>
                    <a:lnTo>
                      <a:pt x="0" y="33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Freeform: Shape 43">
                <a:extLst>
                  <a:ext uri="{FF2B5EF4-FFF2-40B4-BE49-F238E27FC236}">
                    <a16:creationId xmlns:a16="http://schemas.microsoft.com/office/drawing/2014/main" xmlns="" id="{F8CAAE82-4B56-4D6E-AF03-1A57B626B8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25300" y="2064966"/>
                <a:ext cx="195036" cy="178783"/>
              </a:xfrm>
              <a:custGeom>
                <a:avLst/>
                <a:gdLst>
                  <a:gd name="T0" fmla="*/ 40 w 180"/>
                  <a:gd name="T1" fmla="*/ 0 h 165"/>
                  <a:gd name="T2" fmla="*/ 0 w 180"/>
                  <a:gd name="T3" fmla="*/ 165 h 165"/>
                  <a:gd name="T4" fmla="*/ 180 w 180"/>
                  <a:gd name="T5" fmla="*/ 0 h 165"/>
                  <a:gd name="T6" fmla="*/ 40 w 180"/>
                  <a:gd name="T7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0" h="165">
                    <a:moveTo>
                      <a:pt x="40" y="0"/>
                    </a:moveTo>
                    <a:lnTo>
                      <a:pt x="0" y="165"/>
                    </a:lnTo>
                    <a:lnTo>
                      <a:pt x="180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Freeform: Shape 44">
                <a:extLst>
                  <a:ext uri="{FF2B5EF4-FFF2-40B4-BE49-F238E27FC236}">
                    <a16:creationId xmlns:a16="http://schemas.microsoft.com/office/drawing/2014/main" xmlns="" id="{34D47418-D6ED-4B62-B13E-83BA08B564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31426" y="1888350"/>
                <a:ext cx="380319" cy="364067"/>
              </a:xfrm>
              <a:custGeom>
                <a:avLst/>
                <a:gdLst>
                  <a:gd name="T0" fmla="*/ 351 w 351"/>
                  <a:gd name="T1" fmla="*/ 336 h 336"/>
                  <a:gd name="T2" fmla="*/ 90 w 351"/>
                  <a:gd name="T3" fmla="*/ 336 h 336"/>
                  <a:gd name="T4" fmla="*/ 0 w 351"/>
                  <a:gd name="T5" fmla="*/ 0 h 336"/>
                  <a:gd name="T6" fmla="*/ 275 w 351"/>
                  <a:gd name="T7" fmla="*/ 0 h 336"/>
                  <a:gd name="T8" fmla="*/ 351 w 351"/>
                  <a:gd name="T9" fmla="*/ 336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1" h="336">
                    <a:moveTo>
                      <a:pt x="351" y="336"/>
                    </a:moveTo>
                    <a:lnTo>
                      <a:pt x="90" y="336"/>
                    </a:lnTo>
                    <a:lnTo>
                      <a:pt x="0" y="0"/>
                    </a:lnTo>
                    <a:lnTo>
                      <a:pt x="275" y="0"/>
                    </a:lnTo>
                    <a:lnTo>
                      <a:pt x="351" y="33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Freeform: Shape 45">
                <a:extLst>
                  <a:ext uri="{FF2B5EF4-FFF2-40B4-BE49-F238E27FC236}">
                    <a16:creationId xmlns:a16="http://schemas.microsoft.com/office/drawing/2014/main" xmlns="" id="{DEF6109F-7CB1-4818-8306-E0641D3CD0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18877" y="2064966"/>
                <a:ext cx="192868" cy="178783"/>
              </a:xfrm>
              <a:custGeom>
                <a:avLst/>
                <a:gdLst>
                  <a:gd name="T0" fmla="*/ 140 w 178"/>
                  <a:gd name="T1" fmla="*/ 0 h 165"/>
                  <a:gd name="T2" fmla="*/ 178 w 178"/>
                  <a:gd name="T3" fmla="*/ 165 h 165"/>
                  <a:gd name="T4" fmla="*/ 0 w 178"/>
                  <a:gd name="T5" fmla="*/ 0 h 165"/>
                  <a:gd name="T6" fmla="*/ 140 w 178"/>
                  <a:gd name="T7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8" h="165">
                    <a:moveTo>
                      <a:pt x="140" y="0"/>
                    </a:moveTo>
                    <a:lnTo>
                      <a:pt x="178" y="165"/>
                    </a:lnTo>
                    <a:lnTo>
                      <a:pt x="0" y="0"/>
                    </a:lnTo>
                    <a:lnTo>
                      <a:pt x="14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46">
                <a:extLst>
                  <a:ext uri="{FF2B5EF4-FFF2-40B4-BE49-F238E27FC236}">
                    <a16:creationId xmlns:a16="http://schemas.microsoft.com/office/drawing/2014/main" xmlns="" id="{A8D3E375-088A-499F-9950-5CF12A789626}"/>
                  </a:ext>
                </a:extLst>
              </p:cNvPr>
              <p:cNvSpPr/>
              <p:nvPr/>
            </p:nvSpPr>
            <p:spPr>
              <a:xfrm>
                <a:off x="9425693" y="1710651"/>
                <a:ext cx="1784575" cy="482172"/>
              </a:xfrm>
              <a:custGeom>
                <a:avLst/>
                <a:gdLst>
                  <a:gd name="connsiteX0" fmla="*/ 0 w 1784575"/>
                  <a:gd name="connsiteY0" fmla="*/ 0 h 482172"/>
                  <a:gd name="connsiteX1" fmla="*/ 1784575 w 1784575"/>
                  <a:gd name="connsiteY1" fmla="*/ 0 h 482172"/>
                  <a:gd name="connsiteX2" fmla="*/ 1692475 w 1784575"/>
                  <a:gd name="connsiteY2" fmla="*/ 354315 h 482172"/>
                  <a:gd name="connsiteX3" fmla="*/ 1536769 w 1784575"/>
                  <a:gd name="connsiteY3" fmla="*/ 354315 h 482172"/>
                  <a:gd name="connsiteX4" fmla="*/ 1488168 w 1784575"/>
                  <a:gd name="connsiteY4" fmla="*/ 402759 h 482172"/>
                  <a:gd name="connsiteX5" fmla="*/ 892830 w 1784575"/>
                  <a:gd name="connsiteY5" fmla="*/ 482172 h 482172"/>
                  <a:gd name="connsiteX6" fmla="*/ 297492 w 1784575"/>
                  <a:gd name="connsiteY6" fmla="*/ 402759 h 482172"/>
                  <a:gd name="connsiteX7" fmla="*/ 248891 w 1784575"/>
                  <a:gd name="connsiteY7" fmla="*/ 354315 h 482172"/>
                  <a:gd name="connsiteX8" fmla="*/ 93183 w 1784575"/>
                  <a:gd name="connsiteY8" fmla="*/ 354315 h 482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84575" h="482172">
                    <a:moveTo>
                      <a:pt x="0" y="0"/>
                    </a:moveTo>
                    <a:lnTo>
                      <a:pt x="1784575" y="0"/>
                    </a:lnTo>
                    <a:lnTo>
                      <a:pt x="1692475" y="354315"/>
                    </a:lnTo>
                    <a:lnTo>
                      <a:pt x="1536769" y="354315"/>
                    </a:lnTo>
                    <a:lnTo>
                      <a:pt x="1488168" y="402759"/>
                    </a:lnTo>
                    <a:cubicBezTo>
                      <a:pt x="1390083" y="449427"/>
                      <a:pt x="1160459" y="482172"/>
                      <a:pt x="892830" y="482172"/>
                    </a:cubicBezTo>
                    <a:cubicBezTo>
                      <a:pt x="625202" y="482172"/>
                      <a:pt x="395577" y="449427"/>
                      <a:pt x="297492" y="402759"/>
                    </a:cubicBezTo>
                    <a:lnTo>
                      <a:pt x="248891" y="354315"/>
                    </a:lnTo>
                    <a:lnTo>
                      <a:pt x="93183" y="35431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108000" anchor="t" anchorCtr="1">
                <a:normAutofit/>
              </a:bodyPr>
              <a:lstStyle/>
              <a:p>
                <a:pPr algn="ctr"/>
                <a:r>
                  <a:rPr lang="zh-CN" altLang="en-US" sz="1400" b="1" dirty="0"/>
                  <a:t>输入标题文本</a:t>
                </a:r>
              </a:p>
            </p:txBody>
          </p:sp>
        </p:grpSp>
        <p:grpSp>
          <p:nvGrpSpPr>
            <p:cNvPr id="17" name="Group 60">
              <a:extLst>
                <a:ext uri="{FF2B5EF4-FFF2-40B4-BE49-F238E27FC236}">
                  <a16:creationId xmlns:a16="http://schemas.microsoft.com/office/drawing/2014/main" xmlns="" id="{5370CB7E-2544-4512-8BAA-B61C71AA8500}"/>
                </a:ext>
              </a:extLst>
            </p:cNvPr>
            <p:cNvGrpSpPr/>
            <p:nvPr/>
          </p:nvGrpSpPr>
          <p:grpSpPr>
            <a:xfrm>
              <a:off x="9546108" y="3716275"/>
              <a:ext cx="1396540" cy="1244169"/>
              <a:chOff x="4948086" y="299433"/>
              <a:chExt cx="2549181" cy="1244169"/>
            </a:xfrm>
          </p:grpSpPr>
          <p:sp>
            <p:nvSpPr>
              <p:cNvPr id="24" name="TextBox 61">
                <a:extLst>
                  <a:ext uri="{FF2B5EF4-FFF2-40B4-BE49-F238E27FC236}">
                    <a16:creationId xmlns:a16="http://schemas.microsoft.com/office/drawing/2014/main" xmlns="" id="{18CAE9AC-CCBC-4C51-A89E-6F21843698B2}"/>
                  </a:ext>
                </a:extLst>
              </p:cNvPr>
              <p:cNvSpPr txBox="1"/>
              <p:nvPr/>
            </p:nvSpPr>
            <p:spPr>
              <a:xfrm>
                <a:off x="4948086" y="299433"/>
                <a:ext cx="2549181" cy="428153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dk2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25" name="TextBox 62">
                <a:extLst>
                  <a:ext uri="{FF2B5EF4-FFF2-40B4-BE49-F238E27FC236}">
                    <a16:creationId xmlns:a16="http://schemas.microsoft.com/office/drawing/2014/main" xmlns="" id="{BB1FFF8F-CB7F-41B0-9D02-19A5C353DA0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948086" y="727585"/>
                <a:ext cx="2549181" cy="816017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排版占位显示 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60" name="千图PPT彼岸天：ID 8661124库_组合 59">
            <a:extLst>
              <a:ext uri="{FF2B5EF4-FFF2-40B4-BE49-F238E27FC236}">
                <a16:creationId xmlns:a16="http://schemas.microsoft.com/office/drawing/2014/main" xmlns="" id="{69B14A01-5770-44B7-B383-3A2A61082426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2952560" y="2184021"/>
            <a:ext cx="1976360" cy="2776423"/>
            <a:chOff x="2952560" y="2184021"/>
            <a:chExt cx="1976360" cy="2776423"/>
          </a:xfrm>
        </p:grpSpPr>
        <p:sp>
          <p:nvSpPr>
            <p:cNvPr id="6" name="Oval 4">
              <a:extLst>
                <a:ext uri="{FF2B5EF4-FFF2-40B4-BE49-F238E27FC236}">
                  <a16:creationId xmlns:a16="http://schemas.microsoft.com/office/drawing/2014/main" xmlns="" id="{B2B60240-FC09-4C51-BED8-3294EEF5BBE8}"/>
                </a:ext>
              </a:extLst>
            </p:cNvPr>
            <p:cNvSpPr/>
            <p:nvPr/>
          </p:nvSpPr>
          <p:spPr>
            <a:xfrm>
              <a:off x="3612866" y="3018572"/>
              <a:ext cx="504967" cy="504967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rgbClr val="F0F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GB" sz="2000">
                  <a:latin typeface="Impact" panose="020B0806030902050204" pitchFamily="34" charset="0"/>
                </a:rPr>
                <a:t>02</a:t>
              </a:r>
            </a:p>
          </p:txBody>
        </p:sp>
        <p:grpSp>
          <p:nvGrpSpPr>
            <p:cNvPr id="11" name="Group 24">
              <a:extLst>
                <a:ext uri="{FF2B5EF4-FFF2-40B4-BE49-F238E27FC236}">
                  <a16:creationId xmlns:a16="http://schemas.microsoft.com/office/drawing/2014/main" xmlns="" id="{FB53B586-3D85-4C9A-B93A-23C89C919014}"/>
                </a:ext>
              </a:extLst>
            </p:cNvPr>
            <p:cNvGrpSpPr/>
            <p:nvPr/>
          </p:nvGrpSpPr>
          <p:grpSpPr>
            <a:xfrm>
              <a:off x="2952560" y="2184021"/>
              <a:ext cx="1976360" cy="546100"/>
              <a:chOff x="2952560" y="1708610"/>
              <a:chExt cx="1976360" cy="546100"/>
            </a:xfrm>
          </p:grpSpPr>
          <p:sp>
            <p:nvSpPr>
              <p:cNvPr id="48" name="Rectangle 16">
                <a:extLst>
                  <a:ext uri="{FF2B5EF4-FFF2-40B4-BE49-F238E27FC236}">
                    <a16:creationId xmlns:a16="http://schemas.microsoft.com/office/drawing/2014/main" xmlns="" id="{1D1985F5-65DE-495D-8CB5-C66972A2CDF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954727" y="1708610"/>
                <a:ext cx="1974193" cy="5461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Freeform: Shape 17">
                <a:extLst>
                  <a:ext uri="{FF2B5EF4-FFF2-40B4-BE49-F238E27FC236}">
                    <a16:creationId xmlns:a16="http://schemas.microsoft.com/office/drawing/2014/main" xmlns="" id="{8F920E8B-6C29-492B-BBDF-689FE327D1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6434" y="1888476"/>
                <a:ext cx="382486" cy="364067"/>
              </a:xfrm>
              <a:custGeom>
                <a:avLst/>
                <a:gdLst>
                  <a:gd name="T0" fmla="*/ 0 w 353"/>
                  <a:gd name="T1" fmla="*/ 336 h 336"/>
                  <a:gd name="T2" fmla="*/ 263 w 353"/>
                  <a:gd name="T3" fmla="*/ 336 h 336"/>
                  <a:gd name="T4" fmla="*/ 353 w 353"/>
                  <a:gd name="T5" fmla="*/ 0 h 336"/>
                  <a:gd name="T6" fmla="*/ 78 w 353"/>
                  <a:gd name="T7" fmla="*/ 0 h 336"/>
                  <a:gd name="T8" fmla="*/ 0 w 353"/>
                  <a:gd name="T9" fmla="*/ 336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3" h="336">
                    <a:moveTo>
                      <a:pt x="0" y="336"/>
                    </a:moveTo>
                    <a:lnTo>
                      <a:pt x="263" y="336"/>
                    </a:lnTo>
                    <a:lnTo>
                      <a:pt x="353" y="0"/>
                    </a:lnTo>
                    <a:lnTo>
                      <a:pt x="78" y="0"/>
                    </a:lnTo>
                    <a:lnTo>
                      <a:pt x="0" y="336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Freeform: Shape 18">
                <a:extLst>
                  <a:ext uri="{FF2B5EF4-FFF2-40B4-BE49-F238E27FC236}">
                    <a16:creationId xmlns:a16="http://schemas.microsoft.com/office/drawing/2014/main" xmlns="" id="{B6962D79-B14D-43ED-95B6-06B80759CB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6434" y="2065092"/>
                <a:ext cx="195036" cy="178783"/>
              </a:xfrm>
              <a:custGeom>
                <a:avLst/>
                <a:gdLst>
                  <a:gd name="T0" fmla="*/ 40 w 180"/>
                  <a:gd name="T1" fmla="*/ 0 h 165"/>
                  <a:gd name="T2" fmla="*/ 0 w 180"/>
                  <a:gd name="T3" fmla="*/ 165 h 165"/>
                  <a:gd name="T4" fmla="*/ 180 w 180"/>
                  <a:gd name="T5" fmla="*/ 0 h 165"/>
                  <a:gd name="T6" fmla="*/ 40 w 180"/>
                  <a:gd name="T7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0" h="165">
                    <a:moveTo>
                      <a:pt x="40" y="0"/>
                    </a:moveTo>
                    <a:lnTo>
                      <a:pt x="0" y="165"/>
                    </a:lnTo>
                    <a:lnTo>
                      <a:pt x="180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Freeform: Shape 19">
                <a:extLst>
                  <a:ext uri="{FF2B5EF4-FFF2-40B4-BE49-F238E27FC236}">
                    <a16:creationId xmlns:a16="http://schemas.microsoft.com/office/drawing/2014/main" xmlns="" id="{B4B69981-9D42-43AB-B2A9-CBB8E8E378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52560" y="1888476"/>
                <a:ext cx="380319" cy="364067"/>
              </a:xfrm>
              <a:custGeom>
                <a:avLst/>
                <a:gdLst>
                  <a:gd name="T0" fmla="*/ 351 w 351"/>
                  <a:gd name="T1" fmla="*/ 336 h 336"/>
                  <a:gd name="T2" fmla="*/ 90 w 351"/>
                  <a:gd name="T3" fmla="*/ 336 h 336"/>
                  <a:gd name="T4" fmla="*/ 0 w 351"/>
                  <a:gd name="T5" fmla="*/ 0 h 336"/>
                  <a:gd name="T6" fmla="*/ 275 w 351"/>
                  <a:gd name="T7" fmla="*/ 0 h 336"/>
                  <a:gd name="T8" fmla="*/ 351 w 351"/>
                  <a:gd name="T9" fmla="*/ 336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1" h="336">
                    <a:moveTo>
                      <a:pt x="351" y="336"/>
                    </a:moveTo>
                    <a:lnTo>
                      <a:pt x="90" y="336"/>
                    </a:lnTo>
                    <a:lnTo>
                      <a:pt x="0" y="0"/>
                    </a:lnTo>
                    <a:lnTo>
                      <a:pt x="275" y="0"/>
                    </a:lnTo>
                    <a:lnTo>
                      <a:pt x="351" y="336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Freeform: Shape 20">
                <a:extLst>
                  <a:ext uri="{FF2B5EF4-FFF2-40B4-BE49-F238E27FC236}">
                    <a16:creationId xmlns:a16="http://schemas.microsoft.com/office/drawing/2014/main" xmlns="" id="{5F6D8955-3E53-4663-BFF7-74C1F09D24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0011" y="2065092"/>
                <a:ext cx="192868" cy="178783"/>
              </a:xfrm>
              <a:custGeom>
                <a:avLst/>
                <a:gdLst>
                  <a:gd name="T0" fmla="*/ 140 w 178"/>
                  <a:gd name="T1" fmla="*/ 0 h 165"/>
                  <a:gd name="T2" fmla="*/ 178 w 178"/>
                  <a:gd name="T3" fmla="*/ 165 h 165"/>
                  <a:gd name="T4" fmla="*/ 0 w 178"/>
                  <a:gd name="T5" fmla="*/ 0 h 165"/>
                  <a:gd name="T6" fmla="*/ 140 w 178"/>
                  <a:gd name="T7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8" h="165">
                    <a:moveTo>
                      <a:pt x="140" y="0"/>
                    </a:moveTo>
                    <a:lnTo>
                      <a:pt x="178" y="165"/>
                    </a:lnTo>
                    <a:lnTo>
                      <a:pt x="0" y="0"/>
                    </a:lnTo>
                    <a:lnTo>
                      <a:pt x="14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Freeform: Shape 21">
                <a:extLst>
                  <a:ext uri="{FF2B5EF4-FFF2-40B4-BE49-F238E27FC236}">
                    <a16:creationId xmlns:a16="http://schemas.microsoft.com/office/drawing/2014/main" xmlns="" id="{B2835DA9-8C0E-447B-A599-3E9896D0F55A}"/>
                  </a:ext>
                </a:extLst>
              </p:cNvPr>
              <p:cNvSpPr/>
              <p:nvPr/>
            </p:nvSpPr>
            <p:spPr>
              <a:xfrm>
                <a:off x="3046827" y="1710777"/>
                <a:ext cx="1784575" cy="482172"/>
              </a:xfrm>
              <a:custGeom>
                <a:avLst/>
                <a:gdLst>
                  <a:gd name="connsiteX0" fmla="*/ 0 w 1784575"/>
                  <a:gd name="connsiteY0" fmla="*/ 0 h 482172"/>
                  <a:gd name="connsiteX1" fmla="*/ 1784575 w 1784575"/>
                  <a:gd name="connsiteY1" fmla="*/ 0 h 482172"/>
                  <a:gd name="connsiteX2" fmla="*/ 1692475 w 1784575"/>
                  <a:gd name="connsiteY2" fmla="*/ 354315 h 482172"/>
                  <a:gd name="connsiteX3" fmla="*/ 1536769 w 1784575"/>
                  <a:gd name="connsiteY3" fmla="*/ 354315 h 482172"/>
                  <a:gd name="connsiteX4" fmla="*/ 1488168 w 1784575"/>
                  <a:gd name="connsiteY4" fmla="*/ 402759 h 482172"/>
                  <a:gd name="connsiteX5" fmla="*/ 892830 w 1784575"/>
                  <a:gd name="connsiteY5" fmla="*/ 482172 h 482172"/>
                  <a:gd name="connsiteX6" fmla="*/ 297492 w 1784575"/>
                  <a:gd name="connsiteY6" fmla="*/ 402759 h 482172"/>
                  <a:gd name="connsiteX7" fmla="*/ 248891 w 1784575"/>
                  <a:gd name="connsiteY7" fmla="*/ 354315 h 482172"/>
                  <a:gd name="connsiteX8" fmla="*/ 93183 w 1784575"/>
                  <a:gd name="connsiteY8" fmla="*/ 354315 h 482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84575" h="482172">
                    <a:moveTo>
                      <a:pt x="0" y="0"/>
                    </a:moveTo>
                    <a:lnTo>
                      <a:pt x="1784575" y="0"/>
                    </a:lnTo>
                    <a:lnTo>
                      <a:pt x="1692475" y="354315"/>
                    </a:lnTo>
                    <a:lnTo>
                      <a:pt x="1536769" y="354315"/>
                    </a:lnTo>
                    <a:lnTo>
                      <a:pt x="1488168" y="402759"/>
                    </a:lnTo>
                    <a:cubicBezTo>
                      <a:pt x="1390083" y="449427"/>
                      <a:pt x="1160459" y="482172"/>
                      <a:pt x="892830" y="482172"/>
                    </a:cubicBezTo>
                    <a:cubicBezTo>
                      <a:pt x="625202" y="482172"/>
                      <a:pt x="395577" y="449427"/>
                      <a:pt x="297492" y="402759"/>
                    </a:cubicBezTo>
                    <a:lnTo>
                      <a:pt x="248891" y="354315"/>
                    </a:lnTo>
                    <a:lnTo>
                      <a:pt x="93183" y="35431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108000" anchor="t" anchorCtr="1">
                <a:normAutofit/>
              </a:bodyPr>
              <a:lstStyle/>
              <a:p>
                <a:pPr algn="ctr"/>
                <a:r>
                  <a:rPr lang="zh-CN" altLang="en-US" sz="1400" b="1" dirty="0"/>
                  <a:t>输入标题文本</a:t>
                </a:r>
              </a:p>
            </p:txBody>
          </p:sp>
        </p:grpSp>
        <p:grpSp>
          <p:nvGrpSpPr>
            <p:cNvPr id="18" name="Group 63">
              <a:extLst>
                <a:ext uri="{FF2B5EF4-FFF2-40B4-BE49-F238E27FC236}">
                  <a16:creationId xmlns:a16="http://schemas.microsoft.com/office/drawing/2014/main" xmlns="" id="{32E2CD9B-A755-4284-B7D0-4569D37C05F0}"/>
                </a:ext>
              </a:extLst>
            </p:cNvPr>
            <p:cNvGrpSpPr/>
            <p:nvPr/>
          </p:nvGrpSpPr>
          <p:grpSpPr>
            <a:xfrm>
              <a:off x="3161613" y="3716275"/>
              <a:ext cx="1396540" cy="1244169"/>
              <a:chOff x="4948086" y="299433"/>
              <a:chExt cx="2549181" cy="1244169"/>
            </a:xfrm>
          </p:grpSpPr>
          <p:sp>
            <p:nvSpPr>
              <p:cNvPr id="22" name="TextBox 64">
                <a:extLst>
                  <a:ext uri="{FF2B5EF4-FFF2-40B4-BE49-F238E27FC236}">
                    <a16:creationId xmlns:a16="http://schemas.microsoft.com/office/drawing/2014/main" xmlns="" id="{D0D00BE2-66FF-4DB8-896E-5E7F29EF3609}"/>
                  </a:ext>
                </a:extLst>
              </p:cNvPr>
              <p:cNvSpPr txBox="1"/>
              <p:nvPr/>
            </p:nvSpPr>
            <p:spPr>
              <a:xfrm>
                <a:off x="4948086" y="299433"/>
                <a:ext cx="2549181" cy="428153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23" name="TextBox 65">
                <a:extLst>
                  <a:ext uri="{FF2B5EF4-FFF2-40B4-BE49-F238E27FC236}">
                    <a16:creationId xmlns:a16="http://schemas.microsoft.com/office/drawing/2014/main" xmlns="" id="{BFAD2D97-BE00-4EBE-88A2-5AA99D47536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948086" y="727585"/>
                <a:ext cx="2549181" cy="816017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排版占位显示 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xmlns="" id="{0EC7D162-8515-435A-9A98-EB8F8850C33E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750825" y="2183895"/>
            <a:ext cx="1976360" cy="2776549"/>
            <a:chOff x="750825" y="2183895"/>
            <a:chExt cx="1976360" cy="2776549"/>
          </a:xfrm>
        </p:grpSpPr>
        <p:sp>
          <p:nvSpPr>
            <p:cNvPr id="5" name="Oval 3">
              <a:extLst>
                <a:ext uri="{FF2B5EF4-FFF2-40B4-BE49-F238E27FC236}">
                  <a16:creationId xmlns:a16="http://schemas.microsoft.com/office/drawing/2014/main" xmlns="" id="{F2575DE2-162F-41C5-B4B1-87D876BE6720}"/>
                </a:ext>
              </a:extLst>
            </p:cNvPr>
            <p:cNvSpPr/>
            <p:nvPr/>
          </p:nvSpPr>
          <p:spPr>
            <a:xfrm>
              <a:off x="1486523" y="3018572"/>
              <a:ext cx="504967" cy="504967"/>
            </a:xfrm>
            <a:prstGeom prst="ellipse">
              <a:avLst/>
            </a:prstGeom>
            <a:solidFill>
              <a:schemeClr val="accent6"/>
            </a:solidFill>
            <a:ln w="12700">
              <a:solidFill>
                <a:srgbClr val="F0F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GB" sz="2000">
                  <a:latin typeface="Impact" panose="020B0806030902050204" pitchFamily="34" charset="0"/>
                </a:rPr>
                <a:t>01</a:t>
              </a:r>
            </a:p>
          </p:txBody>
        </p:sp>
        <p:grpSp>
          <p:nvGrpSpPr>
            <p:cNvPr id="10" name="Group 32">
              <a:extLst>
                <a:ext uri="{FF2B5EF4-FFF2-40B4-BE49-F238E27FC236}">
                  <a16:creationId xmlns:a16="http://schemas.microsoft.com/office/drawing/2014/main" xmlns="" id="{827D3BD9-1A3E-4067-9501-510D95CAFDD1}"/>
                </a:ext>
              </a:extLst>
            </p:cNvPr>
            <p:cNvGrpSpPr/>
            <p:nvPr/>
          </p:nvGrpSpPr>
          <p:grpSpPr>
            <a:xfrm>
              <a:off x="750825" y="2183895"/>
              <a:ext cx="1976360" cy="546100"/>
              <a:chOff x="750825" y="1708484"/>
              <a:chExt cx="1976360" cy="546100"/>
            </a:xfrm>
          </p:grpSpPr>
          <p:sp>
            <p:nvSpPr>
              <p:cNvPr id="54" name="Rectangle 9">
                <a:extLst>
                  <a:ext uri="{FF2B5EF4-FFF2-40B4-BE49-F238E27FC236}">
                    <a16:creationId xmlns:a16="http://schemas.microsoft.com/office/drawing/2014/main" xmlns="" id="{D5174B45-8292-4A86-B208-D344554188B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752992" y="1708484"/>
                <a:ext cx="1974193" cy="5461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Freeform: Shape 10">
                <a:extLst>
                  <a:ext uri="{FF2B5EF4-FFF2-40B4-BE49-F238E27FC236}">
                    <a16:creationId xmlns:a16="http://schemas.microsoft.com/office/drawing/2014/main" xmlns="" id="{4002C76D-7FE8-4963-9501-A978B4EBD5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4699" y="1888350"/>
                <a:ext cx="382486" cy="364067"/>
              </a:xfrm>
              <a:custGeom>
                <a:avLst/>
                <a:gdLst>
                  <a:gd name="T0" fmla="*/ 0 w 353"/>
                  <a:gd name="T1" fmla="*/ 336 h 336"/>
                  <a:gd name="T2" fmla="*/ 263 w 353"/>
                  <a:gd name="T3" fmla="*/ 336 h 336"/>
                  <a:gd name="T4" fmla="*/ 353 w 353"/>
                  <a:gd name="T5" fmla="*/ 0 h 336"/>
                  <a:gd name="T6" fmla="*/ 78 w 353"/>
                  <a:gd name="T7" fmla="*/ 0 h 336"/>
                  <a:gd name="T8" fmla="*/ 0 w 353"/>
                  <a:gd name="T9" fmla="*/ 336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3" h="336">
                    <a:moveTo>
                      <a:pt x="0" y="336"/>
                    </a:moveTo>
                    <a:lnTo>
                      <a:pt x="263" y="336"/>
                    </a:lnTo>
                    <a:lnTo>
                      <a:pt x="353" y="0"/>
                    </a:lnTo>
                    <a:lnTo>
                      <a:pt x="78" y="0"/>
                    </a:lnTo>
                    <a:lnTo>
                      <a:pt x="0" y="336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Freeform: Shape 11">
                <a:extLst>
                  <a:ext uri="{FF2B5EF4-FFF2-40B4-BE49-F238E27FC236}">
                    <a16:creationId xmlns:a16="http://schemas.microsoft.com/office/drawing/2014/main" xmlns="" id="{5BEBFE3D-1AE5-48BA-8025-7C2FE0B056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4699" y="2064966"/>
                <a:ext cx="195036" cy="178783"/>
              </a:xfrm>
              <a:custGeom>
                <a:avLst/>
                <a:gdLst>
                  <a:gd name="T0" fmla="*/ 40 w 180"/>
                  <a:gd name="T1" fmla="*/ 0 h 165"/>
                  <a:gd name="T2" fmla="*/ 0 w 180"/>
                  <a:gd name="T3" fmla="*/ 165 h 165"/>
                  <a:gd name="T4" fmla="*/ 180 w 180"/>
                  <a:gd name="T5" fmla="*/ 0 h 165"/>
                  <a:gd name="T6" fmla="*/ 40 w 180"/>
                  <a:gd name="T7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0" h="165">
                    <a:moveTo>
                      <a:pt x="40" y="0"/>
                    </a:moveTo>
                    <a:lnTo>
                      <a:pt x="0" y="165"/>
                    </a:lnTo>
                    <a:lnTo>
                      <a:pt x="180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Freeform: Shape 12">
                <a:extLst>
                  <a:ext uri="{FF2B5EF4-FFF2-40B4-BE49-F238E27FC236}">
                    <a16:creationId xmlns:a16="http://schemas.microsoft.com/office/drawing/2014/main" xmlns="" id="{964ABEBC-300E-4164-99D9-FB4AF367F1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0825" y="1888350"/>
                <a:ext cx="380319" cy="364067"/>
              </a:xfrm>
              <a:custGeom>
                <a:avLst/>
                <a:gdLst>
                  <a:gd name="T0" fmla="*/ 351 w 351"/>
                  <a:gd name="T1" fmla="*/ 336 h 336"/>
                  <a:gd name="T2" fmla="*/ 90 w 351"/>
                  <a:gd name="T3" fmla="*/ 336 h 336"/>
                  <a:gd name="T4" fmla="*/ 0 w 351"/>
                  <a:gd name="T5" fmla="*/ 0 h 336"/>
                  <a:gd name="T6" fmla="*/ 275 w 351"/>
                  <a:gd name="T7" fmla="*/ 0 h 336"/>
                  <a:gd name="T8" fmla="*/ 351 w 351"/>
                  <a:gd name="T9" fmla="*/ 336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1" h="336">
                    <a:moveTo>
                      <a:pt x="351" y="336"/>
                    </a:moveTo>
                    <a:lnTo>
                      <a:pt x="90" y="336"/>
                    </a:lnTo>
                    <a:lnTo>
                      <a:pt x="0" y="0"/>
                    </a:lnTo>
                    <a:lnTo>
                      <a:pt x="275" y="0"/>
                    </a:lnTo>
                    <a:lnTo>
                      <a:pt x="351" y="336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Freeform: Shape 13">
                <a:extLst>
                  <a:ext uri="{FF2B5EF4-FFF2-40B4-BE49-F238E27FC236}">
                    <a16:creationId xmlns:a16="http://schemas.microsoft.com/office/drawing/2014/main" xmlns="" id="{6B64B675-BA90-4E47-9867-406F9B8B81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8276" y="2064966"/>
                <a:ext cx="192868" cy="178783"/>
              </a:xfrm>
              <a:custGeom>
                <a:avLst/>
                <a:gdLst>
                  <a:gd name="T0" fmla="*/ 140 w 178"/>
                  <a:gd name="T1" fmla="*/ 0 h 165"/>
                  <a:gd name="T2" fmla="*/ 178 w 178"/>
                  <a:gd name="T3" fmla="*/ 165 h 165"/>
                  <a:gd name="T4" fmla="*/ 0 w 178"/>
                  <a:gd name="T5" fmla="*/ 0 h 165"/>
                  <a:gd name="T6" fmla="*/ 140 w 178"/>
                  <a:gd name="T7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8" h="165">
                    <a:moveTo>
                      <a:pt x="140" y="0"/>
                    </a:moveTo>
                    <a:lnTo>
                      <a:pt x="178" y="165"/>
                    </a:lnTo>
                    <a:lnTo>
                      <a:pt x="0" y="0"/>
                    </a:lnTo>
                    <a:lnTo>
                      <a:pt x="140" y="0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Freeform: Shape 14">
                <a:extLst>
                  <a:ext uri="{FF2B5EF4-FFF2-40B4-BE49-F238E27FC236}">
                    <a16:creationId xmlns:a16="http://schemas.microsoft.com/office/drawing/2014/main" xmlns="" id="{CFCA6DE4-9FC6-4222-948D-2C092402C05A}"/>
                  </a:ext>
                </a:extLst>
              </p:cNvPr>
              <p:cNvSpPr/>
              <p:nvPr/>
            </p:nvSpPr>
            <p:spPr>
              <a:xfrm>
                <a:off x="845092" y="1710651"/>
                <a:ext cx="1784575" cy="482172"/>
              </a:xfrm>
              <a:custGeom>
                <a:avLst/>
                <a:gdLst>
                  <a:gd name="connsiteX0" fmla="*/ 0 w 1784575"/>
                  <a:gd name="connsiteY0" fmla="*/ 0 h 482172"/>
                  <a:gd name="connsiteX1" fmla="*/ 1784575 w 1784575"/>
                  <a:gd name="connsiteY1" fmla="*/ 0 h 482172"/>
                  <a:gd name="connsiteX2" fmla="*/ 1692475 w 1784575"/>
                  <a:gd name="connsiteY2" fmla="*/ 354315 h 482172"/>
                  <a:gd name="connsiteX3" fmla="*/ 1536769 w 1784575"/>
                  <a:gd name="connsiteY3" fmla="*/ 354315 h 482172"/>
                  <a:gd name="connsiteX4" fmla="*/ 1488168 w 1784575"/>
                  <a:gd name="connsiteY4" fmla="*/ 402759 h 482172"/>
                  <a:gd name="connsiteX5" fmla="*/ 892830 w 1784575"/>
                  <a:gd name="connsiteY5" fmla="*/ 482172 h 482172"/>
                  <a:gd name="connsiteX6" fmla="*/ 297492 w 1784575"/>
                  <a:gd name="connsiteY6" fmla="*/ 402759 h 482172"/>
                  <a:gd name="connsiteX7" fmla="*/ 248891 w 1784575"/>
                  <a:gd name="connsiteY7" fmla="*/ 354315 h 482172"/>
                  <a:gd name="connsiteX8" fmla="*/ 93183 w 1784575"/>
                  <a:gd name="connsiteY8" fmla="*/ 354315 h 482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84575" h="482172">
                    <a:moveTo>
                      <a:pt x="0" y="0"/>
                    </a:moveTo>
                    <a:lnTo>
                      <a:pt x="1784575" y="0"/>
                    </a:lnTo>
                    <a:lnTo>
                      <a:pt x="1692475" y="354315"/>
                    </a:lnTo>
                    <a:lnTo>
                      <a:pt x="1536769" y="354315"/>
                    </a:lnTo>
                    <a:lnTo>
                      <a:pt x="1488168" y="402759"/>
                    </a:lnTo>
                    <a:cubicBezTo>
                      <a:pt x="1390083" y="449427"/>
                      <a:pt x="1160459" y="482172"/>
                      <a:pt x="892830" y="482172"/>
                    </a:cubicBezTo>
                    <a:cubicBezTo>
                      <a:pt x="625202" y="482172"/>
                      <a:pt x="395577" y="449427"/>
                      <a:pt x="297492" y="402759"/>
                    </a:cubicBezTo>
                    <a:lnTo>
                      <a:pt x="248891" y="354315"/>
                    </a:lnTo>
                    <a:lnTo>
                      <a:pt x="93183" y="354315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108000" anchor="t" anchorCtr="1">
                <a:normAutofit/>
              </a:bodyPr>
              <a:lstStyle/>
              <a:p>
                <a:pPr algn="ctr"/>
                <a:r>
                  <a:rPr lang="zh-CN" altLang="en-US" sz="1400" b="1" dirty="0"/>
                  <a:t>输入标题文本</a:t>
                </a:r>
              </a:p>
            </p:txBody>
          </p:sp>
        </p:grpSp>
        <p:grpSp>
          <p:nvGrpSpPr>
            <p:cNvPr id="19" name="Group 66">
              <a:extLst>
                <a:ext uri="{FF2B5EF4-FFF2-40B4-BE49-F238E27FC236}">
                  <a16:creationId xmlns:a16="http://schemas.microsoft.com/office/drawing/2014/main" xmlns="" id="{2980A7D8-6DA5-4670-A62D-5C4D9AB965FA}"/>
                </a:ext>
              </a:extLst>
            </p:cNvPr>
            <p:cNvGrpSpPr/>
            <p:nvPr/>
          </p:nvGrpSpPr>
          <p:grpSpPr>
            <a:xfrm>
              <a:off x="1029804" y="3716275"/>
              <a:ext cx="1396540" cy="1244169"/>
              <a:chOff x="4948086" y="299433"/>
              <a:chExt cx="2549181" cy="1244169"/>
            </a:xfrm>
          </p:grpSpPr>
          <p:sp>
            <p:nvSpPr>
              <p:cNvPr id="20" name="TextBox 67">
                <a:extLst>
                  <a:ext uri="{FF2B5EF4-FFF2-40B4-BE49-F238E27FC236}">
                    <a16:creationId xmlns:a16="http://schemas.microsoft.com/office/drawing/2014/main" xmlns="" id="{803B168C-6DAC-4498-9F8B-91C1AB218A78}"/>
                  </a:ext>
                </a:extLst>
              </p:cNvPr>
              <p:cNvSpPr txBox="1"/>
              <p:nvPr/>
            </p:nvSpPr>
            <p:spPr>
              <a:xfrm>
                <a:off x="4948086" y="299433"/>
                <a:ext cx="2549181" cy="428153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6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21" name="TextBox 68">
                <a:extLst>
                  <a:ext uri="{FF2B5EF4-FFF2-40B4-BE49-F238E27FC236}">
                    <a16:creationId xmlns:a16="http://schemas.microsoft.com/office/drawing/2014/main" xmlns="" id="{E8FA8005-CC17-47B9-B0E5-F88E06857F6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948086" y="727585"/>
                <a:ext cx="2549181" cy="816017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排版占位显示 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14335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>
            <a:extLst>
              <a:ext uri="{FF2B5EF4-FFF2-40B4-BE49-F238E27FC236}">
                <a16:creationId xmlns:a16="http://schemas.microsoft.com/office/drawing/2014/main" xmlns="" id="{1D4DB0AC-17E2-4F2A-B04A-A2B130EEA71D}"/>
              </a:ext>
            </a:extLst>
          </p:cNvPr>
          <p:cNvSpPr/>
          <p:nvPr/>
        </p:nvSpPr>
        <p:spPr>
          <a:xfrm>
            <a:off x="6096000" y="2879319"/>
            <a:ext cx="3816424" cy="633183"/>
          </a:xfrm>
          <a:prstGeom prst="roundRect">
            <a:avLst>
              <a:gd name="adj" fmla="val 0"/>
            </a:avLst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4000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1109F66B-6F10-447A-8C9B-8357418E962B}"/>
              </a:ext>
            </a:extLst>
          </p:cNvPr>
          <p:cNvSpPr/>
          <p:nvPr/>
        </p:nvSpPr>
        <p:spPr>
          <a:xfrm>
            <a:off x="4329619" y="2623550"/>
            <a:ext cx="1555234" cy="14468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802" dirty="0">
                <a:ln w="6350">
                  <a:solidFill>
                    <a:srgbClr val="EFF6FC"/>
                  </a:solidFill>
                </a:ln>
                <a:solidFill>
                  <a:srgbClr val="404040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0 2</a:t>
            </a:r>
            <a:endParaRPr lang="zh-CN" altLang="en-US" sz="8802" dirty="0">
              <a:ln w="6350">
                <a:solidFill>
                  <a:srgbClr val="EFF6FC"/>
                </a:solidFill>
              </a:ln>
              <a:solidFill>
                <a:srgbClr val="404040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B021B2B7-C29F-4190-8B22-1B933E8A1A31}"/>
              </a:ext>
            </a:extLst>
          </p:cNvPr>
          <p:cNvSpPr/>
          <p:nvPr/>
        </p:nvSpPr>
        <p:spPr>
          <a:xfrm>
            <a:off x="6096000" y="3528903"/>
            <a:ext cx="532885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34"/>
              </a:lnSpc>
              <a:buClr>
                <a:schemeClr val="bg1">
                  <a:lumMod val="85000"/>
                </a:schemeClr>
              </a:buClr>
            </a:pPr>
            <a:r>
              <a:rPr lang="zh-CN" altLang="en-US" sz="16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请替换文字内容，点击添加相关标题文字</a:t>
            </a:r>
            <a:endParaRPr lang="en-US" altLang="zh-CN" sz="16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134"/>
              </a:lnSpc>
              <a:buClr>
                <a:schemeClr val="bg1">
                  <a:lumMod val="85000"/>
                </a:schemeClr>
              </a:buClr>
            </a:pPr>
            <a:r>
              <a:rPr lang="zh-CN" altLang="en-US" sz="16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请替换文字内容，点击添加相关标题文字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4E98D962-CA1F-4C2A-9729-CE2513655A3C}"/>
              </a:ext>
            </a:extLst>
          </p:cNvPr>
          <p:cNvSpPr/>
          <p:nvPr/>
        </p:nvSpPr>
        <p:spPr>
          <a:xfrm>
            <a:off x="4367275" y="3872074"/>
            <a:ext cx="1465160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67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TWO</a:t>
            </a:r>
            <a:endParaRPr lang="zh-CN" altLang="en-US" sz="934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19872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1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 tmFilter="0,0; .5, 1; 1, 1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60000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3" grpId="0"/>
          <p:bldP spid="4" grpId="0"/>
          <p:bldP spid="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1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 tmFilter="0,0; .5, 1; 1, 1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3" grpId="0"/>
          <p:bldP spid="4" grpId="0"/>
          <p:bldP spid="5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1">
            <a:extLst>
              <a:ext uri="{FF2B5EF4-FFF2-40B4-BE49-F238E27FC236}">
                <a16:creationId xmlns:a16="http://schemas.microsoft.com/office/drawing/2014/main" xmlns="" id="{0C2248B2-BD99-4384-BE7B-BE2AF5A0A4FC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3005931" y="3789187"/>
            <a:ext cx="6180138" cy="3067051"/>
            <a:chOff x="3005931" y="3789187"/>
            <a:chExt cx="6180138" cy="3067051"/>
          </a:xfrm>
        </p:grpSpPr>
        <p:sp>
          <p:nvSpPr>
            <p:cNvPr id="21" name="Freeform: Shape 2">
              <a:extLst>
                <a:ext uri="{FF2B5EF4-FFF2-40B4-BE49-F238E27FC236}">
                  <a16:creationId xmlns:a16="http://schemas.microsoft.com/office/drawing/2014/main" xmlns="" id="{1CB46223-9704-4C3D-A5FB-416459ED357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7606" y="3974925"/>
              <a:ext cx="2938463" cy="2881313"/>
            </a:xfrm>
            <a:custGeom>
              <a:avLst/>
              <a:gdLst>
                <a:gd name="T0" fmla="*/ 782 w 782"/>
                <a:gd name="T1" fmla="*/ 766 h 766"/>
                <a:gd name="T2" fmla="*/ 782 w 782"/>
                <a:gd name="T3" fmla="*/ 761 h 766"/>
                <a:gd name="T4" fmla="*/ 759 w 782"/>
                <a:gd name="T5" fmla="*/ 579 h 766"/>
                <a:gd name="T6" fmla="*/ 366 w 782"/>
                <a:gd name="T7" fmla="*/ 13 h 766"/>
                <a:gd name="T8" fmla="*/ 343 w 782"/>
                <a:gd name="T9" fmla="*/ 14 h 766"/>
                <a:gd name="T10" fmla="*/ 4 w 782"/>
                <a:gd name="T11" fmla="*/ 559 h 766"/>
                <a:gd name="T12" fmla="*/ 0 w 782"/>
                <a:gd name="T13" fmla="*/ 570 h 766"/>
                <a:gd name="T14" fmla="*/ 120 w 782"/>
                <a:gd name="T15" fmla="*/ 766 h 766"/>
                <a:gd name="T16" fmla="*/ 782 w 782"/>
                <a:gd name="T17" fmla="*/ 766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2" h="766">
                  <a:moveTo>
                    <a:pt x="782" y="766"/>
                  </a:moveTo>
                  <a:cubicBezTo>
                    <a:pt x="782" y="765"/>
                    <a:pt x="782" y="763"/>
                    <a:pt x="782" y="761"/>
                  </a:cubicBezTo>
                  <a:cubicBezTo>
                    <a:pt x="779" y="700"/>
                    <a:pt x="773" y="639"/>
                    <a:pt x="759" y="579"/>
                  </a:cubicBezTo>
                  <a:cubicBezTo>
                    <a:pt x="703" y="339"/>
                    <a:pt x="572" y="150"/>
                    <a:pt x="366" y="13"/>
                  </a:cubicBezTo>
                  <a:cubicBezTo>
                    <a:pt x="358" y="7"/>
                    <a:pt x="352" y="0"/>
                    <a:pt x="343" y="14"/>
                  </a:cubicBezTo>
                  <a:cubicBezTo>
                    <a:pt x="230" y="196"/>
                    <a:pt x="117" y="378"/>
                    <a:pt x="4" y="559"/>
                  </a:cubicBezTo>
                  <a:cubicBezTo>
                    <a:pt x="1" y="563"/>
                    <a:pt x="0" y="567"/>
                    <a:pt x="0" y="570"/>
                  </a:cubicBezTo>
                  <a:cubicBezTo>
                    <a:pt x="70" y="607"/>
                    <a:pt x="119" y="681"/>
                    <a:pt x="120" y="766"/>
                  </a:cubicBezTo>
                  <a:lnTo>
                    <a:pt x="782" y="76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Freeform: Shape 3">
              <a:extLst>
                <a:ext uri="{FF2B5EF4-FFF2-40B4-BE49-F238E27FC236}">
                  <a16:creationId xmlns:a16="http://schemas.microsoft.com/office/drawing/2014/main" xmlns="" id="{FB8CC582-9C00-48C3-92D4-0820AC454B6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6269" y="3789187"/>
              <a:ext cx="1563688" cy="2290763"/>
            </a:xfrm>
            <a:custGeom>
              <a:avLst/>
              <a:gdLst>
                <a:gd name="T0" fmla="*/ 123 w 416"/>
                <a:gd name="T1" fmla="*/ 609 h 609"/>
                <a:gd name="T2" fmla="*/ 133 w 416"/>
                <a:gd name="T3" fmla="*/ 597 h 609"/>
                <a:gd name="T4" fmla="*/ 220 w 416"/>
                <a:gd name="T5" fmla="*/ 446 h 609"/>
                <a:gd name="T6" fmla="*/ 406 w 416"/>
                <a:gd name="T7" fmla="*/ 127 h 609"/>
                <a:gd name="T8" fmla="*/ 403 w 416"/>
                <a:gd name="T9" fmla="*/ 106 h 609"/>
                <a:gd name="T10" fmla="*/ 28 w 416"/>
                <a:gd name="T11" fmla="*/ 1 h 609"/>
                <a:gd name="T12" fmla="*/ 11 w 416"/>
                <a:gd name="T13" fmla="*/ 18 h 609"/>
                <a:gd name="T14" fmla="*/ 8 w 416"/>
                <a:gd name="T15" fmla="*/ 164 h 609"/>
                <a:gd name="T16" fmla="*/ 1 w 416"/>
                <a:gd name="T17" fmla="*/ 579 h 609"/>
                <a:gd name="T18" fmla="*/ 1 w 416"/>
                <a:gd name="T19" fmla="*/ 596 h 609"/>
                <a:gd name="T20" fmla="*/ 39 w 416"/>
                <a:gd name="T21" fmla="*/ 593 h 609"/>
                <a:gd name="T22" fmla="*/ 123 w 416"/>
                <a:gd name="T23" fmla="*/ 60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6" h="609">
                  <a:moveTo>
                    <a:pt x="123" y="609"/>
                  </a:moveTo>
                  <a:cubicBezTo>
                    <a:pt x="127" y="607"/>
                    <a:pt x="130" y="602"/>
                    <a:pt x="133" y="597"/>
                  </a:cubicBezTo>
                  <a:cubicBezTo>
                    <a:pt x="161" y="546"/>
                    <a:pt x="191" y="496"/>
                    <a:pt x="220" y="446"/>
                  </a:cubicBezTo>
                  <a:cubicBezTo>
                    <a:pt x="282" y="340"/>
                    <a:pt x="344" y="234"/>
                    <a:pt x="406" y="127"/>
                  </a:cubicBezTo>
                  <a:cubicBezTo>
                    <a:pt x="411" y="119"/>
                    <a:pt x="416" y="113"/>
                    <a:pt x="403" y="106"/>
                  </a:cubicBezTo>
                  <a:cubicBezTo>
                    <a:pt x="286" y="42"/>
                    <a:pt x="162" y="5"/>
                    <a:pt x="28" y="1"/>
                  </a:cubicBezTo>
                  <a:cubicBezTo>
                    <a:pt x="14" y="0"/>
                    <a:pt x="11" y="5"/>
                    <a:pt x="11" y="18"/>
                  </a:cubicBezTo>
                  <a:cubicBezTo>
                    <a:pt x="11" y="66"/>
                    <a:pt x="10" y="115"/>
                    <a:pt x="8" y="164"/>
                  </a:cubicBezTo>
                  <a:cubicBezTo>
                    <a:pt x="5" y="302"/>
                    <a:pt x="3" y="441"/>
                    <a:pt x="1" y="579"/>
                  </a:cubicBezTo>
                  <a:cubicBezTo>
                    <a:pt x="1" y="588"/>
                    <a:pt x="0" y="593"/>
                    <a:pt x="1" y="596"/>
                  </a:cubicBezTo>
                  <a:cubicBezTo>
                    <a:pt x="13" y="594"/>
                    <a:pt x="26" y="593"/>
                    <a:pt x="39" y="593"/>
                  </a:cubicBezTo>
                  <a:cubicBezTo>
                    <a:pt x="69" y="593"/>
                    <a:pt x="97" y="599"/>
                    <a:pt x="123" y="60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Freeform: Shape 4">
              <a:extLst>
                <a:ext uri="{FF2B5EF4-FFF2-40B4-BE49-F238E27FC236}">
                  <a16:creationId xmlns:a16="http://schemas.microsoft.com/office/drawing/2014/main" xmlns="" id="{B9FBC86C-E478-4B65-A034-0EB992041E4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5606" y="3909837"/>
              <a:ext cx="1438275" cy="2328863"/>
            </a:xfrm>
            <a:custGeom>
              <a:avLst/>
              <a:gdLst>
                <a:gd name="T0" fmla="*/ 383 w 383"/>
                <a:gd name="T1" fmla="*/ 512 h 619"/>
                <a:gd name="T2" fmla="*/ 376 w 383"/>
                <a:gd name="T3" fmla="*/ 34 h 619"/>
                <a:gd name="T4" fmla="*/ 339 w 383"/>
                <a:gd name="T5" fmla="*/ 1 h 619"/>
                <a:gd name="T6" fmla="*/ 295 w 383"/>
                <a:gd name="T7" fmla="*/ 5 h 619"/>
                <a:gd name="T8" fmla="*/ 11 w 383"/>
                <a:gd name="T9" fmla="*/ 92 h 619"/>
                <a:gd name="T10" fmla="*/ 5 w 383"/>
                <a:gd name="T11" fmla="*/ 112 h 619"/>
                <a:gd name="T12" fmla="*/ 282 w 383"/>
                <a:gd name="T13" fmla="*/ 614 h 619"/>
                <a:gd name="T14" fmla="*/ 285 w 383"/>
                <a:gd name="T15" fmla="*/ 619 h 619"/>
                <a:gd name="T16" fmla="*/ 374 w 383"/>
                <a:gd name="T17" fmla="*/ 569 h 619"/>
                <a:gd name="T18" fmla="*/ 383 w 383"/>
                <a:gd name="T19" fmla="*/ 512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3" h="619">
                  <a:moveTo>
                    <a:pt x="383" y="512"/>
                  </a:moveTo>
                  <a:cubicBezTo>
                    <a:pt x="377" y="353"/>
                    <a:pt x="378" y="194"/>
                    <a:pt x="376" y="34"/>
                  </a:cubicBezTo>
                  <a:cubicBezTo>
                    <a:pt x="376" y="0"/>
                    <a:pt x="376" y="0"/>
                    <a:pt x="339" y="1"/>
                  </a:cubicBezTo>
                  <a:cubicBezTo>
                    <a:pt x="327" y="0"/>
                    <a:pt x="311" y="3"/>
                    <a:pt x="295" y="5"/>
                  </a:cubicBezTo>
                  <a:cubicBezTo>
                    <a:pt x="195" y="16"/>
                    <a:pt x="100" y="46"/>
                    <a:pt x="11" y="92"/>
                  </a:cubicBezTo>
                  <a:cubicBezTo>
                    <a:pt x="0" y="98"/>
                    <a:pt x="0" y="102"/>
                    <a:pt x="5" y="112"/>
                  </a:cubicBezTo>
                  <a:cubicBezTo>
                    <a:pt x="98" y="279"/>
                    <a:pt x="190" y="446"/>
                    <a:pt x="282" y="614"/>
                  </a:cubicBezTo>
                  <a:cubicBezTo>
                    <a:pt x="283" y="616"/>
                    <a:pt x="284" y="617"/>
                    <a:pt x="285" y="619"/>
                  </a:cubicBezTo>
                  <a:cubicBezTo>
                    <a:pt x="310" y="596"/>
                    <a:pt x="341" y="579"/>
                    <a:pt x="374" y="569"/>
                  </a:cubicBezTo>
                  <a:cubicBezTo>
                    <a:pt x="383" y="555"/>
                    <a:pt x="383" y="535"/>
                    <a:pt x="383" y="5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Freeform: Shape 5">
              <a:extLst>
                <a:ext uri="{FF2B5EF4-FFF2-40B4-BE49-F238E27FC236}">
                  <a16:creationId xmlns:a16="http://schemas.microsoft.com/office/drawing/2014/main" xmlns="" id="{7BD16AB4-D06C-45C0-9465-0516B5B4956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8806" y="4474987"/>
              <a:ext cx="2076450" cy="2112963"/>
            </a:xfrm>
            <a:custGeom>
              <a:avLst/>
              <a:gdLst>
                <a:gd name="T0" fmla="*/ 549 w 553"/>
                <a:gd name="T1" fmla="*/ 476 h 562"/>
                <a:gd name="T2" fmla="*/ 437 w 553"/>
                <a:gd name="T3" fmla="*/ 282 h 562"/>
                <a:gd name="T4" fmla="*/ 281 w 553"/>
                <a:gd name="T5" fmla="*/ 13 h 562"/>
                <a:gd name="T6" fmla="*/ 270 w 553"/>
                <a:gd name="T7" fmla="*/ 0 h 562"/>
                <a:gd name="T8" fmla="*/ 258 w 553"/>
                <a:gd name="T9" fmla="*/ 7 h 562"/>
                <a:gd name="T10" fmla="*/ 8 w 553"/>
                <a:gd name="T11" fmla="*/ 258 h 562"/>
                <a:gd name="T12" fmla="*/ 14 w 553"/>
                <a:gd name="T13" fmla="*/ 284 h 562"/>
                <a:gd name="T14" fmla="*/ 192 w 553"/>
                <a:gd name="T15" fmla="*/ 384 h 562"/>
                <a:gd name="T16" fmla="*/ 497 w 553"/>
                <a:gd name="T17" fmla="*/ 558 h 562"/>
                <a:gd name="T18" fmla="*/ 507 w 553"/>
                <a:gd name="T19" fmla="*/ 562 h 562"/>
                <a:gd name="T20" fmla="*/ 553 w 553"/>
                <a:gd name="T21" fmla="*/ 485 h 562"/>
                <a:gd name="T22" fmla="*/ 549 w 553"/>
                <a:gd name="T23" fmla="*/ 476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3" h="562">
                  <a:moveTo>
                    <a:pt x="549" y="476"/>
                  </a:moveTo>
                  <a:cubicBezTo>
                    <a:pt x="511" y="412"/>
                    <a:pt x="474" y="347"/>
                    <a:pt x="437" y="282"/>
                  </a:cubicBezTo>
                  <a:cubicBezTo>
                    <a:pt x="385" y="193"/>
                    <a:pt x="333" y="103"/>
                    <a:pt x="281" y="13"/>
                  </a:cubicBezTo>
                  <a:cubicBezTo>
                    <a:pt x="279" y="8"/>
                    <a:pt x="278" y="1"/>
                    <a:pt x="270" y="0"/>
                  </a:cubicBezTo>
                  <a:cubicBezTo>
                    <a:pt x="266" y="2"/>
                    <a:pt x="262" y="5"/>
                    <a:pt x="258" y="7"/>
                  </a:cubicBezTo>
                  <a:cubicBezTo>
                    <a:pt x="155" y="70"/>
                    <a:pt x="72" y="154"/>
                    <a:pt x="8" y="258"/>
                  </a:cubicBezTo>
                  <a:cubicBezTo>
                    <a:pt x="0" y="270"/>
                    <a:pt x="0" y="276"/>
                    <a:pt x="14" y="284"/>
                  </a:cubicBezTo>
                  <a:cubicBezTo>
                    <a:pt x="74" y="317"/>
                    <a:pt x="133" y="351"/>
                    <a:pt x="192" y="384"/>
                  </a:cubicBezTo>
                  <a:cubicBezTo>
                    <a:pt x="294" y="442"/>
                    <a:pt x="396" y="500"/>
                    <a:pt x="497" y="558"/>
                  </a:cubicBezTo>
                  <a:cubicBezTo>
                    <a:pt x="501" y="560"/>
                    <a:pt x="505" y="562"/>
                    <a:pt x="507" y="562"/>
                  </a:cubicBezTo>
                  <a:cubicBezTo>
                    <a:pt x="517" y="533"/>
                    <a:pt x="533" y="507"/>
                    <a:pt x="553" y="485"/>
                  </a:cubicBezTo>
                  <a:cubicBezTo>
                    <a:pt x="552" y="482"/>
                    <a:pt x="551" y="479"/>
                    <a:pt x="549" y="47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Freeform: Shape 6">
              <a:extLst>
                <a:ext uri="{FF2B5EF4-FFF2-40B4-BE49-F238E27FC236}">
                  <a16:creationId xmlns:a16="http://schemas.microsoft.com/office/drawing/2014/main" xmlns="" id="{E249C40B-E8D5-4DD4-91A1-6C5BAF1F7C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5931" y="5746575"/>
              <a:ext cx="2032000" cy="1109663"/>
            </a:xfrm>
            <a:custGeom>
              <a:avLst/>
              <a:gdLst>
                <a:gd name="T0" fmla="*/ 533 w 541"/>
                <a:gd name="T1" fmla="*/ 295 h 295"/>
                <a:gd name="T2" fmla="*/ 541 w 541"/>
                <a:gd name="T3" fmla="*/ 240 h 295"/>
                <a:gd name="T4" fmla="*/ 531 w 541"/>
                <a:gd name="T5" fmla="*/ 233 h 295"/>
                <a:gd name="T6" fmla="*/ 90 w 541"/>
                <a:gd name="T7" fmla="*/ 8 h 295"/>
                <a:gd name="T8" fmla="*/ 66 w 541"/>
                <a:gd name="T9" fmla="*/ 17 h 295"/>
                <a:gd name="T10" fmla="*/ 0 w 541"/>
                <a:gd name="T11" fmla="*/ 289 h 295"/>
                <a:gd name="T12" fmla="*/ 0 w 541"/>
                <a:gd name="T13" fmla="*/ 295 h 295"/>
                <a:gd name="T14" fmla="*/ 533 w 541"/>
                <a:gd name="T1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1" h="295">
                  <a:moveTo>
                    <a:pt x="533" y="295"/>
                  </a:moveTo>
                  <a:cubicBezTo>
                    <a:pt x="533" y="276"/>
                    <a:pt x="536" y="257"/>
                    <a:pt x="541" y="240"/>
                  </a:cubicBezTo>
                  <a:cubicBezTo>
                    <a:pt x="538" y="237"/>
                    <a:pt x="535" y="235"/>
                    <a:pt x="531" y="233"/>
                  </a:cubicBezTo>
                  <a:cubicBezTo>
                    <a:pt x="384" y="159"/>
                    <a:pt x="237" y="84"/>
                    <a:pt x="90" y="8"/>
                  </a:cubicBezTo>
                  <a:cubicBezTo>
                    <a:pt x="76" y="0"/>
                    <a:pt x="72" y="5"/>
                    <a:pt x="66" y="17"/>
                  </a:cubicBezTo>
                  <a:cubicBezTo>
                    <a:pt x="26" y="104"/>
                    <a:pt x="4" y="194"/>
                    <a:pt x="0" y="289"/>
                  </a:cubicBezTo>
                  <a:cubicBezTo>
                    <a:pt x="0" y="291"/>
                    <a:pt x="0" y="293"/>
                    <a:pt x="0" y="295"/>
                  </a:cubicBezTo>
                  <a:lnTo>
                    <a:pt x="533" y="29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Freeform: Shape 7">
              <a:extLst>
                <a:ext uri="{FF2B5EF4-FFF2-40B4-BE49-F238E27FC236}">
                  <a16:creationId xmlns:a16="http://schemas.microsoft.com/office/drawing/2014/main" xmlns="" id="{833C86D2-2A45-4BB7-BEFB-E63593D116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8252" y="6290134"/>
              <a:ext cx="209184" cy="230314"/>
            </a:xfrm>
            <a:custGeom>
              <a:avLst/>
              <a:gdLst>
                <a:gd name="T0" fmla="*/ 266 w 343"/>
                <a:gd name="T1" fmla="*/ 153 h 374"/>
                <a:gd name="T2" fmla="*/ 122 w 343"/>
                <a:gd name="T3" fmla="*/ 19 h 374"/>
                <a:gd name="T4" fmla="*/ 82 w 343"/>
                <a:gd name="T5" fmla="*/ 8 h 374"/>
                <a:gd name="T6" fmla="*/ 58 w 343"/>
                <a:gd name="T7" fmla="*/ 43 h 374"/>
                <a:gd name="T8" fmla="*/ 32 w 343"/>
                <a:gd name="T9" fmla="*/ 240 h 374"/>
                <a:gd name="T10" fmla="*/ 20 w 343"/>
                <a:gd name="T11" fmla="*/ 329 h 374"/>
                <a:gd name="T12" fmla="*/ 201 w 343"/>
                <a:gd name="T13" fmla="*/ 341 h 374"/>
                <a:gd name="T14" fmla="*/ 331 w 343"/>
                <a:gd name="T15" fmla="*/ 214 h 374"/>
                <a:gd name="T16" fmla="*/ 266 w 343"/>
                <a:gd name="T17" fmla="*/ 153 h 374"/>
                <a:gd name="T18" fmla="*/ 191 w 343"/>
                <a:gd name="T19" fmla="*/ 315 h 374"/>
                <a:gd name="T20" fmla="*/ 47 w 343"/>
                <a:gd name="T21" fmla="*/ 319 h 374"/>
                <a:gd name="T22" fmla="*/ 161 w 343"/>
                <a:gd name="T23" fmla="*/ 230 h 374"/>
                <a:gd name="T24" fmla="*/ 304 w 343"/>
                <a:gd name="T25" fmla="*/ 224 h 374"/>
                <a:gd name="T26" fmla="*/ 191 w 343"/>
                <a:gd name="T27" fmla="*/ 315 h 374"/>
                <a:gd name="T28" fmla="*/ 166 w 343"/>
                <a:gd name="T29" fmla="*/ 245 h 374"/>
                <a:gd name="T30" fmla="*/ 79 w 343"/>
                <a:gd name="T31" fmla="*/ 293 h 374"/>
                <a:gd name="T32" fmla="*/ 140 w 343"/>
                <a:gd name="T33" fmla="*/ 298 h 374"/>
                <a:gd name="T34" fmla="*/ 182 w 343"/>
                <a:gd name="T35" fmla="*/ 240 h 374"/>
                <a:gd name="T36" fmla="*/ 182 w 343"/>
                <a:gd name="T37" fmla="*/ 240 h 374"/>
                <a:gd name="T38" fmla="*/ 166 w 343"/>
                <a:gd name="T39" fmla="*/ 245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43" h="374">
                  <a:moveTo>
                    <a:pt x="266" y="153"/>
                  </a:moveTo>
                  <a:cubicBezTo>
                    <a:pt x="220" y="55"/>
                    <a:pt x="196" y="18"/>
                    <a:pt x="122" y="19"/>
                  </a:cubicBezTo>
                  <a:cubicBezTo>
                    <a:pt x="95" y="20"/>
                    <a:pt x="102" y="0"/>
                    <a:pt x="82" y="8"/>
                  </a:cubicBezTo>
                  <a:cubicBezTo>
                    <a:pt x="61" y="15"/>
                    <a:pt x="79" y="26"/>
                    <a:pt x="58" y="43"/>
                  </a:cubicBezTo>
                  <a:cubicBezTo>
                    <a:pt x="0" y="91"/>
                    <a:pt x="5" y="135"/>
                    <a:pt x="32" y="240"/>
                  </a:cubicBezTo>
                  <a:cubicBezTo>
                    <a:pt x="44" y="284"/>
                    <a:pt x="5" y="286"/>
                    <a:pt x="20" y="329"/>
                  </a:cubicBezTo>
                  <a:cubicBezTo>
                    <a:pt x="31" y="360"/>
                    <a:pt x="114" y="374"/>
                    <a:pt x="201" y="341"/>
                  </a:cubicBezTo>
                  <a:cubicBezTo>
                    <a:pt x="288" y="309"/>
                    <a:pt x="343" y="245"/>
                    <a:pt x="331" y="214"/>
                  </a:cubicBezTo>
                  <a:cubicBezTo>
                    <a:pt x="316" y="171"/>
                    <a:pt x="285" y="194"/>
                    <a:pt x="266" y="153"/>
                  </a:cubicBezTo>
                  <a:close/>
                  <a:moveTo>
                    <a:pt x="191" y="315"/>
                  </a:moveTo>
                  <a:cubicBezTo>
                    <a:pt x="114" y="344"/>
                    <a:pt x="50" y="327"/>
                    <a:pt x="47" y="319"/>
                  </a:cubicBezTo>
                  <a:cubicBezTo>
                    <a:pt x="42" y="306"/>
                    <a:pt x="72" y="263"/>
                    <a:pt x="161" y="230"/>
                  </a:cubicBezTo>
                  <a:cubicBezTo>
                    <a:pt x="250" y="197"/>
                    <a:pt x="299" y="209"/>
                    <a:pt x="304" y="224"/>
                  </a:cubicBezTo>
                  <a:cubicBezTo>
                    <a:pt x="307" y="232"/>
                    <a:pt x="269" y="286"/>
                    <a:pt x="191" y="315"/>
                  </a:cubicBezTo>
                  <a:close/>
                  <a:moveTo>
                    <a:pt x="166" y="245"/>
                  </a:moveTo>
                  <a:cubicBezTo>
                    <a:pt x="126" y="260"/>
                    <a:pt x="97" y="277"/>
                    <a:pt x="79" y="293"/>
                  </a:cubicBezTo>
                  <a:cubicBezTo>
                    <a:pt x="92" y="304"/>
                    <a:pt x="116" y="307"/>
                    <a:pt x="140" y="298"/>
                  </a:cubicBezTo>
                  <a:cubicBezTo>
                    <a:pt x="171" y="287"/>
                    <a:pt x="189" y="261"/>
                    <a:pt x="182" y="240"/>
                  </a:cubicBezTo>
                  <a:cubicBezTo>
                    <a:pt x="182" y="240"/>
                    <a:pt x="182" y="240"/>
                    <a:pt x="182" y="240"/>
                  </a:cubicBezTo>
                  <a:cubicBezTo>
                    <a:pt x="177" y="241"/>
                    <a:pt x="172" y="243"/>
                    <a:pt x="166" y="24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Freeform: Shape 8">
              <a:extLst>
                <a:ext uri="{FF2B5EF4-FFF2-40B4-BE49-F238E27FC236}">
                  <a16:creationId xmlns:a16="http://schemas.microsoft.com/office/drawing/2014/main" xmlns="" id="{02256F9E-16AE-473E-9B04-5A2B90961F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5608" y="5088503"/>
              <a:ext cx="249329" cy="188055"/>
            </a:xfrm>
            <a:custGeom>
              <a:avLst/>
              <a:gdLst>
                <a:gd name="T0" fmla="*/ 69 w 406"/>
                <a:gd name="T1" fmla="*/ 199 h 306"/>
                <a:gd name="T2" fmla="*/ 129 w 406"/>
                <a:gd name="T3" fmla="*/ 270 h 306"/>
                <a:gd name="T4" fmla="*/ 203 w 406"/>
                <a:gd name="T5" fmla="*/ 306 h 306"/>
                <a:gd name="T6" fmla="*/ 275 w 406"/>
                <a:gd name="T7" fmla="*/ 272 h 306"/>
                <a:gd name="T8" fmla="*/ 313 w 406"/>
                <a:gd name="T9" fmla="*/ 212 h 306"/>
                <a:gd name="T10" fmla="*/ 203 w 406"/>
                <a:gd name="T11" fmla="*/ 266 h 306"/>
                <a:gd name="T12" fmla="*/ 69 w 406"/>
                <a:gd name="T13" fmla="*/ 199 h 306"/>
                <a:gd name="T14" fmla="*/ 393 w 406"/>
                <a:gd name="T15" fmla="*/ 101 h 306"/>
                <a:gd name="T16" fmla="*/ 226 w 406"/>
                <a:gd name="T17" fmla="*/ 7 h 306"/>
                <a:gd name="T18" fmla="*/ 179 w 406"/>
                <a:gd name="T19" fmla="*/ 7 h 306"/>
                <a:gd name="T20" fmla="*/ 13 w 406"/>
                <a:gd name="T21" fmla="*/ 101 h 306"/>
                <a:gd name="T22" fmla="*/ 13 w 406"/>
                <a:gd name="T23" fmla="*/ 127 h 306"/>
                <a:gd name="T24" fmla="*/ 179 w 406"/>
                <a:gd name="T25" fmla="*/ 220 h 306"/>
                <a:gd name="T26" fmla="*/ 226 w 406"/>
                <a:gd name="T27" fmla="*/ 220 h 306"/>
                <a:gd name="T28" fmla="*/ 334 w 406"/>
                <a:gd name="T29" fmla="*/ 160 h 306"/>
                <a:gd name="T30" fmla="*/ 217 w 406"/>
                <a:gd name="T31" fmla="*/ 133 h 306"/>
                <a:gd name="T32" fmla="*/ 203 w 406"/>
                <a:gd name="T33" fmla="*/ 135 h 306"/>
                <a:gd name="T34" fmla="*/ 165 w 406"/>
                <a:gd name="T35" fmla="*/ 112 h 306"/>
                <a:gd name="T36" fmla="*/ 203 w 406"/>
                <a:gd name="T37" fmla="*/ 89 h 306"/>
                <a:gd name="T38" fmla="*/ 238 w 406"/>
                <a:gd name="T39" fmla="*/ 104 h 306"/>
                <a:gd name="T40" fmla="*/ 362 w 406"/>
                <a:gd name="T41" fmla="*/ 145 h 306"/>
                <a:gd name="T42" fmla="*/ 393 w 406"/>
                <a:gd name="T43" fmla="*/ 127 h 306"/>
                <a:gd name="T44" fmla="*/ 393 w 406"/>
                <a:gd name="T45" fmla="*/ 101 h 306"/>
                <a:gd name="T46" fmla="*/ 342 w 406"/>
                <a:gd name="T47" fmla="*/ 277 h 306"/>
                <a:gd name="T48" fmla="*/ 370 w 406"/>
                <a:gd name="T49" fmla="*/ 275 h 306"/>
                <a:gd name="T50" fmla="*/ 362 w 406"/>
                <a:gd name="T51" fmla="*/ 145 h 306"/>
                <a:gd name="T52" fmla="*/ 334 w 406"/>
                <a:gd name="T53" fmla="*/ 160 h 306"/>
                <a:gd name="T54" fmla="*/ 342 w 406"/>
                <a:gd name="T55" fmla="*/ 277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06" h="306">
                  <a:moveTo>
                    <a:pt x="69" y="199"/>
                  </a:moveTo>
                  <a:cubicBezTo>
                    <a:pt x="78" y="236"/>
                    <a:pt x="90" y="253"/>
                    <a:pt x="129" y="270"/>
                  </a:cubicBezTo>
                  <a:cubicBezTo>
                    <a:pt x="169" y="287"/>
                    <a:pt x="187" y="306"/>
                    <a:pt x="203" y="306"/>
                  </a:cubicBezTo>
                  <a:cubicBezTo>
                    <a:pt x="218" y="306"/>
                    <a:pt x="236" y="289"/>
                    <a:pt x="275" y="272"/>
                  </a:cubicBezTo>
                  <a:cubicBezTo>
                    <a:pt x="314" y="255"/>
                    <a:pt x="304" y="250"/>
                    <a:pt x="313" y="212"/>
                  </a:cubicBezTo>
                  <a:cubicBezTo>
                    <a:pt x="203" y="266"/>
                    <a:pt x="203" y="266"/>
                    <a:pt x="203" y="266"/>
                  </a:cubicBezTo>
                  <a:lnTo>
                    <a:pt x="69" y="199"/>
                  </a:lnTo>
                  <a:close/>
                  <a:moveTo>
                    <a:pt x="393" y="101"/>
                  </a:moveTo>
                  <a:cubicBezTo>
                    <a:pt x="226" y="7"/>
                    <a:pt x="226" y="7"/>
                    <a:pt x="226" y="7"/>
                  </a:cubicBezTo>
                  <a:cubicBezTo>
                    <a:pt x="213" y="0"/>
                    <a:pt x="192" y="0"/>
                    <a:pt x="179" y="7"/>
                  </a:cubicBezTo>
                  <a:cubicBezTo>
                    <a:pt x="13" y="101"/>
                    <a:pt x="13" y="101"/>
                    <a:pt x="13" y="101"/>
                  </a:cubicBezTo>
                  <a:cubicBezTo>
                    <a:pt x="0" y="108"/>
                    <a:pt x="0" y="120"/>
                    <a:pt x="13" y="127"/>
                  </a:cubicBezTo>
                  <a:cubicBezTo>
                    <a:pt x="179" y="220"/>
                    <a:pt x="179" y="220"/>
                    <a:pt x="179" y="220"/>
                  </a:cubicBezTo>
                  <a:cubicBezTo>
                    <a:pt x="192" y="228"/>
                    <a:pt x="213" y="228"/>
                    <a:pt x="226" y="220"/>
                  </a:cubicBezTo>
                  <a:cubicBezTo>
                    <a:pt x="334" y="160"/>
                    <a:pt x="334" y="160"/>
                    <a:pt x="334" y="160"/>
                  </a:cubicBezTo>
                  <a:cubicBezTo>
                    <a:pt x="217" y="133"/>
                    <a:pt x="217" y="133"/>
                    <a:pt x="217" y="133"/>
                  </a:cubicBezTo>
                  <a:cubicBezTo>
                    <a:pt x="213" y="134"/>
                    <a:pt x="208" y="135"/>
                    <a:pt x="203" y="135"/>
                  </a:cubicBezTo>
                  <a:cubicBezTo>
                    <a:pt x="182" y="135"/>
                    <a:pt x="165" y="124"/>
                    <a:pt x="165" y="112"/>
                  </a:cubicBezTo>
                  <a:cubicBezTo>
                    <a:pt x="165" y="99"/>
                    <a:pt x="182" y="89"/>
                    <a:pt x="203" y="89"/>
                  </a:cubicBezTo>
                  <a:cubicBezTo>
                    <a:pt x="219" y="89"/>
                    <a:pt x="233" y="95"/>
                    <a:pt x="238" y="104"/>
                  </a:cubicBezTo>
                  <a:cubicBezTo>
                    <a:pt x="362" y="145"/>
                    <a:pt x="362" y="145"/>
                    <a:pt x="362" y="145"/>
                  </a:cubicBezTo>
                  <a:cubicBezTo>
                    <a:pt x="393" y="127"/>
                    <a:pt x="393" y="127"/>
                    <a:pt x="393" y="127"/>
                  </a:cubicBezTo>
                  <a:cubicBezTo>
                    <a:pt x="406" y="120"/>
                    <a:pt x="406" y="108"/>
                    <a:pt x="393" y="101"/>
                  </a:cubicBezTo>
                  <a:close/>
                  <a:moveTo>
                    <a:pt x="342" y="277"/>
                  </a:moveTo>
                  <a:cubicBezTo>
                    <a:pt x="341" y="285"/>
                    <a:pt x="368" y="298"/>
                    <a:pt x="370" y="275"/>
                  </a:cubicBezTo>
                  <a:cubicBezTo>
                    <a:pt x="382" y="174"/>
                    <a:pt x="362" y="145"/>
                    <a:pt x="362" y="145"/>
                  </a:cubicBezTo>
                  <a:cubicBezTo>
                    <a:pt x="334" y="160"/>
                    <a:pt x="334" y="160"/>
                    <a:pt x="334" y="160"/>
                  </a:cubicBezTo>
                  <a:cubicBezTo>
                    <a:pt x="334" y="160"/>
                    <a:pt x="358" y="183"/>
                    <a:pt x="342" y="277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Freeform: Shape 9">
              <a:extLst>
                <a:ext uri="{FF2B5EF4-FFF2-40B4-BE49-F238E27FC236}">
                  <a16:creationId xmlns:a16="http://schemas.microsoft.com/office/drawing/2014/main" xmlns="" id="{F3EBAE04-A28B-401D-AB31-9DE0F78142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4860" y="4241495"/>
              <a:ext cx="247217" cy="232427"/>
            </a:xfrm>
            <a:custGeom>
              <a:avLst/>
              <a:gdLst>
                <a:gd name="T0" fmla="*/ 344 w 402"/>
                <a:gd name="T1" fmla="*/ 125 h 382"/>
                <a:gd name="T2" fmla="*/ 303 w 402"/>
                <a:gd name="T3" fmla="*/ 13 h 382"/>
                <a:gd name="T4" fmla="*/ 284 w 402"/>
                <a:gd name="T5" fmla="*/ 3 h 382"/>
                <a:gd name="T6" fmla="*/ 12 w 402"/>
                <a:gd name="T7" fmla="*/ 102 h 382"/>
                <a:gd name="T8" fmla="*/ 3 w 402"/>
                <a:gd name="T9" fmla="*/ 122 h 382"/>
                <a:gd name="T10" fmla="*/ 46 w 402"/>
                <a:gd name="T11" fmla="*/ 241 h 382"/>
                <a:gd name="T12" fmla="*/ 46 w 402"/>
                <a:gd name="T13" fmla="*/ 177 h 382"/>
                <a:gd name="T14" fmla="*/ 97 w 402"/>
                <a:gd name="T15" fmla="*/ 125 h 382"/>
                <a:gd name="T16" fmla="*/ 169 w 402"/>
                <a:gd name="T17" fmla="*/ 125 h 382"/>
                <a:gd name="T18" fmla="*/ 255 w 402"/>
                <a:gd name="T19" fmla="*/ 65 h 382"/>
                <a:gd name="T20" fmla="*/ 304 w 402"/>
                <a:gd name="T21" fmla="*/ 125 h 382"/>
                <a:gd name="T22" fmla="*/ 344 w 402"/>
                <a:gd name="T23" fmla="*/ 125 h 382"/>
                <a:gd name="T24" fmla="*/ 387 w 402"/>
                <a:gd name="T25" fmla="*/ 161 h 382"/>
                <a:gd name="T26" fmla="*/ 97 w 402"/>
                <a:gd name="T27" fmla="*/ 161 h 382"/>
                <a:gd name="T28" fmla="*/ 82 w 402"/>
                <a:gd name="T29" fmla="*/ 177 h 382"/>
                <a:gd name="T30" fmla="*/ 82 w 402"/>
                <a:gd name="T31" fmla="*/ 366 h 382"/>
                <a:gd name="T32" fmla="*/ 97 w 402"/>
                <a:gd name="T33" fmla="*/ 382 h 382"/>
                <a:gd name="T34" fmla="*/ 387 w 402"/>
                <a:gd name="T35" fmla="*/ 382 h 382"/>
                <a:gd name="T36" fmla="*/ 402 w 402"/>
                <a:gd name="T37" fmla="*/ 366 h 382"/>
                <a:gd name="T38" fmla="*/ 402 w 402"/>
                <a:gd name="T39" fmla="*/ 177 h 382"/>
                <a:gd name="T40" fmla="*/ 387 w 402"/>
                <a:gd name="T41" fmla="*/ 161 h 382"/>
                <a:gd name="T42" fmla="*/ 364 w 402"/>
                <a:gd name="T43" fmla="*/ 342 h 382"/>
                <a:gd name="T44" fmla="*/ 125 w 402"/>
                <a:gd name="T45" fmla="*/ 342 h 382"/>
                <a:gd name="T46" fmla="*/ 125 w 402"/>
                <a:gd name="T47" fmla="*/ 307 h 382"/>
                <a:gd name="T48" fmla="*/ 161 w 402"/>
                <a:gd name="T49" fmla="*/ 222 h 382"/>
                <a:gd name="T50" fmla="*/ 217 w 402"/>
                <a:gd name="T51" fmla="*/ 290 h 382"/>
                <a:gd name="T52" fmla="*/ 269 w 402"/>
                <a:gd name="T53" fmla="*/ 237 h 382"/>
                <a:gd name="T54" fmla="*/ 336 w 402"/>
                <a:gd name="T55" fmla="*/ 213 h 382"/>
                <a:gd name="T56" fmla="*/ 364 w 402"/>
                <a:gd name="T57" fmla="*/ 277 h 382"/>
                <a:gd name="T58" fmla="*/ 364 w 402"/>
                <a:gd name="T59" fmla="*/ 342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02" h="382">
                  <a:moveTo>
                    <a:pt x="344" y="125"/>
                  </a:moveTo>
                  <a:cubicBezTo>
                    <a:pt x="303" y="13"/>
                    <a:pt x="303" y="13"/>
                    <a:pt x="303" y="13"/>
                  </a:cubicBezTo>
                  <a:cubicBezTo>
                    <a:pt x="300" y="4"/>
                    <a:pt x="291" y="0"/>
                    <a:pt x="284" y="3"/>
                  </a:cubicBezTo>
                  <a:cubicBezTo>
                    <a:pt x="12" y="102"/>
                    <a:pt x="12" y="102"/>
                    <a:pt x="12" y="102"/>
                  </a:cubicBezTo>
                  <a:cubicBezTo>
                    <a:pt x="4" y="105"/>
                    <a:pt x="0" y="114"/>
                    <a:pt x="3" y="122"/>
                  </a:cubicBezTo>
                  <a:cubicBezTo>
                    <a:pt x="46" y="241"/>
                    <a:pt x="46" y="241"/>
                    <a:pt x="46" y="241"/>
                  </a:cubicBezTo>
                  <a:cubicBezTo>
                    <a:pt x="46" y="177"/>
                    <a:pt x="46" y="177"/>
                    <a:pt x="46" y="177"/>
                  </a:cubicBezTo>
                  <a:cubicBezTo>
                    <a:pt x="46" y="149"/>
                    <a:pt x="69" y="125"/>
                    <a:pt x="97" y="125"/>
                  </a:cubicBezTo>
                  <a:cubicBezTo>
                    <a:pt x="169" y="125"/>
                    <a:pt x="169" y="125"/>
                    <a:pt x="169" y="125"/>
                  </a:cubicBezTo>
                  <a:cubicBezTo>
                    <a:pt x="255" y="65"/>
                    <a:pt x="255" y="65"/>
                    <a:pt x="255" y="65"/>
                  </a:cubicBezTo>
                  <a:cubicBezTo>
                    <a:pt x="304" y="125"/>
                    <a:pt x="304" y="125"/>
                    <a:pt x="304" y="125"/>
                  </a:cubicBezTo>
                  <a:lnTo>
                    <a:pt x="344" y="125"/>
                  </a:lnTo>
                  <a:close/>
                  <a:moveTo>
                    <a:pt x="387" y="161"/>
                  </a:moveTo>
                  <a:cubicBezTo>
                    <a:pt x="97" y="161"/>
                    <a:pt x="97" y="161"/>
                    <a:pt x="97" y="161"/>
                  </a:cubicBezTo>
                  <a:cubicBezTo>
                    <a:pt x="89" y="161"/>
                    <a:pt x="82" y="169"/>
                    <a:pt x="82" y="177"/>
                  </a:cubicBezTo>
                  <a:cubicBezTo>
                    <a:pt x="82" y="366"/>
                    <a:pt x="82" y="366"/>
                    <a:pt x="82" y="366"/>
                  </a:cubicBezTo>
                  <a:cubicBezTo>
                    <a:pt x="82" y="375"/>
                    <a:pt x="89" y="382"/>
                    <a:pt x="97" y="382"/>
                  </a:cubicBezTo>
                  <a:cubicBezTo>
                    <a:pt x="387" y="382"/>
                    <a:pt x="387" y="382"/>
                    <a:pt x="387" y="382"/>
                  </a:cubicBezTo>
                  <a:cubicBezTo>
                    <a:pt x="395" y="382"/>
                    <a:pt x="402" y="375"/>
                    <a:pt x="402" y="366"/>
                  </a:cubicBezTo>
                  <a:cubicBezTo>
                    <a:pt x="402" y="177"/>
                    <a:pt x="402" y="177"/>
                    <a:pt x="402" y="177"/>
                  </a:cubicBezTo>
                  <a:cubicBezTo>
                    <a:pt x="402" y="169"/>
                    <a:pt x="395" y="161"/>
                    <a:pt x="387" y="161"/>
                  </a:cubicBezTo>
                  <a:close/>
                  <a:moveTo>
                    <a:pt x="364" y="342"/>
                  </a:moveTo>
                  <a:cubicBezTo>
                    <a:pt x="125" y="342"/>
                    <a:pt x="125" y="342"/>
                    <a:pt x="125" y="342"/>
                  </a:cubicBezTo>
                  <a:cubicBezTo>
                    <a:pt x="125" y="307"/>
                    <a:pt x="125" y="307"/>
                    <a:pt x="125" y="307"/>
                  </a:cubicBezTo>
                  <a:cubicBezTo>
                    <a:pt x="161" y="222"/>
                    <a:pt x="161" y="222"/>
                    <a:pt x="161" y="222"/>
                  </a:cubicBezTo>
                  <a:cubicBezTo>
                    <a:pt x="217" y="290"/>
                    <a:pt x="217" y="290"/>
                    <a:pt x="217" y="290"/>
                  </a:cubicBezTo>
                  <a:cubicBezTo>
                    <a:pt x="269" y="237"/>
                    <a:pt x="269" y="237"/>
                    <a:pt x="269" y="237"/>
                  </a:cubicBezTo>
                  <a:cubicBezTo>
                    <a:pt x="336" y="213"/>
                    <a:pt x="336" y="213"/>
                    <a:pt x="336" y="213"/>
                  </a:cubicBezTo>
                  <a:cubicBezTo>
                    <a:pt x="364" y="277"/>
                    <a:pt x="364" y="277"/>
                    <a:pt x="364" y="277"/>
                  </a:cubicBezTo>
                  <a:lnTo>
                    <a:pt x="364" y="34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Freeform: Shape 10">
              <a:extLst>
                <a:ext uri="{FF2B5EF4-FFF2-40B4-BE49-F238E27FC236}">
                  <a16:creationId xmlns:a16="http://schemas.microsoft.com/office/drawing/2014/main" xmlns="" id="{BECA5A0E-12CE-4AFF-A5D5-963BB3574A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5985" y="4140280"/>
              <a:ext cx="245104" cy="196506"/>
            </a:xfrm>
            <a:custGeom>
              <a:avLst/>
              <a:gdLst>
                <a:gd name="T0" fmla="*/ 382 w 401"/>
                <a:gd name="T1" fmla="*/ 100 h 320"/>
                <a:gd name="T2" fmla="*/ 19 w 401"/>
                <a:gd name="T3" fmla="*/ 100 h 320"/>
                <a:gd name="T4" fmla="*/ 1 w 401"/>
                <a:gd name="T5" fmla="*/ 120 h 320"/>
                <a:gd name="T6" fmla="*/ 18 w 401"/>
                <a:gd name="T7" fmla="*/ 300 h 320"/>
                <a:gd name="T8" fmla="*/ 40 w 401"/>
                <a:gd name="T9" fmla="*/ 320 h 320"/>
                <a:gd name="T10" fmla="*/ 362 w 401"/>
                <a:gd name="T11" fmla="*/ 320 h 320"/>
                <a:gd name="T12" fmla="*/ 384 w 401"/>
                <a:gd name="T13" fmla="*/ 300 h 320"/>
                <a:gd name="T14" fmla="*/ 400 w 401"/>
                <a:gd name="T15" fmla="*/ 120 h 320"/>
                <a:gd name="T16" fmla="*/ 382 w 401"/>
                <a:gd name="T17" fmla="*/ 100 h 320"/>
                <a:gd name="T18" fmla="*/ 369 w 401"/>
                <a:gd name="T19" fmla="*/ 56 h 320"/>
                <a:gd name="T20" fmla="*/ 345 w 401"/>
                <a:gd name="T21" fmla="*/ 40 h 320"/>
                <a:gd name="T22" fmla="*/ 208 w 401"/>
                <a:gd name="T23" fmla="*/ 40 h 320"/>
                <a:gd name="T24" fmla="*/ 174 w 401"/>
                <a:gd name="T25" fmla="*/ 26 h 320"/>
                <a:gd name="T26" fmla="*/ 162 w 401"/>
                <a:gd name="T27" fmla="*/ 14 h 320"/>
                <a:gd name="T28" fmla="*/ 128 w 401"/>
                <a:gd name="T29" fmla="*/ 0 h 320"/>
                <a:gd name="T30" fmla="*/ 62 w 401"/>
                <a:gd name="T31" fmla="*/ 0 h 320"/>
                <a:gd name="T32" fmla="*/ 40 w 401"/>
                <a:gd name="T33" fmla="*/ 20 h 320"/>
                <a:gd name="T34" fmla="*/ 34 w 401"/>
                <a:gd name="T35" fmla="*/ 72 h 320"/>
                <a:gd name="T36" fmla="*/ 373 w 401"/>
                <a:gd name="T37" fmla="*/ 72 h 320"/>
                <a:gd name="T38" fmla="*/ 369 w 401"/>
                <a:gd name="T39" fmla="*/ 56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1" h="320">
                  <a:moveTo>
                    <a:pt x="382" y="100"/>
                  </a:moveTo>
                  <a:cubicBezTo>
                    <a:pt x="19" y="100"/>
                    <a:pt x="19" y="100"/>
                    <a:pt x="19" y="100"/>
                  </a:cubicBezTo>
                  <a:cubicBezTo>
                    <a:pt x="1" y="100"/>
                    <a:pt x="0" y="109"/>
                    <a:pt x="1" y="120"/>
                  </a:cubicBezTo>
                  <a:cubicBezTo>
                    <a:pt x="18" y="300"/>
                    <a:pt x="18" y="300"/>
                    <a:pt x="18" y="300"/>
                  </a:cubicBezTo>
                  <a:cubicBezTo>
                    <a:pt x="19" y="311"/>
                    <a:pt x="21" y="320"/>
                    <a:pt x="40" y="320"/>
                  </a:cubicBezTo>
                  <a:cubicBezTo>
                    <a:pt x="362" y="320"/>
                    <a:pt x="362" y="320"/>
                    <a:pt x="362" y="320"/>
                  </a:cubicBezTo>
                  <a:cubicBezTo>
                    <a:pt x="381" y="320"/>
                    <a:pt x="383" y="311"/>
                    <a:pt x="384" y="300"/>
                  </a:cubicBezTo>
                  <a:cubicBezTo>
                    <a:pt x="400" y="120"/>
                    <a:pt x="400" y="120"/>
                    <a:pt x="400" y="120"/>
                  </a:cubicBezTo>
                  <a:cubicBezTo>
                    <a:pt x="401" y="109"/>
                    <a:pt x="401" y="100"/>
                    <a:pt x="382" y="100"/>
                  </a:cubicBezTo>
                  <a:close/>
                  <a:moveTo>
                    <a:pt x="369" y="56"/>
                  </a:moveTo>
                  <a:cubicBezTo>
                    <a:pt x="367" y="47"/>
                    <a:pt x="356" y="40"/>
                    <a:pt x="345" y="40"/>
                  </a:cubicBezTo>
                  <a:cubicBezTo>
                    <a:pt x="208" y="40"/>
                    <a:pt x="208" y="40"/>
                    <a:pt x="208" y="40"/>
                  </a:cubicBezTo>
                  <a:cubicBezTo>
                    <a:pt x="197" y="40"/>
                    <a:pt x="182" y="34"/>
                    <a:pt x="174" y="26"/>
                  </a:cubicBezTo>
                  <a:cubicBezTo>
                    <a:pt x="162" y="14"/>
                    <a:pt x="162" y="14"/>
                    <a:pt x="162" y="14"/>
                  </a:cubicBezTo>
                  <a:cubicBezTo>
                    <a:pt x="154" y="6"/>
                    <a:pt x="139" y="0"/>
                    <a:pt x="12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51" y="0"/>
                    <a:pt x="41" y="9"/>
                    <a:pt x="40" y="20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73" y="72"/>
                    <a:pt x="373" y="72"/>
                    <a:pt x="373" y="72"/>
                  </a:cubicBezTo>
                  <a:lnTo>
                    <a:pt x="369" y="5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Freeform: Shape 11">
              <a:extLst>
                <a:ext uri="{FF2B5EF4-FFF2-40B4-BE49-F238E27FC236}">
                  <a16:creationId xmlns:a16="http://schemas.microsoft.com/office/drawing/2014/main" xmlns="" id="{34573139-D82F-49B9-8EC4-A07FAAA4B33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0257" y="5415581"/>
              <a:ext cx="213410" cy="207071"/>
            </a:xfrm>
            <a:custGeom>
              <a:avLst/>
              <a:gdLst>
                <a:gd name="T0" fmla="*/ 336 w 347"/>
                <a:gd name="T1" fmla="*/ 41 h 336"/>
                <a:gd name="T2" fmla="*/ 292 w 347"/>
                <a:gd name="T3" fmla="*/ 7 h 336"/>
                <a:gd name="T4" fmla="*/ 270 w 347"/>
                <a:gd name="T5" fmla="*/ 0 h 336"/>
                <a:gd name="T6" fmla="*/ 78 w 347"/>
                <a:gd name="T7" fmla="*/ 0 h 336"/>
                <a:gd name="T8" fmla="*/ 55 w 347"/>
                <a:gd name="T9" fmla="*/ 7 h 336"/>
                <a:gd name="T10" fmla="*/ 11 w 347"/>
                <a:gd name="T11" fmla="*/ 41 h 336"/>
                <a:gd name="T12" fmla="*/ 2 w 347"/>
                <a:gd name="T13" fmla="*/ 65 h 336"/>
                <a:gd name="T14" fmla="*/ 41 w 347"/>
                <a:gd name="T15" fmla="*/ 325 h 336"/>
                <a:gd name="T16" fmla="*/ 57 w 347"/>
                <a:gd name="T17" fmla="*/ 336 h 336"/>
                <a:gd name="T18" fmla="*/ 291 w 347"/>
                <a:gd name="T19" fmla="*/ 336 h 336"/>
                <a:gd name="T20" fmla="*/ 307 w 347"/>
                <a:gd name="T21" fmla="*/ 325 h 336"/>
                <a:gd name="T22" fmla="*/ 345 w 347"/>
                <a:gd name="T23" fmla="*/ 65 h 336"/>
                <a:gd name="T24" fmla="*/ 336 w 347"/>
                <a:gd name="T25" fmla="*/ 41 h 336"/>
                <a:gd name="T26" fmla="*/ 174 w 347"/>
                <a:gd name="T27" fmla="*/ 215 h 336"/>
                <a:gd name="T28" fmla="*/ 92 w 347"/>
                <a:gd name="T29" fmla="*/ 104 h 336"/>
                <a:gd name="T30" fmla="*/ 129 w 347"/>
                <a:gd name="T31" fmla="*/ 104 h 336"/>
                <a:gd name="T32" fmla="*/ 174 w 347"/>
                <a:gd name="T33" fmla="*/ 179 h 336"/>
                <a:gd name="T34" fmla="*/ 219 w 347"/>
                <a:gd name="T35" fmla="*/ 104 h 336"/>
                <a:gd name="T36" fmla="*/ 256 w 347"/>
                <a:gd name="T37" fmla="*/ 104 h 336"/>
                <a:gd name="T38" fmla="*/ 174 w 347"/>
                <a:gd name="T39" fmla="*/ 215 h 336"/>
                <a:gd name="T40" fmla="*/ 33 w 347"/>
                <a:gd name="T41" fmla="*/ 68 h 336"/>
                <a:gd name="T42" fmla="*/ 77 w 347"/>
                <a:gd name="T43" fmla="*/ 22 h 336"/>
                <a:gd name="T44" fmla="*/ 270 w 347"/>
                <a:gd name="T45" fmla="*/ 22 h 336"/>
                <a:gd name="T46" fmla="*/ 315 w 347"/>
                <a:gd name="T47" fmla="*/ 68 h 336"/>
                <a:gd name="T48" fmla="*/ 33 w 347"/>
                <a:gd name="T49" fmla="*/ 68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47" h="336">
                  <a:moveTo>
                    <a:pt x="336" y="41"/>
                  </a:moveTo>
                  <a:cubicBezTo>
                    <a:pt x="330" y="36"/>
                    <a:pt x="298" y="12"/>
                    <a:pt x="292" y="7"/>
                  </a:cubicBezTo>
                  <a:cubicBezTo>
                    <a:pt x="286" y="1"/>
                    <a:pt x="277" y="0"/>
                    <a:pt x="270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1" y="0"/>
                    <a:pt x="61" y="1"/>
                    <a:pt x="55" y="7"/>
                  </a:cubicBezTo>
                  <a:cubicBezTo>
                    <a:pt x="49" y="12"/>
                    <a:pt x="17" y="36"/>
                    <a:pt x="11" y="41"/>
                  </a:cubicBezTo>
                  <a:cubicBezTo>
                    <a:pt x="5" y="46"/>
                    <a:pt x="0" y="54"/>
                    <a:pt x="2" y="65"/>
                  </a:cubicBezTo>
                  <a:cubicBezTo>
                    <a:pt x="4" y="76"/>
                    <a:pt x="41" y="325"/>
                    <a:pt x="41" y="325"/>
                  </a:cubicBezTo>
                  <a:cubicBezTo>
                    <a:pt x="43" y="331"/>
                    <a:pt x="50" y="336"/>
                    <a:pt x="57" y="336"/>
                  </a:cubicBezTo>
                  <a:cubicBezTo>
                    <a:pt x="291" y="336"/>
                    <a:pt x="291" y="336"/>
                    <a:pt x="291" y="336"/>
                  </a:cubicBezTo>
                  <a:cubicBezTo>
                    <a:pt x="298" y="336"/>
                    <a:pt x="305" y="331"/>
                    <a:pt x="307" y="325"/>
                  </a:cubicBezTo>
                  <a:cubicBezTo>
                    <a:pt x="307" y="325"/>
                    <a:pt x="344" y="76"/>
                    <a:pt x="345" y="65"/>
                  </a:cubicBezTo>
                  <a:cubicBezTo>
                    <a:pt x="347" y="54"/>
                    <a:pt x="342" y="46"/>
                    <a:pt x="336" y="41"/>
                  </a:cubicBezTo>
                  <a:close/>
                  <a:moveTo>
                    <a:pt x="174" y="215"/>
                  </a:moveTo>
                  <a:cubicBezTo>
                    <a:pt x="109" y="215"/>
                    <a:pt x="95" y="123"/>
                    <a:pt x="92" y="104"/>
                  </a:cubicBezTo>
                  <a:cubicBezTo>
                    <a:pt x="129" y="104"/>
                    <a:pt x="129" y="104"/>
                    <a:pt x="129" y="104"/>
                  </a:cubicBezTo>
                  <a:cubicBezTo>
                    <a:pt x="134" y="132"/>
                    <a:pt x="147" y="179"/>
                    <a:pt x="174" y="179"/>
                  </a:cubicBezTo>
                  <a:cubicBezTo>
                    <a:pt x="201" y="179"/>
                    <a:pt x="213" y="132"/>
                    <a:pt x="219" y="104"/>
                  </a:cubicBezTo>
                  <a:cubicBezTo>
                    <a:pt x="256" y="104"/>
                    <a:pt x="256" y="104"/>
                    <a:pt x="256" y="104"/>
                  </a:cubicBezTo>
                  <a:cubicBezTo>
                    <a:pt x="253" y="123"/>
                    <a:pt x="239" y="215"/>
                    <a:pt x="174" y="215"/>
                  </a:cubicBezTo>
                  <a:close/>
                  <a:moveTo>
                    <a:pt x="33" y="68"/>
                  </a:moveTo>
                  <a:cubicBezTo>
                    <a:pt x="77" y="22"/>
                    <a:pt x="77" y="22"/>
                    <a:pt x="77" y="22"/>
                  </a:cubicBezTo>
                  <a:cubicBezTo>
                    <a:pt x="270" y="22"/>
                    <a:pt x="270" y="22"/>
                    <a:pt x="270" y="22"/>
                  </a:cubicBezTo>
                  <a:cubicBezTo>
                    <a:pt x="315" y="68"/>
                    <a:pt x="315" y="68"/>
                    <a:pt x="315" y="68"/>
                  </a:cubicBezTo>
                  <a:lnTo>
                    <a:pt x="33" y="6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TextBox 12">
              <a:extLst>
                <a:ext uri="{FF2B5EF4-FFF2-40B4-BE49-F238E27FC236}">
                  <a16:creationId xmlns:a16="http://schemas.microsoft.com/office/drawing/2014/main" xmlns="" id="{17E02425-D76D-46D6-AE6E-157DEBDDF072}"/>
                </a:ext>
              </a:extLst>
            </p:cNvPr>
            <p:cNvSpPr txBox="1"/>
            <p:nvPr/>
          </p:nvSpPr>
          <p:spPr>
            <a:xfrm>
              <a:off x="3608515" y="6303507"/>
              <a:ext cx="646331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b="1">
                  <a:solidFill>
                    <a:schemeClr val="bg2"/>
                  </a:solidFill>
                </a:rPr>
                <a:t>15%</a:t>
              </a:r>
            </a:p>
          </p:txBody>
        </p:sp>
        <p:sp>
          <p:nvSpPr>
            <p:cNvPr id="32" name="TextBox 13">
              <a:extLst>
                <a:ext uri="{FF2B5EF4-FFF2-40B4-BE49-F238E27FC236}">
                  <a16:creationId xmlns:a16="http://schemas.microsoft.com/office/drawing/2014/main" xmlns="" id="{B0CC7A0A-74B8-4CA3-91E3-810F4EE19272}"/>
                </a:ext>
              </a:extLst>
            </p:cNvPr>
            <p:cNvSpPr txBox="1"/>
            <p:nvPr/>
          </p:nvSpPr>
          <p:spPr>
            <a:xfrm>
              <a:off x="3936295" y="5238868"/>
              <a:ext cx="646331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b="1">
                  <a:solidFill>
                    <a:schemeClr val="bg2"/>
                  </a:solidFill>
                </a:rPr>
                <a:t>30%</a:t>
              </a:r>
            </a:p>
          </p:txBody>
        </p:sp>
        <p:sp>
          <p:nvSpPr>
            <p:cNvPr id="33" name="TextBox 14">
              <a:extLst>
                <a:ext uri="{FF2B5EF4-FFF2-40B4-BE49-F238E27FC236}">
                  <a16:creationId xmlns:a16="http://schemas.microsoft.com/office/drawing/2014/main" xmlns="" id="{1153197A-D7C8-4353-A12E-939921881E92}"/>
                </a:ext>
              </a:extLst>
            </p:cNvPr>
            <p:cNvSpPr txBox="1"/>
            <p:nvPr/>
          </p:nvSpPr>
          <p:spPr>
            <a:xfrm>
              <a:off x="4890289" y="4553124"/>
              <a:ext cx="646331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b="1">
                  <a:solidFill>
                    <a:schemeClr val="bg2"/>
                  </a:solidFill>
                </a:rPr>
                <a:t>35%</a:t>
              </a:r>
            </a:p>
          </p:txBody>
        </p:sp>
        <p:sp>
          <p:nvSpPr>
            <p:cNvPr id="34" name="TextBox 15">
              <a:extLst>
                <a:ext uri="{FF2B5EF4-FFF2-40B4-BE49-F238E27FC236}">
                  <a16:creationId xmlns:a16="http://schemas.microsoft.com/office/drawing/2014/main" xmlns="" id="{E2C2CB8A-3CC7-4641-A020-8A61E51268B5}"/>
                </a:ext>
              </a:extLst>
            </p:cNvPr>
            <p:cNvSpPr txBox="1"/>
            <p:nvPr/>
          </p:nvSpPr>
          <p:spPr>
            <a:xfrm>
              <a:off x="6099964" y="4452416"/>
              <a:ext cx="646331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b="1">
                  <a:solidFill>
                    <a:schemeClr val="bg2"/>
                  </a:solidFill>
                </a:rPr>
                <a:t>45%</a:t>
              </a:r>
            </a:p>
          </p:txBody>
        </p:sp>
        <p:sp>
          <p:nvSpPr>
            <p:cNvPr id="35" name="TextBox 16">
              <a:extLst>
                <a:ext uri="{FF2B5EF4-FFF2-40B4-BE49-F238E27FC236}">
                  <a16:creationId xmlns:a16="http://schemas.microsoft.com/office/drawing/2014/main" xmlns="" id="{981D7BA0-1E7A-4FE3-832D-87F6929030E6}"/>
                </a:ext>
              </a:extLst>
            </p:cNvPr>
            <p:cNvSpPr txBox="1"/>
            <p:nvPr/>
          </p:nvSpPr>
          <p:spPr>
            <a:xfrm>
              <a:off x="7671638" y="5441380"/>
              <a:ext cx="646331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b="1">
                  <a:solidFill>
                    <a:schemeClr val="bg2"/>
                  </a:solidFill>
                </a:rPr>
                <a:t>85%</a:t>
              </a:r>
            </a:p>
          </p:txBody>
        </p:sp>
      </p:grpSp>
      <p:grpSp>
        <p:nvGrpSpPr>
          <p:cNvPr id="6" name="千图PPT彼岸天：ID 8661124库_组合 18">
            <a:extLst>
              <a:ext uri="{FF2B5EF4-FFF2-40B4-BE49-F238E27FC236}">
                <a16:creationId xmlns:a16="http://schemas.microsoft.com/office/drawing/2014/main" xmlns="" id="{68DB1E14-DCB0-46DE-A408-8AC7154764E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758906" y="3061527"/>
            <a:ext cx="2104376" cy="981450"/>
            <a:chOff x="1148901" y="4150558"/>
            <a:chExt cx="2205077" cy="981450"/>
          </a:xfrm>
        </p:grpSpPr>
        <p:sp>
          <p:nvSpPr>
            <p:cNvPr id="19" name="TextBox 31">
              <a:extLst>
                <a:ext uri="{FF2B5EF4-FFF2-40B4-BE49-F238E27FC236}">
                  <a16:creationId xmlns:a16="http://schemas.microsoft.com/office/drawing/2014/main" xmlns="" id="{DB90363C-4D1D-449D-A30E-C03D592DF82F}"/>
                </a:ext>
              </a:extLst>
            </p:cNvPr>
            <p:cNvSpPr txBox="1"/>
            <p:nvPr/>
          </p:nvSpPr>
          <p:spPr>
            <a:xfrm>
              <a:off x="1577518" y="4150558"/>
              <a:ext cx="1347845" cy="340519"/>
            </a:xfrm>
            <a:prstGeom prst="roundRect">
              <a:avLst/>
            </a:prstGeom>
            <a:solidFill>
              <a:schemeClr val="accent1"/>
            </a:solidFill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dirty="0">
                  <a:solidFill>
                    <a:schemeClr val="bg2"/>
                  </a:solidFill>
                </a:rPr>
                <a:t>输入标题文本</a:t>
              </a:r>
            </a:p>
          </p:txBody>
        </p:sp>
        <p:sp>
          <p:nvSpPr>
            <p:cNvPr id="20" name="TextBox 32">
              <a:extLst>
                <a:ext uri="{FF2B5EF4-FFF2-40B4-BE49-F238E27FC236}">
                  <a16:creationId xmlns:a16="http://schemas.microsoft.com/office/drawing/2014/main" xmlns="" id="{99340914-26CD-4413-9CC3-00E22355BCA5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148901" y="4557778"/>
              <a:ext cx="2205077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7" name="千图PPT彼岸天：ID 8661124库_组合 19">
            <a:extLst>
              <a:ext uri="{FF2B5EF4-FFF2-40B4-BE49-F238E27FC236}">
                <a16:creationId xmlns:a16="http://schemas.microsoft.com/office/drawing/2014/main" xmlns="" id="{B7757904-4C61-4A2C-9151-A5E86CCB61BB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2881233" y="2212764"/>
            <a:ext cx="2104377" cy="981450"/>
            <a:chOff x="3497671" y="3301795"/>
            <a:chExt cx="2205078" cy="981450"/>
          </a:xfrm>
        </p:grpSpPr>
        <p:sp>
          <p:nvSpPr>
            <p:cNvPr id="17" name="TextBox 29">
              <a:extLst>
                <a:ext uri="{FF2B5EF4-FFF2-40B4-BE49-F238E27FC236}">
                  <a16:creationId xmlns:a16="http://schemas.microsoft.com/office/drawing/2014/main" xmlns="" id="{C8B78F16-B7FC-447D-B7A2-28D7E04A4308}"/>
                </a:ext>
              </a:extLst>
            </p:cNvPr>
            <p:cNvSpPr txBox="1"/>
            <p:nvPr/>
          </p:nvSpPr>
          <p:spPr>
            <a:xfrm>
              <a:off x="3926286" y="3301795"/>
              <a:ext cx="1347845" cy="340519"/>
            </a:xfrm>
            <a:prstGeom prst="roundRect">
              <a:avLst/>
            </a:prstGeom>
            <a:solidFill>
              <a:schemeClr val="accent2"/>
            </a:solidFill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dirty="0">
                  <a:solidFill>
                    <a:schemeClr val="bg2"/>
                  </a:solidFill>
                </a:rPr>
                <a:t>输入标题文本</a:t>
              </a:r>
            </a:p>
          </p:txBody>
        </p:sp>
        <p:sp>
          <p:nvSpPr>
            <p:cNvPr id="18" name="TextBox 30">
              <a:extLst>
                <a:ext uri="{FF2B5EF4-FFF2-40B4-BE49-F238E27FC236}">
                  <a16:creationId xmlns:a16="http://schemas.microsoft.com/office/drawing/2014/main" xmlns="" id="{C35876C1-8F15-4D66-A951-299B224D19E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497671" y="3709015"/>
              <a:ext cx="2205078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8" name="千图PPT彼岸天：ID 8661124库_组合 20">
            <a:extLst>
              <a:ext uri="{FF2B5EF4-FFF2-40B4-BE49-F238E27FC236}">
                <a16:creationId xmlns:a16="http://schemas.microsoft.com/office/drawing/2014/main" xmlns="" id="{7E298268-624A-415D-9939-5844F65DCDF2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5003557" y="1871917"/>
            <a:ext cx="2104377" cy="981450"/>
            <a:chOff x="3497670" y="2960948"/>
            <a:chExt cx="2205078" cy="981450"/>
          </a:xfrm>
        </p:grpSpPr>
        <p:sp>
          <p:nvSpPr>
            <p:cNvPr id="15" name="TextBox 27">
              <a:extLst>
                <a:ext uri="{FF2B5EF4-FFF2-40B4-BE49-F238E27FC236}">
                  <a16:creationId xmlns:a16="http://schemas.microsoft.com/office/drawing/2014/main" xmlns="" id="{83C271B1-3187-4497-9E93-F2F4A6EC54CE}"/>
                </a:ext>
              </a:extLst>
            </p:cNvPr>
            <p:cNvSpPr txBox="1"/>
            <p:nvPr/>
          </p:nvSpPr>
          <p:spPr>
            <a:xfrm>
              <a:off x="3926286" y="2960948"/>
              <a:ext cx="1347845" cy="340519"/>
            </a:xfrm>
            <a:prstGeom prst="roundRect">
              <a:avLst/>
            </a:prstGeom>
            <a:solidFill>
              <a:schemeClr val="accent3"/>
            </a:solidFill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dirty="0">
                  <a:solidFill>
                    <a:schemeClr val="bg2"/>
                  </a:solidFill>
                </a:rPr>
                <a:t>输入标题文本</a:t>
              </a:r>
            </a:p>
          </p:txBody>
        </p:sp>
        <p:sp>
          <p:nvSpPr>
            <p:cNvPr id="16" name="TextBox 28">
              <a:extLst>
                <a:ext uri="{FF2B5EF4-FFF2-40B4-BE49-F238E27FC236}">
                  <a16:creationId xmlns:a16="http://schemas.microsoft.com/office/drawing/2014/main" xmlns="" id="{3F7FAA34-6A13-4764-A267-F61892A86EC5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497670" y="3368168"/>
              <a:ext cx="2205078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9" name="千图PPT彼岸天：ID 8661124库_组合 21">
            <a:extLst>
              <a:ext uri="{FF2B5EF4-FFF2-40B4-BE49-F238E27FC236}">
                <a16:creationId xmlns:a16="http://schemas.microsoft.com/office/drawing/2014/main" xmlns="" id="{22898CD8-B0B6-4AE6-BB8A-7862DDD2D9D3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7125884" y="2212764"/>
            <a:ext cx="2104377" cy="981450"/>
            <a:chOff x="3497672" y="3301795"/>
            <a:chExt cx="2205078" cy="981450"/>
          </a:xfrm>
        </p:grpSpPr>
        <p:sp>
          <p:nvSpPr>
            <p:cNvPr id="13" name="TextBox 25">
              <a:extLst>
                <a:ext uri="{FF2B5EF4-FFF2-40B4-BE49-F238E27FC236}">
                  <a16:creationId xmlns:a16="http://schemas.microsoft.com/office/drawing/2014/main" xmlns="" id="{4C1F8863-1620-41C3-A857-C3FE8DD3FF8A}"/>
                </a:ext>
              </a:extLst>
            </p:cNvPr>
            <p:cNvSpPr txBox="1"/>
            <p:nvPr/>
          </p:nvSpPr>
          <p:spPr>
            <a:xfrm>
              <a:off x="3926286" y="3301795"/>
              <a:ext cx="1347845" cy="340519"/>
            </a:xfrm>
            <a:prstGeom prst="roundRect">
              <a:avLst/>
            </a:prstGeom>
            <a:solidFill>
              <a:schemeClr val="accent4"/>
            </a:solidFill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dirty="0">
                  <a:solidFill>
                    <a:schemeClr val="bg2"/>
                  </a:solidFill>
                </a:rPr>
                <a:t>输入标题文本</a:t>
              </a:r>
            </a:p>
          </p:txBody>
        </p:sp>
        <p:sp>
          <p:nvSpPr>
            <p:cNvPr id="14" name="TextBox 26">
              <a:extLst>
                <a:ext uri="{FF2B5EF4-FFF2-40B4-BE49-F238E27FC236}">
                  <a16:creationId xmlns:a16="http://schemas.microsoft.com/office/drawing/2014/main" xmlns="" id="{22B93B14-6CA7-48A8-A44E-8E798E0B13F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497672" y="3709015"/>
              <a:ext cx="2205078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10" name="千图PPT彼岸天：ID 8661124库_组合 22">
            <a:extLst>
              <a:ext uri="{FF2B5EF4-FFF2-40B4-BE49-F238E27FC236}">
                <a16:creationId xmlns:a16="http://schemas.microsoft.com/office/drawing/2014/main" xmlns="" id="{7252DBAF-53AC-415E-89AD-5BCF109CF08F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9248207" y="3061527"/>
            <a:ext cx="2104377" cy="981450"/>
            <a:chOff x="3497671" y="4150558"/>
            <a:chExt cx="2205078" cy="981450"/>
          </a:xfrm>
        </p:grpSpPr>
        <p:sp>
          <p:nvSpPr>
            <p:cNvPr id="11" name="TextBox 23">
              <a:extLst>
                <a:ext uri="{FF2B5EF4-FFF2-40B4-BE49-F238E27FC236}">
                  <a16:creationId xmlns:a16="http://schemas.microsoft.com/office/drawing/2014/main" xmlns="" id="{51BBF561-DB42-4B20-8A4E-9253671F3CAF}"/>
                </a:ext>
              </a:extLst>
            </p:cNvPr>
            <p:cNvSpPr txBox="1"/>
            <p:nvPr/>
          </p:nvSpPr>
          <p:spPr>
            <a:xfrm>
              <a:off x="3926286" y="4150558"/>
              <a:ext cx="1347845" cy="340519"/>
            </a:xfrm>
            <a:prstGeom prst="roundRect">
              <a:avLst/>
            </a:prstGeom>
            <a:solidFill>
              <a:schemeClr val="accent5"/>
            </a:solidFill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dirty="0">
                  <a:solidFill>
                    <a:schemeClr val="bg2"/>
                  </a:solidFill>
                </a:rPr>
                <a:t>输入标题文本</a:t>
              </a:r>
            </a:p>
          </p:txBody>
        </p:sp>
        <p:sp>
          <p:nvSpPr>
            <p:cNvPr id="12" name="TextBox 24">
              <a:extLst>
                <a:ext uri="{FF2B5EF4-FFF2-40B4-BE49-F238E27FC236}">
                  <a16:creationId xmlns:a16="http://schemas.microsoft.com/office/drawing/2014/main" xmlns="" id="{8D61878C-EF1C-40F6-A951-C4D0DE55AA1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497671" y="4557778"/>
              <a:ext cx="2205078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86690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6">
            <a:extLst>
              <a:ext uri="{FF2B5EF4-FFF2-40B4-BE49-F238E27FC236}">
                <a16:creationId xmlns:a16="http://schemas.microsoft.com/office/drawing/2014/main" xmlns="" id="{3FE3CF3F-8140-4ECA-B303-94E1CD85679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5640695" y="2459241"/>
            <a:ext cx="1015909" cy="3225957"/>
            <a:chOff x="5438775" y="1724025"/>
            <a:chExt cx="1085850" cy="3448050"/>
          </a:xfrm>
        </p:grpSpPr>
        <p:cxnSp>
          <p:nvCxnSpPr>
            <p:cNvPr id="29" name="Straight Connector 4">
              <a:extLst>
                <a:ext uri="{FF2B5EF4-FFF2-40B4-BE49-F238E27FC236}">
                  <a16:creationId xmlns:a16="http://schemas.microsoft.com/office/drawing/2014/main" xmlns="" id="{D3F0AF77-FBE4-49F1-B669-6978FCAFD6B1}"/>
                </a:ext>
              </a:extLst>
            </p:cNvPr>
            <p:cNvCxnSpPr/>
            <p:nvPr/>
          </p:nvCxnSpPr>
          <p:spPr>
            <a:xfrm>
              <a:off x="5981700" y="2200275"/>
              <a:ext cx="0" cy="2771775"/>
            </a:xfrm>
            <a:prstGeom prst="line">
              <a:avLst/>
            </a:prstGeom>
            <a:solidFill>
              <a:schemeClr val="tx2">
                <a:lumMod val="40000"/>
                <a:lumOff val="60000"/>
              </a:schemeClr>
            </a:solidFill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Oval 1">
              <a:extLst>
                <a:ext uri="{FF2B5EF4-FFF2-40B4-BE49-F238E27FC236}">
                  <a16:creationId xmlns:a16="http://schemas.microsoft.com/office/drawing/2014/main" xmlns="" id="{931135B8-CE80-4DAF-AFE1-A54302ECE9F2}"/>
                </a:ext>
              </a:extLst>
            </p:cNvPr>
            <p:cNvSpPr/>
            <p:nvPr/>
          </p:nvSpPr>
          <p:spPr>
            <a:xfrm>
              <a:off x="5438775" y="1724025"/>
              <a:ext cx="1085850" cy="1085850"/>
            </a:xfrm>
            <a:prstGeom prst="ellipse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Oval 2">
              <a:extLst>
                <a:ext uri="{FF2B5EF4-FFF2-40B4-BE49-F238E27FC236}">
                  <a16:creationId xmlns:a16="http://schemas.microsoft.com/office/drawing/2014/main" xmlns="" id="{BDBEC5C6-4862-40AC-A7F3-30F40AECC934}"/>
                </a:ext>
              </a:extLst>
            </p:cNvPr>
            <p:cNvSpPr/>
            <p:nvPr/>
          </p:nvSpPr>
          <p:spPr>
            <a:xfrm>
              <a:off x="5781675" y="4772025"/>
              <a:ext cx="400050" cy="400050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5" name="千图PPT彼岸天：ID 8661124库_Freeform: Shape 43">
            <a:extLst>
              <a:ext uri="{FF2B5EF4-FFF2-40B4-BE49-F238E27FC236}">
                <a16:creationId xmlns:a16="http://schemas.microsoft.com/office/drawing/2014/main" xmlns="" id="{CF3C36B6-7B4B-458F-A645-1975DD09C57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335791" y="2352766"/>
            <a:ext cx="2247773" cy="1735791"/>
          </a:xfrm>
          <a:custGeom>
            <a:avLst/>
            <a:gdLst>
              <a:gd name="connsiteX0" fmla="*/ 1500961 w 2402522"/>
              <a:gd name="connsiteY0" fmla="*/ 379 h 1855293"/>
              <a:gd name="connsiteX1" fmla="*/ 2258040 w 2402522"/>
              <a:gd name="connsiteY1" fmla="*/ 430391 h 1855293"/>
              <a:gd name="connsiteX2" fmla="*/ 2324916 w 2402522"/>
              <a:gd name="connsiteY2" fmla="*/ 1298497 h 1855293"/>
              <a:gd name="connsiteX3" fmla="*/ 1972131 w 2402522"/>
              <a:gd name="connsiteY3" fmla="*/ 1709958 h 1855293"/>
              <a:gd name="connsiteX4" fmla="*/ 1804289 w 2402522"/>
              <a:gd name="connsiteY4" fmla="*/ 1794183 h 1855293"/>
              <a:gd name="connsiteX5" fmla="*/ 1703481 w 2402522"/>
              <a:gd name="connsiteY5" fmla="*/ 1821496 h 1855293"/>
              <a:gd name="connsiteX6" fmla="*/ 1705549 w 2402522"/>
              <a:gd name="connsiteY6" fmla="*/ 1824741 h 1855293"/>
              <a:gd name="connsiteX7" fmla="*/ 1686949 w 2402522"/>
              <a:gd name="connsiteY7" fmla="*/ 1825975 h 1855293"/>
              <a:gd name="connsiteX8" fmla="*/ 1628410 w 2402522"/>
              <a:gd name="connsiteY8" fmla="*/ 1841834 h 1855293"/>
              <a:gd name="connsiteX9" fmla="*/ 1539068 w 2402522"/>
              <a:gd name="connsiteY9" fmla="*/ 1852302 h 1855293"/>
              <a:gd name="connsiteX10" fmla="*/ 1472337 w 2402522"/>
              <a:gd name="connsiteY10" fmla="*/ 1853614 h 1855293"/>
              <a:gd name="connsiteX11" fmla="*/ 1472337 w 2402522"/>
              <a:gd name="connsiteY11" fmla="*/ 1855293 h 1855293"/>
              <a:gd name="connsiteX12" fmla="*/ 0 w 2402522"/>
              <a:gd name="connsiteY12" fmla="*/ 1855293 h 1855293"/>
              <a:gd name="connsiteX13" fmla="*/ 369083 w 2402522"/>
              <a:gd name="connsiteY13" fmla="*/ 1074912 h 1855293"/>
              <a:gd name="connsiteX14" fmla="*/ 444650 w 2402522"/>
              <a:gd name="connsiteY14" fmla="*/ 931337 h 1855293"/>
              <a:gd name="connsiteX15" fmla="*/ 644898 w 2402522"/>
              <a:gd name="connsiteY15" fmla="*/ 514845 h 1855293"/>
              <a:gd name="connsiteX16" fmla="*/ 645800 w 2402522"/>
              <a:gd name="connsiteY16" fmla="*/ 515278 h 1855293"/>
              <a:gd name="connsiteX17" fmla="*/ 665339 w 2402522"/>
              <a:gd name="connsiteY17" fmla="*/ 475771 h 1855293"/>
              <a:gd name="connsiteX18" fmla="*/ 712840 w 2402522"/>
              <a:gd name="connsiteY18" fmla="*/ 399380 h 1855293"/>
              <a:gd name="connsiteX19" fmla="*/ 750416 w 2402522"/>
              <a:gd name="connsiteY19" fmla="*/ 350396 h 1855293"/>
              <a:gd name="connsiteX20" fmla="*/ 757540 w 2402522"/>
              <a:gd name="connsiteY20" fmla="*/ 336863 h 1855293"/>
              <a:gd name="connsiteX21" fmla="*/ 759019 w 2402522"/>
              <a:gd name="connsiteY21" fmla="*/ 339183 h 1855293"/>
              <a:gd name="connsiteX22" fmla="*/ 768048 w 2402522"/>
              <a:gd name="connsiteY22" fmla="*/ 327413 h 1855293"/>
              <a:gd name="connsiteX23" fmla="*/ 978474 w 2402522"/>
              <a:gd name="connsiteY23" fmla="*/ 144481 h 1855293"/>
              <a:gd name="connsiteX24" fmla="*/ 1500961 w 2402522"/>
              <a:gd name="connsiteY24" fmla="*/ 379 h 1855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402522" h="1855293">
                <a:moveTo>
                  <a:pt x="1500961" y="379"/>
                </a:moveTo>
                <a:cubicBezTo>
                  <a:pt x="1798454" y="8885"/>
                  <a:pt x="2086546" y="160207"/>
                  <a:pt x="2258040" y="430391"/>
                </a:cubicBezTo>
                <a:cubicBezTo>
                  <a:pt x="2429535" y="700575"/>
                  <a:pt x="2443843" y="1025676"/>
                  <a:pt x="2324916" y="1298497"/>
                </a:cubicBezTo>
                <a:cubicBezTo>
                  <a:pt x="2253561" y="1462190"/>
                  <a:pt x="2134241" y="1607061"/>
                  <a:pt x="1972131" y="1709958"/>
                </a:cubicBezTo>
                <a:cubicBezTo>
                  <a:pt x="1918094" y="1744257"/>
                  <a:pt x="1861861" y="1772268"/>
                  <a:pt x="1804289" y="1794183"/>
                </a:cubicBezTo>
                <a:lnTo>
                  <a:pt x="1703481" y="1821496"/>
                </a:lnTo>
                <a:lnTo>
                  <a:pt x="1705549" y="1824741"/>
                </a:lnTo>
                <a:lnTo>
                  <a:pt x="1686949" y="1825975"/>
                </a:lnTo>
                <a:lnTo>
                  <a:pt x="1628410" y="1841834"/>
                </a:lnTo>
                <a:cubicBezTo>
                  <a:pt x="1598714" y="1846791"/>
                  <a:pt x="1568897" y="1850273"/>
                  <a:pt x="1539068" y="1852302"/>
                </a:cubicBezTo>
                <a:lnTo>
                  <a:pt x="1472337" y="1853614"/>
                </a:lnTo>
                <a:lnTo>
                  <a:pt x="1472337" y="1855293"/>
                </a:lnTo>
                <a:lnTo>
                  <a:pt x="0" y="1855293"/>
                </a:lnTo>
                <a:lnTo>
                  <a:pt x="369083" y="1074912"/>
                </a:lnTo>
                <a:lnTo>
                  <a:pt x="444650" y="931337"/>
                </a:lnTo>
                <a:lnTo>
                  <a:pt x="644898" y="514845"/>
                </a:lnTo>
                <a:lnTo>
                  <a:pt x="645800" y="515278"/>
                </a:lnTo>
                <a:lnTo>
                  <a:pt x="665339" y="475771"/>
                </a:lnTo>
                <a:cubicBezTo>
                  <a:pt x="679872" y="449642"/>
                  <a:pt x="695714" y="424142"/>
                  <a:pt x="712840" y="399380"/>
                </a:cubicBezTo>
                <a:lnTo>
                  <a:pt x="750416" y="350396"/>
                </a:lnTo>
                <a:lnTo>
                  <a:pt x="757540" y="336863"/>
                </a:lnTo>
                <a:lnTo>
                  <a:pt x="759019" y="339183"/>
                </a:lnTo>
                <a:lnTo>
                  <a:pt x="768048" y="327413"/>
                </a:lnTo>
                <a:cubicBezTo>
                  <a:pt x="827061" y="257872"/>
                  <a:pt x="897418" y="195929"/>
                  <a:pt x="978474" y="144481"/>
                </a:cubicBezTo>
                <a:cubicBezTo>
                  <a:pt x="1140584" y="41585"/>
                  <a:pt x="1322465" y="-4725"/>
                  <a:pt x="1500961" y="379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千图PPT彼岸天：ID 8661124库_Freeform: Shape 45">
            <a:extLst>
              <a:ext uri="{FF2B5EF4-FFF2-40B4-BE49-F238E27FC236}">
                <a16:creationId xmlns:a16="http://schemas.microsoft.com/office/drawing/2014/main" xmlns="" id="{49629D63-7E03-44F6-912E-BBFD3E20A3F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flipH="1">
            <a:off x="3713736" y="2352766"/>
            <a:ext cx="2247773" cy="1735791"/>
          </a:xfrm>
          <a:custGeom>
            <a:avLst/>
            <a:gdLst>
              <a:gd name="connsiteX0" fmla="*/ 1500961 w 2402522"/>
              <a:gd name="connsiteY0" fmla="*/ 379 h 1855293"/>
              <a:gd name="connsiteX1" fmla="*/ 2258040 w 2402522"/>
              <a:gd name="connsiteY1" fmla="*/ 430391 h 1855293"/>
              <a:gd name="connsiteX2" fmla="*/ 2324916 w 2402522"/>
              <a:gd name="connsiteY2" fmla="*/ 1298497 h 1855293"/>
              <a:gd name="connsiteX3" fmla="*/ 1972131 w 2402522"/>
              <a:gd name="connsiteY3" fmla="*/ 1709958 h 1855293"/>
              <a:gd name="connsiteX4" fmla="*/ 1804289 w 2402522"/>
              <a:gd name="connsiteY4" fmla="*/ 1794183 h 1855293"/>
              <a:gd name="connsiteX5" fmla="*/ 1703481 w 2402522"/>
              <a:gd name="connsiteY5" fmla="*/ 1821496 h 1855293"/>
              <a:gd name="connsiteX6" fmla="*/ 1705549 w 2402522"/>
              <a:gd name="connsiteY6" fmla="*/ 1824741 h 1855293"/>
              <a:gd name="connsiteX7" fmla="*/ 1686949 w 2402522"/>
              <a:gd name="connsiteY7" fmla="*/ 1825975 h 1855293"/>
              <a:gd name="connsiteX8" fmla="*/ 1628410 w 2402522"/>
              <a:gd name="connsiteY8" fmla="*/ 1841834 h 1855293"/>
              <a:gd name="connsiteX9" fmla="*/ 1539068 w 2402522"/>
              <a:gd name="connsiteY9" fmla="*/ 1852302 h 1855293"/>
              <a:gd name="connsiteX10" fmla="*/ 1472337 w 2402522"/>
              <a:gd name="connsiteY10" fmla="*/ 1853614 h 1855293"/>
              <a:gd name="connsiteX11" fmla="*/ 1472337 w 2402522"/>
              <a:gd name="connsiteY11" fmla="*/ 1855293 h 1855293"/>
              <a:gd name="connsiteX12" fmla="*/ 0 w 2402522"/>
              <a:gd name="connsiteY12" fmla="*/ 1855293 h 1855293"/>
              <a:gd name="connsiteX13" fmla="*/ 369083 w 2402522"/>
              <a:gd name="connsiteY13" fmla="*/ 1074912 h 1855293"/>
              <a:gd name="connsiteX14" fmla="*/ 444650 w 2402522"/>
              <a:gd name="connsiteY14" fmla="*/ 931337 h 1855293"/>
              <a:gd name="connsiteX15" fmla="*/ 644898 w 2402522"/>
              <a:gd name="connsiteY15" fmla="*/ 514845 h 1855293"/>
              <a:gd name="connsiteX16" fmla="*/ 645800 w 2402522"/>
              <a:gd name="connsiteY16" fmla="*/ 515278 h 1855293"/>
              <a:gd name="connsiteX17" fmla="*/ 665339 w 2402522"/>
              <a:gd name="connsiteY17" fmla="*/ 475771 h 1855293"/>
              <a:gd name="connsiteX18" fmla="*/ 712840 w 2402522"/>
              <a:gd name="connsiteY18" fmla="*/ 399380 h 1855293"/>
              <a:gd name="connsiteX19" fmla="*/ 750416 w 2402522"/>
              <a:gd name="connsiteY19" fmla="*/ 350396 h 1855293"/>
              <a:gd name="connsiteX20" fmla="*/ 757540 w 2402522"/>
              <a:gd name="connsiteY20" fmla="*/ 336863 h 1855293"/>
              <a:gd name="connsiteX21" fmla="*/ 759019 w 2402522"/>
              <a:gd name="connsiteY21" fmla="*/ 339183 h 1855293"/>
              <a:gd name="connsiteX22" fmla="*/ 768048 w 2402522"/>
              <a:gd name="connsiteY22" fmla="*/ 327413 h 1855293"/>
              <a:gd name="connsiteX23" fmla="*/ 978474 w 2402522"/>
              <a:gd name="connsiteY23" fmla="*/ 144481 h 1855293"/>
              <a:gd name="connsiteX24" fmla="*/ 1500961 w 2402522"/>
              <a:gd name="connsiteY24" fmla="*/ 379 h 1855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402522" h="1855293">
                <a:moveTo>
                  <a:pt x="1500961" y="379"/>
                </a:moveTo>
                <a:cubicBezTo>
                  <a:pt x="1798454" y="8885"/>
                  <a:pt x="2086546" y="160207"/>
                  <a:pt x="2258040" y="430391"/>
                </a:cubicBezTo>
                <a:cubicBezTo>
                  <a:pt x="2429535" y="700575"/>
                  <a:pt x="2443843" y="1025676"/>
                  <a:pt x="2324916" y="1298497"/>
                </a:cubicBezTo>
                <a:cubicBezTo>
                  <a:pt x="2253561" y="1462190"/>
                  <a:pt x="2134241" y="1607061"/>
                  <a:pt x="1972131" y="1709958"/>
                </a:cubicBezTo>
                <a:cubicBezTo>
                  <a:pt x="1918094" y="1744257"/>
                  <a:pt x="1861861" y="1772268"/>
                  <a:pt x="1804289" y="1794183"/>
                </a:cubicBezTo>
                <a:lnTo>
                  <a:pt x="1703481" y="1821496"/>
                </a:lnTo>
                <a:lnTo>
                  <a:pt x="1705549" y="1824741"/>
                </a:lnTo>
                <a:lnTo>
                  <a:pt x="1686949" y="1825975"/>
                </a:lnTo>
                <a:lnTo>
                  <a:pt x="1628410" y="1841834"/>
                </a:lnTo>
                <a:cubicBezTo>
                  <a:pt x="1598714" y="1846791"/>
                  <a:pt x="1568897" y="1850273"/>
                  <a:pt x="1539068" y="1852302"/>
                </a:cubicBezTo>
                <a:lnTo>
                  <a:pt x="1472337" y="1853614"/>
                </a:lnTo>
                <a:lnTo>
                  <a:pt x="1472337" y="1855293"/>
                </a:lnTo>
                <a:lnTo>
                  <a:pt x="0" y="1855293"/>
                </a:lnTo>
                <a:lnTo>
                  <a:pt x="369083" y="1074912"/>
                </a:lnTo>
                <a:lnTo>
                  <a:pt x="444650" y="931337"/>
                </a:lnTo>
                <a:lnTo>
                  <a:pt x="644898" y="514845"/>
                </a:lnTo>
                <a:lnTo>
                  <a:pt x="645800" y="515278"/>
                </a:lnTo>
                <a:lnTo>
                  <a:pt x="665339" y="475771"/>
                </a:lnTo>
                <a:cubicBezTo>
                  <a:pt x="679872" y="449642"/>
                  <a:pt x="695714" y="424142"/>
                  <a:pt x="712840" y="399380"/>
                </a:cubicBezTo>
                <a:lnTo>
                  <a:pt x="750416" y="350396"/>
                </a:lnTo>
                <a:lnTo>
                  <a:pt x="757540" y="336863"/>
                </a:lnTo>
                <a:lnTo>
                  <a:pt x="759019" y="339183"/>
                </a:lnTo>
                <a:lnTo>
                  <a:pt x="768048" y="327413"/>
                </a:lnTo>
                <a:cubicBezTo>
                  <a:pt x="827061" y="257872"/>
                  <a:pt x="897418" y="195929"/>
                  <a:pt x="978474" y="144481"/>
                </a:cubicBezTo>
                <a:cubicBezTo>
                  <a:pt x="1140584" y="41585"/>
                  <a:pt x="1322465" y="-4725"/>
                  <a:pt x="1500961" y="379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千图PPT彼岸天：ID 8661124库_Freeform: Shape 46">
            <a:extLst>
              <a:ext uri="{FF2B5EF4-FFF2-40B4-BE49-F238E27FC236}">
                <a16:creationId xmlns:a16="http://schemas.microsoft.com/office/drawing/2014/main" xmlns="" id="{52618181-F849-48CA-905A-8923E78F7651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flipV="1">
            <a:off x="6335791" y="4261308"/>
            <a:ext cx="1474595" cy="1138722"/>
          </a:xfrm>
          <a:custGeom>
            <a:avLst/>
            <a:gdLst>
              <a:gd name="connsiteX0" fmla="*/ 1500961 w 2402522"/>
              <a:gd name="connsiteY0" fmla="*/ 379 h 1855293"/>
              <a:gd name="connsiteX1" fmla="*/ 2258040 w 2402522"/>
              <a:gd name="connsiteY1" fmla="*/ 430391 h 1855293"/>
              <a:gd name="connsiteX2" fmla="*/ 2324916 w 2402522"/>
              <a:gd name="connsiteY2" fmla="*/ 1298497 h 1855293"/>
              <a:gd name="connsiteX3" fmla="*/ 1972131 w 2402522"/>
              <a:gd name="connsiteY3" fmla="*/ 1709958 h 1855293"/>
              <a:gd name="connsiteX4" fmla="*/ 1804289 w 2402522"/>
              <a:gd name="connsiteY4" fmla="*/ 1794183 h 1855293"/>
              <a:gd name="connsiteX5" fmla="*/ 1703481 w 2402522"/>
              <a:gd name="connsiteY5" fmla="*/ 1821496 h 1855293"/>
              <a:gd name="connsiteX6" fmla="*/ 1705549 w 2402522"/>
              <a:gd name="connsiteY6" fmla="*/ 1824741 h 1855293"/>
              <a:gd name="connsiteX7" fmla="*/ 1686949 w 2402522"/>
              <a:gd name="connsiteY7" fmla="*/ 1825975 h 1855293"/>
              <a:gd name="connsiteX8" fmla="*/ 1628410 w 2402522"/>
              <a:gd name="connsiteY8" fmla="*/ 1841834 h 1855293"/>
              <a:gd name="connsiteX9" fmla="*/ 1539068 w 2402522"/>
              <a:gd name="connsiteY9" fmla="*/ 1852302 h 1855293"/>
              <a:gd name="connsiteX10" fmla="*/ 1472337 w 2402522"/>
              <a:gd name="connsiteY10" fmla="*/ 1853614 h 1855293"/>
              <a:gd name="connsiteX11" fmla="*/ 1472337 w 2402522"/>
              <a:gd name="connsiteY11" fmla="*/ 1855293 h 1855293"/>
              <a:gd name="connsiteX12" fmla="*/ 0 w 2402522"/>
              <a:gd name="connsiteY12" fmla="*/ 1855293 h 1855293"/>
              <a:gd name="connsiteX13" fmla="*/ 369083 w 2402522"/>
              <a:gd name="connsiteY13" fmla="*/ 1074912 h 1855293"/>
              <a:gd name="connsiteX14" fmla="*/ 444650 w 2402522"/>
              <a:gd name="connsiteY14" fmla="*/ 931337 h 1855293"/>
              <a:gd name="connsiteX15" fmla="*/ 644898 w 2402522"/>
              <a:gd name="connsiteY15" fmla="*/ 514845 h 1855293"/>
              <a:gd name="connsiteX16" fmla="*/ 645800 w 2402522"/>
              <a:gd name="connsiteY16" fmla="*/ 515278 h 1855293"/>
              <a:gd name="connsiteX17" fmla="*/ 665339 w 2402522"/>
              <a:gd name="connsiteY17" fmla="*/ 475771 h 1855293"/>
              <a:gd name="connsiteX18" fmla="*/ 712840 w 2402522"/>
              <a:gd name="connsiteY18" fmla="*/ 399380 h 1855293"/>
              <a:gd name="connsiteX19" fmla="*/ 750416 w 2402522"/>
              <a:gd name="connsiteY19" fmla="*/ 350396 h 1855293"/>
              <a:gd name="connsiteX20" fmla="*/ 757540 w 2402522"/>
              <a:gd name="connsiteY20" fmla="*/ 336863 h 1855293"/>
              <a:gd name="connsiteX21" fmla="*/ 759019 w 2402522"/>
              <a:gd name="connsiteY21" fmla="*/ 339183 h 1855293"/>
              <a:gd name="connsiteX22" fmla="*/ 768048 w 2402522"/>
              <a:gd name="connsiteY22" fmla="*/ 327413 h 1855293"/>
              <a:gd name="connsiteX23" fmla="*/ 978474 w 2402522"/>
              <a:gd name="connsiteY23" fmla="*/ 144481 h 1855293"/>
              <a:gd name="connsiteX24" fmla="*/ 1500961 w 2402522"/>
              <a:gd name="connsiteY24" fmla="*/ 379 h 1855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402522" h="1855293">
                <a:moveTo>
                  <a:pt x="1500961" y="379"/>
                </a:moveTo>
                <a:cubicBezTo>
                  <a:pt x="1798454" y="8885"/>
                  <a:pt x="2086546" y="160207"/>
                  <a:pt x="2258040" y="430391"/>
                </a:cubicBezTo>
                <a:cubicBezTo>
                  <a:pt x="2429535" y="700575"/>
                  <a:pt x="2443843" y="1025676"/>
                  <a:pt x="2324916" y="1298497"/>
                </a:cubicBezTo>
                <a:cubicBezTo>
                  <a:pt x="2253561" y="1462190"/>
                  <a:pt x="2134241" y="1607061"/>
                  <a:pt x="1972131" y="1709958"/>
                </a:cubicBezTo>
                <a:cubicBezTo>
                  <a:pt x="1918094" y="1744257"/>
                  <a:pt x="1861861" y="1772268"/>
                  <a:pt x="1804289" y="1794183"/>
                </a:cubicBezTo>
                <a:lnTo>
                  <a:pt x="1703481" y="1821496"/>
                </a:lnTo>
                <a:lnTo>
                  <a:pt x="1705549" y="1824741"/>
                </a:lnTo>
                <a:lnTo>
                  <a:pt x="1686949" y="1825975"/>
                </a:lnTo>
                <a:lnTo>
                  <a:pt x="1628410" y="1841834"/>
                </a:lnTo>
                <a:cubicBezTo>
                  <a:pt x="1598714" y="1846791"/>
                  <a:pt x="1568897" y="1850273"/>
                  <a:pt x="1539068" y="1852302"/>
                </a:cubicBezTo>
                <a:lnTo>
                  <a:pt x="1472337" y="1853614"/>
                </a:lnTo>
                <a:lnTo>
                  <a:pt x="1472337" y="1855293"/>
                </a:lnTo>
                <a:lnTo>
                  <a:pt x="0" y="1855293"/>
                </a:lnTo>
                <a:lnTo>
                  <a:pt x="369083" y="1074912"/>
                </a:lnTo>
                <a:lnTo>
                  <a:pt x="444650" y="931337"/>
                </a:lnTo>
                <a:lnTo>
                  <a:pt x="644898" y="514845"/>
                </a:lnTo>
                <a:lnTo>
                  <a:pt x="645800" y="515278"/>
                </a:lnTo>
                <a:lnTo>
                  <a:pt x="665339" y="475771"/>
                </a:lnTo>
                <a:cubicBezTo>
                  <a:pt x="679872" y="449642"/>
                  <a:pt x="695714" y="424142"/>
                  <a:pt x="712840" y="399380"/>
                </a:cubicBezTo>
                <a:lnTo>
                  <a:pt x="750416" y="350396"/>
                </a:lnTo>
                <a:lnTo>
                  <a:pt x="757540" y="336863"/>
                </a:lnTo>
                <a:lnTo>
                  <a:pt x="759019" y="339183"/>
                </a:lnTo>
                <a:lnTo>
                  <a:pt x="768048" y="327413"/>
                </a:lnTo>
                <a:cubicBezTo>
                  <a:pt x="827061" y="257872"/>
                  <a:pt x="897418" y="195929"/>
                  <a:pt x="978474" y="144481"/>
                </a:cubicBezTo>
                <a:cubicBezTo>
                  <a:pt x="1140584" y="41585"/>
                  <a:pt x="1322465" y="-4725"/>
                  <a:pt x="1500961" y="379"/>
                </a:cubicBezTo>
                <a:close/>
              </a:path>
            </a:pathLst>
          </a:cu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千图PPT彼岸天：ID 8661124库_Freeform: Shape 47">
            <a:extLst>
              <a:ext uri="{FF2B5EF4-FFF2-40B4-BE49-F238E27FC236}">
                <a16:creationId xmlns:a16="http://schemas.microsoft.com/office/drawing/2014/main" xmlns="" id="{3A11295F-46E8-4ABD-BDF8-F77285137F6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flipH="1" flipV="1">
            <a:off x="4486914" y="4261308"/>
            <a:ext cx="1474595" cy="1138722"/>
          </a:xfrm>
          <a:custGeom>
            <a:avLst/>
            <a:gdLst>
              <a:gd name="connsiteX0" fmla="*/ 1500961 w 2402522"/>
              <a:gd name="connsiteY0" fmla="*/ 379 h 1855293"/>
              <a:gd name="connsiteX1" fmla="*/ 2258040 w 2402522"/>
              <a:gd name="connsiteY1" fmla="*/ 430391 h 1855293"/>
              <a:gd name="connsiteX2" fmla="*/ 2324916 w 2402522"/>
              <a:gd name="connsiteY2" fmla="*/ 1298497 h 1855293"/>
              <a:gd name="connsiteX3" fmla="*/ 1972131 w 2402522"/>
              <a:gd name="connsiteY3" fmla="*/ 1709958 h 1855293"/>
              <a:gd name="connsiteX4" fmla="*/ 1804289 w 2402522"/>
              <a:gd name="connsiteY4" fmla="*/ 1794183 h 1855293"/>
              <a:gd name="connsiteX5" fmla="*/ 1703481 w 2402522"/>
              <a:gd name="connsiteY5" fmla="*/ 1821496 h 1855293"/>
              <a:gd name="connsiteX6" fmla="*/ 1705549 w 2402522"/>
              <a:gd name="connsiteY6" fmla="*/ 1824741 h 1855293"/>
              <a:gd name="connsiteX7" fmla="*/ 1686949 w 2402522"/>
              <a:gd name="connsiteY7" fmla="*/ 1825975 h 1855293"/>
              <a:gd name="connsiteX8" fmla="*/ 1628410 w 2402522"/>
              <a:gd name="connsiteY8" fmla="*/ 1841834 h 1855293"/>
              <a:gd name="connsiteX9" fmla="*/ 1539068 w 2402522"/>
              <a:gd name="connsiteY9" fmla="*/ 1852302 h 1855293"/>
              <a:gd name="connsiteX10" fmla="*/ 1472337 w 2402522"/>
              <a:gd name="connsiteY10" fmla="*/ 1853614 h 1855293"/>
              <a:gd name="connsiteX11" fmla="*/ 1472337 w 2402522"/>
              <a:gd name="connsiteY11" fmla="*/ 1855293 h 1855293"/>
              <a:gd name="connsiteX12" fmla="*/ 0 w 2402522"/>
              <a:gd name="connsiteY12" fmla="*/ 1855293 h 1855293"/>
              <a:gd name="connsiteX13" fmla="*/ 369083 w 2402522"/>
              <a:gd name="connsiteY13" fmla="*/ 1074912 h 1855293"/>
              <a:gd name="connsiteX14" fmla="*/ 444650 w 2402522"/>
              <a:gd name="connsiteY14" fmla="*/ 931337 h 1855293"/>
              <a:gd name="connsiteX15" fmla="*/ 644898 w 2402522"/>
              <a:gd name="connsiteY15" fmla="*/ 514845 h 1855293"/>
              <a:gd name="connsiteX16" fmla="*/ 645800 w 2402522"/>
              <a:gd name="connsiteY16" fmla="*/ 515278 h 1855293"/>
              <a:gd name="connsiteX17" fmla="*/ 665339 w 2402522"/>
              <a:gd name="connsiteY17" fmla="*/ 475771 h 1855293"/>
              <a:gd name="connsiteX18" fmla="*/ 712840 w 2402522"/>
              <a:gd name="connsiteY18" fmla="*/ 399380 h 1855293"/>
              <a:gd name="connsiteX19" fmla="*/ 750416 w 2402522"/>
              <a:gd name="connsiteY19" fmla="*/ 350396 h 1855293"/>
              <a:gd name="connsiteX20" fmla="*/ 757540 w 2402522"/>
              <a:gd name="connsiteY20" fmla="*/ 336863 h 1855293"/>
              <a:gd name="connsiteX21" fmla="*/ 759019 w 2402522"/>
              <a:gd name="connsiteY21" fmla="*/ 339183 h 1855293"/>
              <a:gd name="connsiteX22" fmla="*/ 768048 w 2402522"/>
              <a:gd name="connsiteY22" fmla="*/ 327413 h 1855293"/>
              <a:gd name="connsiteX23" fmla="*/ 978474 w 2402522"/>
              <a:gd name="connsiteY23" fmla="*/ 144481 h 1855293"/>
              <a:gd name="connsiteX24" fmla="*/ 1500961 w 2402522"/>
              <a:gd name="connsiteY24" fmla="*/ 379 h 1855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402522" h="1855293">
                <a:moveTo>
                  <a:pt x="1500961" y="379"/>
                </a:moveTo>
                <a:cubicBezTo>
                  <a:pt x="1798454" y="8885"/>
                  <a:pt x="2086546" y="160207"/>
                  <a:pt x="2258040" y="430391"/>
                </a:cubicBezTo>
                <a:cubicBezTo>
                  <a:pt x="2429535" y="700575"/>
                  <a:pt x="2443843" y="1025676"/>
                  <a:pt x="2324916" y="1298497"/>
                </a:cubicBezTo>
                <a:cubicBezTo>
                  <a:pt x="2253561" y="1462190"/>
                  <a:pt x="2134241" y="1607061"/>
                  <a:pt x="1972131" y="1709958"/>
                </a:cubicBezTo>
                <a:cubicBezTo>
                  <a:pt x="1918094" y="1744257"/>
                  <a:pt x="1861861" y="1772268"/>
                  <a:pt x="1804289" y="1794183"/>
                </a:cubicBezTo>
                <a:lnTo>
                  <a:pt x="1703481" y="1821496"/>
                </a:lnTo>
                <a:lnTo>
                  <a:pt x="1705549" y="1824741"/>
                </a:lnTo>
                <a:lnTo>
                  <a:pt x="1686949" y="1825975"/>
                </a:lnTo>
                <a:lnTo>
                  <a:pt x="1628410" y="1841834"/>
                </a:lnTo>
                <a:cubicBezTo>
                  <a:pt x="1598714" y="1846791"/>
                  <a:pt x="1568897" y="1850273"/>
                  <a:pt x="1539068" y="1852302"/>
                </a:cubicBezTo>
                <a:lnTo>
                  <a:pt x="1472337" y="1853614"/>
                </a:lnTo>
                <a:lnTo>
                  <a:pt x="1472337" y="1855293"/>
                </a:lnTo>
                <a:lnTo>
                  <a:pt x="0" y="1855293"/>
                </a:lnTo>
                <a:lnTo>
                  <a:pt x="369083" y="1074912"/>
                </a:lnTo>
                <a:lnTo>
                  <a:pt x="444650" y="931337"/>
                </a:lnTo>
                <a:lnTo>
                  <a:pt x="644898" y="514845"/>
                </a:lnTo>
                <a:lnTo>
                  <a:pt x="645800" y="515278"/>
                </a:lnTo>
                <a:lnTo>
                  <a:pt x="665339" y="475771"/>
                </a:lnTo>
                <a:cubicBezTo>
                  <a:pt x="679872" y="449642"/>
                  <a:pt x="695714" y="424142"/>
                  <a:pt x="712840" y="399380"/>
                </a:cubicBezTo>
                <a:lnTo>
                  <a:pt x="750416" y="350396"/>
                </a:lnTo>
                <a:lnTo>
                  <a:pt x="757540" y="336863"/>
                </a:lnTo>
                <a:lnTo>
                  <a:pt x="759019" y="339183"/>
                </a:lnTo>
                <a:lnTo>
                  <a:pt x="768048" y="327413"/>
                </a:lnTo>
                <a:cubicBezTo>
                  <a:pt x="827061" y="257872"/>
                  <a:pt x="897418" y="195929"/>
                  <a:pt x="978474" y="144481"/>
                </a:cubicBezTo>
                <a:cubicBezTo>
                  <a:pt x="1140584" y="41585"/>
                  <a:pt x="1322465" y="-4725"/>
                  <a:pt x="1500961" y="379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9" name="千图PPT彼岸天：ID 8661124库_组合 9">
            <a:extLst>
              <a:ext uri="{FF2B5EF4-FFF2-40B4-BE49-F238E27FC236}">
                <a16:creationId xmlns:a16="http://schemas.microsoft.com/office/drawing/2014/main" xmlns="" id="{2259EA50-4429-46B0-ABC1-67DD615E7A19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8166734" y="4453071"/>
            <a:ext cx="2299050" cy="781944"/>
            <a:chOff x="9029821" y="3139323"/>
            <a:chExt cx="2457329" cy="835777"/>
          </a:xfrm>
        </p:grpSpPr>
        <p:sp>
          <p:nvSpPr>
            <p:cNvPr id="27" name="TextBox 10">
              <a:extLst>
                <a:ext uri="{FF2B5EF4-FFF2-40B4-BE49-F238E27FC236}">
                  <a16:creationId xmlns:a16="http://schemas.microsoft.com/office/drawing/2014/main" xmlns="" id="{69379585-7789-488D-BD0E-DC7C54BE3A7C}"/>
                </a:ext>
              </a:extLst>
            </p:cNvPr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  <p:sp>
          <p:nvSpPr>
            <p:cNvPr id="28" name="Rectangle 11">
              <a:extLst>
                <a:ext uri="{FF2B5EF4-FFF2-40B4-BE49-F238E27FC236}">
                  <a16:creationId xmlns:a16="http://schemas.microsoft.com/office/drawing/2014/main" xmlns="" id="{EF860794-4F77-46E8-8FC9-DBA52D16EE15}"/>
                </a:ext>
              </a:extLst>
            </p:cNvPr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lnSpcReduction="10000"/>
            </a:bodyPr>
            <a:lstStyle/>
            <a:p>
              <a:pPr lvl="0" defTabSz="914378">
                <a:defRPr/>
              </a:pPr>
              <a:r>
                <a:rPr lang="zh-CN" altLang="en-US" sz="1600" b="1" dirty="0">
                  <a:solidFill>
                    <a:schemeClr val="accent6"/>
                  </a:solidFill>
                </a:rPr>
                <a:t>输入标题文本</a:t>
              </a:r>
            </a:p>
          </p:txBody>
        </p:sp>
      </p:grpSp>
      <p:grpSp>
        <p:nvGrpSpPr>
          <p:cNvPr id="10" name="千图PPT彼岸天：ID 8661124库_组合 12">
            <a:extLst>
              <a:ext uri="{FF2B5EF4-FFF2-40B4-BE49-F238E27FC236}">
                <a16:creationId xmlns:a16="http://schemas.microsoft.com/office/drawing/2014/main" xmlns="" id="{7500D13C-95A9-4121-BB84-AFF5665361E6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1797469" y="4453071"/>
            <a:ext cx="2252538" cy="781944"/>
            <a:chOff x="609599" y="3139323"/>
            <a:chExt cx="2407615" cy="835777"/>
          </a:xfrm>
        </p:grpSpPr>
        <p:sp>
          <p:nvSpPr>
            <p:cNvPr id="25" name="TextBox 13">
              <a:extLst>
                <a:ext uri="{FF2B5EF4-FFF2-40B4-BE49-F238E27FC236}">
                  <a16:creationId xmlns:a16="http://schemas.microsoft.com/office/drawing/2014/main" xmlns="" id="{2DF1FF42-00E1-415E-A776-C47CAF9B08E8}"/>
                </a:ext>
              </a:extLst>
            </p:cNvPr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  <p:sp>
          <p:nvSpPr>
            <p:cNvPr id="26" name="Rectangle 14">
              <a:extLst>
                <a:ext uri="{FF2B5EF4-FFF2-40B4-BE49-F238E27FC236}">
                  <a16:creationId xmlns:a16="http://schemas.microsoft.com/office/drawing/2014/main" xmlns="" id="{A7FECCD8-DD1E-4F89-ABC9-A1E6A8F828BA}"/>
                </a:ext>
              </a:extLst>
            </p:cNvPr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 lnSpcReduction="10000"/>
            </a:bodyPr>
            <a:lstStyle/>
            <a:p>
              <a:pPr lvl="0" algn="r" defTabSz="914378">
                <a:defRPr/>
              </a:pPr>
              <a:r>
                <a:rPr lang="zh-CN" altLang="en-US" sz="1600" b="1" dirty="0">
                  <a:solidFill>
                    <a:schemeClr val="accent5"/>
                  </a:solidFill>
                </a:rPr>
                <a:t>输入标题文本</a:t>
              </a:r>
            </a:p>
          </p:txBody>
        </p:sp>
      </p:grpSp>
      <p:grpSp>
        <p:nvGrpSpPr>
          <p:cNvPr id="11" name="千图PPT彼岸天：ID 8661124库_组合 15">
            <a:extLst>
              <a:ext uri="{FF2B5EF4-FFF2-40B4-BE49-F238E27FC236}">
                <a16:creationId xmlns:a16="http://schemas.microsoft.com/office/drawing/2014/main" xmlns="" id="{5FF8E408-37D3-4EBA-AD89-FFDE737E3C39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8957846" y="2778425"/>
            <a:ext cx="2299050" cy="781944"/>
            <a:chOff x="9029821" y="3139323"/>
            <a:chExt cx="2457329" cy="835777"/>
          </a:xfrm>
        </p:grpSpPr>
        <p:sp>
          <p:nvSpPr>
            <p:cNvPr id="23" name="TextBox 16">
              <a:extLst>
                <a:ext uri="{FF2B5EF4-FFF2-40B4-BE49-F238E27FC236}">
                  <a16:creationId xmlns:a16="http://schemas.microsoft.com/office/drawing/2014/main" xmlns="" id="{B6327295-E6C7-494F-85F1-A7A2B8E31209}"/>
                </a:ext>
              </a:extLst>
            </p:cNvPr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  <p:sp>
          <p:nvSpPr>
            <p:cNvPr id="24" name="Rectangle 17">
              <a:extLst>
                <a:ext uri="{FF2B5EF4-FFF2-40B4-BE49-F238E27FC236}">
                  <a16:creationId xmlns:a16="http://schemas.microsoft.com/office/drawing/2014/main" xmlns="" id="{46A89512-9B4B-452A-B582-094BD41C9971}"/>
                </a:ext>
              </a:extLst>
            </p:cNvPr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lnSpcReduction="10000"/>
            </a:bodyPr>
            <a:lstStyle/>
            <a:p>
              <a:pPr lvl="0" defTabSz="914378">
                <a:defRPr/>
              </a:pPr>
              <a:r>
                <a:rPr lang="zh-CN" altLang="en-US" sz="1600" b="1" dirty="0">
                  <a:solidFill>
                    <a:schemeClr val="accent4"/>
                  </a:solidFill>
                </a:rPr>
                <a:t>输入标题文本</a:t>
              </a:r>
            </a:p>
          </p:txBody>
        </p:sp>
      </p:grpSp>
      <p:grpSp>
        <p:nvGrpSpPr>
          <p:cNvPr id="12" name="千图PPT彼岸天：ID 8661124库_组合 18">
            <a:extLst>
              <a:ext uri="{FF2B5EF4-FFF2-40B4-BE49-F238E27FC236}">
                <a16:creationId xmlns:a16="http://schemas.microsoft.com/office/drawing/2014/main" xmlns="" id="{23463A2D-5E5D-477C-85A4-24A938504A5B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1086916" y="2778425"/>
            <a:ext cx="2252538" cy="781944"/>
            <a:chOff x="609599" y="3139323"/>
            <a:chExt cx="2407615" cy="835777"/>
          </a:xfrm>
        </p:grpSpPr>
        <p:sp>
          <p:nvSpPr>
            <p:cNvPr id="21" name="TextBox 19">
              <a:extLst>
                <a:ext uri="{FF2B5EF4-FFF2-40B4-BE49-F238E27FC236}">
                  <a16:creationId xmlns:a16="http://schemas.microsoft.com/office/drawing/2014/main" xmlns="" id="{7A67959D-AC34-4681-9199-0F9D6D021736}"/>
                </a:ext>
              </a:extLst>
            </p:cNvPr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  <p:sp>
          <p:nvSpPr>
            <p:cNvPr id="22" name="Rectangle 20">
              <a:extLst>
                <a:ext uri="{FF2B5EF4-FFF2-40B4-BE49-F238E27FC236}">
                  <a16:creationId xmlns:a16="http://schemas.microsoft.com/office/drawing/2014/main" xmlns="" id="{E1DABFE7-798C-4BE3-8075-D30D96376A2E}"/>
                </a:ext>
              </a:extLst>
            </p:cNvPr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 lnSpcReduction="10000"/>
            </a:bodyPr>
            <a:lstStyle/>
            <a:p>
              <a:pPr lvl="0" algn="r" defTabSz="914378">
                <a:defRPr/>
              </a:pPr>
              <a:r>
                <a:rPr lang="zh-CN" altLang="en-US" sz="1600" b="1" dirty="0">
                  <a:solidFill>
                    <a:schemeClr val="accent2"/>
                  </a:solidFill>
                </a:rPr>
                <a:t>输入标题文本</a:t>
              </a:r>
            </a:p>
          </p:txBody>
        </p:sp>
      </p:grpSp>
      <p:grpSp>
        <p:nvGrpSpPr>
          <p:cNvPr id="13" name="千图PPT彼岸天：ID 8661124库_组合 21">
            <a:extLst>
              <a:ext uri="{FF2B5EF4-FFF2-40B4-BE49-F238E27FC236}">
                <a16:creationId xmlns:a16="http://schemas.microsoft.com/office/drawing/2014/main" xmlns="" id="{BA932AF6-4D86-492D-AA4B-CF5543B5E9A5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>
            <a:off x="5194841" y="1484783"/>
            <a:ext cx="1890803" cy="867983"/>
            <a:chOff x="5122025" y="525814"/>
            <a:chExt cx="2020976" cy="927740"/>
          </a:xfrm>
        </p:grpSpPr>
        <p:sp>
          <p:nvSpPr>
            <p:cNvPr id="19" name="TextBox 22">
              <a:extLst>
                <a:ext uri="{FF2B5EF4-FFF2-40B4-BE49-F238E27FC236}">
                  <a16:creationId xmlns:a16="http://schemas.microsoft.com/office/drawing/2014/main" xmlns="" id="{89349E65-D71C-41D4-BBB8-1A4ED264A75A}"/>
                </a:ext>
              </a:extLst>
            </p:cNvPr>
            <p:cNvSpPr txBox="1"/>
            <p:nvPr/>
          </p:nvSpPr>
          <p:spPr>
            <a:xfrm>
              <a:off x="5122026" y="826908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/>
                <a:t>请替换文字内容复制你的内容到此 </a:t>
              </a:r>
            </a:p>
          </p:txBody>
        </p:sp>
        <p:sp>
          <p:nvSpPr>
            <p:cNvPr id="20" name="Rectangle 23">
              <a:extLst>
                <a:ext uri="{FF2B5EF4-FFF2-40B4-BE49-F238E27FC236}">
                  <a16:creationId xmlns:a16="http://schemas.microsoft.com/office/drawing/2014/main" xmlns="" id="{87A52E8A-1D7D-462C-A527-D42D768D9AD8}"/>
                </a:ext>
              </a:extLst>
            </p:cNvPr>
            <p:cNvSpPr/>
            <p:nvPr/>
          </p:nvSpPr>
          <p:spPr>
            <a:xfrm>
              <a:off x="5122025" y="52581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1"/>
                  </a:solidFill>
                </a:rPr>
                <a:t>输入标题文本</a:t>
              </a:r>
            </a:p>
          </p:txBody>
        </p:sp>
      </p:grpSp>
      <p:sp>
        <p:nvSpPr>
          <p:cNvPr id="14" name="千图PPT彼岸天：ID 8661124库_Freeform: Shape 30">
            <a:extLst>
              <a:ext uri="{FF2B5EF4-FFF2-40B4-BE49-F238E27FC236}">
                <a16:creationId xmlns:a16="http://schemas.microsoft.com/office/drawing/2014/main" xmlns="" id="{92439F2F-C1AC-446F-864C-0DF149A2192A}"/>
              </a:ext>
            </a:extLst>
          </p:cNvPr>
          <p:cNvSpPr>
            <a:spLocks/>
          </p:cNvSpPr>
          <p:nvPr>
            <p:custDataLst>
              <p:tags r:id="rId11"/>
            </p:custDataLst>
          </p:nvPr>
        </p:nvSpPr>
        <p:spPr bwMode="auto">
          <a:xfrm>
            <a:off x="4338828" y="3102170"/>
            <a:ext cx="482929" cy="408109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5" name="千图PPT彼岸天：ID 8661124库_Freeform: Shape 32">
            <a:extLst>
              <a:ext uri="{FF2B5EF4-FFF2-40B4-BE49-F238E27FC236}">
                <a16:creationId xmlns:a16="http://schemas.microsoft.com/office/drawing/2014/main" xmlns="" id="{112AC9A5-38B9-4734-9CA2-8A3BC7D32CEC}"/>
              </a:ext>
            </a:extLst>
          </p:cNvPr>
          <p:cNvSpPr>
            <a:spLocks noChangeAspect="1"/>
          </p:cNvSpPr>
          <p:nvPr>
            <p:custDataLst>
              <p:tags r:id="rId12"/>
            </p:custDataLst>
          </p:nvPr>
        </p:nvSpPr>
        <p:spPr bwMode="auto">
          <a:xfrm>
            <a:off x="6964361" y="4592482"/>
            <a:ext cx="507705" cy="429047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6" name="千图PPT彼岸天：ID 8661124库_Freeform: Shape 33">
            <a:extLst>
              <a:ext uri="{FF2B5EF4-FFF2-40B4-BE49-F238E27FC236}">
                <a16:creationId xmlns:a16="http://schemas.microsoft.com/office/drawing/2014/main" xmlns="" id="{6BB12CD8-F066-40C8-8B88-57EA1B87C421}"/>
              </a:ext>
            </a:extLst>
          </p:cNvPr>
          <p:cNvSpPr>
            <a:spLocks/>
          </p:cNvSpPr>
          <p:nvPr>
            <p:custDataLst>
              <p:tags r:id="rId13"/>
            </p:custDataLst>
          </p:nvPr>
        </p:nvSpPr>
        <p:spPr bwMode="auto">
          <a:xfrm>
            <a:off x="4880501" y="4611776"/>
            <a:ext cx="462041" cy="390458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7" name="千图PPT彼岸天：ID 8661124库_Freeform: Shape 31">
            <a:extLst>
              <a:ext uri="{FF2B5EF4-FFF2-40B4-BE49-F238E27FC236}">
                <a16:creationId xmlns:a16="http://schemas.microsoft.com/office/drawing/2014/main" xmlns="" id="{985352C3-F014-4890-B259-DD6828D26629}"/>
              </a:ext>
            </a:extLst>
          </p:cNvPr>
          <p:cNvSpPr>
            <a:spLocks/>
          </p:cNvSpPr>
          <p:nvPr>
            <p:custDataLst>
              <p:tags r:id="rId14"/>
            </p:custDataLst>
          </p:nvPr>
        </p:nvSpPr>
        <p:spPr bwMode="auto">
          <a:xfrm>
            <a:off x="7461690" y="3122713"/>
            <a:ext cx="434310" cy="367023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8" name="千图PPT彼岸天：ID 8661124库_Freeform: Shape 29">
            <a:extLst>
              <a:ext uri="{FF2B5EF4-FFF2-40B4-BE49-F238E27FC236}">
                <a16:creationId xmlns:a16="http://schemas.microsoft.com/office/drawing/2014/main" xmlns="" id="{F9207D04-F876-4E1F-9A97-7B7F8F582A7B}"/>
              </a:ext>
            </a:extLst>
          </p:cNvPr>
          <p:cNvSpPr>
            <a:spLocks/>
          </p:cNvSpPr>
          <p:nvPr>
            <p:custDataLst>
              <p:tags r:id="rId15"/>
            </p:custDataLst>
          </p:nvPr>
        </p:nvSpPr>
        <p:spPr bwMode="auto">
          <a:xfrm>
            <a:off x="5909286" y="2745330"/>
            <a:ext cx="478726" cy="404558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678567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500"/>
                            </p:stCondLst>
                            <p:childTnLst>
                              <p:par>
                                <p:cTn id="8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000"/>
                            </p:stCondLst>
                            <p:childTnLst>
                              <p:par>
                                <p:cTn id="8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500"/>
                            </p:stCondLst>
                            <p:childTnLst>
                              <p:par>
                                <p:cTn id="9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000"/>
                            </p:stCondLst>
                            <p:childTnLst>
                              <p:par>
                                <p:cTn id="9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1">
            <a:extLst>
              <a:ext uri="{FF2B5EF4-FFF2-40B4-BE49-F238E27FC236}">
                <a16:creationId xmlns:a16="http://schemas.microsoft.com/office/drawing/2014/main" xmlns="" id="{BD802A6A-BC58-4B93-8A9E-C6A3A37D6B8C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987339" y="1592797"/>
            <a:ext cx="10176043" cy="3001123"/>
            <a:chOff x="987339" y="2005569"/>
            <a:chExt cx="10176046" cy="3001124"/>
          </a:xfrm>
        </p:grpSpPr>
        <p:sp>
          <p:nvSpPr>
            <p:cNvPr id="21" name="TextBox 2">
              <a:extLst>
                <a:ext uri="{FF2B5EF4-FFF2-40B4-BE49-F238E27FC236}">
                  <a16:creationId xmlns:a16="http://schemas.microsoft.com/office/drawing/2014/main" xmlns="" id="{7A11290B-C111-4C0F-8933-53EF1DDB7A1E}"/>
                </a:ext>
              </a:extLst>
            </p:cNvPr>
            <p:cNvSpPr txBox="1"/>
            <p:nvPr/>
          </p:nvSpPr>
          <p:spPr>
            <a:xfrm>
              <a:off x="1526381" y="2666008"/>
              <a:ext cx="697627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/>
                <a:t>2009</a:t>
              </a:r>
            </a:p>
          </p:txBody>
        </p:sp>
        <p:sp>
          <p:nvSpPr>
            <p:cNvPr id="22" name="Oval 3">
              <a:extLst>
                <a:ext uri="{FF2B5EF4-FFF2-40B4-BE49-F238E27FC236}">
                  <a16:creationId xmlns:a16="http://schemas.microsoft.com/office/drawing/2014/main" xmlns="" id="{E8288026-74B7-4B6D-A9FB-A06AAF25DDCC}"/>
                </a:ext>
              </a:extLst>
            </p:cNvPr>
            <p:cNvSpPr/>
            <p:nvPr/>
          </p:nvSpPr>
          <p:spPr>
            <a:xfrm>
              <a:off x="3300001" y="3453960"/>
              <a:ext cx="1421913" cy="1421915"/>
            </a:xfrm>
            <a:prstGeom prst="ellipse">
              <a:avLst/>
            </a:prstGeom>
            <a:pattFill prst="dkDnDiag">
              <a:fgClr>
                <a:schemeClr val="accent2">
                  <a:lumMod val="75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Partial Circle 4">
              <a:extLst>
                <a:ext uri="{FF2B5EF4-FFF2-40B4-BE49-F238E27FC236}">
                  <a16:creationId xmlns:a16="http://schemas.microsoft.com/office/drawing/2014/main" xmlns="" id="{649217FE-23E5-4F54-BA51-9A9D9D883EA6}"/>
                </a:ext>
              </a:extLst>
            </p:cNvPr>
            <p:cNvSpPr/>
            <p:nvPr/>
          </p:nvSpPr>
          <p:spPr>
            <a:xfrm>
              <a:off x="3127900" y="3323142"/>
              <a:ext cx="1683552" cy="1683551"/>
            </a:xfrm>
            <a:prstGeom prst="pie">
              <a:avLst>
                <a:gd name="adj1" fmla="val 78613"/>
                <a:gd name="adj2" fmla="val 1620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TextBox 5">
              <a:extLst>
                <a:ext uri="{FF2B5EF4-FFF2-40B4-BE49-F238E27FC236}">
                  <a16:creationId xmlns:a16="http://schemas.microsoft.com/office/drawing/2014/main" xmlns="" id="{86FE69D7-6AB8-408C-A9E2-864B12257184}"/>
                </a:ext>
              </a:extLst>
            </p:cNvPr>
            <p:cNvSpPr txBox="1"/>
            <p:nvPr/>
          </p:nvSpPr>
          <p:spPr>
            <a:xfrm>
              <a:off x="3421600" y="4025001"/>
              <a:ext cx="359073" cy="215444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</a:rPr>
                <a:t>75%</a:t>
              </a:r>
            </a:p>
          </p:txBody>
        </p:sp>
        <p:sp>
          <p:nvSpPr>
            <p:cNvPr id="25" name="Oval 6">
              <a:extLst>
                <a:ext uri="{FF2B5EF4-FFF2-40B4-BE49-F238E27FC236}">
                  <a16:creationId xmlns:a16="http://schemas.microsoft.com/office/drawing/2014/main" xmlns="" id="{38D20612-1FA9-42A7-AFC0-EB0B2C79F11C}"/>
                </a:ext>
              </a:extLst>
            </p:cNvPr>
            <p:cNvSpPr/>
            <p:nvPr/>
          </p:nvSpPr>
          <p:spPr>
            <a:xfrm>
              <a:off x="5440565" y="3453960"/>
              <a:ext cx="1421913" cy="1421915"/>
            </a:xfrm>
            <a:prstGeom prst="ellipse">
              <a:avLst/>
            </a:prstGeom>
            <a:pattFill prst="dkDnDiag">
              <a:fgClr>
                <a:schemeClr val="accent3">
                  <a:lumMod val="75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Partial Circle 7">
              <a:extLst>
                <a:ext uri="{FF2B5EF4-FFF2-40B4-BE49-F238E27FC236}">
                  <a16:creationId xmlns:a16="http://schemas.microsoft.com/office/drawing/2014/main" xmlns="" id="{5B9D57A4-2BFB-477B-9D62-F14D38923A5E}"/>
                </a:ext>
              </a:extLst>
            </p:cNvPr>
            <p:cNvSpPr/>
            <p:nvPr/>
          </p:nvSpPr>
          <p:spPr>
            <a:xfrm>
              <a:off x="5268463" y="3323142"/>
              <a:ext cx="1683552" cy="1683551"/>
            </a:xfrm>
            <a:prstGeom prst="pie">
              <a:avLst>
                <a:gd name="adj1" fmla="val 5379724"/>
                <a:gd name="adj2" fmla="val 1620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TextBox 8">
              <a:extLst>
                <a:ext uri="{FF2B5EF4-FFF2-40B4-BE49-F238E27FC236}">
                  <a16:creationId xmlns:a16="http://schemas.microsoft.com/office/drawing/2014/main" xmlns="" id="{53FF26B1-2B92-45E2-BE25-E5E98388830F}"/>
                </a:ext>
              </a:extLst>
            </p:cNvPr>
            <p:cNvSpPr txBox="1"/>
            <p:nvPr/>
          </p:nvSpPr>
          <p:spPr>
            <a:xfrm>
              <a:off x="5562162" y="4025001"/>
              <a:ext cx="359073" cy="215444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</a:rPr>
                <a:t>50%</a:t>
              </a:r>
            </a:p>
          </p:txBody>
        </p:sp>
        <p:sp>
          <p:nvSpPr>
            <p:cNvPr id="28" name="Oval 9">
              <a:extLst>
                <a:ext uri="{FF2B5EF4-FFF2-40B4-BE49-F238E27FC236}">
                  <a16:creationId xmlns:a16="http://schemas.microsoft.com/office/drawing/2014/main" xmlns="" id="{D9B2B890-1447-4399-9F54-58BA7E57436D}"/>
                </a:ext>
              </a:extLst>
            </p:cNvPr>
            <p:cNvSpPr/>
            <p:nvPr/>
          </p:nvSpPr>
          <p:spPr>
            <a:xfrm>
              <a:off x="1159440" y="3453960"/>
              <a:ext cx="1421913" cy="1421915"/>
            </a:xfrm>
            <a:prstGeom prst="ellipse">
              <a:avLst/>
            </a:prstGeom>
            <a:pattFill prst="dkDnDiag">
              <a:fgClr>
                <a:schemeClr val="accent1">
                  <a:lumMod val="75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Partial Circle 10">
              <a:extLst>
                <a:ext uri="{FF2B5EF4-FFF2-40B4-BE49-F238E27FC236}">
                  <a16:creationId xmlns:a16="http://schemas.microsoft.com/office/drawing/2014/main" xmlns="" id="{D20610C6-0E3A-4CCD-87FA-6921C6481868}"/>
                </a:ext>
              </a:extLst>
            </p:cNvPr>
            <p:cNvSpPr/>
            <p:nvPr/>
          </p:nvSpPr>
          <p:spPr>
            <a:xfrm>
              <a:off x="987339" y="3323142"/>
              <a:ext cx="1683552" cy="1683551"/>
            </a:xfrm>
            <a:prstGeom prst="pie">
              <a:avLst>
                <a:gd name="adj1" fmla="val 4649321"/>
                <a:gd name="adj2" fmla="val 162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Oval 11">
              <a:extLst>
                <a:ext uri="{FF2B5EF4-FFF2-40B4-BE49-F238E27FC236}">
                  <a16:creationId xmlns:a16="http://schemas.microsoft.com/office/drawing/2014/main" xmlns="" id="{6C0BB238-78D0-421C-B8C0-5B693EDBCBBD}"/>
                </a:ext>
              </a:extLst>
            </p:cNvPr>
            <p:cNvSpPr/>
            <p:nvPr/>
          </p:nvSpPr>
          <p:spPr>
            <a:xfrm>
              <a:off x="7556865" y="3412681"/>
              <a:ext cx="1421913" cy="1421915"/>
            </a:xfrm>
            <a:prstGeom prst="ellipse">
              <a:avLst/>
            </a:prstGeom>
            <a:pattFill prst="dkDnDiag">
              <a:fgClr>
                <a:schemeClr val="accent4">
                  <a:lumMod val="75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Partial Circle 12">
              <a:extLst>
                <a:ext uri="{FF2B5EF4-FFF2-40B4-BE49-F238E27FC236}">
                  <a16:creationId xmlns:a16="http://schemas.microsoft.com/office/drawing/2014/main" xmlns="" id="{DA5FE83B-995A-44B8-A95E-F33D9133D911}"/>
                </a:ext>
              </a:extLst>
            </p:cNvPr>
            <p:cNvSpPr/>
            <p:nvPr/>
          </p:nvSpPr>
          <p:spPr>
            <a:xfrm>
              <a:off x="7384764" y="3323142"/>
              <a:ext cx="1683552" cy="1683551"/>
            </a:xfrm>
            <a:prstGeom prst="pie">
              <a:avLst>
                <a:gd name="adj1" fmla="val 7666"/>
                <a:gd name="adj2" fmla="val 16152886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TextBox 13">
              <a:extLst>
                <a:ext uri="{FF2B5EF4-FFF2-40B4-BE49-F238E27FC236}">
                  <a16:creationId xmlns:a16="http://schemas.microsoft.com/office/drawing/2014/main" xmlns="" id="{1B252FFA-0505-436C-A72B-3A6658E75F0C}"/>
                </a:ext>
              </a:extLst>
            </p:cNvPr>
            <p:cNvSpPr txBox="1"/>
            <p:nvPr/>
          </p:nvSpPr>
          <p:spPr>
            <a:xfrm>
              <a:off x="7695042" y="4025001"/>
              <a:ext cx="359073" cy="215444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</a:rPr>
                <a:t>75%</a:t>
              </a:r>
            </a:p>
          </p:txBody>
        </p:sp>
        <p:sp>
          <p:nvSpPr>
            <p:cNvPr id="33" name="Oval 14">
              <a:extLst>
                <a:ext uri="{FF2B5EF4-FFF2-40B4-BE49-F238E27FC236}">
                  <a16:creationId xmlns:a16="http://schemas.microsoft.com/office/drawing/2014/main" xmlns="" id="{326E31C9-0CE3-47E5-82C9-83006B06C14E}"/>
                </a:ext>
              </a:extLst>
            </p:cNvPr>
            <p:cNvSpPr/>
            <p:nvPr/>
          </p:nvSpPr>
          <p:spPr>
            <a:xfrm>
              <a:off x="9651934" y="3412681"/>
              <a:ext cx="1421913" cy="1421915"/>
            </a:xfrm>
            <a:prstGeom prst="ellipse">
              <a:avLst/>
            </a:prstGeom>
            <a:pattFill prst="dkDnDiag">
              <a:fgClr>
                <a:schemeClr val="accent5">
                  <a:lumMod val="75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Partial Circle 15">
              <a:extLst>
                <a:ext uri="{FF2B5EF4-FFF2-40B4-BE49-F238E27FC236}">
                  <a16:creationId xmlns:a16="http://schemas.microsoft.com/office/drawing/2014/main" xmlns="" id="{0FEDB146-ED74-47DC-89BC-98F71677B2F2}"/>
                </a:ext>
              </a:extLst>
            </p:cNvPr>
            <p:cNvSpPr/>
            <p:nvPr/>
          </p:nvSpPr>
          <p:spPr>
            <a:xfrm>
              <a:off x="9479833" y="3323142"/>
              <a:ext cx="1683552" cy="1683551"/>
            </a:xfrm>
            <a:prstGeom prst="pie">
              <a:avLst>
                <a:gd name="adj1" fmla="val 16799084"/>
                <a:gd name="adj2" fmla="val 16183147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TextBox 16">
              <a:extLst>
                <a:ext uri="{FF2B5EF4-FFF2-40B4-BE49-F238E27FC236}">
                  <a16:creationId xmlns:a16="http://schemas.microsoft.com/office/drawing/2014/main" xmlns="" id="{072A270A-EBAE-4415-A9EC-7909800BB8C3}"/>
                </a:ext>
              </a:extLst>
            </p:cNvPr>
            <p:cNvSpPr txBox="1"/>
            <p:nvPr/>
          </p:nvSpPr>
          <p:spPr>
            <a:xfrm>
              <a:off x="9700972" y="3963735"/>
              <a:ext cx="359073" cy="215444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</a:rPr>
                <a:t>95%</a:t>
              </a:r>
            </a:p>
          </p:txBody>
        </p:sp>
        <p:sp>
          <p:nvSpPr>
            <p:cNvPr id="36" name="TextBox 17">
              <a:extLst>
                <a:ext uri="{FF2B5EF4-FFF2-40B4-BE49-F238E27FC236}">
                  <a16:creationId xmlns:a16="http://schemas.microsoft.com/office/drawing/2014/main" xmlns="" id="{7FBD36FB-F356-4A57-BB2A-467DCB4766DA}"/>
                </a:ext>
              </a:extLst>
            </p:cNvPr>
            <p:cNvSpPr txBox="1"/>
            <p:nvPr/>
          </p:nvSpPr>
          <p:spPr>
            <a:xfrm>
              <a:off x="1297616" y="4025001"/>
              <a:ext cx="359073" cy="215444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</a:rPr>
                <a:t>65%</a:t>
              </a:r>
            </a:p>
          </p:txBody>
        </p:sp>
        <p:sp>
          <p:nvSpPr>
            <p:cNvPr id="37" name="Arc 18">
              <a:extLst>
                <a:ext uri="{FF2B5EF4-FFF2-40B4-BE49-F238E27FC236}">
                  <a16:creationId xmlns:a16="http://schemas.microsoft.com/office/drawing/2014/main" xmlns="" id="{7D9ED3C1-581E-4DCC-8E34-5E432B8FAAAF}"/>
                </a:ext>
              </a:extLst>
            </p:cNvPr>
            <p:cNvSpPr/>
            <p:nvPr/>
          </p:nvSpPr>
          <p:spPr>
            <a:xfrm rot="19051047">
              <a:off x="1836709" y="2005569"/>
              <a:ext cx="2125375" cy="2125375"/>
            </a:xfrm>
            <a:prstGeom prst="arc">
              <a:avLst>
                <a:gd name="adj1" fmla="val 14710545"/>
                <a:gd name="adj2" fmla="val 1273193"/>
              </a:avLst>
            </a:prstGeom>
            <a:ln w="28575">
              <a:solidFill>
                <a:schemeClr val="bg1">
                  <a:lumMod val="65000"/>
                </a:schemeClr>
              </a:solidFill>
              <a:prstDash val="sysDas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8" name="Group 19">
              <a:extLst>
                <a:ext uri="{FF2B5EF4-FFF2-40B4-BE49-F238E27FC236}">
                  <a16:creationId xmlns:a16="http://schemas.microsoft.com/office/drawing/2014/main" xmlns="" id="{677750BF-7CDB-4E71-AF3F-2FC61703A535}"/>
                </a:ext>
              </a:extLst>
            </p:cNvPr>
            <p:cNvGrpSpPr/>
            <p:nvPr/>
          </p:nvGrpSpPr>
          <p:grpSpPr>
            <a:xfrm>
              <a:off x="1665807" y="3022772"/>
              <a:ext cx="418775" cy="115771"/>
              <a:chOff x="4067169" y="4334609"/>
              <a:chExt cx="4338027" cy="1199256"/>
            </a:xfrm>
            <a:solidFill>
              <a:schemeClr val="accent1"/>
            </a:solidFill>
          </p:grpSpPr>
          <p:sp>
            <p:nvSpPr>
              <p:cNvPr id="66" name="Freeform: Shape 47">
                <a:extLst>
                  <a:ext uri="{FF2B5EF4-FFF2-40B4-BE49-F238E27FC236}">
                    <a16:creationId xmlns:a16="http://schemas.microsoft.com/office/drawing/2014/main" xmlns="" id="{941429E6-7DDC-43FB-ADE4-96FCEFF14410}"/>
                  </a:ext>
                </a:extLst>
              </p:cNvPr>
              <p:cNvSpPr/>
              <p:nvPr/>
            </p:nvSpPr>
            <p:spPr>
              <a:xfrm>
                <a:off x="4067169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Freeform: Shape 48">
                <a:extLst>
                  <a:ext uri="{FF2B5EF4-FFF2-40B4-BE49-F238E27FC236}">
                    <a16:creationId xmlns:a16="http://schemas.microsoft.com/office/drawing/2014/main" xmlns="" id="{6A9CF884-A524-4309-B994-FBAD43C3A479}"/>
                  </a:ext>
                </a:extLst>
              </p:cNvPr>
              <p:cNvSpPr/>
              <p:nvPr/>
            </p:nvSpPr>
            <p:spPr>
              <a:xfrm>
                <a:off x="5072566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Freeform: Shape 49">
                <a:extLst>
                  <a:ext uri="{FF2B5EF4-FFF2-40B4-BE49-F238E27FC236}">
                    <a16:creationId xmlns:a16="http://schemas.microsoft.com/office/drawing/2014/main" xmlns="" id="{6C955F77-57F5-497B-A845-B90A9C8687C8}"/>
                  </a:ext>
                </a:extLst>
              </p:cNvPr>
              <p:cNvSpPr/>
              <p:nvPr/>
            </p:nvSpPr>
            <p:spPr>
              <a:xfrm>
                <a:off x="6065278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Freeform: Shape 50">
                <a:extLst>
                  <a:ext uri="{FF2B5EF4-FFF2-40B4-BE49-F238E27FC236}">
                    <a16:creationId xmlns:a16="http://schemas.microsoft.com/office/drawing/2014/main" xmlns="" id="{41E26FAB-397A-4E31-B021-336D28872EEE}"/>
                  </a:ext>
                </a:extLst>
              </p:cNvPr>
              <p:cNvSpPr/>
              <p:nvPr/>
            </p:nvSpPr>
            <p:spPr>
              <a:xfrm>
                <a:off x="7032575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9" name="TextBox 20">
              <a:extLst>
                <a:ext uri="{FF2B5EF4-FFF2-40B4-BE49-F238E27FC236}">
                  <a16:creationId xmlns:a16="http://schemas.microsoft.com/office/drawing/2014/main" xmlns="" id="{FE705AC7-FFD6-41E8-AFF8-380B24BCAFFD}"/>
                </a:ext>
              </a:extLst>
            </p:cNvPr>
            <p:cNvSpPr txBox="1"/>
            <p:nvPr/>
          </p:nvSpPr>
          <p:spPr>
            <a:xfrm>
              <a:off x="3578596" y="2666008"/>
              <a:ext cx="680506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/>
                <a:t>2011</a:t>
              </a:r>
            </a:p>
          </p:txBody>
        </p:sp>
        <p:grpSp>
          <p:nvGrpSpPr>
            <p:cNvPr id="40" name="Group 21">
              <a:extLst>
                <a:ext uri="{FF2B5EF4-FFF2-40B4-BE49-F238E27FC236}">
                  <a16:creationId xmlns:a16="http://schemas.microsoft.com/office/drawing/2014/main" xmlns="" id="{C90A8D29-1DCB-40F2-AF9C-7D5FD0D63397}"/>
                </a:ext>
              </a:extLst>
            </p:cNvPr>
            <p:cNvGrpSpPr/>
            <p:nvPr/>
          </p:nvGrpSpPr>
          <p:grpSpPr>
            <a:xfrm>
              <a:off x="3709462" y="3022772"/>
              <a:ext cx="418775" cy="115771"/>
              <a:chOff x="4067169" y="4334609"/>
              <a:chExt cx="4338027" cy="1199256"/>
            </a:xfrm>
            <a:solidFill>
              <a:schemeClr val="accent2"/>
            </a:solidFill>
          </p:grpSpPr>
          <p:sp>
            <p:nvSpPr>
              <p:cNvPr id="62" name="Freeform: Shape 43">
                <a:extLst>
                  <a:ext uri="{FF2B5EF4-FFF2-40B4-BE49-F238E27FC236}">
                    <a16:creationId xmlns:a16="http://schemas.microsoft.com/office/drawing/2014/main" xmlns="" id="{49693BDD-31E1-4F0E-8C62-B526D5EDEB5D}"/>
                  </a:ext>
                </a:extLst>
              </p:cNvPr>
              <p:cNvSpPr/>
              <p:nvPr/>
            </p:nvSpPr>
            <p:spPr>
              <a:xfrm>
                <a:off x="4067169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Freeform: Shape 44">
                <a:extLst>
                  <a:ext uri="{FF2B5EF4-FFF2-40B4-BE49-F238E27FC236}">
                    <a16:creationId xmlns:a16="http://schemas.microsoft.com/office/drawing/2014/main" xmlns="" id="{154F01FE-23B3-44DB-9500-18241763FD22}"/>
                  </a:ext>
                </a:extLst>
              </p:cNvPr>
              <p:cNvSpPr/>
              <p:nvPr/>
            </p:nvSpPr>
            <p:spPr>
              <a:xfrm>
                <a:off x="5072566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Freeform: Shape 45">
                <a:extLst>
                  <a:ext uri="{FF2B5EF4-FFF2-40B4-BE49-F238E27FC236}">
                    <a16:creationId xmlns:a16="http://schemas.microsoft.com/office/drawing/2014/main" xmlns="" id="{E25A3072-D1DB-4D78-B43C-86958BD78534}"/>
                  </a:ext>
                </a:extLst>
              </p:cNvPr>
              <p:cNvSpPr/>
              <p:nvPr/>
            </p:nvSpPr>
            <p:spPr>
              <a:xfrm>
                <a:off x="6065278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Freeform: Shape 46">
                <a:extLst>
                  <a:ext uri="{FF2B5EF4-FFF2-40B4-BE49-F238E27FC236}">
                    <a16:creationId xmlns:a16="http://schemas.microsoft.com/office/drawing/2014/main" xmlns="" id="{EFA00EAB-0ADB-4AA8-99BB-8DCC5057CC16}"/>
                  </a:ext>
                </a:extLst>
              </p:cNvPr>
              <p:cNvSpPr/>
              <p:nvPr/>
            </p:nvSpPr>
            <p:spPr>
              <a:xfrm>
                <a:off x="7032575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41" name="TextBox 22">
              <a:extLst>
                <a:ext uri="{FF2B5EF4-FFF2-40B4-BE49-F238E27FC236}">
                  <a16:creationId xmlns:a16="http://schemas.microsoft.com/office/drawing/2014/main" xmlns="" id="{916F0D21-A2B7-4D56-AC49-2DC143DBD857}"/>
                </a:ext>
              </a:extLst>
            </p:cNvPr>
            <p:cNvSpPr txBox="1"/>
            <p:nvPr/>
          </p:nvSpPr>
          <p:spPr>
            <a:xfrm>
              <a:off x="5784977" y="2666008"/>
              <a:ext cx="697627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/>
                <a:t>2016</a:t>
              </a:r>
            </a:p>
          </p:txBody>
        </p:sp>
        <p:grpSp>
          <p:nvGrpSpPr>
            <p:cNvPr id="42" name="Group 23">
              <a:extLst>
                <a:ext uri="{FF2B5EF4-FFF2-40B4-BE49-F238E27FC236}">
                  <a16:creationId xmlns:a16="http://schemas.microsoft.com/office/drawing/2014/main" xmlns="" id="{7CC74103-7BD3-49A3-89B9-3E9F0C39CF4C}"/>
                </a:ext>
              </a:extLst>
            </p:cNvPr>
            <p:cNvGrpSpPr/>
            <p:nvPr/>
          </p:nvGrpSpPr>
          <p:grpSpPr>
            <a:xfrm>
              <a:off x="5924403" y="3022772"/>
              <a:ext cx="418775" cy="115771"/>
              <a:chOff x="4067169" y="4334609"/>
              <a:chExt cx="4338027" cy="1199256"/>
            </a:xfrm>
            <a:solidFill>
              <a:schemeClr val="accent3"/>
            </a:solidFill>
          </p:grpSpPr>
          <p:sp>
            <p:nvSpPr>
              <p:cNvPr id="58" name="Freeform: Shape 39">
                <a:extLst>
                  <a:ext uri="{FF2B5EF4-FFF2-40B4-BE49-F238E27FC236}">
                    <a16:creationId xmlns:a16="http://schemas.microsoft.com/office/drawing/2014/main" xmlns="" id="{5AF6CFED-022B-4A52-8359-6FE49499F505}"/>
                  </a:ext>
                </a:extLst>
              </p:cNvPr>
              <p:cNvSpPr/>
              <p:nvPr/>
            </p:nvSpPr>
            <p:spPr>
              <a:xfrm>
                <a:off x="4067169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Freeform: Shape 40">
                <a:extLst>
                  <a:ext uri="{FF2B5EF4-FFF2-40B4-BE49-F238E27FC236}">
                    <a16:creationId xmlns:a16="http://schemas.microsoft.com/office/drawing/2014/main" xmlns="" id="{683686F4-C5B6-4521-8A72-73BF697B54DF}"/>
                  </a:ext>
                </a:extLst>
              </p:cNvPr>
              <p:cNvSpPr/>
              <p:nvPr/>
            </p:nvSpPr>
            <p:spPr>
              <a:xfrm>
                <a:off x="5072566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Freeform: Shape 41">
                <a:extLst>
                  <a:ext uri="{FF2B5EF4-FFF2-40B4-BE49-F238E27FC236}">
                    <a16:creationId xmlns:a16="http://schemas.microsoft.com/office/drawing/2014/main" xmlns="" id="{E2FBB7DF-FC44-4032-80EA-6870204FA063}"/>
                  </a:ext>
                </a:extLst>
              </p:cNvPr>
              <p:cNvSpPr/>
              <p:nvPr/>
            </p:nvSpPr>
            <p:spPr>
              <a:xfrm>
                <a:off x="6065278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Freeform: Shape 42">
                <a:extLst>
                  <a:ext uri="{FF2B5EF4-FFF2-40B4-BE49-F238E27FC236}">
                    <a16:creationId xmlns:a16="http://schemas.microsoft.com/office/drawing/2014/main" xmlns="" id="{C6E1EE39-F87C-4D4D-A231-FB31FDF23B0C}"/>
                  </a:ext>
                </a:extLst>
              </p:cNvPr>
              <p:cNvSpPr/>
              <p:nvPr/>
            </p:nvSpPr>
            <p:spPr>
              <a:xfrm>
                <a:off x="7032575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43" name="TextBox 24">
              <a:extLst>
                <a:ext uri="{FF2B5EF4-FFF2-40B4-BE49-F238E27FC236}">
                  <a16:creationId xmlns:a16="http://schemas.microsoft.com/office/drawing/2014/main" xmlns="" id="{51F83665-EE5D-4E73-A385-64A457CCF4A5}"/>
                </a:ext>
              </a:extLst>
            </p:cNvPr>
            <p:cNvSpPr txBox="1"/>
            <p:nvPr/>
          </p:nvSpPr>
          <p:spPr>
            <a:xfrm>
              <a:off x="7900858" y="2666008"/>
              <a:ext cx="697627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/>
                <a:t>2020</a:t>
              </a:r>
            </a:p>
          </p:txBody>
        </p:sp>
        <p:grpSp>
          <p:nvGrpSpPr>
            <p:cNvPr id="44" name="Group 25">
              <a:extLst>
                <a:ext uri="{FF2B5EF4-FFF2-40B4-BE49-F238E27FC236}">
                  <a16:creationId xmlns:a16="http://schemas.microsoft.com/office/drawing/2014/main" xmlns="" id="{ED1E5795-58E0-4ADC-B421-1B997E82183C}"/>
                </a:ext>
              </a:extLst>
            </p:cNvPr>
            <p:cNvGrpSpPr/>
            <p:nvPr/>
          </p:nvGrpSpPr>
          <p:grpSpPr>
            <a:xfrm>
              <a:off x="8040286" y="3022772"/>
              <a:ext cx="418775" cy="115771"/>
              <a:chOff x="4067169" y="4334609"/>
              <a:chExt cx="4338027" cy="1199256"/>
            </a:xfrm>
            <a:solidFill>
              <a:schemeClr val="accent4"/>
            </a:solidFill>
          </p:grpSpPr>
          <p:sp>
            <p:nvSpPr>
              <p:cNvPr id="54" name="Freeform: Shape 35">
                <a:extLst>
                  <a:ext uri="{FF2B5EF4-FFF2-40B4-BE49-F238E27FC236}">
                    <a16:creationId xmlns:a16="http://schemas.microsoft.com/office/drawing/2014/main" xmlns="" id="{BCEB4C9F-B05D-4EA8-B7A6-940E9D1EF288}"/>
                  </a:ext>
                </a:extLst>
              </p:cNvPr>
              <p:cNvSpPr/>
              <p:nvPr/>
            </p:nvSpPr>
            <p:spPr>
              <a:xfrm>
                <a:off x="4067169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Freeform: Shape 36">
                <a:extLst>
                  <a:ext uri="{FF2B5EF4-FFF2-40B4-BE49-F238E27FC236}">
                    <a16:creationId xmlns:a16="http://schemas.microsoft.com/office/drawing/2014/main" xmlns="" id="{82CE0430-2C66-41AB-B979-93D41B3D8C27}"/>
                  </a:ext>
                </a:extLst>
              </p:cNvPr>
              <p:cNvSpPr/>
              <p:nvPr/>
            </p:nvSpPr>
            <p:spPr>
              <a:xfrm>
                <a:off x="5072566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Freeform: Shape 37">
                <a:extLst>
                  <a:ext uri="{FF2B5EF4-FFF2-40B4-BE49-F238E27FC236}">
                    <a16:creationId xmlns:a16="http://schemas.microsoft.com/office/drawing/2014/main" xmlns="" id="{34974225-5A86-4193-9B63-E2FB39DDFFDB}"/>
                  </a:ext>
                </a:extLst>
              </p:cNvPr>
              <p:cNvSpPr/>
              <p:nvPr/>
            </p:nvSpPr>
            <p:spPr>
              <a:xfrm>
                <a:off x="6065278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Freeform: Shape 38">
                <a:extLst>
                  <a:ext uri="{FF2B5EF4-FFF2-40B4-BE49-F238E27FC236}">
                    <a16:creationId xmlns:a16="http://schemas.microsoft.com/office/drawing/2014/main" xmlns="" id="{0F748A0A-DD3C-4CA5-A46A-E18A75EFB484}"/>
                  </a:ext>
                </a:extLst>
              </p:cNvPr>
              <p:cNvSpPr/>
              <p:nvPr/>
            </p:nvSpPr>
            <p:spPr>
              <a:xfrm>
                <a:off x="7032575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45" name="TextBox 26">
              <a:extLst>
                <a:ext uri="{FF2B5EF4-FFF2-40B4-BE49-F238E27FC236}">
                  <a16:creationId xmlns:a16="http://schemas.microsoft.com/office/drawing/2014/main" xmlns="" id="{1D8CE1BB-29EB-4D0A-8097-B0AE662D2C44}"/>
                </a:ext>
              </a:extLst>
            </p:cNvPr>
            <p:cNvSpPr txBox="1"/>
            <p:nvPr/>
          </p:nvSpPr>
          <p:spPr>
            <a:xfrm>
              <a:off x="10023169" y="2666008"/>
              <a:ext cx="697627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/>
                <a:t>2021</a:t>
              </a:r>
            </a:p>
          </p:txBody>
        </p:sp>
        <p:grpSp>
          <p:nvGrpSpPr>
            <p:cNvPr id="46" name="Group 27">
              <a:extLst>
                <a:ext uri="{FF2B5EF4-FFF2-40B4-BE49-F238E27FC236}">
                  <a16:creationId xmlns:a16="http://schemas.microsoft.com/office/drawing/2014/main" xmlns="" id="{2F9D35A8-1F61-4A3C-A12F-839DF3B01741}"/>
                </a:ext>
              </a:extLst>
            </p:cNvPr>
            <p:cNvGrpSpPr/>
            <p:nvPr/>
          </p:nvGrpSpPr>
          <p:grpSpPr>
            <a:xfrm>
              <a:off x="10162597" y="3022772"/>
              <a:ext cx="418775" cy="115771"/>
              <a:chOff x="4067169" y="4334609"/>
              <a:chExt cx="4338027" cy="1199256"/>
            </a:xfrm>
            <a:solidFill>
              <a:schemeClr val="accent5"/>
            </a:solidFill>
          </p:grpSpPr>
          <p:sp>
            <p:nvSpPr>
              <p:cNvPr id="50" name="Freeform: Shape 31">
                <a:extLst>
                  <a:ext uri="{FF2B5EF4-FFF2-40B4-BE49-F238E27FC236}">
                    <a16:creationId xmlns:a16="http://schemas.microsoft.com/office/drawing/2014/main" xmlns="" id="{C42C07DE-E206-4D02-AAC8-95AA15D75EE8}"/>
                  </a:ext>
                </a:extLst>
              </p:cNvPr>
              <p:cNvSpPr/>
              <p:nvPr/>
            </p:nvSpPr>
            <p:spPr>
              <a:xfrm>
                <a:off x="4067169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Freeform: Shape 32">
                <a:extLst>
                  <a:ext uri="{FF2B5EF4-FFF2-40B4-BE49-F238E27FC236}">
                    <a16:creationId xmlns:a16="http://schemas.microsoft.com/office/drawing/2014/main" xmlns="" id="{54D5EF41-FAFF-457E-809F-54FE08A7B4E6}"/>
                  </a:ext>
                </a:extLst>
              </p:cNvPr>
              <p:cNvSpPr/>
              <p:nvPr/>
            </p:nvSpPr>
            <p:spPr>
              <a:xfrm>
                <a:off x="5072566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Freeform: Shape 33">
                <a:extLst>
                  <a:ext uri="{FF2B5EF4-FFF2-40B4-BE49-F238E27FC236}">
                    <a16:creationId xmlns:a16="http://schemas.microsoft.com/office/drawing/2014/main" xmlns="" id="{87D1DAA5-C32F-40A4-86B2-7DCBF0F4310F}"/>
                  </a:ext>
                </a:extLst>
              </p:cNvPr>
              <p:cNvSpPr/>
              <p:nvPr/>
            </p:nvSpPr>
            <p:spPr>
              <a:xfrm>
                <a:off x="6065278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Freeform: Shape 34">
                <a:extLst>
                  <a:ext uri="{FF2B5EF4-FFF2-40B4-BE49-F238E27FC236}">
                    <a16:creationId xmlns:a16="http://schemas.microsoft.com/office/drawing/2014/main" xmlns="" id="{85C28ADF-CA25-4164-9C00-91F062DC21C7}"/>
                  </a:ext>
                </a:extLst>
              </p:cNvPr>
              <p:cNvSpPr/>
              <p:nvPr/>
            </p:nvSpPr>
            <p:spPr>
              <a:xfrm>
                <a:off x="7032575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47" name="Arc 28">
              <a:extLst>
                <a:ext uri="{FF2B5EF4-FFF2-40B4-BE49-F238E27FC236}">
                  <a16:creationId xmlns:a16="http://schemas.microsoft.com/office/drawing/2014/main" xmlns="" id="{25B6A688-D994-4094-9A6F-929BCFF91BCB}"/>
                </a:ext>
              </a:extLst>
            </p:cNvPr>
            <p:cNvSpPr/>
            <p:nvPr/>
          </p:nvSpPr>
          <p:spPr>
            <a:xfrm rot="19051047">
              <a:off x="4094475" y="2005569"/>
              <a:ext cx="2125375" cy="2125375"/>
            </a:xfrm>
            <a:prstGeom prst="arc">
              <a:avLst>
                <a:gd name="adj1" fmla="val 14807632"/>
                <a:gd name="adj2" fmla="val 1273193"/>
              </a:avLst>
            </a:prstGeom>
            <a:ln w="28575">
              <a:solidFill>
                <a:schemeClr val="bg1">
                  <a:lumMod val="65000"/>
                </a:schemeClr>
              </a:solidFill>
              <a:prstDash val="sysDas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Arc 29">
              <a:extLst>
                <a:ext uri="{FF2B5EF4-FFF2-40B4-BE49-F238E27FC236}">
                  <a16:creationId xmlns:a16="http://schemas.microsoft.com/office/drawing/2014/main" xmlns="" id="{41307544-6E07-48DF-8962-2053D73CECFF}"/>
                </a:ext>
              </a:extLst>
            </p:cNvPr>
            <p:cNvSpPr/>
            <p:nvPr/>
          </p:nvSpPr>
          <p:spPr>
            <a:xfrm rot="19051047">
              <a:off x="6241366" y="2005569"/>
              <a:ext cx="2125375" cy="2125375"/>
            </a:xfrm>
            <a:prstGeom prst="arc">
              <a:avLst>
                <a:gd name="adj1" fmla="val 14807632"/>
                <a:gd name="adj2" fmla="val 1273193"/>
              </a:avLst>
            </a:prstGeom>
            <a:ln w="28575">
              <a:solidFill>
                <a:schemeClr val="bg1">
                  <a:lumMod val="65000"/>
                </a:schemeClr>
              </a:solidFill>
              <a:prstDash val="sysDas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Arc 30">
              <a:extLst>
                <a:ext uri="{FF2B5EF4-FFF2-40B4-BE49-F238E27FC236}">
                  <a16:creationId xmlns:a16="http://schemas.microsoft.com/office/drawing/2014/main" xmlns="" id="{D6CAA63A-3A8F-47C0-BC83-57E07A1919EE}"/>
                </a:ext>
              </a:extLst>
            </p:cNvPr>
            <p:cNvSpPr/>
            <p:nvPr/>
          </p:nvSpPr>
          <p:spPr>
            <a:xfrm rot="19051047">
              <a:off x="8397995" y="2005569"/>
              <a:ext cx="2125375" cy="2125375"/>
            </a:xfrm>
            <a:prstGeom prst="arc">
              <a:avLst>
                <a:gd name="adj1" fmla="val 14807632"/>
                <a:gd name="adj2" fmla="val 1273193"/>
              </a:avLst>
            </a:prstGeom>
            <a:ln w="28575">
              <a:solidFill>
                <a:schemeClr val="bg1">
                  <a:lumMod val="65000"/>
                </a:schemeClr>
              </a:solidFill>
              <a:prstDash val="sysDas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" name="千图PPT彼岸天：ID 8661124库_组合 52">
            <a:extLst>
              <a:ext uri="{FF2B5EF4-FFF2-40B4-BE49-F238E27FC236}">
                <a16:creationId xmlns:a16="http://schemas.microsoft.com/office/drawing/2014/main" xmlns="" id="{4F774486-7D91-407F-893E-4FD9CCE972A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719138" y="4881722"/>
            <a:ext cx="2041029" cy="857260"/>
            <a:chOff x="1732858" y="5001250"/>
            <a:chExt cx="2213143" cy="857260"/>
          </a:xfrm>
        </p:grpSpPr>
        <p:sp>
          <p:nvSpPr>
            <p:cNvPr id="19" name="TextBox 65">
              <a:extLst>
                <a:ext uri="{FF2B5EF4-FFF2-40B4-BE49-F238E27FC236}">
                  <a16:creationId xmlns:a16="http://schemas.microsoft.com/office/drawing/2014/main" xmlns="" id="{DCE25F65-1C14-4698-9A9B-29E10D086BD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1"/>
                  </a:solidFill>
                </a:rPr>
                <a:t>输入标题文本</a:t>
              </a:r>
            </a:p>
          </p:txBody>
        </p:sp>
        <p:sp>
          <p:nvSpPr>
            <p:cNvPr id="20" name="TextBox 66">
              <a:extLst>
                <a:ext uri="{FF2B5EF4-FFF2-40B4-BE49-F238E27FC236}">
                  <a16:creationId xmlns:a16="http://schemas.microsoft.com/office/drawing/2014/main" xmlns="" id="{D1B39DB4-0660-4F54-9E98-286BD7A488D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7" name="千图PPT彼岸天：ID 8661124库_组合 53">
            <a:extLst>
              <a:ext uri="{FF2B5EF4-FFF2-40B4-BE49-F238E27FC236}">
                <a16:creationId xmlns:a16="http://schemas.microsoft.com/office/drawing/2014/main" xmlns="" id="{40B9E2B7-CB26-4DEA-B15A-39B5242A8AA9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2897312" y="4881722"/>
            <a:ext cx="2041029" cy="857260"/>
            <a:chOff x="1732858" y="5001250"/>
            <a:chExt cx="2213143" cy="857260"/>
          </a:xfrm>
        </p:grpSpPr>
        <p:sp>
          <p:nvSpPr>
            <p:cNvPr id="17" name="TextBox 63">
              <a:extLst>
                <a:ext uri="{FF2B5EF4-FFF2-40B4-BE49-F238E27FC236}">
                  <a16:creationId xmlns:a16="http://schemas.microsoft.com/office/drawing/2014/main" xmlns="" id="{C5BF5F8B-2AAC-4043-9697-7B4DFDB35B47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2"/>
                  </a:solidFill>
                </a:rPr>
                <a:t>输入标题文本</a:t>
              </a:r>
            </a:p>
          </p:txBody>
        </p:sp>
        <p:sp>
          <p:nvSpPr>
            <p:cNvPr id="18" name="TextBox 64">
              <a:extLst>
                <a:ext uri="{FF2B5EF4-FFF2-40B4-BE49-F238E27FC236}">
                  <a16:creationId xmlns:a16="http://schemas.microsoft.com/office/drawing/2014/main" xmlns="" id="{18D4033F-F38B-4A51-9730-439B7EECDCF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8" name="千图PPT彼岸天：ID 8661124库_组合 54">
            <a:extLst>
              <a:ext uri="{FF2B5EF4-FFF2-40B4-BE49-F238E27FC236}">
                <a16:creationId xmlns:a16="http://schemas.microsoft.com/office/drawing/2014/main" xmlns="" id="{47123A78-F4A7-4DEC-9281-48DD17F17DE3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5075487" y="4881722"/>
            <a:ext cx="2041029" cy="857260"/>
            <a:chOff x="1732858" y="5001250"/>
            <a:chExt cx="2213143" cy="857260"/>
          </a:xfrm>
        </p:grpSpPr>
        <p:sp>
          <p:nvSpPr>
            <p:cNvPr id="15" name="TextBox 61">
              <a:extLst>
                <a:ext uri="{FF2B5EF4-FFF2-40B4-BE49-F238E27FC236}">
                  <a16:creationId xmlns:a16="http://schemas.microsoft.com/office/drawing/2014/main" xmlns="" id="{D1A1A6C2-5646-40F0-93FA-7C359EA52CD5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3"/>
                  </a:solidFill>
                </a:rPr>
                <a:t>输入标题文本</a:t>
              </a:r>
            </a:p>
          </p:txBody>
        </p:sp>
        <p:sp>
          <p:nvSpPr>
            <p:cNvPr id="16" name="TextBox 62">
              <a:extLst>
                <a:ext uri="{FF2B5EF4-FFF2-40B4-BE49-F238E27FC236}">
                  <a16:creationId xmlns:a16="http://schemas.microsoft.com/office/drawing/2014/main" xmlns="" id="{69AA846E-9BCF-4449-9827-513979CB775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9" name="千图PPT彼岸天：ID 8661124库_组合 55">
            <a:extLst>
              <a:ext uri="{FF2B5EF4-FFF2-40B4-BE49-F238E27FC236}">
                <a16:creationId xmlns:a16="http://schemas.microsoft.com/office/drawing/2014/main" xmlns="" id="{E1B5C291-89AE-4F7C-8142-21DD3AB49D4A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7253661" y="4881722"/>
            <a:ext cx="2041029" cy="857260"/>
            <a:chOff x="1732858" y="5001250"/>
            <a:chExt cx="2213143" cy="857260"/>
          </a:xfrm>
        </p:grpSpPr>
        <p:sp>
          <p:nvSpPr>
            <p:cNvPr id="13" name="TextBox 59">
              <a:extLst>
                <a:ext uri="{FF2B5EF4-FFF2-40B4-BE49-F238E27FC236}">
                  <a16:creationId xmlns:a16="http://schemas.microsoft.com/office/drawing/2014/main" xmlns="" id="{7CDEF5AA-A2CC-44F9-A3FB-0BAFD536D6F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4"/>
                  </a:solidFill>
                </a:rPr>
                <a:t>输入标题文本</a:t>
              </a:r>
            </a:p>
          </p:txBody>
        </p:sp>
        <p:sp>
          <p:nvSpPr>
            <p:cNvPr id="14" name="TextBox 60">
              <a:extLst>
                <a:ext uri="{FF2B5EF4-FFF2-40B4-BE49-F238E27FC236}">
                  <a16:creationId xmlns:a16="http://schemas.microsoft.com/office/drawing/2014/main" xmlns="" id="{65BFC9DF-4FBC-405A-8970-1593FE26658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10" name="千图PPT彼岸天：ID 8661124库_组合 56">
            <a:extLst>
              <a:ext uri="{FF2B5EF4-FFF2-40B4-BE49-F238E27FC236}">
                <a16:creationId xmlns:a16="http://schemas.microsoft.com/office/drawing/2014/main" xmlns="" id="{CD1781EB-96BF-498C-85A5-0B06900FE07A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9431835" y="4881722"/>
            <a:ext cx="2041029" cy="857260"/>
            <a:chOff x="1732858" y="5001250"/>
            <a:chExt cx="2213143" cy="857260"/>
          </a:xfrm>
        </p:grpSpPr>
        <p:sp>
          <p:nvSpPr>
            <p:cNvPr id="11" name="TextBox 57">
              <a:extLst>
                <a:ext uri="{FF2B5EF4-FFF2-40B4-BE49-F238E27FC236}">
                  <a16:creationId xmlns:a16="http://schemas.microsoft.com/office/drawing/2014/main" xmlns="" id="{836B5E7B-0CF0-4AB0-8905-264E1F27F3B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5"/>
                  </a:solidFill>
                </a:rPr>
                <a:t>输入标题文本</a:t>
              </a:r>
            </a:p>
          </p:txBody>
        </p:sp>
        <p:sp>
          <p:nvSpPr>
            <p:cNvPr id="12" name="TextBox 58">
              <a:extLst>
                <a:ext uri="{FF2B5EF4-FFF2-40B4-BE49-F238E27FC236}">
                  <a16:creationId xmlns:a16="http://schemas.microsoft.com/office/drawing/2014/main" xmlns="" id="{AD2730AC-4BFA-43C1-9095-053494F450DC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74048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1">
            <a:extLst>
              <a:ext uri="{FF2B5EF4-FFF2-40B4-BE49-F238E27FC236}">
                <a16:creationId xmlns:a16="http://schemas.microsoft.com/office/drawing/2014/main" xmlns="" id="{F55528E9-00B1-4229-B67F-F0C9879523F1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3980358" y="1390650"/>
            <a:ext cx="4231285" cy="4076700"/>
            <a:chOff x="3980358" y="1790700"/>
            <a:chExt cx="4231285" cy="4076700"/>
          </a:xfrm>
        </p:grpSpPr>
        <p:sp>
          <p:nvSpPr>
            <p:cNvPr id="32" name="Freeform: Shape 2">
              <a:extLst>
                <a:ext uri="{FF2B5EF4-FFF2-40B4-BE49-F238E27FC236}">
                  <a16:creationId xmlns:a16="http://schemas.microsoft.com/office/drawing/2014/main" xmlns="" id="{397ADBB2-79DE-47C2-92E5-12EFB655B2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0358" y="1790700"/>
              <a:ext cx="2047932" cy="1892069"/>
            </a:xfrm>
            <a:custGeom>
              <a:avLst/>
              <a:gdLst/>
              <a:ahLst/>
              <a:cxnLst>
                <a:cxn ang="0">
                  <a:pos x="1619" y="0"/>
                </a:cxn>
                <a:cxn ang="0">
                  <a:pos x="1619" y="1011"/>
                </a:cxn>
                <a:cxn ang="0">
                  <a:pos x="954" y="1496"/>
                </a:cxn>
                <a:cxn ang="0">
                  <a:pos x="0" y="1180"/>
                </a:cxn>
                <a:cxn ang="0">
                  <a:pos x="1619" y="0"/>
                </a:cxn>
              </a:cxnLst>
              <a:rect l="0" t="0" r="r" b="b"/>
              <a:pathLst>
                <a:path w="1619" h="1496">
                  <a:moveTo>
                    <a:pt x="1619" y="0"/>
                  </a:moveTo>
                  <a:lnTo>
                    <a:pt x="1619" y="1011"/>
                  </a:lnTo>
                  <a:lnTo>
                    <a:pt x="954" y="1496"/>
                  </a:lnTo>
                  <a:lnTo>
                    <a:pt x="0" y="1180"/>
                  </a:lnTo>
                  <a:lnTo>
                    <a:pt x="1619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38100" dist="25400" dir="5400000" algn="t" rotWithShape="0">
                <a:srgbClr val="000000">
                  <a:alpha val="26667"/>
                </a:srgb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Freeform: Shape 3">
              <a:extLst>
                <a:ext uri="{FF2B5EF4-FFF2-40B4-BE49-F238E27FC236}">
                  <a16:creationId xmlns:a16="http://schemas.microsoft.com/office/drawing/2014/main" xmlns="" id="{9421C79F-9086-4475-BBC6-1AD36A29289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9427" y="2548325"/>
              <a:ext cx="1392695" cy="1138277"/>
            </a:xfrm>
            <a:custGeom>
              <a:avLst/>
              <a:gdLst>
                <a:gd name="T0" fmla="*/ 771 w 1101"/>
                <a:gd name="T1" fmla="*/ 657 h 900"/>
                <a:gd name="T2" fmla="*/ 1101 w 1101"/>
                <a:gd name="T3" fmla="*/ 415 h 900"/>
                <a:gd name="T4" fmla="*/ 1101 w 1101"/>
                <a:gd name="T5" fmla="*/ 0 h 900"/>
                <a:gd name="T6" fmla="*/ 560 w 1101"/>
                <a:gd name="T7" fmla="*/ 370 h 900"/>
                <a:gd name="T8" fmla="*/ 0 w 1101"/>
                <a:gd name="T9" fmla="*/ 755 h 900"/>
                <a:gd name="T10" fmla="*/ 436 w 1101"/>
                <a:gd name="T11" fmla="*/ 900 h 900"/>
                <a:gd name="T12" fmla="*/ 771 w 1101"/>
                <a:gd name="T13" fmla="*/ 657 h 9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01" h="900">
                  <a:moveTo>
                    <a:pt x="771" y="657"/>
                  </a:moveTo>
                  <a:lnTo>
                    <a:pt x="1101" y="415"/>
                  </a:lnTo>
                  <a:lnTo>
                    <a:pt x="1101" y="0"/>
                  </a:lnTo>
                  <a:lnTo>
                    <a:pt x="560" y="370"/>
                  </a:lnTo>
                  <a:lnTo>
                    <a:pt x="0" y="755"/>
                  </a:lnTo>
                  <a:lnTo>
                    <a:pt x="436" y="900"/>
                  </a:lnTo>
                  <a:lnTo>
                    <a:pt x="771" y="657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Freeform: Shape 4">
              <a:extLst>
                <a:ext uri="{FF2B5EF4-FFF2-40B4-BE49-F238E27FC236}">
                  <a16:creationId xmlns:a16="http://schemas.microsoft.com/office/drawing/2014/main" xmlns="" id="{D2760B1D-04C2-4A46-9FA7-DB134E18DD7D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4548" y="1790700"/>
              <a:ext cx="2067095" cy="1904845"/>
            </a:xfrm>
            <a:custGeom>
              <a:avLst/>
              <a:gdLst/>
              <a:ahLst/>
              <a:cxnLst>
                <a:cxn ang="0">
                  <a:pos x="1634" y="1189"/>
                </a:cxn>
                <a:cxn ang="0">
                  <a:pos x="680" y="1506"/>
                </a:cxn>
                <a:cxn ang="0">
                  <a:pos x="0" y="1011"/>
                </a:cxn>
                <a:cxn ang="0">
                  <a:pos x="0" y="0"/>
                </a:cxn>
                <a:cxn ang="0">
                  <a:pos x="1634" y="1189"/>
                </a:cxn>
              </a:cxnLst>
              <a:rect l="0" t="0" r="r" b="b"/>
              <a:pathLst>
                <a:path w="1634" h="1506">
                  <a:moveTo>
                    <a:pt x="1634" y="1189"/>
                  </a:moveTo>
                  <a:lnTo>
                    <a:pt x="680" y="1506"/>
                  </a:lnTo>
                  <a:lnTo>
                    <a:pt x="0" y="1011"/>
                  </a:lnTo>
                  <a:lnTo>
                    <a:pt x="0" y="0"/>
                  </a:lnTo>
                  <a:lnTo>
                    <a:pt x="1634" y="1189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38100" dist="25400" dir="5400000" algn="t" rotWithShape="0">
                <a:prstClr val="black">
                  <a:alpha val="27000"/>
                </a:prst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Freeform: Shape 5">
              <a:extLst>
                <a:ext uri="{FF2B5EF4-FFF2-40B4-BE49-F238E27FC236}">
                  <a16:creationId xmlns:a16="http://schemas.microsoft.com/office/drawing/2014/main" xmlns="" id="{1DAEFA8C-35FD-4BA4-943F-B885D026497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1993" y="2548375"/>
              <a:ext cx="1408437" cy="1151002"/>
            </a:xfrm>
            <a:custGeom>
              <a:avLst/>
              <a:gdLst>
                <a:gd name="T0" fmla="*/ 680 w 1113"/>
                <a:gd name="T1" fmla="*/ 910 h 910"/>
                <a:gd name="T2" fmla="*/ 1113 w 1113"/>
                <a:gd name="T3" fmla="*/ 767 h 910"/>
                <a:gd name="T4" fmla="*/ 537 w 1113"/>
                <a:gd name="T5" fmla="*/ 368 h 910"/>
                <a:gd name="T6" fmla="*/ 0 w 1113"/>
                <a:gd name="T7" fmla="*/ 0 h 910"/>
                <a:gd name="T8" fmla="*/ 0 w 1113"/>
                <a:gd name="T9" fmla="*/ 415 h 910"/>
                <a:gd name="T10" fmla="*/ 321 w 1113"/>
                <a:gd name="T11" fmla="*/ 650 h 910"/>
                <a:gd name="T12" fmla="*/ 680 w 1113"/>
                <a:gd name="T13" fmla="*/ 910 h 9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13" h="910">
                  <a:moveTo>
                    <a:pt x="680" y="910"/>
                  </a:moveTo>
                  <a:lnTo>
                    <a:pt x="1113" y="767"/>
                  </a:lnTo>
                  <a:lnTo>
                    <a:pt x="537" y="368"/>
                  </a:lnTo>
                  <a:lnTo>
                    <a:pt x="0" y="0"/>
                  </a:lnTo>
                  <a:lnTo>
                    <a:pt x="0" y="415"/>
                  </a:lnTo>
                  <a:lnTo>
                    <a:pt x="321" y="650"/>
                  </a:lnTo>
                  <a:lnTo>
                    <a:pt x="680" y="91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Freeform: Shape 6">
              <a:extLst>
                <a:ext uri="{FF2B5EF4-FFF2-40B4-BE49-F238E27FC236}">
                  <a16:creationId xmlns:a16="http://schemas.microsoft.com/office/drawing/2014/main" xmlns="" id="{ECA97A22-00EE-49E3-9078-D87340465C8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1124" y="3395318"/>
              <a:ext cx="1530519" cy="2360934"/>
            </a:xfrm>
            <a:custGeom>
              <a:avLst/>
              <a:gdLst/>
              <a:ahLst/>
              <a:cxnLst>
                <a:cxn ang="0">
                  <a:pos x="1210" y="0"/>
                </a:cxn>
                <a:cxn ang="0">
                  <a:pos x="603" y="1867"/>
                </a:cxn>
                <a:cxn ang="0">
                  <a:pos x="0" y="1077"/>
                </a:cxn>
                <a:cxn ang="0">
                  <a:pos x="247" y="319"/>
                </a:cxn>
                <a:cxn ang="0">
                  <a:pos x="1210" y="0"/>
                </a:cxn>
              </a:cxnLst>
              <a:rect l="0" t="0" r="r" b="b"/>
              <a:pathLst>
                <a:path w="1210" h="1867">
                  <a:moveTo>
                    <a:pt x="1210" y="0"/>
                  </a:moveTo>
                  <a:lnTo>
                    <a:pt x="603" y="1867"/>
                  </a:lnTo>
                  <a:lnTo>
                    <a:pt x="0" y="1077"/>
                  </a:lnTo>
                  <a:lnTo>
                    <a:pt x="247" y="319"/>
                  </a:lnTo>
                  <a:lnTo>
                    <a:pt x="1210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38100" dist="25400" dir="5400000" algn="t" rotWithShape="0">
                <a:prstClr val="black">
                  <a:alpha val="27000"/>
                </a:prst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Freeform: Shape 7">
              <a:extLst>
                <a:ext uri="{FF2B5EF4-FFF2-40B4-BE49-F238E27FC236}">
                  <a16:creationId xmlns:a16="http://schemas.microsoft.com/office/drawing/2014/main" xmlns="" id="{A779C083-76AB-46A8-8AAA-70CE42B1879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1124" y="3624202"/>
              <a:ext cx="842418" cy="1633811"/>
            </a:xfrm>
            <a:custGeom>
              <a:avLst/>
              <a:gdLst>
                <a:gd name="T0" fmla="*/ 122 w 666"/>
                <a:gd name="T1" fmla="*/ 518 h 1292"/>
                <a:gd name="T2" fmla="*/ 0 w 666"/>
                <a:gd name="T3" fmla="*/ 896 h 1292"/>
                <a:gd name="T4" fmla="*/ 301 w 666"/>
                <a:gd name="T5" fmla="*/ 1292 h 1292"/>
                <a:gd name="T6" fmla="*/ 488 w 666"/>
                <a:gd name="T7" fmla="*/ 633 h 1292"/>
                <a:gd name="T8" fmla="*/ 666 w 666"/>
                <a:gd name="T9" fmla="*/ 0 h 1292"/>
                <a:gd name="T10" fmla="*/ 247 w 666"/>
                <a:gd name="T11" fmla="*/ 138 h 1292"/>
                <a:gd name="T12" fmla="*/ 122 w 666"/>
                <a:gd name="T13" fmla="*/ 518 h 12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66" h="1292">
                  <a:moveTo>
                    <a:pt x="122" y="518"/>
                  </a:moveTo>
                  <a:lnTo>
                    <a:pt x="0" y="896"/>
                  </a:lnTo>
                  <a:lnTo>
                    <a:pt x="301" y="1292"/>
                  </a:lnTo>
                  <a:lnTo>
                    <a:pt x="488" y="633"/>
                  </a:lnTo>
                  <a:lnTo>
                    <a:pt x="666" y="0"/>
                  </a:lnTo>
                  <a:lnTo>
                    <a:pt x="247" y="138"/>
                  </a:lnTo>
                  <a:lnTo>
                    <a:pt x="122" y="518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Freeform: Shape 8">
              <a:extLst>
                <a:ext uri="{FF2B5EF4-FFF2-40B4-BE49-F238E27FC236}">
                  <a16:creationId xmlns:a16="http://schemas.microsoft.com/office/drawing/2014/main" xmlns="" id="{5CE23540-0189-43E0-A240-2F6F5B2FF09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0358" y="3394040"/>
              <a:ext cx="1529241" cy="2436310"/>
            </a:xfrm>
            <a:custGeom>
              <a:avLst/>
              <a:gdLst/>
              <a:ahLst/>
              <a:cxnLst>
                <a:cxn ang="0">
                  <a:pos x="1209" y="1081"/>
                </a:cxn>
                <a:cxn ang="0">
                  <a:pos x="626" y="1927"/>
                </a:cxn>
                <a:cxn ang="0">
                  <a:pos x="0" y="0"/>
                </a:cxn>
                <a:cxn ang="0">
                  <a:pos x="963" y="321"/>
                </a:cxn>
                <a:cxn ang="0">
                  <a:pos x="1209" y="1081"/>
                </a:cxn>
              </a:cxnLst>
              <a:rect l="0" t="0" r="r" b="b"/>
              <a:pathLst>
                <a:path w="1209" h="1927">
                  <a:moveTo>
                    <a:pt x="1209" y="1081"/>
                  </a:moveTo>
                  <a:lnTo>
                    <a:pt x="626" y="1927"/>
                  </a:lnTo>
                  <a:lnTo>
                    <a:pt x="0" y="0"/>
                  </a:lnTo>
                  <a:lnTo>
                    <a:pt x="963" y="321"/>
                  </a:lnTo>
                  <a:lnTo>
                    <a:pt x="1209" y="1081"/>
                  </a:lnTo>
                  <a:close/>
                </a:path>
              </a:pathLst>
            </a:custGeom>
            <a:solidFill>
              <a:schemeClr val="accent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38100" dist="25400" dir="5400000" algn="t" rotWithShape="0">
                <a:prstClr val="black">
                  <a:alpha val="27000"/>
                </a:prst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Freeform: Shape 9">
              <a:extLst>
                <a:ext uri="{FF2B5EF4-FFF2-40B4-BE49-F238E27FC236}">
                  <a16:creationId xmlns:a16="http://schemas.microsoft.com/office/drawing/2014/main" xmlns="" id="{D4BB8689-3CF2-48C1-8EB8-726B1F4A0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5328" y="3603914"/>
              <a:ext cx="894271" cy="1692901"/>
            </a:xfrm>
            <a:custGeom>
              <a:avLst/>
              <a:gdLst>
                <a:gd name="T0" fmla="*/ 586 w 707"/>
                <a:gd name="T1" fmla="*/ 535 h 1339"/>
                <a:gd name="T2" fmla="*/ 461 w 707"/>
                <a:gd name="T3" fmla="*/ 155 h 1339"/>
                <a:gd name="T4" fmla="*/ 0 w 707"/>
                <a:gd name="T5" fmla="*/ 0 h 1339"/>
                <a:gd name="T6" fmla="*/ 203 w 707"/>
                <a:gd name="T7" fmla="*/ 657 h 1339"/>
                <a:gd name="T8" fmla="*/ 417 w 707"/>
                <a:gd name="T9" fmla="*/ 1339 h 1339"/>
                <a:gd name="T10" fmla="*/ 707 w 707"/>
                <a:gd name="T11" fmla="*/ 915 h 1339"/>
                <a:gd name="T12" fmla="*/ 586 w 707"/>
                <a:gd name="T13" fmla="*/ 535 h 133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07" h="1339">
                  <a:moveTo>
                    <a:pt x="586" y="535"/>
                  </a:moveTo>
                  <a:lnTo>
                    <a:pt x="461" y="155"/>
                  </a:lnTo>
                  <a:lnTo>
                    <a:pt x="0" y="0"/>
                  </a:lnTo>
                  <a:lnTo>
                    <a:pt x="203" y="657"/>
                  </a:lnTo>
                  <a:lnTo>
                    <a:pt x="417" y="1339"/>
                  </a:lnTo>
                  <a:lnTo>
                    <a:pt x="707" y="915"/>
                  </a:lnTo>
                  <a:lnTo>
                    <a:pt x="586" y="535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Freeform: Shape 10">
              <a:extLst>
                <a:ext uri="{FF2B5EF4-FFF2-40B4-BE49-F238E27FC236}">
                  <a16:creationId xmlns:a16="http://schemas.microsoft.com/office/drawing/2014/main" xmlns="" id="{0B3255B7-C372-4F8B-B59C-9F68C257E1A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4431" y="4831297"/>
              <a:ext cx="2528295" cy="1036103"/>
            </a:xfrm>
            <a:custGeom>
              <a:avLst/>
              <a:gdLst/>
              <a:ahLst/>
              <a:cxnLst>
                <a:cxn ang="0">
                  <a:pos x="1999" y="819"/>
                </a:cxn>
                <a:cxn ang="0">
                  <a:pos x="0" y="819"/>
                </a:cxn>
                <a:cxn ang="0">
                  <a:pos x="567" y="0"/>
                </a:cxn>
                <a:cxn ang="0">
                  <a:pos x="1373" y="0"/>
                </a:cxn>
                <a:cxn ang="0">
                  <a:pos x="1999" y="819"/>
                </a:cxn>
              </a:cxnLst>
              <a:rect l="0" t="0" r="r" b="b"/>
              <a:pathLst>
                <a:path w="1999" h="819">
                  <a:moveTo>
                    <a:pt x="1999" y="819"/>
                  </a:moveTo>
                  <a:lnTo>
                    <a:pt x="0" y="819"/>
                  </a:lnTo>
                  <a:lnTo>
                    <a:pt x="567" y="0"/>
                  </a:lnTo>
                  <a:lnTo>
                    <a:pt x="1373" y="0"/>
                  </a:lnTo>
                  <a:lnTo>
                    <a:pt x="1999" y="819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38100" dist="25400" dir="5400000" algn="t" rotWithShape="0">
                <a:prstClr val="black">
                  <a:alpha val="27000"/>
                </a:prst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Freeform: Shape 11">
              <a:extLst>
                <a:ext uri="{FF2B5EF4-FFF2-40B4-BE49-F238E27FC236}">
                  <a16:creationId xmlns:a16="http://schemas.microsoft.com/office/drawing/2014/main" xmlns="" id="{57901A6F-AF00-4991-A998-628E65CBD4A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362" y="4831297"/>
              <a:ext cx="1777015" cy="519950"/>
            </a:xfrm>
            <a:custGeom>
              <a:avLst/>
              <a:gdLst>
                <a:gd name="T0" fmla="*/ 718 w 1405"/>
                <a:gd name="T1" fmla="*/ 0 h 411"/>
                <a:gd name="T2" fmla="*/ 284 w 1405"/>
                <a:gd name="T3" fmla="*/ 0 h 411"/>
                <a:gd name="T4" fmla="*/ 0 w 1405"/>
                <a:gd name="T5" fmla="*/ 411 h 411"/>
                <a:gd name="T6" fmla="*/ 718 w 1405"/>
                <a:gd name="T7" fmla="*/ 411 h 411"/>
                <a:gd name="T8" fmla="*/ 1405 w 1405"/>
                <a:gd name="T9" fmla="*/ 411 h 411"/>
                <a:gd name="T10" fmla="*/ 1090 w 1405"/>
                <a:gd name="T11" fmla="*/ 0 h 411"/>
                <a:gd name="T12" fmla="*/ 718 w 1405"/>
                <a:gd name="T13" fmla="*/ 0 h 4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05" h="411">
                  <a:moveTo>
                    <a:pt x="718" y="0"/>
                  </a:moveTo>
                  <a:lnTo>
                    <a:pt x="284" y="0"/>
                  </a:lnTo>
                  <a:lnTo>
                    <a:pt x="0" y="411"/>
                  </a:lnTo>
                  <a:lnTo>
                    <a:pt x="718" y="411"/>
                  </a:lnTo>
                  <a:lnTo>
                    <a:pt x="1405" y="411"/>
                  </a:lnTo>
                  <a:lnTo>
                    <a:pt x="1090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Oval 12">
              <a:extLst>
                <a:ext uri="{FF2B5EF4-FFF2-40B4-BE49-F238E27FC236}">
                  <a16:creationId xmlns:a16="http://schemas.microsoft.com/office/drawing/2014/main" xmlns="" id="{66E157F8-C002-491D-A8BD-C28E1FE7EEAC}"/>
                </a:ext>
              </a:extLst>
            </p:cNvPr>
            <p:cNvSpPr/>
            <p:nvPr/>
          </p:nvSpPr>
          <p:spPr>
            <a:xfrm>
              <a:off x="5096793" y="2686589"/>
              <a:ext cx="477962" cy="477962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600" b="1">
                  <a:solidFill>
                    <a:schemeClr val="accent1"/>
                  </a:solidFill>
                </a:rPr>
                <a:t>1</a:t>
              </a:r>
            </a:p>
          </p:txBody>
        </p:sp>
        <p:sp>
          <p:nvSpPr>
            <p:cNvPr id="43" name="Oval 13">
              <a:extLst>
                <a:ext uri="{FF2B5EF4-FFF2-40B4-BE49-F238E27FC236}">
                  <a16:creationId xmlns:a16="http://schemas.microsoft.com/office/drawing/2014/main" xmlns="" id="{F827CCC0-5FA3-43BB-B876-0EEE902DBC99}"/>
                </a:ext>
              </a:extLst>
            </p:cNvPr>
            <p:cNvSpPr/>
            <p:nvPr/>
          </p:nvSpPr>
          <p:spPr>
            <a:xfrm>
              <a:off x="6585964" y="2686589"/>
              <a:ext cx="477962" cy="477962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600" b="1">
                  <a:solidFill>
                    <a:schemeClr val="accent3"/>
                  </a:solidFill>
                </a:rPr>
                <a:t>2</a:t>
              </a:r>
            </a:p>
          </p:txBody>
        </p:sp>
        <p:sp>
          <p:nvSpPr>
            <p:cNvPr id="44" name="Oval 14">
              <a:extLst>
                <a:ext uri="{FF2B5EF4-FFF2-40B4-BE49-F238E27FC236}">
                  <a16:creationId xmlns:a16="http://schemas.microsoft.com/office/drawing/2014/main" xmlns="" id="{D664D66D-17CD-45B7-9819-FBDFBE2D422D}"/>
                </a:ext>
              </a:extLst>
            </p:cNvPr>
            <p:cNvSpPr/>
            <p:nvPr/>
          </p:nvSpPr>
          <p:spPr>
            <a:xfrm>
              <a:off x="7102333" y="4134780"/>
              <a:ext cx="477962" cy="477962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600" b="1">
                  <a:solidFill>
                    <a:schemeClr val="accent2"/>
                  </a:solidFill>
                </a:rPr>
                <a:t>3</a:t>
              </a:r>
            </a:p>
          </p:txBody>
        </p:sp>
        <p:sp>
          <p:nvSpPr>
            <p:cNvPr id="45" name="Oval 15">
              <a:extLst>
                <a:ext uri="{FF2B5EF4-FFF2-40B4-BE49-F238E27FC236}">
                  <a16:creationId xmlns:a16="http://schemas.microsoft.com/office/drawing/2014/main" xmlns="" id="{002F32F2-A90D-424E-8E5F-0BF92C95D14A}"/>
                </a:ext>
              </a:extLst>
            </p:cNvPr>
            <p:cNvSpPr/>
            <p:nvPr/>
          </p:nvSpPr>
          <p:spPr>
            <a:xfrm>
              <a:off x="4639427" y="4134780"/>
              <a:ext cx="477962" cy="477962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600" b="1">
                  <a:solidFill>
                    <a:schemeClr val="accent5"/>
                  </a:solidFill>
                </a:rPr>
                <a:t>5</a:t>
              </a:r>
            </a:p>
          </p:txBody>
        </p:sp>
        <p:sp>
          <p:nvSpPr>
            <p:cNvPr id="46" name="Oval 16">
              <a:extLst>
                <a:ext uri="{FF2B5EF4-FFF2-40B4-BE49-F238E27FC236}">
                  <a16:creationId xmlns:a16="http://schemas.microsoft.com/office/drawing/2014/main" xmlns="" id="{EE39A88C-31DE-4C45-9DF2-DDC4C925CEC2}"/>
                </a:ext>
              </a:extLst>
            </p:cNvPr>
            <p:cNvSpPr/>
            <p:nvPr/>
          </p:nvSpPr>
          <p:spPr>
            <a:xfrm>
              <a:off x="5857019" y="5131361"/>
              <a:ext cx="477962" cy="477962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600" b="1">
                  <a:solidFill>
                    <a:schemeClr val="accent4"/>
                  </a:solidFill>
                </a:rPr>
                <a:t>4</a:t>
              </a:r>
            </a:p>
          </p:txBody>
        </p:sp>
      </p:grpSp>
      <p:grpSp>
        <p:nvGrpSpPr>
          <p:cNvPr id="5" name="千图PPT彼岸天：ID 8661124库_组合 53">
            <a:extLst>
              <a:ext uri="{FF2B5EF4-FFF2-40B4-BE49-F238E27FC236}">
                <a16:creationId xmlns:a16="http://schemas.microsoft.com/office/drawing/2014/main" xmlns="" id="{3F680A48-A233-4EFA-A413-9534B234C06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8170814" y="1697288"/>
            <a:ext cx="2749722" cy="3463424"/>
            <a:chOff x="8170814" y="1912116"/>
            <a:chExt cx="2749722" cy="3463424"/>
          </a:xfrm>
        </p:grpSpPr>
        <p:grpSp>
          <p:nvGrpSpPr>
            <p:cNvPr id="20" name="Group 54">
              <a:extLst>
                <a:ext uri="{FF2B5EF4-FFF2-40B4-BE49-F238E27FC236}">
                  <a16:creationId xmlns:a16="http://schemas.microsoft.com/office/drawing/2014/main" xmlns="" id="{49935FEE-AB31-4462-B820-9CA69B5DFDCF}"/>
                </a:ext>
              </a:extLst>
            </p:cNvPr>
            <p:cNvGrpSpPr/>
            <p:nvPr/>
          </p:nvGrpSpPr>
          <p:grpSpPr>
            <a:xfrm>
              <a:off x="8170814" y="1912116"/>
              <a:ext cx="2611177" cy="3463424"/>
              <a:chOff x="1193500" y="1491637"/>
              <a:chExt cx="3761195" cy="3463424"/>
            </a:xfrm>
          </p:grpSpPr>
          <p:grpSp>
            <p:nvGrpSpPr>
              <p:cNvPr id="23" name="Group 57">
                <a:extLst>
                  <a:ext uri="{FF2B5EF4-FFF2-40B4-BE49-F238E27FC236}">
                    <a16:creationId xmlns:a16="http://schemas.microsoft.com/office/drawing/2014/main" xmlns="" id="{D25E6559-5656-45F9-A14C-8F767D53277B}"/>
                  </a:ext>
                </a:extLst>
              </p:cNvPr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30" name="TextBox 64">
                  <a:extLst>
                    <a:ext uri="{FF2B5EF4-FFF2-40B4-BE49-F238E27FC236}">
                      <a16:creationId xmlns:a16="http://schemas.microsoft.com/office/drawing/2014/main" xmlns="" id="{32B12511-2AEC-4715-8942-24AE9FD04360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endParaRPr lang="zh-CN" altLang="en-US" sz="1000" dirty="0"/>
                </a:p>
              </p:txBody>
            </p:sp>
            <p:sp>
              <p:nvSpPr>
                <p:cNvPr id="31" name="Rectangle 65">
                  <a:extLst>
                    <a:ext uri="{FF2B5EF4-FFF2-40B4-BE49-F238E27FC236}">
                      <a16:creationId xmlns:a16="http://schemas.microsoft.com/office/drawing/2014/main" xmlns="" id="{BF8B479A-A266-4863-BC7C-59A141D6B8F0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1"/>
                      </a:solidFill>
                    </a:rPr>
                    <a:t>输入标题文本</a:t>
                  </a:r>
                </a:p>
              </p:txBody>
            </p:sp>
          </p:grpSp>
          <p:grpSp>
            <p:nvGrpSpPr>
              <p:cNvPr id="24" name="Group 58">
                <a:extLst>
                  <a:ext uri="{FF2B5EF4-FFF2-40B4-BE49-F238E27FC236}">
                    <a16:creationId xmlns:a16="http://schemas.microsoft.com/office/drawing/2014/main" xmlns="" id="{9F15EBBA-A32A-45D9-B2F1-4F3D1F2E9FE7}"/>
                  </a:ext>
                </a:extLst>
              </p:cNvPr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8" name="TextBox 62">
                  <a:extLst>
                    <a:ext uri="{FF2B5EF4-FFF2-40B4-BE49-F238E27FC236}">
                      <a16:creationId xmlns:a16="http://schemas.microsoft.com/office/drawing/2014/main" xmlns="" id="{C20EC9E2-77D7-43FC-A696-529E98532E58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endParaRPr lang="zh-CN" altLang="en-US" sz="1000" dirty="0"/>
                </a:p>
              </p:txBody>
            </p:sp>
            <p:sp>
              <p:nvSpPr>
                <p:cNvPr id="29" name="Rectangle 63">
                  <a:extLst>
                    <a:ext uri="{FF2B5EF4-FFF2-40B4-BE49-F238E27FC236}">
                      <a16:creationId xmlns:a16="http://schemas.microsoft.com/office/drawing/2014/main" xmlns="" id="{B313A7F2-6166-4DC3-AAE3-C4400FB506F9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2"/>
                      </a:solidFill>
                    </a:rPr>
                    <a:t>输入标题文本</a:t>
                  </a:r>
                </a:p>
              </p:txBody>
            </p:sp>
          </p:grpSp>
          <p:grpSp>
            <p:nvGrpSpPr>
              <p:cNvPr id="25" name="Group 59">
                <a:extLst>
                  <a:ext uri="{FF2B5EF4-FFF2-40B4-BE49-F238E27FC236}">
                    <a16:creationId xmlns:a16="http://schemas.microsoft.com/office/drawing/2014/main" xmlns="" id="{E6D0E32C-160C-4CA6-9FEE-4AA61E1D1572}"/>
                  </a:ext>
                </a:extLst>
              </p:cNvPr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6" name="TextBox 60">
                  <a:extLst>
                    <a:ext uri="{FF2B5EF4-FFF2-40B4-BE49-F238E27FC236}">
                      <a16:creationId xmlns:a16="http://schemas.microsoft.com/office/drawing/2014/main" xmlns="" id="{412C659E-D6CB-426E-B1FD-DBB2BA02B020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endParaRPr lang="zh-CN" altLang="en-US" sz="1000" dirty="0"/>
                </a:p>
              </p:txBody>
            </p:sp>
            <p:sp>
              <p:nvSpPr>
                <p:cNvPr id="27" name="Rectangle 61">
                  <a:extLst>
                    <a:ext uri="{FF2B5EF4-FFF2-40B4-BE49-F238E27FC236}">
                      <a16:creationId xmlns:a16="http://schemas.microsoft.com/office/drawing/2014/main" xmlns="" id="{57888731-F010-4334-BF33-1733FA4BF22B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5"/>
                      </a:solidFill>
                    </a:rPr>
                    <a:t>输入标题文本</a:t>
                  </a:r>
                </a:p>
              </p:txBody>
            </p:sp>
          </p:grpSp>
        </p:grpSp>
        <p:cxnSp>
          <p:nvCxnSpPr>
            <p:cNvPr id="21" name="Straight Connector 55">
              <a:extLst>
                <a:ext uri="{FF2B5EF4-FFF2-40B4-BE49-F238E27FC236}">
                  <a16:creationId xmlns:a16="http://schemas.microsoft.com/office/drawing/2014/main" xmlns="" id="{4120F2E1-DB7C-422C-8EB3-730CBC3257E3}"/>
                </a:ext>
              </a:extLst>
            </p:cNvPr>
            <p:cNvCxnSpPr/>
            <p:nvPr/>
          </p:nvCxnSpPr>
          <p:spPr>
            <a:xfrm>
              <a:off x="8472264" y="2924944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56">
              <a:extLst>
                <a:ext uri="{FF2B5EF4-FFF2-40B4-BE49-F238E27FC236}">
                  <a16:creationId xmlns:a16="http://schemas.microsoft.com/office/drawing/2014/main" xmlns="" id="{63D7C12B-6123-4F58-967E-26FAFE0E9E86}"/>
                </a:ext>
              </a:extLst>
            </p:cNvPr>
            <p:cNvCxnSpPr/>
            <p:nvPr/>
          </p:nvCxnSpPr>
          <p:spPr>
            <a:xfrm>
              <a:off x="8472264" y="4263691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千图PPT彼岸天：ID 8661124库_组合 66">
            <a:extLst>
              <a:ext uri="{FF2B5EF4-FFF2-40B4-BE49-F238E27FC236}">
                <a16:creationId xmlns:a16="http://schemas.microsoft.com/office/drawing/2014/main" xmlns="" id="{329D033A-550F-4CFC-9682-95E3F55AEA02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1307468" y="1697288"/>
            <a:ext cx="2713719" cy="3463424"/>
            <a:chOff x="1307468" y="1697288"/>
            <a:chExt cx="2713719" cy="3463424"/>
          </a:xfrm>
        </p:grpSpPr>
        <p:grpSp>
          <p:nvGrpSpPr>
            <p:cNvPr id="7" name="Group 67">
              <a:extLst>
                <a:ext uri="{FF2B5EF4-FFF2-40B4-BE49-F238E27FC236}">
                  <a16:creationId xmlns:a16="http://schemas.microsoft.com/office/drawing/2014/main" xmlns="" id="{013F0BBB-F5D9-4B8E-9BCC-D13376D22212}"/>
                </a:ext>
              </a:extLst>
            </p:cNvPr>
            <p:cNvGrpSpPr/>
            <p:nvPr/>
          </p:nvGrpSpPr>
          <p:grpSpPr>
            <a:xfrm>
              <a:off x="1410010" y="1697288"/>
              <a:ext cx="2611177" cy="3463424"/>
              <a:chOff x="1193500" y="1491637"/>
              <a:chExt cx="3761195" cy="3463424"/>
            </a:xfrm>
          </p:grpSpPr>
          <p:grpSp>
            <p:nvGrpSpPr>
              <p:cNvPr id="11" name="Group 71">
                <a:extLst>
                  <a:ext uri="{FF2B5EF4-FFF2-40B4-BE49-F238E27FC236}">
                    <a16:creationId xmlns:a16="http://schemas.microsoft.com/office/drawing/2014/main" xmlns="" id="{32484E47-18A5-4497-B916-0B7434EE4CB0}"/>
                  </a:ext>
                </a:extLst>
              </p:cNvPr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8" name="TextBox 78">
                  <a:extLst>
                    <a:ext uri="{FF2B5EF4-FFF2-40B4-BE49-F238E27FC236}">
                      <a16:creationId xmlns:a16="http://schemas.microsoft.com/office/drawing/2014/main" xmlns="" id="{D9F7AB53-C393-4A85-8EDD-5E5DD354FA20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endParaRPr lang="zh-CN" altLang="en-US" sz="1000" dirty="0"/>
                </a:p>
              </p:txBody>
            </p:sp>
            <p:sp>
              <p:nvSpPr>
                <p:cNvPr id="19" name="Rectangle 79">
                  <a:extLst>
                    <a:ext uri="{FF2B5EF4-FFF2-40B4-BE49-F238E27FC236}">
                      <a16:creationId xmlns:a16="http://schemas.microsoft.com/office/drawing/2014/main" xmlns="" id="{90B45DC8-49A2-4D8B-B576-5D2EA604899B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chemeClr val="accent1"/>
                      </a:solidFill>
                    </a:rPr>
                    <a:t>输入标题文本</a:t>
                  </a:r>
                </a:p>
              </p:txBody>
            </p:sp>
          </p:grpSp>
          <p:grpSp>
            <p:nvGrpSpPr>
              <p:cNvPr id="12" name="Group 72">
                <a:extLst>
                  <a:ext uri="{FF2B5EF4-FFF2-40B4-BE49-F238E27FC236}">
                    <a16:creationId xmlns:a16="http://schemas.microsoft.com/office/drawing/2014/main" xmlns="" id="{1E2DE4EF-E9A2-4A3F-AE8F-01293EB0A38A}"/>
                  </a:ext>
                </a:extLst>
              </p:cNvPr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6" name="TextBox 76">
                  <a:extLst>
                    <a:ext uri="{FF2B5EF4-FFF2-40B4-BE49-F238E27FC236}">
                      <a16:creationId xmlns:a16="http://schemas.microsoft.com/office/drawing/2014/main" xmlns="" id="{1973D6E1-696B-4326-83E0-3056D6F950FD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endParaRPr lang="zh-CN" altLang="en-US" sz="1000" dirty="0"/>
                </a:p>
              </p:txBody>
            </p:sp>
            <p:sp>
              <p:nvSpPr>
                <p:cNvPr id="17" name="Rectangle 77">
                  <a:extLst>
                    <a:ext uri="{FF2B5EF4-FFF2-40B4-BE49-F238E27FC236}">
                      <a16:creationId xmlns:a16="http://schemas.microsoft.com/office/drawing/2014/main" xmlns="" id="{039A36F6-4BAD-43D0-ACDA-D5B7EDF42707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chemeClr val="accent2"/>
                      </a:solidFill>
                    </a:rPr>
                    <a:t>输入标题文本</a:t>
                  </a:r>
                </a:p>
              </p:txBody>
            </p:sp>
          </p:grpSp>
          <p:grpSp>
            <p:nvGrpSpPr>
              <p:cNvPr id="13" name="Group 73">
                <a:extLst>
                  <a:ext uri="{FF2B5EF4-FFF2-40B4-BE49-F238E27FC236}">
                    <a16:creationId xmlns:a16="http://schemas.microsoft.com/office/drawing/2014/main" xmlns="" id="{5CCAD80B-E0E7-43FD-9422-73FD59CD2D5B}"/>
                  </a:ext>
                </a:extLst>
              </p:cNvPr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4" name="TextBox 74">
                  <a:extLst>
                    <a:ext uri="{FF2B5EF4-FFF2-40B4-BE49-F238E27FC236}">
                      <a16:creationId xmlns:a16="http://schemas.microsoft.com/office/drawing/2014/main" xmlns="" id="{A75BC136-2060-4E0D-B57E-6E4D215BFE13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endParaRPr lang="zh-CN" altLang="en-US" sz="1000" dirty="0"/>
                </a:p>
              </p:txBody>
            </p:sp>
            <p:sp>
              <p:nvSpPr>
                <p:cNvPr id="15" name="Rectangle 75">
                  <a:extLst>
                    <a:ext uri="{FF2B5EF4-FFF2-40B4-BE49-F238E27FC236}">
                      <a16:creationId xmlns:a16="http://schemas.microsoft.com/office/drawing/2014/main" xmlns="" id="{B3E26844-AF1A-4D11-8DFC-764A4FD208A6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chemeClr val="accent5"/>
                      </a:solidFill>
                    </a:rPr>
                    <a:t>输入标题文本</a:t>
                  </a:r>
                </a:p>
              </p:txBody>
            </p:sp>
          </p:grpSp>
        </p:grpSp>
        <p:grpSp>
          <p:nvGrpSpPr>
            <p:cNvPr id="8" name="Group 68">
              <a:extLst>
                <a:ext uri="{FF2B5EF4-FFF2-40B4-BE49-F238E27FC236}">
                  <a16:creationId xmlns:a16="http://schemas.microsoft.com/office/drawing/2014/main" xmlns="" id="{118A2697-B954-427E-B7F3-418F110A368A}"/>
                </a:ext>
              </a:extLst>
            </p:cNvPr>
            <p:cNvGrpSpPr/>
            <p:nvPr/>
          </p:nvGrpSpPr>
          <p:grpSpPr>
            <a:xfrm>
              <a:off x="1307468" y="2710116"/>
              <a:ext cx="2448272" cy="1338747"/>
              <a:chOff x="1307468" y="2924944"/>
              <a:chExt cx="2448272" cy="1338747"/>
            </a:xfrm>
          </p:grpSpPr>
          <p:cxnSp>
            <p:nvCxnSpPr>
              <p:cNvPr id="9" name="Straight Connector 69">
                <a:extLst>
                  <a:ext uri="{FF2B5EF4-FFF2-40B4-BE49-F238E27FC236}">
                    <a16:creationId xmlns:a16="http://schemas.microsoft.com/office/drawing/2014/main" xmlns="" id="{DDEE988C-0635-415A-8616-4393C928E26D}"/>
                  </a:ext>
                </a:extLst>
              </p:cNvPr>
              <p:cNvCxnSpPr/>
              <p:nvPr/>
            </p:nvCxnSpPr>
            <p:spPr>
              <a:xfrm>
                <a:off x="1307468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70">
                <a:extLst>
                  <a:ext uri="{FF2B5EF4-FFF2-40B4-BE49-F238E27FC236}">
                    <a16:creationId xmlns:a16="http://schemas.microsoft.com/office/drawing/2014/main" xmlns="" id="{C61A3CC7-7A5A-4BBD-B7AA-99AD200D8F64}"/>
                  </a:ext>
                </a:extLst>
              </p:cNvPr>
              <p:cNvCxnSpPr/>
              <p:nvPr/>
            </p:nvCxnSpPr>
            <p:spPr>
              <a:xfrm>
                <a:off x="1307468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978727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>
            <a:extLst>
              <a:ext uri="{FF2B5EF4-FFF2-40B4-BE49-F238E27FC236}">
                <a16:creationId xmlns:a16="http://schemas.microsoft.com/office/drawing/2014/main" xmlns="" id="{126ABB87-F626-4738-8BBE-BCA045B80829}"/>
              </a:ext>
            </a:extLst>
          </p:cNvPr>
          <p:cNvSpPr/>
          <p:nvPr/>
        </p:nvSpPr>
        <p:spPr>
          <a:xfrm>
            <a:off x="6096000" y="2879319"/>
            <a:ext cx="3816424" cy="633183"/>
          </a:xfrm>
          <a:prstGeom prst="roundRect">
            <a:avLst>
              <a:gd name="adj" fmla="val 0"/>
            </a:avLst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4000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0A06DF3C-DE8B-4E9E-8D14-2BAD37A7D7BD}"/>
              </a:ext>
            </a:extLst>
          </p:cNvPr>
          <p:cNvSpPr/>
          <p:nvPr/>
        </p:nvSpPr>
        <p:spPr>
          <a:xfrm>
            <a:off x="4313589" y="2623550"/>
            <a:ext cx="1587294" cy="14468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802" dirty="0">
                <a:ln w="6350">
                  <a:solidFill>
                    <a:srgbClr val="EFF6FC"/>
                  </a:solidFill>
                </a:ln>
                <a:solidFill>
                  <a:srgbClr val="404040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0 3</a:t>
            </a:r>
            <a:endParaRPr lang="zh-CN" altLang="en-US" sz="8802" dirty="0">
              <a:ln w="6350">
                <a:solidFill>
                  <a:srgbClr val="EFF6FC"/>
                </a:solidFill>
              </a:ln>
              <a:solidFill>
                <a:srgbClr val="404040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B35B71CD-EA8D-499C-B084-8BD68F9C276C}"/>
              </a:ext>
            </a:extLst>
          </p:cNvPr>
          <p:cNvSpPr/>
          <p:nvPr/>
        </p:nvSpPr>
        <p:spPr>
          <a:xfrm>
            <a:off x="6096000" y="3528903"/>
            <a:ext cx="532885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34"/>
              </a:lnSpc>
              <a:buClr>
                <a:schemeClr val="bg1">
                  <a:lumMod val="85000"/>
                </a:schemeClr>
              </a:buClr>
            </a:pPr>
            <a:r>
              <a:rPr lang="zh-CN" altLang="en-US" sz="16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请替换文字内容，点击添加相关标题文字</a:t>
            </a:r>
            <a:endParaRPr lang="en-US" altLang="zh-CN" sz="16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134"/>
              </a:lnSpc>
              <a:buClr>
                <a:schemeClr val="bg1">
                  <a:lumMod val="85000"/>
                </a:schemeClr>
              </a:buClr>
            </a:pPr>
            <a:r>
              <a:rPr lang="zh-CN" altLang="en-US" sz="16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请替换文字内容，点击添加相关标题文字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EE5C1F71-B224-4B24-96E7-A6CA10FE719E}"/>
              </a:ext>
            </a:extLst>
          </p:cNvPr>
          <p:cNvSpPr/>
          <p:nvPr/>
        </p:nvSpPr>
        <p:spPr>
          <a:xfrm>
            <a:off x="4367275" y="3872074"/>
            <a:ext cx="1587294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67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THREE</a:t>
            </a:r>
            <a:endParaRPr lang="zh-CN" altLang="en-US" sz="934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25503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1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 tmFilter="0,0; .5, 1; 1, 1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17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60000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3" grpId="0"/>
          <p:bldP spid="4" grpId="0"/>
          <p:bldP spid="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1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 tmFilter="0,0; .5, 1; 1, 1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17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3" grpId="0"/>
          <p:bldP spid="4" grpId="0"/>
          <p:bldP spid="5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PPT彼岸天：ID 8661124库_Freeform: Shape 23">
            <a:extLst>
              <a:ext uri="{FF2B5EF4-FFF2-40B4-BE49-F238E27FC236}">
                <a16:creationId xmlns:a16="http://schemas.microsoft.com/office/drawing/2014/main" xmlns="" id="{D8DC1962-4071-4F98-8264-177951768701}"/>
              </a:ext>
            </a:extLst>
          </p:cNvPr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3336639" y="1620101"/>
            <a:ext cx="2686572" cy="853430"/>
          </a:xfrm>
          <a:custGeom>
            <a:avLst/>
            <a:gdLst/>
            <a:ahLst/>
            <a:cxnLst>
              <a:cxn ang="0">
                <a:pos x="1110" y="0"/>
              </a:cxn>
              <a:cxn ang="0">
                <a:pos x="0" y="0"/>
              </a:cxn>
              <a:cxn ang="0">
                <a:pos x="0" y="419"/>
              </a:cxn>
              <a:cxn ang="0">
                <a:pos x="1319" y="419"/>
              </a:cxn>
              <a:cxn ang="0">
                <a:pos x="1110" y="0"/>
              </a:cxn>
            </a:cxnLst>
            <a:rect l="0" t="0" r="r" b="b"/>
            <a:pathLst>
              <a:path w="1319" h="419">
                <a:moveTo>
                  <a:pt x="1110" y="0"/>
                </a:moveTo>
                <a:lnTo>
                  <a:pt x="0" y="0"/>
                </a:lnTo>
                <a:lnTo>
                  <a:pt x="0" y="419"/>
                </a:lnTo>
                <a:lnTo>
                  <a:pt x="1319" y="419"/>
                </a:lnTo>
                <a:lnTo>
                  <a:pt x="111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none" lIns="288000" tIns="45720" rIns="91440" bIns="45720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zh-CN" altLang="en-US" b="1">
                <a:solidFill>
                  <a:srgbClr val="FFFFFF"/>
                </a:solidFill>
              </a:rPr>
              <a:t>关键词</a:t>
            </a:r>
          </a:p>
        </p:txBody>
      </p:sp>
      <p:sp>
        <p:nvSpPr>
          <p:cNvPr id="5" name="千图PPT彼岸天：ID 8661124库_Freeform: Shape 24">
            <a:extLst>
              <a:ext uri="{FF2B5EF4-FFF2-40B4-BE49-F238E27FC236}">
                <a16:creationId xmlns:a16="http://schemas.microsoft.com/office/drawing/2014/main" xmlns="" id="{BFB6B00F-F567-4319-BDA5-A208A6F891C5}"/>
              </a:ext>
            </a:extLst>
          </p:cNvPr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6202451" y="1620101"/>
            <a:ext cx="2686572" cy="853430"/>
          </a:xfrm>
          <a:custGeom>
            <a:avLst/>
            <a:gdLst/>
            <a:ahLst/>
            <a:cxnLst>
              <a:cxn ang="0">
                <a:pos x="209" y="0"/>
              </a:cxn>
              <a:cxn ang="0">
                <a:pos x="1319" y="0"/>
              </a:cxn>
              <a:cxn ang="0">
                <a:pos x="1319" y="419"/>
              </a:cxn>
              <a:cxn ang="0">
                <a:pos x="0" y="419"/>
              </a:cxn>
              <a:cxn ang="0">
                <a:pos x="209" y="0"/>
              </a:cxn>
            </a:cxnLst>
            <a:rect l="0" t="0" r="r" b="b"/>
            <a:pathLst>
              <a:path w="1319" h="419">
                <a:moveTo>
                  <a:pt x="209" y="0"/>
                </a:moveTo>
                <a:lnTo>
                  <a:pt x="1319" y="0"/>
                </a:lnTo>
                <a:lnTo>
                  <a:pt x="1319" y="419"/>
                </a:lnTo>
                <a:lnTo>
                  <a:pt x="0" y="419"/>
                </a:lnTo>
                <a:lnTo>
                  <a:pt x="209" y="0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none" lIns="900000" tIns="45720" rIns="360000" bIns="45720" anchor="ctr" anchorCtr="1" compatLnSpc="1">
            <a:prstTxWarp prst="textNoShape">
              <a:avLst/>
            </a:prstTxWarp>
            <a:normAutofit/>
          </a:bodyPr>
          <a:lstStyle/>
          <a:p>
            <a:pPr lvl="0" algn="ctr"/>
            <a:r>
              <a:rPr lang="zh-CN" altLang="en-US" b="1" dirty="0">
                <a:solidFill>
                  <a:srgbClr val="FFFFFF"/>
                </a:solidFill>
              </a:rPr>
              <a:t>关键词</a:t>
            </a:r>
          </a:p>
        </p:txBody>
      </p:sp>
      <p:sp>
        <p:nvSpPr>
          <p:cNvPr id="6" name="千图PPT彼岸天：ID 8661124库_Freeform: Shape 20">
            <a:extLst>
              <a:ext uri="{FF2B5EF4-FFF2-40B4-BE49-F238E27FC236}">
                <a16:creationId xmlns:a16="http://schemas.microsoft.com/office/drawing/2014/main" xmlns="" id="{33B5C169-FFDB-4769-A686-9FC18E06AF10}"/>
              </a:ext>
            </a:extLst>
          </p:cNvPr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4190069" y="4285659"/>
            <a:ext cx="3847561" cy="759736"/>
          </a:xfrm>
          <a:custGeom>
            <a:avLst/>
            <a:gdLst>
              <a:gd name="connsiteX0" fmla="*/ 0 w 3847561"/>
              <a:gd name="connsiteY0" fmla="*/ 0 h 759736"/>
              <a:gd name="connsiteX1" fmla="*/ 1926835 w 3847561"/>
              <a:gd name="connsiteY1" fmla="*/ 0 h 759736"/>
              <a:gd name="connsiteX2" fmla="*/ 3847561 w 3847561"/>
              <a:gd name="connsiteY2" fmla="*/ 0 h 759736"/>
              <a:gd name="connsiteX3" fmla="*/ 3328171 w 3847561"/>
              <a:gd name="connsiteY3" fmla="*/ 759736 h 759736"/>
              <a:gd name="connsiteX4" fmla="*/ 1926835 w 3847561"/>
              <a:gd name="connsiteY4" fmla="*/ 759736 h 759736"/>
              <a:gd name="connsiteX5" fmla="*/ 523464 w 3847561"/>
              <a:gd name="connsiteY5" fmla="*/ 759736 h 759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47561" h="759736">
                <a:moveTo>
                  <a:pt x="0" y="0"/>
                </a:moveTo>
                <a:lnTo>
                  <a:pt x="1926835" y="0"/>
                </a:lnTo>
                <a:lnTo>
                  <a:pt x="3847561" y="0"/>
                </a:lnTo>
                <a:lnTo>
                  <a:pt x="3328171" y="759736"/>
                </a:lnTo>
                <a:lnTo>
                  <a:pt x="1926835" y="759736"/>
                </a:lnTo>
                <a:lnTo>
                  <a:pt x="523464" y="759736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none" lIns="91440" tIns="45720" rIns="91440" bIns="45720" anchor="ctr" anchorCtr="0" compatLnSpc="1">
            <a:prstTxWarp prst="textNoShape">
              <a:avLst/>
            </a:prstTxWarp>
            <a:normAutofit/>
          </a:bodyPr>
          <a:lstStyle/>
          <a:p>
            <a:pPr lvl="0" algn="ctr"/>
            <a:r>
              <a:rPr lang="zh-CN" altLang="en-US" b="1" dirty="0">
                <a:solidFill>
                  <a:srgbClr val="FFFFFF"/>
                </a:solidFill>
              </a:rPr>
              <a:t>关键词</a:t>
            </a:r>
          </a:p>
        </p:txBody>
      </p:sp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xmlns="" id="{3668E29A-6185-41AC-AAA7-0D6CDF72C714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4190069" y="1620101"/>
            <a:ext cx="1833142" cy="2670277"/>
            <a:chOff x="4190069" y="1620101"/>
            <a:chExt cx="1833142" cy="2670277"/>
          </a:xfrm>
        </p:grpSpPr>
        <p:sp>
          <p:nvSpPr>
            <p:cNvPr id="8" name="Freeform: Shape 29">
              <a:extLst>
                <a:ext uri="{FF2B5EF4-FFF2-40B4-BE49-F238E27FC236}">
                  <a16:creationId xmlns:a16="http://schemas.microsoft.com/office/drawing/2014/main" xmlns="" id="{35FFDC73-B3E0-4955-A7B3-BCF640883D9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0069" y="1620101"/>
              <a:ext cx="1833142" cy="2670277"/>
            </a:xfrm>
            <a:custGeom>
              <a:avLst/>
              <a:gdLst/>
              <a:ahLst/>
              <a:cxnLst>
                <a:cxn ang="0">
                  <a:pos x="639" y="96"/>
                </a:cxn>
                <a:cxn ang="0">
                  <a:pos x="691" y="0"/>
                </a:cxn>
                <a:cxn ang="0">
                  <a:pos x="900" y="419"/>
                </a:cxn>
                <a:cxn ang="0">
                  <a:pos x="446" y="1311"/>
                </a:cxn>
                <a:cxn ang="0">
                  <a:pos x="0" y="1311"/>
                </a:cxn>
                <a:cxn ang="0">
                  <a:pos x="639" y="96"/>
                </a:cxn>
              </a:cxnLst>
              <a:rect l="0" t="0" r="r" b="b"/>
              <a:pathLst>
                <a:path w="900" h="1311">
                  <a:moveTo>
                    <a:pt x="639" y="96"/>
                  </a:moveTo>
                  <a:lnTo>
                    <a:pt x="691" y="0"/>
                  </a:lnTo>
                  <a:lnTo>
                    <a:pt x="900" y="419"/>
                  </a:lnTo>
                  <a:lnTo>
                    <a:pt x="446" y="1311"/>
                  </a:lnTo>
                  <a:lnTo>
                    <a:pt x="0" y="1311"/>
                  </a:lnTo>
                  <a:lnTo>
                    <a:pt x="639" y="96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Rectangle 2">
              <a:extLst>
                <a:ext uri="{FF2B5EF4-FFF2-40B4-BE49-F238E27FC236}">
                  <a16:creationId xmlns:a16="http://schemas.microsoft.com/office/drawing/2014/main" xmlns="" id="{224E86C7-CC42-4EA9-8903-E319179C2644}"/>
                </a:ext>
              </a:extLst>
            </p:cNvPr>
            <p:cNvSpPr/>
            <p:nvPr/>
          </p:nvSpPr>
          <p:spPr>
            <a:xfrm rot="17734514">
              <a:off x="4725874" y="3085936"/>
              <a:ext cx="877163" cy="369332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lvl="0"/>
              <a:r>
                <a:rPr lang="zh-CN" altLang="en-US" b="1" dirty="0">
                  <a:solidFill>
                    <a:srgbClr val="FFFFFF"/>
                  </a:solidFill>
                </a:rPr>
                <a:t>关键词</a:t>
              </a:r>
            </a:p>
          </p:txBody>
        </p:sp>
      </p:grpSp>
      <p:grpSp>
        <p:nvGrpSpPr>
          <p:cNvPr id="26" name="千图PPT彼岸天：ID 8661124库_组合 25">
            <a:extLst>
              <a:ext uri="{FF2B5EF4-FFF2-40B4-BE49-F238E27FC236}">
                <a16:creationId xmlns:a16="http://schemas.microsoft.com/office/drawing/2014/main" xmlns="" id="{0B607D16-6C8A-4941-869E-998C5E84A8D7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6202451" y="1620101"/>
            <a:ext cx="1835179" cy="2670277"/>
            <a:chOff x="6202451" y="1620101"/>
            <a:chExt cx="1835179" cy="2670277"/>
          </a:xfrm>
        </p:grpSpPr>
        <p:sp>
          <p:nvSpPr>
            <p:cNvPr id="7" name="Freeform: Shape 28">
              <a:extLst>
                <a:ext uri="{FF2B5EF4-FFF2-40B4-BE49-F238E27FC236}">
                  <a16:creationId xmlns:a16="http://schemas.microsoft.com/office/drawing/2014/main" xmlns="" id="{227C08B6-E245-4F83-9E2C-84CE07E13677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2451" y="1620101"/>
              <a:ext cx="1835179" cy="2670277"/>
            </a:xfrm>
            <a:custGeom>
              <a:avLst/>
              <a:gdLst/>
              <a:ahLst/>
              <a:cxnLst>
                <a:cxn ang="0">
                  <a:pos x="261" y="96"/>
                </a:cxn>
                <a:cxn ang="0">
                  <a:pos x="209" y="0"/>
                </a:cxn>
                <a:cxn ang="0">
                  <a:pos x="0" y="419"/>
                </a:cxn>
                <a:cxn ang="0">
                  <a:pos x="454" y="1311"/>
                </a:cxn>
                <a:cxn ang="0">
                  <a:pos x="901" y="1311"/>
                </a:cxn>
                <a:cxn ang="0">
                  <a:pos x="261" y="96"/>
                </a:cxn>
              </a:cxnLst>
              <a:rect l="0" t="0" r="r" b="b"/>
              <a:pathLst>
                <a:path w="901" h="1311">
                  <a:moveTo>
                    <a:pt x="261" y="96"/>
                  </a:moveTo>
                  <a:lnTo>
                    <a:pt x="209" y="0"/>
                  </a:lnTo>
                  <a:lnTo>
                    <a:pt x="0" y="419"/>
                  </a:lnTo>
                  <a:lnTo>
                    <a:pt x="454" y="1311"/>
                  </a:lnTo>
                  <a:lnTo>
                    <a:pt x="901" y="1311"/>
                  </a:lnTo>
                  <a:lnTo>
                    <a:pt x="261" y="96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Rectangle 4">
              <a:extLst>
                <a:ext uri="{FF2B5EF4-FFF2-40B4-BE49-F238E27FC236}">
                  <a16:creationId xmlns:a16="http://schemas.microsoft.com/office/drawing/2014/main" xmlns="" id="{EC5EA9DC-904F-4B2C-925A-FED2AAADF29A}"/>
                </a:ext>
              </a:extLst>
            </p:cNvPr>
            <p:cNvSpPr/>
            <p:nvPr/>
          </p:nvSpPr>
          <p:spPr>
            <a:xfrm rot="3724340">
              <a:off x="6589941" y="3006118"/>
              <a:ext cx="877163" cy="369332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lvl="0"/>
              <a:r>
                <a:rPr lang="zh-CN" altLang="en-US" b="1" dirty="0">
                  <a:solidFill>
                    <a:srgbClr val="FFFFFF"/>
                  </a:solidFill>
                </a:rPr>
                <a:t>关键词</a:t>
              </a:r>
            </a:p>
          </p:txBody>
        </p:sp>
      </p:grpSp>
      <p:grpSp>
        <p:nvGrpSpPr>
          <p:cNvPr id="11" name="千图PPT彼岸天：ID 8661124库_组合 16">
            <a:extLst>
              <a:ext uri="{FF2B5EF4-FFF2-40B4-BE49-F238E27FC236}">
                <a16:creationId xmlns:a16="http://schemas.microsoft.com/office/drawing/2014/main" xmlns="" id="{97831424-9161-446E-9453-C3D27253D146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8037630" y="2957846"/>
            <a:ext cx="2417619" cy="856637"/>
            <a:chOff x="9055244" y="2552129"/>
            <a:chExt cx="2030438" cy="856637"/>
          </a:xfrm>
        </p:grpSpPr>
        <p:sp>
          <p:nvSpPr>
            <p:cNvPr id="24" name="TextBox 17">
              <a:extLst>
                <a:ext uri="{FF2B5EF4-FFF2-40B4-BE49-F238E27FC236}">
                  <a16:creationId xmlns:a16="http://schemas.microsoft.com/office/drawing/2014/main" xmlns="" id="{4E08C4A4-BDED-4386-9745-2CC25C4DF52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9055244" y="2552129"/>
              <a:ext cx="2030438" cy="309958"/>
            </a:xfrm>
            <a:prstGeom prst="rect">
              <a:avLst/>
            </a:prstGeom>
            <a:noFill/>
            <a:extLst/>
          </p:spPr>
          <p:txBody>
            <a:bodyPr wrap="none" lIns="360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4">
                      <a:lumMod val="100000"/>
                    </a:schemeClr>
                  </a:solidFill>
                  <a:effectLst/>
                </a:rPr>
                <a:t>输入标题文本</a:t>
              </a:r>
            </a:p>
          </p:txBody>
        </p:sp>
        <p:sp>
          <p:nvSpPr>
            <p:cNvPr id="25" name="TextBox 18">
              <a:extLst>
                <a:ext uri="{FF2B5EF4-FFF2-40B4-BE49-F238E27FC236}">
                  <a16:creationId xmlns:a16="http://schemas.microsoft.com/office/drawing/2014/main" xmlns="" id="{005E1D25-DE2D-43FB-917B-943F8299D73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9055244" y="2852587"/>
              <a:ext cx="2030438" cy="556179"/>
            </a:xfrm>
            <a:prstGeom prst="rect">
              <a:avLst/>
            </a:prstGeom>
            <a:noFill/>
            <a:extLst/>
          </p:spPr>
          <p:txBody>
            <a:bodyPr wrap="square" lIns="360000" tIns="0" rIns="0" bIns="0" anchor="ctr" anchorCtr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900" b="0" dirty="0">
                  <a:solidFill>
                    <a:schemeClr val="tx1"/>
                  </a:solidFill>
                  <a:effectLst/>
                </a:rPr>
                <a:t>请替换文字内容复制你的内容到此 </a:t>
              </a:r>
              <a:br>
                <a:rPr lang="zh-CN" altLang="en-US" sz="900" b="0" dirty="0">
                  <a:solidFill>
                    <a:schemeClr val="tx1"/>
                  </a:solidFill>
                  <a:effectLst/>
                </a:rPr>
              </a:br>
              <a:endParaRPr lang="zh-CN" altLang="en-US" sz="9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12" name="千图PPT彼岸天：ID 8661124库_组合 19">
            <a:extLst>
              <a:ext uri="{FF2B5EF4-FFF2-40B4-BE49-F238E27FC236}">
                <a16:creationId xmlns:a16="http://schemas.microsoft.com/office/drawing/2014/main" xmlns="" id="{78341306-4DD0-4CB9-B73E-B17BCE9B920B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8889023" y="1715307"/>
            <a:ext cx="2519081" cy="856637"/>
            <a:chOff x="1415480" y="1651350"/>
            <a:chExt cx="2913191" cy="856637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FFE275B3-F30F-4765-AF68-120E45D4B1E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415480" y="1651350"/>
              <a:ext cx="2913191" cy="309958"/>
            </a:xfrm>
            <a:prstGeom prst="rect">
              <a:avLst/>
            </a:prstGeom>
            <a:noFill/>
            <a:extLst/>
          </p:spPr>
          <p:txBody>
            <a:bodyPr wrap="none" lIns="360000" tIns="0" rIns="360000" bIns="0" anchor="ctr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5">
                      <a:lumMod val="100000"/>
                    </a:schemeClr>
                  </a:solidFill>
                  <a:effectLst/>
                </a:rPr>
                <a:t>输入标题文本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D4559B3F-13EC-4228-A768-47FE6074A87F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415480" y="1951808"/>
              <a:ext cx="2913191" cy="556179"/>
            </a:xfrm>
            <a:prstGeom prst="rect">
              <a:avLst/>
            </a:prstGeom>
            <a:noFill/>
            <a:extLst/>
          </p:spPr>
          <p:txBody>
            <a:bodyPr wrap="square" lIns="360000" tIns="0" rIns="360000" bIns="0" anchor="ctr" anchorCtr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900" b="0" dirty="0">
                  <a:solidFill>
                    <a:schemeClr val="tx1"/>
                  </a:solidFill>
                  <a:effectLst/>
                </a:rPr>
                <a:t>请替换文字内容复制你的内容到此 </a:t>
              </a:r>
              <a:br>
                <a:rPr lang="zh-CN" altLang="en-US" sz="900" b="0" dirty="0">
                  <a:solidFill>
                    <a:schemeClr val="tx1"/>
                  </a:solidFill>
                  <a:effectLst/>
                </a:rPr>
              </a:br>
              <a:endParaRPr lang="zh-CN" altLang="en-US" sz="9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13" name="千图PPT彼岸天：ID 8661124库_组合 25">
            <a:extLst>
              <a:ext uri="{FF2B5EF4-FFF2-40B4-BE49-F238E27FC236}">
                <a16:creationId xmlns:a16="http://schemas.microsoft.com/office/drawing/2014/main" xmlns="" id="{E9F3D02F-5C0E-4F7F-8E4E-28F6569D331C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1677270" y="2948346"/>
            <a:ext cx="2512799" cy="866137"/>
            <a:chOff x="793990" y="1227225"/>
            <a:chExt cx="2299240" cy="866137"/>
          </a:xfrm>
        </p:grpSpPr>
        <p:sp>
          <p:nvSpPr>
            <p:cNvPr id="20" name="TextBox 26">
              <a:extLst>
                <a:ext uri="{FF2B5EF4-FFF2-40B4-BE49-F238E27FC236}">
                  <a16:creationId xmlns:a16="http://schemas.microsoft.com/office/drawing/2014/main" xmlns="" id="{A37DA811-5B02-4F62-99BF-B78CE820DADC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  <a:extLst/>
          </p:spPr>
          <p:txBody>
            <a:bodyPr wrap="none" lIns="0" tIns="0" rIns="360000" bIns="0" anchor="ctr" anchorCtr="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2">
                      <a:lumMod val="100000"/>
                    </a:schemeClr>
                  </a:solidFill>
                  <a:effectLst/>
                </a:rPr>
                <a:t>输入标题文本</a:t>
              </a:r>
            </a:p>
          </p:txBody>
        </p:sp>
        <p:sp>
          <p:nvSpPr>
            <p:cNvPr id="21" name="TextBox 27">
              <a:extLst>
                <a:ext uri="{FF2B5EF4-FFF2-40B4-BE49-F238E27FC236}">
                  <a16:creationId xmlns:a16="http://schemas.microsoft.com/office/drawing/2014/main" xmlns="" id="{73031293-8633-4BD4-8B78-04808F49C05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93990" y="1537183"/>
              <a:ext cx="2299240" cy="556179"/>
            </a:xfrm>
            <a:prstGeom prst="rect">
              <a:avLst/>
            </a:prstGeom>
            <a:noFill/>
            <a:extLst/>
          </p:spPr>
          <p:txBody>
            <a:bodyPr wrap="square" lIns="0" tIns="0" rIns="360000" bIns="0" anchor="ctr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900" b="0" dirty="0">
                  <a:solidFill>
                    <a:schemeClr val="tx1"/>
                  </a:solidFill>
                  <a:effectLst/>
                </a:rPr>
                <a:t>请替换文字内容复制你的内容到此 </a:t>
              </a:r>
              <a:br>
                <a:rPr lang="zh-CN" altLang="en-US" sz="900" b="0" dirty="0">
                  <a:solidFill>
                    <a:schemeClr val="tx1"/>
                  </a:solidFill>
                  <a:effectLst/>
                </a:rPr>
              </a:br>
              <a:endParaRPr lang="zh-CN" altLang="en-US" sz="9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14" name="千图PPT彼岸天：ID 8661124库_组合 30">
            <a:extLst>
              <a:ext uri="{FF2B5EF4-FFF2-40B4-BE49-F238E27FC236}">
                <a16:creationId xmlns:a16="http://schemas.microsoft.com/office/drawing/2014/main" xmlns="" id="{DEE888BC-482C-49B8-A394-5B5F7045BC1D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727694" y="1705807"/>
            <a:ext cx="2608945" cy="866137"/>
            <a:chOff x="793990" y="1227225"/>
            <a:chExt cx="2299240" cy="866137"/>
          </a:xfrm>
        </p:grpSpPr>
        <p:sp>
          <p:nvSpPr>
            <p:cNvPr id="18" name="TextBox 31">
              <a:extLst>
                <a:ext uri="{FF2B5EF4-FFF2-40B4-BE49-F238E27FC236}">
                  <a16:creationId xmlns:a16="http://schemas.microsoft.com/office/drawing/2014/main" xmlns="" id="{EE906F85-5251-4493-B0D2-9052FBF6343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  <a:extLst/>
          </p:spPr>
          <p:txBody>
            <a:bodyPr wrap="none" lIns="0" tIns="0" rIns="360000" bIns="0" anchor="ctr" anchorCtr="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1">
                      <a:lumMod val="100000"/>
                    </a:schemeClr>
                  </a:solidFill>
                  <a:effectLst/>
                </a:rPr>
                <a:t>输入标题文本</a:t>
              </a:r>
            </a:p>
          </p:txBody>
        </p:sp>
        <p:sp>
          <p:nvSpPr>
            <p:cNvPr id="19" name="TextBox 32">
              <a:extLst>
                <a:ext uri="{FF2B5EF4-FFF2-40B4-BE49-F238E27FC236}">
                  <a16:creationId xmlns:a16="http://schemas.microsoft.com/office/drawing/2014/main" xmlns="" id="{3DB06AC2-2105-4791-8430-E580D7BA195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93990" y="1537183"/>
              <a:ext cx="2299240" cy="556179"/>
            </a:xfrm>
            <a:prstGeom prst="rect">
              <a:avLst/>
            </a:prstGeom>
            <a:noFill/>
            <a:extLst/>
          </p:spPr>
          <p:txBody>
            <a:bodyPr wrap="square" lIns="0" tIns="0" rIns="360000" bIns="0" anchor="ctr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900" b="0" dirty="0">
                  <a:solidFill>
                    <a:schemeClr val="tx1"/>
                  </a:solidFill>
                  <a:effectLst/>
                </a:rPr>
                <a:t>请替换文字内容复制你的内容到此 </a:t>
              </a:r>
              <a:br>
                <a:rPr lang="zh-CN" altLang="en-US" sz="900" b="0" dirty="0">
                  <a:solidFill>
                    <a:schemeClr val="tx1"/>
                  </a:solidFill>
                  <a:effectLst/>
                </a:rPr>
              </a:br>
              <a:endParaRPr lang="zh-CN" altLang="en-US" sz="9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15" name="千图PPT彼岸天：ID 8661124库_组合 34">
            <a:extLst>
              <a:ext uri="{FF2B5EF4-FFF2-40B4-BE49-F238E27FC236}">
                <a16:creationId xmlns:a16="http://schemas.microsoft.com/office/drawing/2014/main" xmlns="" id="{DAF6DE3E-C3A6-4A7F-9FF7-9F1CA73475DF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>
            <a:off x="4804291" y="5045395"/>
            <a:ext cx="2619115" cy="1188584"/>
            <a:chOff x="4601218" y="5283515"/>
            <a:chExt cx="2619115" cy="1188584"/>
          </a:xfrm>
        </p:grpSpPr>
        <p:sp>
          <p:nvSpPr>
            <p:cNvPr id="16" name="TextBox 37">
              <a:extLst>
                <a:ext uri="{FF2B5EF4-FFF2-40B4-BE49-F238E27FC236}">
                  <a16:creationId xmlns:a16="http://schemas.microsoft.com/office/drawing/2014/main" xmlns="" id="{58E4A2A6-C5AE-49ED-A071-12E73B0BE055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601218" y="5283515"/>
              <a:ext cx="2619115" cy="534925"/>
            </a:xfrm>
            <a:prstGeom prst="rect">
              <a:avLst/>
            </a:prstGeom>
            <a:noFill/>
            <a:extLst/>
          </p:spPr>
          <p:txBody>
            <a:bodyPr wrap="none" lIns="0" tIns="0" rIns="0" bIns="0" anchor="b" anchorCtr="1">
              <a:normAutofit/>
            </a:bodyPr>
            <a:lstStyle/>
            <a:p>
              <a:pPr latinLnBrk="0"/>
              <a:r>
                <a:rPr lang="zh-CN" altLang="en-US" sz="1400" dirty="0">
                  <a:solidFill>
                    <a:schemeClr val="accent3">
                      <a:lumMod val="100000"/>
                    </a:schemeClr>
                  </a:solidFill>
                  <a:effectLst/>
                </a:rPr>
                <a:t>输入标题文本</a:t>
              </a:r>
            </a:p>
          </p:txBody>
        </p:sp>
        <p:sp>
          <p:nvSpPr>
            <p:cNvPr id="17" name="TextBox 38">
              <a:extLst>
                <a:ext uri="{FF2B5EF4-FFF2-40B4-BE49-F238E27FC236}">
                  <a16:creationId xmlns:a16="http://schemas.microsoft.com/office/drawing/2014/main" xmlns="" id="{42EA399A-A399-4408-ADED-5CCFFD124A8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601218" y="5818441"/>
              <a:ext cx="2619115" cy="653658"/>
            </a:xfrm>
            <a:prstGeom prst="rect">
              <a:avLst/>
            </a:prstGeom>
            <a:noFill/>
            <a:extLst/>
          </p:spPr>
          <p:txBody>
            <a:bodyPr wrap="square" lIns="0" tIns="0" rIns="0" bIns="0" anchor="ctr" anchorCtr="1">
              <a:norm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900" b="0" dirty="0">
                  <a:solidFill>
                    <a:schemeClr val="tx1"/>
                  </a:solidFill>
                  <a:effectLst/>
                </a:rPr>
                <a:t>请替换文字内容复制你的内容到此 </a:t>
              </a:r>
              <a:br>
                <a:rPr lang="zh-CN" altLang="en-US" sz="900" b="0" dirty="0">
                  <a:solidFill>
                    <a:schemeClr val="tx1"/>
                  </a:solidFill>
                  <a:effectLst/>
                </a:rPr>
              </a:br>
              <a:endParaRPr lang="zh-CN" altLang="en-US" sz="900" b="0" dirty="0">
                <a:solidFill>
                  <a:schemeClr val="tx1"/>
                </a:solidFill>
                <a:effectLst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9565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52">
            <a:extLst>
              <a:ext uri="{FF2B5EF4-FFF2-40B4-BE49-F238E27FC236}">
                <a16:creationId xmlns:a16="http://schemas.microsoft.com/office/drawing/2014/main" xmlns="" id="{00E6D624-F470-44B3-9FE7-8D492BB998BF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4878168" y="1926957"/>
            <a:ext cx="2351109" cy="4189678"/>
            <a:chOff x="5193024" y="3467100"/>
            <a:chExt cx="1807540" cy="3221039"/>
          </a:xfrm>
          <a:effectLst/>
        </p:grpSpPr>
        <p:sp>
          <p:nvSpPr>
            <p:cNvPr id="15" name="Freeform: Shape 65">
              <a:extLst>
                <a:ext uri="{FF2B5EF4-FFF2-40B4-BE49-F238E27FC236}">
                  <a16:creationId xmlns:a16="http://schemas.microsoft.com/office/drawing/2014/main" xmlns="" id="{420EE833-C17E-4E11-A135-4F0851B242A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6283" y="6045201"/>
              <a:ext cx="690771" cy="639764"/>
            </a:xfrm>
            <a:custGeom>
              <a:avLst/>
              <a:gdLst>
                <a:gd name="connsiteX0" fmla="*/ 5460 w 21600"/>
                <a:gd name="connsiteY0" fmla="*/ 2489 h 20420"/>
                <a:gd name="connsiteX1" fmla="*/ 10215 w 21600"/>
                <a:gd name="connsiteY1" fmla="*/ 16 h 20420"/>
                <a:gd name="connsiteX2" fmla="*/ 16139 w 21600"/>
                <a:gd name="connsiteY2" fmla="*/ 2489 h 20420"/>
                <a:gd name="connsiteX3" fmla="*/ 19440 w 21600"/>
                <a:gd name="connsiteY3" fmla="*/ 98 h 20420"/>
                <a:gd name="connsiteX4" fmla="*/ 21600 w 21600"/>
                <a:gd name="connsiteY4" fmla="*/ 1170 h 20420"/>
                <a:gd name="connsiteX5" fmla="*/ 11475 w 21600"/>
                <a:gd name="connsiteY5" fmla="*/ 20420 h 20420"/>
                <a:gd name="connsiteX6" fmla="*/ 831 w 21600"/>
                <a:gd name="connsiteY6" fmla="*/ 2736 h 20420"/>
                <a:gd name="connsiteX7" fmla="*/ 0 w 21600"/>
                <a:gd name="connsiteY7" fmla="*/ 1170 h 20420"/>
                <a:gd name="connsiteX8" fmla="*/ 5460 w 21600"/>
                <a:gd name="connsiteY8" fmla="*/ 2489 h 20420"/>
                <a:gd name="connsiteX9" fmla="*/ 5460 w 21600"/>
                <a:gd name="connsiteY9" fmla="*/ 2489 h 20420"/>
                <a:gd name="connsiteX0" fmla="*/ 4629 w 20769"/>
                <a:gd name="connsiteY0" fmla="*/ 2489 h 20420"/>
                <a:gd name="connsiteX1" fmla="*/ 9384 w 20769"/>
                <a:gd name="connsiteY1" fmla="*/ 16 h 20420"/>
                <a:gd name="connsiteX2" fmla="*/ 15308 w 20769"/>
                <a:gd name="connsiteY2" fmla="*/ 2489 h 20420"/>
                <a:gd name="connsiteX3" fmla="*/ 18609 w 20769"/>
                <a:gd name="connsiteY3" fmla="*/ 98 h 20420"/>
                <a:gd name="connsiteX4" fmla="*/ 20769 w 20769"/>
                <a:gd name="connsiteY4" fmla="*/ 1170 h 20420"/>
                <a:gd name="connsiteX5" fmla="*/ 10644 w 20769"/>
                <a:gd name="connsiteY5" fmla="*/ 20420 h 20420"/>
                <a:gd name="connsiteX6" fmla="*/ 0 w 20769"/>
                <a:gd name="connsiteY6" fmla="*/ 2736 h 20420"/>
                <a:gd name="connsiteX7" fmla="*/ 4629 w 20769"/>
                <a:gd name="connsiteY7" fmla="*/ 2489 h 20420"/>
                <a:gd name="connsiteX8" fmla="*/ 4629 w 20769"/>
                <a:gd name="connsiteY8" fmla="*/ 2489 h 20420"/>
                <a:gd name="connsiteX0" fmla="*/ 4629 w 20769"/>
                <a:gd name="connsiteY0" fmla="*/ 2489 h 20420"/>
                <a:gd name="connsiteX1" fmla="*/ 9384 w 20769"/>
                <a:gd name="connsiteY1" fmla="*/ 16 h 20420"/>
                <a:gd name="connsiteX2" fmla="*/ 15308 w 20769"/>
                <a:gd name="connsiteY2" fmla="*/ 2489 h 20420"/>
                <a:gd name="connsiteX3" fmla="*/ 18609 w 20769"/>
                <a:gd name="connsiteY3" fmla="*/ 98 h 20420"/>
                <a:gd name="connsiteX4" fmla="*/ 20769 w 20769"/>
                <a:gd name="connsiteY4" fmla="*/ 1170 h 20420"/>
                <a:gd name="connsiteX5" fmla="*/ 19569 w 20769"/>
                <a:gd name="connsiteY5" fmla="*/ 3243 h 20420"/>
                <a:gd name="connsiteX6" fmla="*/ 10644 w 20769"/>
                <a:gd name="connsiteY6" fmla="*/ 20420 h 20420"/>
                <a:gd name="connsiteX7" fmla="*/ 0 w 20769"/>
                <a:gd name="connsiteY7" fmla="*/ 2736 h 20420"/>
                <a:gd name="connsiteX8" fmla="*/ 4629 w 20769"/>
                <a:gd name="connsiteY8" fmla="*/ 2489 h 20420"/>
                <a:gd name="connsiteX9" fmla="*/ 4629 w 20769"/>
                <a:gd name="connsiteY9" fmla="*/ 2489 h 20420"/>
                <a:gd name="connsiteX0" fmla="*/ 4629 w 20083"/>
                <a:gd name="connsiteY0" fmla="*/ 2489 h 20420"/>
                <a:gd name="connsiteX1" fmla="*/ 9384 w 20083"/>
                <a:gd name="connsiteY1" fmla="*/ 16 h 20420"/>
                <a:gd name="connsiteX2" fmla="*/ 15308 w 20083"/>
                <a:gd name="connsiteY2" fmla="*/ 2489 h 20420"/>
                <a:gd name="connsiteX3" fmla="*/ 18609 w 20083"/>
                <a:gd name="connsiteY3" fmla="*/ 98 h 20420"/>
                <a:gd name="connsiteX4" fmla="*/ 19569 w 20083"/>
                <a:gd name="connsiteY4" fmla="*/ 3243 h 20420"/>
                <a:gd name="connsiteX5" fmla="*/ 10644 w 20083"/>
                <a:gd name="connsiteY5" fmla="*/ 20420 h 20420"/>
                <a:gd name="connsiteX6" fmla="*/ 0 w 20083"/>
                <a:gd name="connsiteY6" fmla="*/ 2736 h 20420"/>
                <a:gd name="connsiteX7" fmla="*/ 4629 w 20083"/>
                <a:gd name="connsiteY7" fmla="*/ 2489 h 20420"/>
                <a:gd name="connsiteX8" fmla="*/ 4629 w 20083"/>
                <a:gd name="connsiteY8" fmla="*/ 2489 h 20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83" h="20420">
                  <a:moveTo>
                    <a:pt x="4629" y="2489"/>
                  </a:moveTo>
                  <a:cubicBezTo>
                    <a:pt x="4629" y="2489"/>
                    <a:pt x="7404" y="-232"/>
                    <a:pt x="9384" y="16"/>
                  </a:cubicBezTo>
                  <a:cubicBezTo>
                    <a:pt x="11364" y="263"/>
                    <a:pt x="14618" y="2695"/>
                    <a:pt x="15308" y="2489"/>
                  </a:cubicBezTo>
                  <a:cubicBezTo>
                    <a:pt x="15999" y="2283"/>
                    <a:pt x="17899" y="-28"/>
                    <a:pt x="18609" y="98"/>
                  </a:cubicBezTo>
                  <a:cubicBezTo>
                    <a:pt x="19319" y="224"/>
                    <a:pt x="20896" y="-144"/>
                    <a:pt x="19569" y="3243"/>
                  </a:cubicBezTo>
                  <a:lnTo>
                    <a:pt x="10644" y="20420"/>
                  </a:lnTo>
                  <a:lnTo>
                    <a:pt x="0" y="2736"/>
                  </a:lnTo>
                  <a:lnTo>
                    <a:pt x="4629" y="2489"/>
                  </a:lnTo>
                  <a:close/>
                  <a:moveTo>
                    <a:pt x="4629" y="2489"/>
                  </a:moveTo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Freeform: Shape 66">
              <a:extLst>
                <a:ext uri="{FF2B5EF4-FFF2-40B4-BE49-F238E27FC236}">
                  <a16:creationId xmlns:a16="http://schemas.microsoft.com/office/drawing/2014/main" xmlns="" id="{08F77ACC-25AE-4EE2-93A1-6C7187333E5F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3428" y="6477759"/>
              <a:ext cx="262529" cy="21038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11023" y="21600"/>
                  </a:lnTo>
                  <a:lnTo>
                    <a:pt x="21600" y="0"/>
                  </a:lnTo>
                  <a:cubicBezTo>
                    <a:pt x="19769" y="1711"/>
                    <a:pt x="15948" y="3022"/>
                    <a:pt x="11052" y="3022"/>
                  </a:cubicBezTo>
                  <a:cubicBezTo>
                    <a:pt x="6050" y="3021"/>
                    <a:pt x="1767" y="1777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chemeClr val="tx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Freeform: Shape 67">
              <a:extLst>
                <a:ext uri="{FF2B5EF4-FFF2-40B4-BE49-F238E27FC236}">
                  <a16:creationId xmlns:a16="http://schemas.microsoft.com/office/drawing/2014/main" xmlns="" id="{B1C39FBC-686F-447B-A8D2-5C25CDA56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9112" y="3467100"/>
              <a:ext cx="319545" cy="272047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5445" y="21054"/>
                  </a:moveTo>
                  <a:cubicBezTo>
                    <a:pt x="15409" y="21356"/>
                    <a:pt x="13316" y="21600"/>
                    <a:pt x="10737" y="21600"/>
                  </a:cubicBezTo>
                  <a:cubicBezTo>
                    <a:pt x="8157" y="21600"/>
                    <a:pt x="6067" y="21356"/>
                    <a:pt x="6024" y="21054"/>
                  </a:cubicBezTo>
                  <a:cubicBezTo>
                    <a:pt x="6024" y="21054"/>
                    <a:pt x="6013" y="17098"/>
                    <a:pt x="6013" y="13916"/>
                  </a:cubicBezTo>
                  <a:cubicBezTo>
                    <a:pt x="6013" y="13907"/>
                    <a:pt x="5988" y="1279"/>
                    <a:pt x="5988" y="1270"/>
                  </a:cubicBezTo>
                  <a:lnTo>
                    <a:pt x="0" y="1270"/>
                  </a:lnTo>
                  <a:lnTo>
                    <a:pt x="10800" y="0"/>
                  </a:lnTo>
                  <a:lnTo>
                    <a:pt x="21600" y="1270"/>
                  </a:lnTo>
                  <a:lnTo>
                    <a:pt x="15413" y="1270"/>
                  </a:lnTo>
                  <a:cubicBezTo>
                    <a:pt x="15413" y="1312"/>
                    <a:pt x="15409" y="13974"/>
                    <a:pt x="15406" y="14017"/>
                  </a:cubicBezTo>
                  <a:cubicBezTo>
                    <a:pt x="15406" y="14102"/>
                    <a:pt x="15403" y="14187"/>
                    <a:pt x="15403" y="14274"/>
                  </a:cubicBezTo>
                  <a:cubicBezTo>
                    <a:pt x="15359" y="17168"/>
                    <a:pt x="15448" y="21054"/>
                    <a:pt x="15445" y="21054"/>
                  </a:cubicBezTo>
                  <a:close/>
                  <a:moveTo>
                    <a:pt x="15445" y="21054"/>
                  </a:move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Freeform: Shape 68">
              <a:extLst>
                <a:ext uri="{FF2B5EF4-FFF2-40B4-BE49-F238E27FC236}">
                  <a16:creationId xmlns:a16="http://schemas.microsoft.com/office/drawing/2014/main" xmlns="" id="{0019D80A-C4C6-4EDC-B437-5DB5ABA3087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3024" y="4073658"/>
              <a:ext cx="836457" cy="210307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1644"/>
                  </a:moveTo>
                  <a:lnTo>
                    <a:pt x="4131" y="0"/>
                  </a:lnTo>
                  <a:lnTo>
                    <a:pt x="4131" y="911"/>
                  </a:lnTo>
                  <a:cubicBezTo>
                    <a:pt x="4469" y="912"/>
                    <a:pt x="9374" y="914"/>
                    <a:pt x="10965" y="925"/>
                  </a:cubicBezTo>
                  <a:cubicBezTo>
                    <a:pt x="15048" y="952"/>
                    <a:pt x="21600" y="2005"/>
                    <a:pt x="21600" y="6000"/>
                  </a:cubicBezTo>
                  <a:cubicBezTo>
                    <a:pt x="21600" y="10118"/>
                    <a:pt x="21596" y="20893"/>
                    <a:pt x="21596" y="20893"/>
                  </a:cubicBezTo>
                  <a:cubicBezTo>
                    <a:pt x="21581" y="21284"/>
                    <a:pt x="20781" y="21600"/>
                    <a:pt x="19794" y="21600"/>
                  </a:cubicBezTo>
                  <a:cubicBezTo>
                    <a:pt x="18807" y="21600"/>
                    <a:pt x="18007" y="21284"/>
                    <a:pt x="17993" y="20893"/>
                  </a:cubicBezTo>
                  <a:cubicBezTo>
                    <a:pt x="17992" y="20893"/>
                    <a:pt x="18029" y="9551"/>
                    <a:pt x="18005" y="5769"/>
                  </a:cubicBezTo>
                  <a:cubicBezTo>
                    <a:pt x="17992" y="3770"/>
                    <a:pt x="14109" y="2346"/>
                    <a:pt x="11307" y="2346"/>
                  </a:cubicBezTo>
                  <a:lnTo>
                    <a:pt x="4131" y="2346"/>
                  </a:lnTo>
                  <a:lnTo>
                    <a:pt x="4131" y="3288"/>
                  </a:lnTo>
                  <a:lnTo>
                    <a:pt x="0" y="1644"/>
                  </a:lnTo>
                  <a:close/>
                  <a:moveTo>
                    <a:pt x="0" y="1644"/>
                  </a:move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Freeform: Shape 69">
              <a:extLst>
                <a:ext uri="{FF2B5EF4-FFF2-40B4-BE49-F238E27FC236}">
                  <a16:creationId xmlns:a16="http://schemas.microsoft.com/office/drawing/2014/main" xmlns="" id="{BB812AD9-33F4-427F-B7E2-6A7F0D2FCD9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4591" y="4618041"/>
              <a:ext cx="688252" cy="155218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227"/>
                  </a:moveTo>
                  <a:lnTo>
                    <a:pt x="5020" y="0"/>
                  </a:lnTo>
                  <a:lnTo>
                    <a:pt x="5020" y="1235"/>
                  </a:lnTo>
                  <a:cubicBezTo>
                    <a:pt x="5431" y="1235"/>
                    <a:pt x="6742" y="1238"/>
                    <a:pt x="8676" y="1253"/>
                  </a:cubicBezTo>
                  <a:cubicBezTo>
                    <a:pt x="13637" y="1290"/>
                    <a:pt x="21600" y="2716"/>
                    <a:pt x="21600" y="8129"/>
                  </a:cubicBezTo>
                  <a:cubicBezTo>
                    <a:pt x="21600" y="13707"/>
                    <a:pt x="21595" y="20642"/>
                    <a:pt x="21595" y="20642"/>
                  </a:cubicBezTo>
                  <a:cubicBezTo>
                    <a:pt x="21576" y="21172"/>
                    <a:pt x="20604" y="21600"/>
                    <a:pt x="19405" y="21600"/>
                  </a:cubicBezTo>
                  <a:cubicBezTo>
                    <a:pt x="18206" y="21600"/>
                    <a:pt x="17233" y="21172"/>
                    <a:pt x="17216" y="20642"/>
                  </a:cubicBezTo>
                  <a:cubicBezTo>
                    <a:pt x="17215" y="20642"/>
                    <a:pt x="17260" y="12940"/>
                    <a:pt x="17231" y="7816"/>
                  </a:cubicBezTo>
                  <a:cubicBezTo>
                    <a:pt x="17215" y="5108"/>
                    <a:pt x="12497" y="3178"/>
                    <a:pt x="9091" y="3178"/>
                  </a:cubicBezTo>
                  <a:lnTo>
                    <a:pt x="5020" y="3178"/>
                  </a:lnTo>
                  <a:lnTo>
                    <a:pt x="5020" y="4455"/>
                  </a:lnTo>
                  <a:lnTo>
                    <a:pt x="0" y="2227"/>
                  </a:lnTo>
                  <a:close/>
                  <a:moveTo>
                    <a:pt x="0" y="2227"/>
                  </a:move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Freeform: Shape 70">
              <a:extLst>
                <a:ext uri="{FF2B5EF4-FFF2-40B4-BE49-F238E27FC236}">
                  <a16:creationId xmlns:a16="http://schemas.microsoft.com/office/drawing/2014/main" xmlns="" id="{58AD7398-E387-4BED-8E8B-D0FC4ADBA77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2914" y="4618041"/>
              <a:ext cx="688252" cy="155218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227"/>
                  </a:moveTo>
                  <a:lnTo>
                    <a:pt x="16580" y="0"/>
                  </a:lnTo>
                  <a:lnTo>
                    <a:pt x="16580" y="1235"/>
                  </a:lnTo>
                  <a:cubicBezTo>
                    <a:pt x="16170" y="1235"/>
                    <a:pt x="14858" y="1238"/>
                    <a:pt x="12924" y="1253"/>
                  </a:cubicBezTo>
                  <a:cubicBezTo>
                    <a:pt x="7963" y="1290"/>
                    <a:pt x="0" y="2716"/>
                    <a:pt x="0" y="8129"/>
                  </a:cubicBezTo>
                  <a:cubicBezTo>
                    <a:pt x="0" y="13707"/>
                    <a:pt x="5" y="20642"/>
                    <a:pt x="5" y="20642"/>
                  </a:cubicBezTo>
                  <a:cubicBezTo>
                    <a:pt x="24" y="21172"/>
                    <a:pt x="996" y="21600"/>
                    <a:pt x="2195" y="21600"/>
                  </a:cubicBezTo>
                  <a:cubicBezTo>
                    <a:pt x="3394" y="21600"/>
                    <a:pt x="4367" y="21172"/>
                    <a:pt x="4383" y="20642"/>
                  </a:cubicBezTo>
                  <a:cubicBezTo>
                    <a:pt x="4385" y="20642"/>
                    <a:pt x="4339" y="12940"/>
                    <a:pt x="4369" y="7816"/>
                  </a:cubicBezTo>
                  <a:cubicBezTo>
                    <a:pt x="4385" y="5108"/>
                    <a:pt x="9103" y="3178"/>
                    <a:pt x="12509" y="3178"/>
                  </a:cubicBezTo>
                  <a:lnTo>
                    <a:pt x="16580" y="3178"/>
                  </a:lnTo>
                  <a:lnTo>
                    <a:pt x="16580" y="4455"/>
                  </a:lnTo>
                  <a:lnTo>
                    <a:pt x="21600" y="2227"/>
                  </a:lnTo>
                  <a:close/>
                  <a:moveTo>
                    <a:pt x="21600" y="2227"/>
                  </a:move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Freeform: Shape 71">
              <a:extLst>
                <a:ext uri="{FF2B5EF4-FFF2-40B4-BE49-F238E27FC236}">
                  <a16:creationId xmlns:a16="http://schemas.microsoft.com/office/drawing/2014/main" xmlns="" id="{7993D8BC-E906-4BE7-AF65-49A26082296A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4107" y="4074381"/>
              <a:ext cx="836457" cy="2102347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1644"/>
                  </a:moveTo>
                  <a:lnTo>
                    <a:pt x="17469" y="0"/>
                  </a:lnTo>
                  <a:lnTo>
                    <a:pt x="17469" y="911"/>
                  </a:lnTo>
                  <a:cubicBezTo>
                    <a:pt x="17131" y="912"/>
                    <a:pt x="12226" y="914"/>
                    <a:pt x="10635" y="925"/>
                  </a:cubicBezTo>
                  <a:cubicBezTo>
                    <a:pt x="6552" y="952"/>
                    <a:pt x="0" y="2005"/>
                    <a:pt x="0" y="6000"/>
                  </a:cubicBezTo>
                  <a:cubicBezTo>
                    <a:pt x="0" y="10118"/>
                    <a:pt x="4" y="20893"/>
                    <a:pt x="4" y="20893"/>
                  </a:cubicBezTo>
                  <a:cubicBezTo>
                    <a:pt x="20" y="21284"/>
                    <a:pt x="820" y="21600"/>
                    <a:pt x="1806" y="21600"/>
                  </a:cubicBezTo>
                  <a:cubicBezTo>
                    <a:pt x="2793" y="21600"/>
                    <a:pt x="3593" y="21284"/>
                    <a:pt x="3607" y="20893"/>
                  </a:cubicBezTo>
                  <a:cubicBezTo>
                    <a:pt x="3608" y="20893"/>
                    <a:pt x="3571" y="9551"/>
                    <a:pt x="3595" y="5769"/>
                  </a:cubicBezTo>
                  <a:cubicBezTo>
                    <a:pt x="3608" y="3770"/>
                    <a:pt x="7491" y="2346"/>
                    <a:pt x="10293" y="2346"/>
                  </a:cubicBezTo>
                  <a:lnTo>
                    <a:pt x="17469" y="2346"/>
                  </a:lnTo>
                  <a:lnTo>
                    <a:pt x="17469" y="3288"/>
                  </a:lnTo>
                  <a:lnTo>
                    <a:pt x="21600" y="1644"/>
                  </a:lnTo>
                  <a:close/>
                  <a:moveTo>
                    <a:pt x="21600" y="1644"/>
                  </a:move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2" name="千图PPT彼岸天：ID 8661124库_组合 21">
            <a:extLst>
              <a:ext uri="{FF2B5EF4-FFF2-40B4-BE49-F238E27FC236}">
                <a16:creationId xmlns:a16="http://schemas.microsoft.com/office/drawing/2014/main" xmlns="" id="{7B544EFC-2297-4A09-99C8-1EB1931EB71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7286845" y="2562932"/>
            <a:ext cx="3423827" cy="510498"/>
            <a:chOff x="7286845" y="2562932"/>
            <a:chExt cx="3423827" cy="510498"/>
          </a:xfrm>
        </p:grpSpPr>
        <p:sp>
          <p:nvSpPr>
            <p:cNvPr id="5" name="Rectangle 72">
              <a:extLst>
                <a:ext uri="{FF2B5EF4-FFF2-40B4-BE49-F238E27FC236}">
                  <a16:creationId xmlns:a16="http://schemas.microsoft.com/office/drawing/2014/main" xmlns="" id="{91C42CA9-21C6-4C05-A611-6D3F02618E0E}"/>
                </a:ext>
              </a:extLst>
            </p:cNvPr>
            <p:cNvSpPr/>
            <p:nvPr/>
          </p:nvSpPr>
          <p:spPr>
            <a:xfrm>
              <a:off x="8134833" y="2562932"/>
              <a:ext cx="2575839" cy="507831"/>
            </a:xfrm>
            <a:prstGeom prst="rect">
              <a:avLst/>
            </a:prstGeom>
          </p:spPr>
          <p:txBody>
            <a:bodyPr wrap="square" lIns="144000" tIns="0" rIns="144000" bIns="0" anchor="ctr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rgbClr val="000000"/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rgbClr val="000000"/>
                  </a:solidFill>
                </a:rPr>
              </a:br>
              <a:endParaRPr lang="zh-CN" altLang="en-US" sz="1100" dirty="0">
                <a:solidFill>
                  <a:srgbClr val="000000"/>
                </a:solidFill>
              </a:endParaRPr>
            </a:p>
          </p:txBody>
        </p:sp>
        <p:sp>
          <p:nvSpPr>
            <p:cNvPr id="6" name="Rectangle 73">
              <a:extLst>
                <a:ext uri="{FF2B5EF4-FFF2-40B4-BE49-F238E27FC236}">
                  <a16:creationId xmlns:a16="http://schemas.microsoft.com/office/drawing/2014/main" xmlns="" id="{0569A184-EE18-40E6-AE9A-F85D4A588649}"/>
                </a:ext>
              </a:extLst>
            </p:cNvPr>
            <p:cNvSpPr/>
            <p:nvPr/>
          </p:nvSpPr>
          <p:spPr>
            <a:xfrm>
              <a:off x="7286845" y="2565599"/>
              <a:ext cx="734175" cy="507831"/>
            </a:xfrm>
            <a:prstGeom prst="rect">
              <a:avLst/>
            </a:prstGeom>
            <a:effectLst/>
          </p:spPr>
          <p:txBody>
            <a:bodyPr wrap="none" lIns="0" tIns="0" rIns="0" bIns="0" anchor="ctr">
              <a:normAutofit/>
            </a:bodyPr>
            <a:lstStyle/>
            <a:p>
              <a:r>
                <a:rPr lang="en-US" sz="3300">
                  <a:solidFill>
                    <a:schemeClr val="accent3"/>
                  </a:solidFill>
                  <a:latin typeface="Impact" panose="020B0806030902050204" pitchFamily="34" charset="0"/>
                </a:rPr>
                <a:t>25%</a:t>
              </a:r>
            </a:p>
          </p:txBody>
        </p:sp>
      </p:grpSp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xmlns="" id="{B3C4F010-1831-454A-9954-8330759C0D1C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7286845" y="3279074"/>
            <a:ext cx="3423827" cy="507832"/>
            <a:chOff x="7286845" y="3279074"/>
            <a:chExt cx="3423827" cy="507832"/>
          </a:xfrm>
        </p:grpSpPr>
        <p:sp>
          <p:nvSpPr>
            <p:cNvPr id="7" name="Rectangle 74">
              <a:extLst>
                <a:ext uri="{FF2B5EF4-FFF2-40B4-BE49-F238E27FC236}">
                  <a16:creationId xmlns:a16="http://schemas.microsoft.com/office/drawing/2014/main" xmlns="" id="{9601640B-65F3-41DC-845F-ECCFF150F835}"/>
                </a:ext>
              </a:extLst>
            </p:cNvPr>
            <p:cNvSpPr/>
            <p:nvPr/>
          </p:nvSpPr>
          <p:spPr>
            <a:xfrm>
              <a:off x="8134833" y="3279074"/>
              <a:ext cx="2575839" cy="507831"/>
            </a:xfrm>
            <a:prstGeom prst="rect">
              <a:avLst/>
            </a:prstGeom>
          </p:spPr>
          <p:txBody>
            <a:bodyPr wrap="square" lIns="144000" tIns="0" rIns="144000" bIns="0" anchor="ctr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rgbClr val="000000"/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rgbClr val="000000"/>
                  </a:solidFill>
                </a:rPr>
              </a:br>
              <a:endParaRPr lang="zh-CN" altLang="en-US" sz="1100" dirty="0">
                <a:solidFill>
                  <a:srgbClr val="000000"/>
                </a:solidFill>
              </a:endParaRPr>
            </a:p>
          </p:txBody>
        </p:sp>
        <p:sp>
          <p:nvSpPr>
            <p:cNvPr id="8" name="Rectangle 75">
              <a:extLst>
                <a:ext uri="{FF2B5EF4-FFF2-40B4-BE49-F238E27FC236}">
                  <a16:creationId xmlns:a16="http://schemas.microsoft.com/office/drawing/2014/main" xmlns="" id="{374385B2-C2B1-4958-92A6-5E4A108BCB73}"/>
                </a:ext>
              </a:extLst>
            </p:cNvPr>
            <p:cNvSpPr/>
            <p:nvPr/>
          </p:nvSpPr>
          <p:spPr>
            <a:xfrm>
              <a:off x="7286845" y="3279075"/>
              <a:ext cx="734175" cy="507831"/>
            </a:xfrm>
            <a:prstGeom prst="rect">
              <a:avLst/>
            </a:prstGeom>
            <a:effectLst/>
          </p:spPr>
          <p:txBody>
            <a:bodyPr wrap="none" lIns="0" tIns="0" rIns="0" bIns="0" anchor="ctr">
              <a:normAutofit/>
            </a:bodyPr>
            <a:lstStyle/>
            <a:p>
              <a:r>
                <a:rPr lang="en-US" sz="3300">
                  <a:solidFill>
                    <a:schemeClr val="accent1"/>
                  </a:solidFill>
                  <a:latin typeface="Impact" panose="020B0806030902050204" pitchFamily="34" charset="0"/>
                </a:rPr>
                <a:t>25%</a:t>
              </a:r>
            </a:p>
          </p:txBody>
        </p:sp>
      </p:grpSp>
      <p:grpSp>
        <p:nvGrpSpPr>
          <p:cNvPr id="25" name="千图PPT彼岸天：ID 8661124库_组合 24">
            <a:extLst>
              <a:ext uri="{FF2B5EF4-FFF2-40B4-BE49-F238E27FC236}">
                <a16:creationId xmlns:a16="http://schemas.microsoft.com/office/drawing/2014/main" xmlns="" id="{2BDD411B-F1B7-4FE2-909E-451B95AEB487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1394158" y="3279074"/>
            <a:ext cx="3423828" cy="507832"/>
            <a:chOff x="1394158" y="3279074"/>
            <a:chExt cx="3423828" cy="507832"/>
          </a:xfrm>
        </p:grpSpPr>
        <p:sp>
          <p:nvSpPr>
            <p:cNvPr id="9" name="Rectangle 76">
              <a:extLst>
                <a:ext uri="{FF2B5EF4-FFF2-40B4-BE49-F238E27FC236}">
                  <a16:creationId xmlns:a16="http://schemas.microsoft.com/office/drawing/2014/main" xmlns="" id="{7C4362E0-838E-49BA-B299-BBF74C39AEA6}"/>
                </a:ext>
              </a:extLst>
            </p:cNvPr>
            <p:cNvSpPr/>
            <p:nvPr/>
          </p:nvSpPr>
          <p:spPr>
            <a:xfrm>
              <a:off x="1394158" y="3279074"/>
              <a:ext cx="2575839" cy="507831"/>
            </a:xfrm>
            <a:prstGeom prst="rect">
              <a:avLst/>
            </a:prstGeom>
          </p:spPr>
          <p:txBody>
            <a:bodyPr wrap="square" lIns="144000" tIns="0" rIns="144000" bIns="0" anchor="ctr">
              <a:norm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100" dirty="0">
                  <a:solidFill>
                    <a:srgbClr val="000000"/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rgbClr val="000000"/>
                  </a:solidFill>
                </a:rPr>
              </a:br>
              <a:endParaRPr lang="zh-CN" altLang="en-US" sz="1100" dirty="0">
                <a:solidFill>
                  <a:srgbClr val="000000"/>
                </a:solidFill>
              </a:endParaRPr>
            </a:p>
          </p:txBody>
        </p:sp>
        <p:sp>
          <p:nvSpPr>
            <p:cNvPr id="10" name="Rectangle 77">
              <a:extLst>
                <a:ext uri="{FF2B5EF4-FFF2-40B4-BE49-F238E27FC236}">
                  <a16:creationId xmlns:a16="http://schemas.microsoft.com/office/drawing/2014/main" xmlns="" id="{107A68AD-B5CA-45A8-91E7-A6D3CE79E24F}"/>
                </a:ext>
              </a:extLst>
            </p:cNvPr>
            <p:cNvSpPr/>
            <p:nvPr/>
          </p:nvSpPr>
          <p:spPr>
            <a:xfrm>
              <a:off x="4083811" y="3279075"/>
              <a:ext cx="734175" cy="507831"/>
            </a:xfrm>
            <a:prstGeom prst="rect">
              <a:avLst/>
            </a:prstGeom>
            <a:effectLst/>
          </p:spPr>
          <p:txBody>
            <a:bodyPr wrap="none" lIns="0" tIns="0" rIns="0" bIns="0" anchor="ctr">
              <a:normAutofit/>
            </a:bodyPr>
            <a:lstStyle/>
            <a:p>
              <a:pPr algn="r"/>
              <a:r>
                <a:rPr lang="en-US" sz="3300" dirty="0">
                  <a:solidFill>
                    <a:schemeClr val="accent5"/>
                  </a:solidFill>
                  <a:latin typeface="Impact" panose="020B0806030902050204" pitchFamily="34" charset="0"/>
                </a:rPr>
                <a:t>25%</a:t>
              </a:r>
            </a:p>
          </p:txBody>
        </p:sp>
      </p:grpSp>
      <p:grpSp>
        <p:nvGrpSpPr>
          <p:cNvPr id="24" name="千图PPT彼岸天：ID 8661124库_组合 23">
            <a:extLst>
              <a:ext uri="{FF2B5EF4-FFF2-40B4-BE49-F238E27FC236}">
                <a16:creationId xmlns:a16="http://schemas.microsoft.com/office/drawing/2014/main" xmlns="" id="{78253E08-17C8-465F-81C5-DC91F6BDFEE3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1394158" y="2562932"/>
            <a:ext cx="3423828" cy="510498"/>
            <a:chOff x="1394158" y="2562932"/>
            <a:chExt cx="3423828" cy="510498"/>
          </a:xfrm>
        </p:grpSpPr>
        <p:sp>
          <p:nvSpPr>
            <p:cNvPr id="11" name="Rectangle 78">
              <a:extLst>
                <a:ext uri="{FF2B5EF4-FFF2-40B4-BE49-F238E27FC236}">
                  <a16:creationId xmlns:a16="http://schemas.microsoft.com/office/drawing/2014/main" xmlns="" id="{6F5A4AD5-53EA-44B2-ADC3-155CC16D02C7}"/>
                </a:ext>
              </a:extLst>
            </p:cNvPr>
            <p:cNvSpPr/>
            <p:nvPr/>
          </p:nvSpPr>
          <p:spPr>
            <a:xfrm>
              <a:off x="1394158" y="2562932"/>
              <a:ext cx="2575839" cy="507831"/>
            </a:xfrm>
            <a:prstGeom prst="rect">
              <a:avLst/>
            </a:prstGeom>
          </p:spPr>
          <p:txBody>
            <a:bodyPr wrap="square" lIns="144000" tIns="0" rIns="144000" bIns="0" anchor="ctr">
              <a:norm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100" dirty="0">
                  <a:solidFill>
                    <a:srgbClr val="000000"/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rgbClr val="000000"/>
                  </a:solidFill>
                </a:rPr>
              </a:br>
              <a:endParaRPr lang="zh-CN" altLang="en-US" sz="1100" dirty="0">
                <a:solidFill>
                  <a:srgbClr val="000000"/>
                </a:solidFill>
              </a:endParaRPr>
            </a:p>
          </p:txBody>
        </p:sp>
        <p:sp>
          <p:nvSpPr>
            <p:cNvPr id="12" name="Rectangle 79">
              <a:extLst>
                <a:ext uri="{FF2B5EF4-FFF2-40B4-BE49-F238E27FC236}">
                  <a16:creationId xmlns:a16="http://schemas.microsoft.com/office/drawing/2014/main" xmlns="" id="{E0754093-0B73-4CB0-8E30-AE664D6D74E8}"/>
                </a:ext>
              </a:extLst>
            </p:cNvPr>
            <p:cNvSpPr/>
            <p:nvPr/>
          </p:nvSpPr>
          <p:spPr>
            <a:xfrm>
              <a:off x="4083811" y="2565599"/>
              <a:ext cx="734175" cy="507831"/>
            </a:xfrm>
            <a:prstGeom prst="rect">
              <a:avLst/>
            </a:prstGeom>
            <a:effectLst/>
          </p:spPr>
          <p:txBody>
            <a:bodyPr wrap="none" lIns="0" tIns="0" rIns="0" bIns="0" anchor="ctr">
              <a:normAutofit/>
            </a:bodyPr>
            <a:lstStyle/>
            <a:p>
              <a:pPr algn="r"/>
              <a:r>
                <a:rPr lang="en-US" sz="3300">
                  <a:solidFill>
                    <a:schemeClr val="accent4"/>
                  </a:solidFill>
                  <a:latin typeface="Impact" panose="020B0806030902050204" pitchFamily="34" charset="0"/>
                </a:rPr>
                <a:t>25%</a:t>
              </a:r>
            </a:p>
          </p:txBody>
        </p:sp>
      </p:grpSp>
      <p:grpSp>
        <p:nvGrpSpPr>
          <p:cNvPr id="23" name="千图PPT彼岸天：ID 8661124库_组合 22">
            <a:extLst>
              <a:ext uri="{FF2B5EF4-FFF2-40B4-BE49-F238E27FC236}">
                <a16:creationId xmlns:a16="http://schemas.microsoft.com/office/drawing/2014/main" xmlns="" id="{1E394E7D-AE4F-48AC-B402-89724C2CAE67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5746262" y="1351401"/>
            <a:ext cx="3514854" cy="704386"/>
            <a:chOff x="5746262" y="1351401"/>
            <a:chExt cx="3514854" cy="704386"/>
          </a:xfrm>
        </p:grpSpPr>
        <p:sp>
          <p:nvSpPr>
            <p:cNvPr id="13" name="Rectangle 80">
              <a:extLst>
                <a:ext uri="{FF2B5EF4-FFF2-40B4-BE49-F238E27FC236}">
                  <a16:creationId xmlns:a16="http://schemas.microsoft.com/office/drawing/2014/main" xmlns="" id="{A55E2A89-AAAC-4011-9E06-2F6B094A0EAF}"/>
                </a:ext>
              </a:extLst>
            </p:cNvPr>
            <p:cNvSpPr/>
            <p:nvPr/>
          </p:nvSpPr>
          <p:spPr>
            <a:xfrm>
              <a:off x="6685277" y="1547956"/>
              <a:ext cx="2575839" cy="507831"/>
            </a:xfrm>
            <a:prstGeom prst="rect">
              <a:avLst/>
            </a:prstGeom>
            <a:effectLst/>
          </p:spPr>
          <p:txBody>
            <a:bodyPr wrap="square" lIns="144000" tIns="0" rIns="144000" bIns="0" anchor="ctr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rgbClr val="000000"/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rgbClr val="000000"/>
                  </a:solidFill>
                </a:rPr>
              </a:br>
              <a:endParaRPr lang="zh-CN" altLang="en-US" sz="1100" dirty="0">
                <a:solidFill>
                  <a:srgbClr val="000000"/>
                </a:solidFill>
              </a:endParaRPr>
            </a:p>
          </p:txBody>
        </p:sp>
        <p:sp>
          <p:nvSpPr>
            <p:cNvPr id="14" name="Rectangle 81">
              <a:extLst>
                <a:ext uri="{FF2B5EF4-FFF2-40B4-BE49-F238E27FC236}">
                  <a16:creationId xmlns:a16="http://schemas.microsoft.com/office/drawing/2014/main" xmlns="" id="{6F601364-45D8-4F07-8E0F-08A9E812F708}"/>
                </a:ext>
              </a:extLst>
            </p:cNvPr>
            <p:cNvSpPr/>
            <p:nvPr/>
          </p:nvSpPr>
          <p:spPr>
            <a:xfrm>
              <a:off x="5746262" y="1351401"/>
              <a:ext cx="734175" cy="507831"/>
            </a:xfrm>
            <a:prstGeom prst="rect">
              <a:avLst/>
            </a:prstGeom>
            <a:effectLst/>
          </p:spPr>
          <p:txBody>
            <a:bodyPr wrap="none" lIns="0" tIns="0" rIns="0" bIns="0" anchor="ctr">
              <a:normAutofit/>
            </a:bodyPr>
            <a:lstStyle/>
            <a:p>
              <a:r>
                <a:rPr lang="en-US" sz="3300">
                  <a:solidFill>
                    <a:schemeClr val="accent2"/>
                  </a:solidFill>
                  <a:latin typeface="Impact" panose="020B0806030902050204" pitchFamily="34" charset="0"/>
                </a:rPr>
                <a:t>25%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02854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千图PPT彼岸天：ID 8661124库_组合 54">
            <a:extLst>
              <a:ext uri="{FF2B5EF4-FFF2-40B4-BE49-F238E27FC236}">
                <a16:creationId xmlns:a16="http://schemas.microsoft.com/office/drawing/2014/main" xmlns="" id="{03C51991-1DAC-4ABA-B90E-FEDD5DC343A0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2588578" y="3009146"/>
            <a:ext cx="1188526" cy="1371600"/>
            <a:chOff x="2588578" y="3009146"/>
            <a:chExt cx="1188526" cy="1371600"/>
          </a:xfrm>
        </p:grpSpPr>
        <p:grpSp>
          <p:nvGrpSpPr>
            <p:cNvPr id="10" name="Group 89">
              <a:extLst>
                <a:ext uri="{FF2B5EF4-FFF2-40B4-BE49-F238E27FC236}">
                  <a16:creationId xmlns:a16="http://schemas.microsoft.com/office/drawing/2014/main" xmlns="" id="{F99FC2D8-D53C-43E9-B0D5-55A2C59C67CD}"/>
                </a:ext>
              </a:extLst>
            </p:cNvPr>
            <p:cNvGrpSpPr/>
            <p:nvPr/>
          </p:nvGrpSpPr>
          <p:grpSpPr>
            <a:xfrm>
              <a:off x="3358004" y="3047244"/>
              <a:ext cx="419100" cy="1295400"/>
              <a:chOff x="2057400" y="2343150"/>
              <a:chExt cx="419100" cy="1295400"/>
            </a:xfrm>
          </p:grpSpPr>
          <p:sp>
            <p:nvSpPr>
              <p:cNvPr id="31" name="Oval 90">
                <a:extLst>
                  <a:ext uri="{FF2B5EF4-FFF2-40B4-BE49-F238E27FC236}">
                    <a16:creationId xmlns:a16="http://schemas.microsoft.com/office/drawing/2014/main" xmlns="" id="{81FBD374-D3DE-4177-9FC0-5FE5F3DFF174}"/>
                  </a:ext>
                </a:extLst>
              </p:cNvPr>
              <p:cNvSpPr/>
              <p:nvPr/>
            </p:nvSpPr>
            <p:spPr bwMode="auto">
              <a:xfrm>
                <a:off x="2247900" y="2876550"/>
                <a:ext cx="228600" cy="228600"/>
              </a:xfrm>
              <a:prstGeom prst="ellipse">
                <a:avLst/>
              </a:prstGeom>
              <a:solidFill>
                <a:schemeClr val="accent1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Oval 91">
                <a:extLst>
                  <a:ext uri="{FF2B5EF4-FFF2-40B4-BE49-F238E27FC236}">
                    <a16:creationId xmlns:a16="http://schemas.microsoft.com/office/drawing/2014/main" xmlns="" id="{E3BE1D86-625B-4B9E-B067-27974A3F5003}"/>
                  </a:ext>
                </a:extLst>
              </p:cNvPr>
              <p:cNvSpPr/>
              <p:nvPr/>
            </p:nvSpPr>
            <p:spPr bwMode="auto">
              <a:xfrm>
                <a:off x="2247900" y="2343150"/>
                <a:ext cx="228600" cy="228600"/>
              </a:xfrm>
              <a:prstGeom prst="ellipse">
                <a:avLst/>
              </a:prstGeom>
              <a:solidFill>
                <a:schemeClr val="accent1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Oval 92">
                <a:extLst>
                  <a:ext uri="{FF2B5EF4-FFF2-40B4-BE49-F238E27FC236}">
                    <a16:creationId xmlns:a16="http://schemas.microsoft.com/office/drawing/2014/main" xmlns="" id="{443BAC1A-B8C3-40BF-8669-8095403D6CDF}"/>
                  </a:ext>
                </a:extLst>
              </p:cNvPr>
              <p:cNvSpPr/>
              <p:nvPr/>
            </p:nvSpPr>
            <p:spPr bwMode="auto">
              <a:xfrm>
                <a:off x="2057400" y="2609850"/>
                <a:ext cx="228600" cy="228600"/>
              </a:xfrm>
              <a:prstGeom prst="ellipse">
                <a:avLst/>
              </a:prstGeom>
              <a:solidFill>
                <a:schemeClr val="accent1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Oval 93">
                <a:extLst>
                  <a:ext uri="{FF2B5EF4-FFF2-40B4-BE49-F238E27FC236}">
                    <a16:creationId xmlns:a16="http://schemas.microsoft.com/office/drawing/2014/main" xmlns="" id="{5D143CDA-967C-40B2-BBC7-88F800AF51C8}"/>
                  </a:ext>
                </a:extLst>
              </p:cNvPr>
              <p:cNvSpPr/>
              <p:nvPr/>
            </p:nvSpPr>
            <p:spPr bwMode="auto">
              <a:xfrm>
                <a:off x="2057400" y="3143250"/>
                <a:ext cx="228600" cy="228600"/>
              </a:xfrm>
              <a:prstGeom prst="ellipse">
                <a:avLst/>
              </a:prstGeom>
              <a:solidFill>
                <a:schemeClr val="accent1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Oval 94">
                <a:extLst>
                  <a:ext uri="{FF2B5EF4-FFF2-40B4-BE49-F238E27FC236}">
                    <a16:creationId xmlns:a16="http://schemas.microsoft.com/office/drawing/2014/main" xmlns="" id="{D72E1970-F790-4B77-B246-B1496AFCF6CA}"/>
                  </a:ext>
                </a:extLst>
              </p:cNvPr>
              <p:cNvSpPr/>
              <p:nvPr/>
            </p:nvSpPr>
            <p:spPr bwMode="auto">
              <a:xfrm>
                <a:off x="2247900" y="3409950"/>
                <a:ext cx="228600" cy="228600"/>
              </a:xfrm>
              <a:prstGeom prst="ellipse">
                <a:avLst/>
              </a:prstGeom>
              <a:solidFill>
                <a:schemeClr val="accent1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1" name="Group 95">
              <a:extLst>
                <a:ext uri="{FF2B5EF4-FFF2-40B4-BE49-F238E27FC236}">
                  <a16:creationId xmlns:a16="http://schemas.microsoft.com/office/drawing/2014/main" xmlns="" id="{2DD725C6-E3C4-46BA-AC58-E0662E8538FB}"/>
                </a:ext>
              </a:extLst>
            </p:cNvPr>
            <p:cNvGrpSpPr/>
            <p:nvPr/>
          </p:nvGrpSpPr>
          <p:grpSpPr>
            <a:xfrm flipH="1">
              <a:off x="2588578" y="3009146"/>
              <a:ext cx="571500" cy="1371600"/>
              <a:chOff x="1752600" y="2266950"/>
              <a:chExt cx="571500" cy="1371600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27" name="Arrow: Right 96">
                <a:extLst>
                  <a:ext uri="{FF2B5EF4-FFF2-40B4-BE49-F238E27FC236}">
                    <a16:creationId xmlns:a16="http://schemas.microsoft.com/office/drawing/2014/main" xmlns="" id="{3E753C4C-D658-421E-9CCB-48BF6F50E1CC}"/>
                  </a:ext>
                </a:extLst>
              </p:cNvPr>
              <p:cNvSpPr/>
              <p:nvPr/>
            </p:nvSpPr>
            <p:spPr bwMode="auto">
              <a:xfrm>
                <a:off x="1752600" y="2266950"/>
                <a:ext cx="381000" cy="228600"/>
              </a:xfrm>
              <a:prstGeom prst="rightArrow">
                <a:avLst/>
              </a:prstGeom>
              <a:grpFill/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Arrow: Right 97">
                <a:extLst>
                  <a:ext uri="{FF2B5EF4-FFF2-40B4-BE49-F238E27FC236}">
                    <a16:creationId xmlns:a16="http://schemas.microsoft.com/office/drawing/2014/main" xmlns="" id="{29BF7A34-F4E0-4B93-8129-4BE3537E4ED9}"/>
                  </a:ext>
                </a:extLst>
              </p:cNvPr>
              <p:cNvSpPr/>
              <p:nvPr/>
            </p:nvSpPr>
            <p:spPr bwMode="auto">
              <a:xfrm>
                <a:off x="1943100" y="2647950"/>
                <a:ext cx="381000" cy="228600"/>
              </a:xfrm>
              <a:prstGeom prst="rightArrow">
                <a:avLst/>
              </a:prstGeom>
              <a:grpFill/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Arrow: Right 98">
                <a:extLst>
                  <a:ext uri="{FF2B5EF4-FFF2-40B4-BE49-F238E27FC236}">
                    <a16:creationId xmlns:a16="http://schemas.microsoft.com/office/drawing/2014/main" xmlns="" id="{E598FAE9-E20D-4512-8089-4E2710EFA783}"/>
                  </a:ext>
                </a:extLst>
              </p:cNvPr>
              <p:cNvSpPr/>
              <p:nvPr/>
            </p:nvSpPr>
            <p:spPr bwMode="auto">
              <a:xfrm>
                <a:off x="1943100" y="3028950"/>
                <a:ext cx="381000" cy="228600"/>
              </a:xfrm>
              <a:prstGeom prst="rightArrow">
                <a:avLst/>
              </a:prstGeom>
              <a:grpFill/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Arrow: Right 99">
                <a:extLst>
                  <a:ext uri="{FF2B5EF4-FFF2-40B4-BE49-F238E27FC236}">
                    <a16:creationId xmlns:a16="http://schemas.microsoft.com/office/drawing/2014/main" xmlns="" id="{82E75205-F553-44F5-B629-F44BFC2124F2}"/>
                  </a:ext>
                </a:extLst>
              </p:cNvPr>
              <p:cNvSpPr/>
              <p:nvPr/>
            </p:nvSpPr>
            <p:spPr bwMode="auto">
              <a:xfrm>
                <a:off x="1752600" y="3409950"/>
                <a:ext cx="381000" cy="228600"/>
              </a:xfrm>
              <a:prstGeom prst="rightArrow">
                <a:avLst/>
              </a:prstGeom>
              <a:grpFill/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xmlns="" id="{5EF0A883-39F6-470A-88EE-098EC2E0FE1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8202181" y="3356992"/>
            <a:ext cx="2635136" cy="866137"/>
            <a:chOff x="8202181" y="3356992"/>
            <a:chExt cx="2635136" cy="866137"/>
          </a:xfrm>
        </p:grpSpPr>
        <p:sp>
          <p:nvSpPr>
            <p:cNvPr id="9" name="Oval 88">
              <a:extLst>
                <a:ext uri="{FF2B5EF4-FFF2-40B4-BE49-F238E27FC236}">
                  <a16:creationId xmlns:a16="http://schemas.microsoft.com/office/drawing/2014/main" xmlns="" id="{F622501E-B07B-42C6-98C7-7557C835920A}"/>
                </a:ext>
              </a:extLst>
            </p:cNvPr>
            <p:cNvSpPr/>
            <p:nvPr/>
          </p:nvSpPr>
          <p:spPr bwMode="auto">
            <a:xfrm>
              <a:off x="8202181" y="3580644"/>
              <a:ext cx="228600" cy="228600"/>
            </a:xfrm>
            <a:prstGeom prst="ellipse">
              <a:avLst/>
            </a:prstGeom>
            <a:solidFill>
              <a:schemeClr val="accent5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6" name="Group 6">
              <a:extLst>
                <a:ext uri="{FF2B5EF4-FFF2-40B4-BE49-F238E27FC236}">
                  <a16:creationId xmlns:a16="http://schemas.microsoft.com/office/drawing/2014/main" xmlns="" id="{7791AD86-FB04-4829-8095-889E8C02858A}"/>
                </a:ext>
              </a:extLst>
            </p:cNvPr>
            <p:cNvGrpSpPr/>
            <p:nvPr/>
          </p:nvGrpSpPr>
          <p:grpSpPr>
            <a:xfrm>
              <a:off x="8643529" y="3356992"/>
              <a:ext cx="2193788" cy="866137"/>
              <a:chOff x="8643529" y="3356992"/>
              <a:chExt cx="2193788" cy="866137"/>
            </a:xfrm>
          </p:grpSpPr>
          <p:sp>
            <p:nvSpPr>
              <p:cNvPr id="17" name="TextBox 50">
                <a:extLst>
                  <a:ext uri="{FF2B5EF4-FFF2-40B4-BE49-F238E27FC236}">
                    <a16:creationId xmlns:a16="http://schemas.microsoft.com/office/drawing/2014/main" xmlns="" id="{76417677-CB5D-455B-B714-63B312DBEA8C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643529" y="3356992"/>
                <a:ext cx="1258976" cy="309958"/>
              </a:xfrm>
              <a:prstGeom prst="rect">
                <a:avLst/>
              </a:prstGeom>
              <a:noFill/>
              <a:extLst/>
            </p:spPr>
            <p:txBody>
              <a:bodyPr wrap="none" lIns="90000" tIns="46800" rIns="90000" bIns="46800">
                <a:normAutofit/>
              </a:bodyPr>
              <a:lstStyle/>
              <a:p>
                <a:pPr algn="l" latinLnBrk="0"/>
                <a:r>
                  <a:rPr lang="zh-CN" altLang="en-US" sz="1400" b="1" dirty="0">
                    <a:solidFill>
                      <a:schemeClr val="accent5"/>
                    </a:solidFill>
                    <a:effectLst/>
                  </a:rPr>
                  <a:t>输入标题文本</a:t>
                </a:r>
              </a:p>
            </p:txBody>
          </p:sp>
          <p:sp>
            <p:nvSpPr>
              <p:cNvPr id="18" name="TextBox 51">
                <a:extLst>
                  <a:ext uri="{FF2B5EF4-FFF2-40B4-BE49-F238E27FC236}">
                    <a16:creationId xmlns:a16="http://schemas.microsoft.com/office/drawing/2014/main" xmlns="" id="{3E8B8144-5DA2-4C69-98E7-A3A54CC671EF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643529" y="3666950"/>
                <a:ext cx="2193788" cy="556179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</a:rPr>
                </a:br>
                <a:endParaRPr lang="zh-CN" altLang="en-US" sz="10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grpSp>
        <p:nvGrpSpPr>
          <p:cNvPr id="51" name="千图PPT彼岸天：ID 8661124库_组合 50">
            <a:extLst>
              <a:ext uri="{FF2B5EF4-FFF2-40B4-BE49-F238E27FC236}">
                <a16:creationId xmlns:a16="http://schemas.microsoft.com/office/drawing/2014/main" xmlns="" id="{D738E29B-61A4-4EA7-8E52-1DB98F3460EF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6236993" y="3392996"/>
            <a:ext cx="2193788" cy="1783746"/>
            <a:chOff x="6236993" y="3392996"/>
            <a:chExt cx="2193788" cy="1783746"/>
          </a:xfrm>
        </p:grpSpPr>
        <p:grpSp>
          <p:nvGrpSpPr>
            <p:cNvPr id="4" name="Group 68">
              <a:extLst>
                <a:ext uri="{FF2B5EF4-FFF2-40B4-BE49-F238E27FC236}">
                  <a16:creationId xmlns:a16="http://schemas.microsoft.com/office/drawing/2014/main" xmlns="" id="{131F3C56-3875-4FBE-9C3F-38E2810C1EF1}"/>
                </a:ext>
              </a:extLst>
            </p:cNvPr>
            <p:cNvGrpSpPr/>
            <p:nvPr/>
          </p:nvGrpSpPr>
          <p:grpSpPr>
            <a:xfrm rot="16200000" flipH="1">
              <a:off x="7197204" y="3119884"/>
              <a:ext cx="603897" cy="1150121"/>
              <a:chOff x="3070225" y="2066925"/>
              <a:chExt cx="3003550" cy="1009650"/>
            </a:xfrm>
            <a:effectLst/>
          </p:grpSpPr>
          <p:sp>
            <p:nvSpPr>
              <p:cNvPr id="48" name="Freeform: Shape 85">
                <a:extLst>
                  <a:ext uri="{FF2B5EF4-FFF2-40B4-BE49-F238E27FC236}">
                    <a16:creationId xmlns:a16="http://schemas.microsoft.com/office/drawing/2014/main" xmlns="" id="{988A60C4-190A-4BEC-BC2C-530707CF0D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0225" y="2066925"/>
                <a:ext cx="3003550" cy="1009650"/>
              </a:xfrm>
              <a:custGeom>
                <a:avLst/>
                <a:gdLst/>
                <a:ahLst/>
                <a:cxnLst>
                  <a:cxn ang="0">
                    <a:pos x="24" y="114"/>
                  </a:cxn>
                  <a:cxn ang="0">
                    <a:pos x="26" y="112"/>
                  </a:cxn>
                  <a:cxn ang="0">
                    <a:pos x="37" y="102"/>
                  </a:cxn>
                  <a:cxn ang="0">
                    <a:pos x="80" y="83"/>
                  </a:cxn>
                  <a:cxn ang="0">
                    <a:pos x="235" y="50"/>
                  </a:cxn>
                  <a:cxn ang="0">
                    <a:pos x="747" y="21"/>
                  </a:cxn>
                  <a:cxn ang="0">
                    <a:pos x="747" y="21"/>
                  </a:cxn>
                  <a:cxn ang="0">
                    <a:pos x="1340" y="64"/>
                  </a:cxn>
                  <a:cxn ang="0">
                    <a:pos x="1440" y="93"/>
                  </a:cxn>
                  <a:cxn ang="0">
                    <a:pos x="1467" y="112"/>
                  </a:cxn>
                  <a:cxn ang="0">
                    <a:pos x="1472" y="124"/>
                  </a:cxn>
                  <a:cxn ang="0">
                    <a:pos x="1467" y="135"/>
                  </a:cxn>
                  <a:cxn ang="0">
                    <a:pos x="1456" y="146"/>
                  </a:cxn>
                  <a:cxn ang="0">
                    <a:pos x="1413" y="165"/>
                  </a:cxn>
                  <a:cxn ang="0">
                    <a:pos x="1258" y="197"/>
                  </a:cxn>
                  <a:cxn ang="0">
                    <a:pos x="747" y="227"/>
                  </a:cxn>
                  <a:cxn ang="0">
                    <a:pos x="153" y="183"/>
                  </a:cxn>
                  <a:cxn ang="0">
                    <a:pos x="53" y="154"/>
                  </a:cxn>
                  <a:cxn ang="0">
                    <a:pos x="26" y="135"/>
                  </a:cxn>
                  <a:cxn ang="0">
                    <a:pos x="24" y="133"/>
                  </a:cxn>
                  <a:cxn ang="0">
                    <a:pos x="21" y="124"/>
                  </a:cxn>
                  <a:cxn ang="0">
                    <a:pos x="21" y="124"/>
                  </a:cxn>
                  <a:cxn ang="0">
                    <a:pos x="24" y="114"/>
                  </a:cxn>
                  <a:cxn ang="0">
                    <a:pos x="748" y="0"/>
                  </a:cxn>
                  <a:cxn ang="0">
                    <a:pos x="748" y="0"/>
                  </a:cxn>
                  <a:cxn ang="0">
                    <a:pos x="643" y="1"/>
                  </a:cxn>
                  <a:cxn ang="0">
                    <a:pos x="88" y="66"/>
                  </a:cxn>
                  <a:cxn ang="0">
                    <a:pos x="12" y="102"/>
                  </a:cxn>
                  <a:cxn ang="0">
                    <a:pos x="0" y="124"/>
                  </a:cxn>
                  <a:cxn ang="0">
                    <a:pos x="7" y="140"/>
                  </a:cxn>
                  <a:cxn ang="0">
                    <a:pos x="355" y="473"/>
                  </a:cxn>
                  <a:cxn ang="0">
                    <a:pos x="355" y="473"/>
                  </a:cxn>
                  <a:cxn ang="0">
                    <a:pos x="359" y="475"/>
                  </a:cxn>
                  <a:cxn ang="0">
                    <a:pos x="369" y="478"/>
                  </a:cxn>
                  <a:cxn ang="0">
                    <a:pos x="404" y="482"/>
                  </a:cxn>
                  <a:cxn ang="0">
                    <a:pos x="510" y="491"/>
                  </a:cxn>
                  <a:cxn ang="0">
                    <a:pos x="721" y="500"/>
                  </a:cxn>
                  <a:cxn ang="0">
                    <a:pos x="751" y="500"/>
                  </a:cxn>
                  <a:cxn ang="0">
                    <a:pos x="751" y="500"/>
                  </a:cxn>
                  <a:cxn ang="0">
                    <a:pos x="1108" y="481"/>
                  </a:cxn>
                  <a:cxn ang="0">
                    <a:pos x="1130" y="476"/>
                  </a:cxn>
                  <a:cxn ang="0">
                    <a:pos x="1134" y="473"/>
                  </a:cxn>
                  <a:cxn ang="0">
                    <a:pos x="1134" y="473"/>
                  </a:cxn>
                  <a:cxn ang="0">
                    <a:pos x="1486" y="140"/>
                  </a:cxn>
                  <a:cxn ang="0">
                    <a:pos x="1493" y="124"/>
                  </a:cxn>
                  <a:cxn ang="0">
                    <a:pos x="1486" y="107"/>
                  </a:cxn>
                  <a:cxn ang="0">
                    <a:pos x="1401" y="65"/>
                  </a:cxn>
                  <a:cxn ang="0">
                    <a:pos x="1235" y="30"/>
                  </a:cxn>
                  <a:cxn ang="0">
                    <a:pos x="748" y="0"/>
                  </a:cxn>
                </a:cxnLst>
                <a:rect l="0" t="0" r="r" b="b"/>
                <a:pathLst>
                  <a:path w="1493" h="500">
                    <a:moveTo>
                      <a:pt x="24" y="114"/>
                    </a:moveTo>
                    <a:cubicBezTo>
                      <a:pt x="25" y="114"/>
                      <a:pt x="25" y="113"/>
                      <a:pt x="26" y="112"/>
                    </a:cubicBezTo>
                    <a:cubicBezTo>
                      <a:pt x="28" y="109"/>
                      <a:pt x="32" y="105"/>
                      <a:pt x="37" y="102"/>
                    </a:cubicBezTo>
                    <a:cubicBezTo>
                      <a:pt x="47" y="95"/>
                      <a:pt x="61" y="89"/>
                      <a:pt x="80" y="83"/>
                    </a:cubicBezTo>
                    <a:cubicBezTo>
                      <a:pt x="117" y="70"/>
                      <a:pt x="170" y="60"/>
                      <a:pt x="235" y="50"/>
                    </a:cubicBezTo>
                    <a:cubicBezTo>
                      <a:pt x="366" y="32"/>
                      <a:pt x="547" y="21"/>
                      <a:pt x="747" y="21"/>
                    </a:cubicBezTo>
                    <a:cubicBezTo>
                      <a:pt x="747" y="21"/>
                      <a:pt x="747" y="21"/>
                      <a:pt x="747" y="21"/>
                    </a:cubicBezTo>
                    <a:cubicBezTo>
                      <a:pt x="992" y="21"/>
                      <a:pt x="1209" y="38"/>
                      <a:pt x="1340" y="64"/>
                    </a:cubicBezTo>
                    <a:cubicBezTo>
                      <a:pt x="1384" y="73"/>
                      <a:pt x="1418" y="83"/>
                      <a:pt x="1440" y="93"/>
                    </a:cubicBezTo>
                    <a:cubicBezTo>
                      <a:pt x="1453" y="99"/>
                      <a:pt x="1462" y="105"/>
                      <a:pt x="1467" y="112"/>
                    </a:cubicBezTo>
                    <a:cubicBezTo>
                      <a:pt x="1470" y="116"/>
                      <a:pt x="1472" y="120"/>
                      <a:pt x="1472" y="124"/>
                    </a:cubicBezTo>
                    <a:cubicBezTo>
                      <a:pt x="1472" y="128"/>
                      <a:pt x="1470" y="132"/>
                      <a:pt x="1467" y="135"/>
                    </a:cubicBezTo>
                    <a:cubicBezTo>
                      <a:pt x="1465" y="139"/>
                      <a:pt x="1461" y="142"/>
                      <a:pt x="1456" y="146"/>
                    </a:cubicBezTo>
                    <a:cubicBezTo>
                      <a:pt x="1446" y="152"/>
                      <a:pt x="1432" y="159"/>
                      <a:pt x="1413" y="165"/>
                    </a:cubicBezTo>
                    <a:cubicBezTo>
                      <a:pt x="1377" y="177"/>
                      <a:pt x="1324" y="188"/>
                      <a:pt x="1258" y="197"/>
                    </a:cubicBezTo>
                    <a:cubicBezTo>
                      <a:pt x="1127" y="215"/>
                      <a:pt x="946" y="227"/>
                      <a:pt x="747" y="227"/>
                    </a:cubicBezTo>
                    <a:cubicBezTo>
                      <a:pt x="501" y="227"/>
                      <a:pt x="284" y="209"/>
                      <a:pt x="153" y="183"/>
                    </a:cubicBezTo>
                    <a:cubicBezTo>
                      <a:pt x="109" y="175"/>
                      <a:pt x="75" y="165"/>
                      <a:pt x="53" y="154"/>
                    </a:cubicBezTo>
                    <a:cubicBezTo>
                      <a:pt x="40" y="148"/>
                      <a:pt x="31" y="142"/>
                      <a:pt x="26" y="135"/>
                    </a:cubicBezTo>
                    <a:cubicBezTo>
                      <a:pt x="25" y="135"/>
                      <a:pt x="25" y="134"/>
                      <a:pt x="24" y="133"/>
                    </a:cubicBezTo>
                    <a:cubicBezTo>
                      <a:pt x="22" y="130"/>
                      <a:pt x="21" y="127"/>
                      <a:pt x="21" y="124"/>
                    </a:cubicBezTo>
                    <a:cubicBezTo>
                      <a:pt x="21" y="124"/>
                      <a:pt x="21" y="124"/>
                      <a:pt x="21" y="124"/>
                    </a:cubicBezTo>
                    <a:cubicBezTo>
                      <a:pt x="21" y="121"/>
                      <a:pt x="22" y="117"/>
                      <a:pt x="24" y="114"/>
                    </a:cubicBezTo>
                    <a:moveTo>
                      <a:pt x="748" y="0"/>
                    </a:moveTo>
                    <a:cubicBezTo>
                      <a:pt x="748" y="0"/>
                      <a:pt x="748" y="0"/>
                      <a:pt x="748" y="0"/>
                    </a:cubicBezTo>
                    <a:cubicBezTo>
                      <a:pt x="713" y="0"/>
                      <a:pt x="678" y="0"/>
                      <a:pt x="643" y="1"/>
                    </a:cubicBezTo>
                    <a:cubicBezTo>
                      <a:pt x="397" y="7"/>
                      <a:pt x="197" y="32"/>
                      <a:pt x="88" y="66"/>
                    </a:cubicBezTo>
                    <a:cubicBezTo>
                      <a:pt x="52" y="77"/>
                      <a:pt x="26" y="90"/>
                      <a:pt x="12" y="102"/>
                    </a:cubicBezTo>
                    <a:cubicBezTo>
                      <a:pt x="4" y="110"/>
                      <a:pt x="0" y="117"/>
                      <a:pt x="0" y="124"/>
                    </a:cubicBezTo>
                    <a:cubicBezTo>
                      <a:pt x="0" y="129"/>
                      <a:pt x="2" y="134"/>
                      <a:pt x="7" y="140"/>
                    </a:cubicBezTo>
                    <a:cubicBezTo>
                      <a:pt x="355" y="473"/>
                      <a:pt x="355" y="473"/>
                      <a:pt x="355" y="473"/>
                    </a:cubicBezTo>
                    <a:cubicBezTo>
                      <a:pt x="355" y="473"/>
                      <a:pt x="355" y="473"/>
                      <a:pt x="355" y="473"/>
                    </a:cubicBezTo>
                    <a:cubicBezTo>
                      <a:pt x="355" y="474"/>
                      <a:pt x="357" y="475"/>
                      <a:pt x="359" y="475"/>
                    </a:cubicBezTo>
                    <a:cubicBezTo>
                      <a:pt x="362" y="476"/>
                      <a:pt x="365" y="477"/>
                      <a:pt x="369" y="478"/>
                    </a:cubicBezTo>
                    <a:cubicBezTo>
                      <a:pt x="378" y="479"/>
                      <a:pt x="390" y="481"/>
                      <a:pt x="404" y="482"/>
                    </a:cubicBezTo>
                    <a:cubicBezTo>
                      <a:pt x="433" y="486"/>
                      <a:pt x="470" y="488"/>
                      <a:pt x="510" y="491"/>
                    </a:cubicBezTo>
                    <a:cubicBezTo>
                      <a:pt x="590" y="495"/>
                      <a:pt x="679" y="499"/>
                      <a:pt x="721" y="500"/>
                    </a:cubicBezTo>
                    <a:cubicBezTo>
                      <a:pt x="729" y="500"/>
                      <a:pt x="740" y="500"/>
                      <a:pt x="751" y="500"/>
                    </a:cubicBezTo>
                    <a:cubicBezTo>
                      <a:pt x="751" y="500"/>
                      <a:pt x="751" y="500"/>
                      <a:pt x="751" y="500"/>
                    </a:cubicBezTo>
                    <a:cubicBezTo>
                      <a:pt x="851" y="500"/>
                      <a:pt x="1037" y="492"/>
                      <a:pt x="1108" y="481"/>
                    </a:cubicBezTo>
                    <a:cubicBezTo>
                      <a:pt x="1118" y="479"/>
                      <a:pt x="1125" y="477"/>
                      <a:pt x="1130" y="476"/>
                    </a:cubicBezTo>
                    <a:cubicBezTo>
                      <a:pt x="1132" y="475"/>
                      <a:pt x="1134" y="474"/>
                      <a:pt x="1134" y="473"/>
                    </a:cubicBezTo>
                    <a:cubicBezTo>
                      <a:pt x="1134" y="473"/>
                      <a:pt x="1134" y="473"/>
                      <a:pt x="1134" y="473"/>
                    </a:cubicBezTo>
                    <a:cubicBezTo>
                      <a:pt x="1486" y="140"/>
                      <a:pt x="1486" y="140"/>
                      <a:pt x="1486" y="140"/>
                    </a:cubicBezTo>
                    <a:cubicBezTo>
                      <a:pt x="1491" y="134"/>
                      <a:pt x="1493" y="129"/>
                      <a:pt x="1493" y="124"/>
                    </a:cubicBezTo>
                    <a:cubicBezTo>
                      <a:pt x="1493" y="118"/>
                      <a:pt x="1491" y="113"/>
                      <a:pt x="1486" y="107"/>
                    </a:cubicBezTo>
                    <a:cubicBezTo>
                      <a:pt x="1473" y="92"/>
                      <a:pt x="1444" y="78"/>
                      <a:pt x="1401" y="65"/>
                    </a:cubicBezTo>
                    <a:cubicBezTo>
                      <a:pt x="1358" y="52"/>
                      <a:pt x="1301" y="40"/>
                      <a:pt x="1235" y="30"/>
                    </a:cubicBezTo>
                    <a:cubicBezTo>
                      <a:pt x="1103" y="11"/>
                      <a:pt x="931" y="0"/>
                      <a:pt x="748" y="0"/>
                    </a:cubicBezTo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Freeform: Shape 86">
                <a:extLst>
                  <a:ext uri="{FF2B5EF4-FFF2-40B4-BE49-F238E27FC236}">
                    <a16:creationId xmlns:a16="http://schemas.microsoft.com/office/drawing/2014/main" xmlns="" id="{B1F1D791-FA73-4B31-A7C4-9D2B31C665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3088" y="2297113"/>
                <a:ext cx="6350" cy="38100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10"/>
                  </a:cxn>
                  <a:cxn ang="0">
                    <a:pos x="0" y="10"/>
                  </a:cxn>
                  <a:cxn ang="0">
                    <a:pos x="3" y="19"/>
                  </a:cxn>
                  <a:cxn ang="0">
                    <a:pos x="1" y="10"/>
                  </a:cxn>
                  <a:cxn ang="0">
                    <a:pos x="3" y="10"/>
                  </a:cxn>
                  <a:cxn ang="0">
                    <a:pos x="3" y="10"/>
                  </a:cxn>
                  <a:cxn ang="0">
                    <a:pos x="1" y="10"/>
                  </a:cxn>
                  <a:cxn ang="0">
                    <a:pos x="3" y="0"/>
                  </a:cxn>
                </a:cxnLst>
                <a:rect l="0" t="0" r="r" b="b"/>
                <a:pathLst>
                  <a:path w="3" h="19">
                    <a:moveTo>
                      <a:pt x="3" y="0"/>
                    </a:moveTo>
                    <a:cubicBezTo>
                      <a:pt x="1" y="3"/>
                      <a:pt x="0" y="7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3"/>
                      <a:pt x="1" y="16"/>
                      <a:pt x="3" y="19"/>
                    </a:cubicBezTo>
                    <a:cubicBezTo>
                      <a:pt x="2" y="16"/>
                      <a:pt x="1" y="13"/>
                      <a:pt x="1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6"/>
                      <a:pt x="2" y="3"/>
                      <a:pt x="3" y="0"/>
                    </a:cubicBezTo>
                  </a:path>
                </a:pathLst>
              </a:custGeom>
              <a:solidFill>
                <a:srgbClr val="D1B4A7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Freeform: Shape 87">
                <a:extLst>
                  <a:ext uri="{FF2B5EF4-FFF2-40B4-BE49-F238E27FC236}">
                    <a16:creationId xmlns:a16="http://schemas.microsoft.com/office/drawing/2014/main" xmlns="" id="{7A59D0F7-5BC1-4891-9749-42CF36D50D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22613" y="2117725"/>
                <a:ext cx="2900363" cy="400050"/>
              </a:xfrm>
              <a:custGeom>
                <a:avLst/>
                <a:gdLst/>
                <a:ahLst/>
                <a:cxnLst>
                  <a:cxn ang="0">
                    <a:pos x="721" y="0"/>
                  </a:cxn>
                  <a:cxn ang="0">
                    <a:pos x="721" y="0"/>
                  </a:cxn>
                  <a:cxn ang="0">
                    <a:pos x="721" y="0"/>
                  </a:cxn>
                  <a:cxn ang="0">
                    <a:pos x="128" y="43"/>
                  </a:cxn>
                  <a:cxn ang="0">
                    <a:pos x="28" y="72"/>
                  </a:cxn>
                  <a:cxn ang="0">
                    <a:pos x="3" y="90"/>
                  </a:cxn>
                  <a:cxn ang="0">
                    <a:pos x="0" y="99"/>
                  </a:cxn>
                  <a:cxn ang="0">
                    <a:pos x="3" y="108"/>
                  </a:cxn>
                  <a:cxn ang="0">
                    <a:pos x="13" y="117"/>
                  </a:cxn>
                  <a:cxn ang="0">
                    <a:pos x="55" y="136"/>
                  </a:cxn>
                  <a:cxn ang="0">
                    <a:pos x="210" y="168"/>
                  </a:cxn>
                  <a:cxn ang="0">
                    <a:pos x="721" y="198"/>
                  </a:cxn>
                  <a:cxn ang="0">
                    <a:pos x="721" y="198"/>
                  </a:cxn>
                  <a:cxn ang="0">
                    <a:pos x="1314" y="154"/>
                  </a:cxn>
                  <a:cxn ang="0">
                    <a:pos x="1413" y="126"/>
                  </a:cxn>
                  <a:cxn ang="0">
                    <a:pos x="1438" y="108"/>
                  </a:cxn>
                  <a:cxn ang="0">
                    <a:pos x="1442" y="99"/>
                  </a:cxn>
                  <a:cxn ang="0">
                    <a:pos x="1438" y="90"/>
                  </a:cxn>
                  <a:cxn ang="0">
                    <a:pos x="1428" y="80"/>
                  </a:cxn>
                  <a:cxn ang="0">
                    <a:pos x="1386" y="61"/>
                  </a:cxn>
                  <a:cxn ang="0">
                    <a:pos x="1232" y="29"/>
                  </a:cxn>
                  <a:cxn ang="0">
                    <a:pos x="721" y="0"/>
                  </a:cxn>
                </a:cxnLst>
                <a:rect l="0" t="0" r="r" b="b"/>
                <a:pathLst>
                  <a:path w="1442" h="198">
                    <a:moveTo>
                      <a:pt x="721" y="0"/>
                    </a:moveTo>
                    <a:cubicBezTo>
                      <a:pt x="721" y="0"/>
                      <a:pt x="721" y="0"/>
                      <a:pt x="721" y="0"/>
                    </a:cubicBezTo>
                    <a:cubicBezTo>
                      <a:pt x="721" y="0"/>
                      <a:pt x="721" y="0"/>
                      <a:pt x="721" y="0"/>
                    </a:cubicBezTo>
                    <a:cubicBezTo>
                      <a:pt x="475" y="0"/>
                      <a:pt x="258" y="17"/>
                      <a:pt x="128" y="43"/>
                    </a:cubicBezTo>
                    <a:cubicBezTo>
                      <a:pt x="84" y="52"/>
                      <a:pt x="50" y="61"/>
                      <a:pt x="28" y="72"/>
                    </a:cubicBezTo>
                    <a:cubicBezTo>
                      <a:pt x="16" y="78"/>
                      <a:pt x="7" y="84"/>
                      <a:pt x="3" y="90"/>
                    </a:cubicBezTo>
                    <a:cubicBezTo>
                      <a:pt x="1" y="93"/>
                      <a:pt x="0" y="96"/>
                      <a:pt x="0" y="99"/>
                    </a:cubicBezTo>
                    <a:cubicBezTo>
                      <a:pt x="0" y="102"/>
                      <a:pt x="1" y="105"/>
                      <a:pt x="3" y="108"/>
                    </a:cubicBezTo>
                    <a:cubicBezTo>
                      <a:pt x="5" y="111"/>
                      <a:pt x="9" y="114"/>
                      <a:pt x="13" y="117"/>
                    </a:cubicBezTo>
                    <a:cubicBezTo>
                      <a:pt x="23" y="124"/>
                      <a:pt x="37" y="130"/>
                      <a:pt x="55" y="136"/>
                    </a:cubicBezTo>
                    <a:cubicBezTo>
                      <a:pt x="91" y="148"/>
                      <a:pt x="144" y="159"/>
                      <a:pt x="210" y="168"/>
                    </a:cubicBezTo>
                    <a:cubicBezTo>
                      <a:pt x="340" y="186"/>
                      <a:pt x="521" y="198"/>
                      <a:pt x="721" y="198"/>
                    </a:cubicBezTo>
                    <a:cubicBezTo>
                      <a:pt x="721" y="198"/>
                      <a:pt x="721" y="198"/>
                      <a:pt x="721" y="198"/>
                    </a:cubicBezTo>
                    <a:cubicBezTo>
                      <a:pt x="966" y="198"/>
                      <a:pt x="1183" y="180"/>
                      <a:pt x="1314" y="154"/>
                    </a:cubicBezTo>
                    <a:cubicBezTo>
                      <a:pt x="1357" y="146"/>
                      <a:pt x="1391" y="136"/>
                      <a:pt x="1413" y="126"/>
                    </a:cubicBezTo>
                    <a:cubicBezTo>
                      <a:pt x="1425" y="120"/>
                      <a:pt x="1434" y="114"/>
                      <a:pt x="1438" y="108"/>
                    </a:cubicBezTo>
                    <a:cubicBezTo>
                      <a:pt x="1440" y="105"/>
                      <a:pt x="1442" y="102"/>
                      <a:pt x="1442" y="99"/>
                    </a:cubicBezTo>
                    <a:cubicBezTo>
                      <a:pt x="1442" y="96"/>
                      <a:pt x="1440" y="93"/>
                      <a:pt x="1438" y="90"/>
                    </a:cubicBezTo>
                    <a:cubicBezTo>
                      <a:pt x="1436" y="86"/>
                      <a:pt x="1432" y="83"/>
                      <a:pt x="1428" y="80"/>
                    </a:cubicBezTo>
                    <a:cubicBezTo>
                      <a:pt x="1418" y="74"/>
                      <a:pt x="1404" y="67"/>
                      <a:pt x="1386" y="61"/>
                    </a:cubicBezTo>
                    <a:cubicBezTo>
                      <a:pt x="1350" y="49"/>
                      <a:pt x="1297" y="39"/>
                      <a:pt x="1232" y="29"/>
                    </a:cubicBezTo>
                    <a:cubicBezTo>
                      <a:pt x="1101" y="11"/>
                      <a:pt x="920" y="0"/>
                      <a:pt x="721" y="0"/>
                    </a:cubicBezTo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5" name="Group 5">
              <a:extLst>
                <a:ext uri="{FF2B5EF4-FFF2-40B4-BE49-F238E27FC236}">
                  <a16:creationId xmlns:a16="http://schemas.microsoft.com/office/drawing/2014/main" xmlns="" id="{16E2F0CD-5467-4A6E-B50C-D4943D492A7A}"/>
                </a:ext>
              </a:extLst>
            </p:cNvPr>
            <p:cNvGrpSpPr/>
            <p:nvPr/>
          </p:nvGrpSpPr>
          <p:grpSpPr>
            <a:xfrm>
              <a:off x="6236993" y="4310605"/>
              <a:ext cx="2193788" cy="866137"/>
              <a:chOff x="6236993" y="4310605"/>
              <a:chExt cx="2193788" cy="866137"/>
            </a:xfrm>
          </p:grpSpPr>
          <p:sp>
            <p:nvSpPr>
              <p:cNvPr id="19" name="TextBox 48">
                <a:extLst>
                  <a:ext uri="{FF2B5EF4-FFF2-40B4-BE49-F238E27FC236}">
                    <a16:creationId xmlns:a16="http://schemas.microsoft.com/office/drawing/2014/main" xmlns="" id="{86CF34F8-0882-4B7C-9FE2-4407CC25360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04399" y="4310605"/>
                <a:ext cx="1258976" cy="309958"/>
              </a:xfrm>
              <a:prstGeom prst="rect">
                <a:avLst/>
              </a:prstGeom>
              <a:noFill/>
              <a:extLst/>
            </p:spPr>
            <p:txBody>
              <a:bodyPr wrap="none" lIns="90000" tIns="46800" rIns="90000" bIns="46800">
                <a:normAutofit/>
              </a:bodyPr>
              <a:lstStyle/>
              <a:p>
                <a:pPr latinLnBrk="0"/>
                <a:r>
                  <a:rPr lang="zh-CN" altLang="en-US" sz="1400" b="1" dirty="0">
                    <a:solidFill>
                      <a:schemeClr val="accent4"/>
                    </a:solidFill>
                    <a:effectLst/>
                  </a:rPr>
                  <a:t>输入标题文本</a:t>
                </a:r>
              </a:p>
            </p:txBody>
          </p:sp>
          <p:sp>
            <p:nvSpPr>
              <p:cNvPr id="20" name="TextBox 49">
                <a:extLst>
                  <a:ext uri="{FF2B5EF4-FFF2-40B4-BE49-F238E27FC236}">
                    <a16:creationId xmlns:a16="http://schemas.microsoft.com/office/drawing/2014/main" xmlns="" id="{8EE2A0D1-4E8A-4083-91AF-C772CF70866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236993" y="4620563"/>
                <a:ext cx="2193788" cy="556179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norm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</a:rPr>
                </a:br>
                <a:endParaRPr lang="zh-CN" altLang="en-US" sz="10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grpSp>
        <p:nvGrpSpPr>
          <p:cNvPr id="5" name="千图PPT彼岸天：ID 8661124库_组合 69">
            <a:extLst>
              <a:ext uri="{FF2B5EF4-FFF2-40B4-BE49-F238E27FC236}">
                <a16:creationId xmlns:a16="http://schemas.microsoft.com/office/drawing/2014/main" xmlns="" id="{BC119BED-B930-4EB9-A228-39163C7956E7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 rot="16200000" flipH="1">
            <a:off x="6347010" y="3117051"/>
            <a:ext cx="868617" cy="1155786"/>
            <a:chOff x="3070223" y="2066925"/>
            <a:chExt cx="3003550" cy="1009650"/>
          </a:xfrm>
          <a:effectLst/>
        </p:grpSpPr>
        <p:sp>
          <p:nvSpPr>
            <p:cNvPr id="45" name="Freeform: Shape 82">
              <a:extLst>
                <a:ext uri="{FF2B5EF4-FFF2-40B4-BE49-F238E27FC236}">
                  <a16:creationId xmlns:a16="http://schemas.microsoft.com/office/drawing/2014/main" xmlns="" id="{BD4A2537-E742-4340-AE6E-A7D4294371A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0223" y="2066925"/>
              <a:ext cx="3003550" cy="1009650"/>
            </a:xfrm>
            <a:custGeom>
              <a:avLst/>
              <a:gdLst/>
              <a:ahLst/>
              <a:cxnLst>
                <a:cxn ang="0">
                  <a:pos x="24" y="114"/>
                </a:cxn>
                <a:cxn ang="0">
                  <a:pos x="26" y="112"/>
                </a:cxn>
                <a:cxn ang="0">
                  <a:pos x="37" y="102"/>
                </a:cxn>
                <a:cxn ang="0">
                  <a:pos x="80" y="83"/>
                </a:cxn>
                <a:cxn ang="0">
                  <a:pos x="235" y="50"/>
                </a:cxn>
                <a:cxn ang="0">
                  <a:pos x="747" y="21"/>
                </a:cxn>
                <a:cxn ang="0">
                  <a:pos x="747" y="21"/>
                </a:cxn>
                <a:cxn ang="0">
                  <a:pos x="1340" y="64"/>
                </a:cxn>
                <a:cxn ang="0">
                  <a:pos x="1440" y="93"/>
                </a:cxn>
                <a:cxn ang="0">
                  <a:pos x="1467" y="112"/>
                </a:cxn>
                <a:cxn ang="0">
                  <a:pos x="1472" y="124"/>
                </a:cxn>
                <a:cxn ang="0">
                  <a:pos x="1467" y="135"/>
                </a:cxn>
                <a:cxn ang="0">
                  <a:pos x="1456" y="146"/>
                </a:cxn>
                <a:cxn ang="0">
                  <a:pos x="1413" y="165"/>
                </a:cxn>
                <a:cxn ang="0">
                  <a:pos x="1258" y="197"/>
                </a:cxn>
                <a:cxn ang="0">
                  <a:pos x="747" y="227"/>
                </a:cxn>
                <a:cxn ang="0">
                  <a:pos x="153" y="183"/>
                </a:cxn>
                <a:cxn ang="0">
                  <a:pos x="53" y="154"/>
                </a:cxn>
                <a:cxn ang="0">
                  <a:pos x="26" y="135"/>
                </a:cxn>
                <a:cxn ang="0">
                  <a:pos x="24" y="133"/>
                </a:cxn>
                <a:cxn ang="0">
                  <a:pos x="21" y="124"/>
                </a:cxn>
                <a:cxn ang="0">
                  <a:pos x="21" y="124"/>
                </a:cxn>
                <a:cxn ang="0">
                  <a:pos x="24" y="114"/>
                </a:cxn>
                <a:cxn ang="0">
                  <a:pos x="748" y="0"/>
                </a:cxn>
                <a:cxn ang="0">
                  <a:pos x="748" y="0"/>
                </a:cxn>
                <a:cxn ang="0">
                  <a:pos x="643" y="1"/>
                </a:cxn>
                <a:cxn ang="0">
                  <a:pos x="88" y="66"/>
                </a:cxn>
                <a:cxn ang="0">
                  <a:pos x="12" y="102"/>
                </a:cxn>
                <a:cxn ang="0">
                  <a:pos x="0" y="124"/>
                </a:cxn>
                <a:cxn ang="0">
                  <a:pos x="7" y="140"/>
                </a:cxn>
                <a:cxn ang="0">
                  <a:pos x="355" y="473"/>
                </a:cxn>
                <a:cxn ang="0">
                  <a:pos x="355" y="473"/>
                </a:cxn>
                <a:cxn ang="0">
                  <a:pos x="359" y="475"/>
                </a:cxn>
                <a:cxn ang="0">
                  <a:pos x="369" y="478"/>
                </a:cxn>
                <a:cxn ang="0">
                  <a:pos x="404" y="482"/>
                </a:cxn>
                <a:cxn ang="0">
                  <a:pos x="510" y="491"/>
                </a:cxn>
                <a:cxn ang="0">
                  <a:pos x="721" y="500"/>
                </a:cxn>
                <a:cxn ang="0">
                  <a:pos x="751" y="500"/>
                </a:cxn>
                <a:cxn ang="0">
                  <a:pos x="751" y="500"/>
                </a:cxn>
                <a:cxn ang="0">
                  <a:pos x="1108" y="481"/>
                </a:cxn>
                <a:cxn ang="0">
                  <a:pos x="1130" y="476"/>
                </a:cxn>
                <a:cxn ang="0">
                  <a:pos x="1134" y="473"/>
                </a:cxn>
                <a:cxn ang="0">
                  <a:pos x="1134" y="473"/>
                </a:cxn>
                <a:cxn ang="0">
                  <a:pos x="1486" y="140"/>
                </a:cxn>
                <a:cxn ang="0">
                  <a:pos x="1493" y="124"/>
                </a:cxn>
                <a:cxn ang="0">
                  <a:pos x="1486" y="107"/>
                </a:cxn>
                <a:cxn ang="0">
                  <a:pos x="1401" y="65"/>
                </a:cxn>
                <a:cxn ang="0">
                  <a:pos x="1235" y="30"/>
                </a:cxn>
                <a:cxn ang="0">
                  <a:pos x="748" y="0"/>
                </a:cxn>
              </a:cxnLst>
              <a:rect l="0" t="0" r="r" b="b"/>
              <a:pathLst>
                <a:path w="1493" h="500">
                  <a:moveTo>
                    <a:pt x="24" y="114"/>
                  </a:moveTo>
                  <a:cubicBezTo>
                    <a:pt x="25" y="114"/>
                    <a:pt x="25" y="113"/>
                    <a:pt x="26" y="112"/>
                  </a:cubicBezTo>
                  <a:cubicBezTo>
                    <a:pt x="28" y="109"/>
                    <a:pt x="32" y="105"/>
                    <a:pt x="37" y="102"/>
                  </a:cubicBezTo>
                  <a:cubicBezTo>
                    <a:pt x="47" y="95"/>
                    <a:pt x="61" y="89"/>
                    <a:pt x="80" y="83"/>
                  </a:cubicBezTo>
                  <a:cubicBezTo>
                    <a:pt x="117" y="70"/>
                    <a:pt x="170" y="60"/>
                    <a:pt x="235" y="50"/>
                  </a:cubicBezTo>
                  <a:cubicBezTo>
                    <a:pt x="366" y="32"/>
                    <a:pt x="547" y="21"/>
                    <a:pt x="747" y="21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992" y="21"/>
                    <a:pt x="1209" y="38"/>
                    <a:pt x="1340" y="64"/>
                  </a:cubicBezTo>
                  <a:cubicBezTo>
                    <a:pt x="1384" y="73"/>
                    <a:pt x="1418" y="83"/>
                    <a:pt x="1440" y="93"/>
                  </a:cubicBezTo>
                  <a:cubicBezTo>
                    <a:pt x="1453" y="99"/>
                    <a:pt x="1462" y="105"/>
                    <a:pt x="1467" y="112"/>
                  </a:cubicBezTo>
                  <a:cubicBezTo>
                    <a:pt x="1470" y="116"/>
                    <a:pt x="1472" y="120"/>
                    <a:pt x="1472" y="124"/>
                  </a:cubicBezTo>
                  <a:cubicBezTo>
                    <a:pt x="1472" y="128"/>
                    <a:pt x="1470" y="132"/>
                    <a:pt x="1467" y="135"/>
                  </a:cubicBezTo>
                  <a:cubicBezTo>
                    <a:pt x="1465" y="139"/>
                    <a:pt x="1461" y="142"/>
                    <a:pt x="1456" y="146"/>
                  </a:cubicBezTo>
                  <a:cubicBezTo>
                    <a:pt x="1446" y="152"/>
                    <a:pt x="1432" y="159"/>
                    <a:pt x="1413" y="165"/>
                  </a:cubicBezTo>
                  <a:cubicBezTo>
                    <a:pt x="1377" y="177"/>
                    <a:pt x="1324" y="188"/>
                    <a:pt x="1258" y="197"/>
                  </a:cubicBezTo>
                  <a:cubicBezTo>
                    <a:pt x="1127" y="215"/>
                    <a:pt x="946" y="227"/>
                    <a:pt x="747" y="227"/>
                  </a:cubicBezTo>
                  <a:cubicBezTo>
                    <a:pt x="501" y="227"/>
                    <a:pt x="284" y="209"/>
                    <a:pt x="153" y="183"/>
                  </a:cubicBezTo>
                  <a:cubicBezTo>
                    <a:pt x="109" y="175"/>
                    <a:pt x="75" y="165"/>
                    <a:pt x="53" y="154"/>
                  </a:cubicBezTo>
                  <a:cubicBezTo>
                    <a:pt x="40" y="148"/>
                    <a:pt x="31" y="142"/>
                    <a:pt x="26" y="135"/>
                  </a:cubicBezTo>
                  <a:cubicBezTo>
                    <a:pt x="25" y="135"/>
                    <a:pt x="25" y="134"/>
                    <a:pt x="24" y="133"/>
                  </a:cubicBezTo>
                  <a:cubicBezTo>
                    <a:pt x="22" y="130"/>
                    <a:pt x="21" y="127"/>
                    <a:pt x="21" y="124"/>
                  </a:cubicBezTo>
                  <a:cubicBezTo>
                    <a:pt x="21" y="124"/>
                    <a:pt x="21" y="124"/>
                    <a:pt x="21" y="124"/>
                  </a:cubicBezTo>
                  <a:cubicBezTo>
                    <a:pt x="21" y="121"/>
                    <a:pt x="22" y="117"/>
                    <a:pt x="24" y="114"/>
                  </a:cubicBezTo>
                  <a:moveTo>
                    <a:pt x="748" y="0"/>
                  </a:moveTo>
                  <a:cubicBezTo>
                    <a:pt x="748" y="0"/>
                    <a:pt x="748" y="0"/>
                    <a:pt x="748" y="0"/>
                  </a:cubicBezTo>
                  <a:cubicBezTo>
                    <a:pt x="713" y="0"/>
                    <a:pt x="678" y="0"/>
                    <a:pt x="643" y="1"/>
                  </a:cubicBezTo>
                  <a:cubicBezTo>
                    <a:pt x="397" y="7"/>
                    <a:pt x="197" y="32"/>
                    <a:pt x="88" y="66"/>
                  </a:cubicBezTo>
                  <a:cubicBezTo>
                    <a:pt x="52" y="77"/>
                    <a:pt x="26" y="90"/>
                    <a:pt x="12" y="102"/>
                  </a:cubicBezTo>
                  <a:cubicBezTo>
                    <a:pt x="4" y="110"/>
                    <a:pt x="0" y="117"/>
                    <a:pt x="0" y="124"/>
                  </a:cubicBezTo>
                  <a:cubicBezTo>
                    <a:pt x="0" y="129"/>
                    <a:pt x="2" y="134"/>
                    <a:pt x="7" y="140"/>
                  </a:cubicBezTo>
                  <a:cubicBezTo>
                    <a:pt x="355" y="473"/>
                    <a:pt x="355" y="473"/>
                    <a:pt x="355" y="473"/>
                  </a:cubicBezTo>
                  <a:cubicBezTo>
                    <a:pt x="355" y="473"/>
                    <a:pt x="355" y="473"/>
                    <a:pt x="355" y="473"/>
                  </a:cubicBezTo>
                  <a:cubicBezTo>
                    <a:pt x="355" y="474"/>
                    <a:pt x="357" y="475"/>
                    <a:pt x="359" y="475"/>
                  </a:cubicBezTo>
                  <a:cubicBezTo>
                    <a:pt x="362" y="476"/>
                    <a:pt x="365" y="477"/>
                    <a:pt x="369" y="478"/>
                  </a:cubicBezTo>
                  <a:cubicBezTo>
                    <a:pt x="378" y="479"/>
                    <a:pt x="390" y="481"/>
                    <a:pt x="404" y="482"/>
                  </a:cubicBezTo>
                  <a:cubicBezTo>
                    <a:pt x="433" y="486"/>
                    <a:pt x="470" y="488"/>
                    <a:pt x="510" y="491"/>
                  </a:cubicBezTo>
                  <a:cubicBezTo>
                    <a:pt x="590" y="495"/>
                    <a:pt x="679" y="499"/>
                    <a:pt x="721" y="500"/>
                  </a:cubicBezTo>
                  <a:cubicBezTo>
                    <a:pt x="729" y="500"/>
                    <a:pt x="740" y="500"/>
                    <a:pt x="751" y="500"/>
                  </a:cubicBezTo>
                  <a:cubicBezTo>
                    <a:pt x="751" y="500"/>
                    <a:pt x="751" y="500"/>
                    <a:pt x="751" y="500"/>
                  </a:cubicBezTo>
                  <a:cubicBezTo>
                    <a:pt x="851" y="500"/>
                    <a:pt x="1037" y="492"/>
                    <a:pt x="1108" y="481"/>
                  </a:cubicBezTo>
                  <a:cubicBezTo>
                    <a:pt x="1118" y="479"/>
                    <a:pt x="1125" y="477"/>
                    <a:pt x="1130" y="476"/>
                  </a:cubicBezTo>
                  <a:cubicBezTo>
                    <a:pt x="1132" y="475"/>
                    <a:pt x="1134" y="474"/>
                    <a:pt x="1134" y="473"/>
                  </a:cubicBezTo>
                  <a:cubicBezTo>
                    <a:pt x="1134" y="473"/>
                    <a:pt x="1134" y="473"/>
                    <a:pt x="1134" y="473"/>
                  </a:cubicBezTo>
                  <a:cubicBezTo>
                    <a:pt x="1486" y="140"/>
                    <a:pt x="1486" y="140"/>
                    <a:pt x="1486" y="140"/>
                  </a:cubicBezTo>
                  <a:cubicBezTo>
                    <a:pt x="1491" y="134"/>
                    <a:pt x="1493" y="129"/>
                    <a:pt x="1493" y="124"/>
                  </a:cubicBezTo>
                  <a:cubicBezTo>
                    <a:pt x="1493" y="118"/>
                    <a:pt x="1491" y="113"/>
                    <a:pt x="1486" y="107"/>
                  </a:cubicBezTo>
                  <a:cubicBezTo>
                    <a:pt x="1473" y="92"/>
                    <a:pt x="1444" y="78"/>
                    <a:pt x="1401" y="65"/>
                  </a:cubicBezTo>
                  <a:cubicBezTo>
                    <a:pt x="1358" y="52"/>
                    <a:pt x="1301" y="40"/>
                    <a:pt x="1235" y="30"/>
                  </a:cubicBezTo>
                  <a:cubicBezTo>
                    <a:pt x="1103" y="11"/>
                    <a:pt x="931" y="0"/>
                    <a:pt x="748" y="0"/>
                  </a:cubicBezTo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Freeform: Shape 83">
              <a:extLst>
                <a:ext uri="{FF2B5EF4-FFF2-40B4-BE49-F238E27FC236}">
                  <a16:creationId xmlns:a16="http://schemas.microsoft.com/office/drawing/2014/main" xmlns="" id="{A2F9CF1C-0FB2-4AEF-A052-9218329A35C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3088" y="2297113"/>
              <a:ext cx="6350" cy="3810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10"/>
                </a:cxn>
                <a:cxn ang="0">
                  <a:pos x="0" y="10"/>
                </a:cxn>
                <a:cxn ang="0">
                  <a:pos x="3" y="19"/>
                </a:cxn>
                <a:cxn ang="0">
                  <a:pos x="1" y="10"/>
                </a:cxn>
                <a:cxn ang="0">
                  <a:pos x="3" y="10"/>
                </a:cxn>
                <a:cxn ang="0">
                  <a:pos x="3" y="10"/>
                </a:cxn>
                <a:cxn ang="0">
                  <a:pos x="1" y="10"/>
                </a:cxn>
                <a:cxn ang="0">
                  <a:pos x="3" y="0"/>
                </a:cxn>
              </a:cxnLst>
              <a:rect l="0" t="0" r="r" b="b"/>
              <a:pathLst>
                <a:path w="3" h="19">
                  <a:moveTo>
                    <a:pt x="3" y="0"/>
                  </a:moveTo>
                  <a:cubicBezTo>
                    <a:pt x="1" y="3"/>
                    <a:pt x="0" y="7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3"/>
                    <a:pt x="1" y="16"/>
                    <a:pt x="3" y="19"/>
                  </a:cubicBezTo>
                  <a:cubicBezTo>
                    <a:pt x="2" y="16"/>
                    <a:pt x="1" y="13"/>
                    <a:pt x="1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6"/>
                    <a:pt x="2" y="3"/>
                    <a:pt x="3" y="0"/>
                  </a:cubicBezTo>
                </a:path>
              </a:pathLst>
            </a:custGeom>
            <a:solidFill>
              <a:srgbClr val="D1B4A7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Freeform: Shape 84">
              <a:extLst>
                <a:ext uri="{FF2B5EF4-FFF2-40B4-BE49-F238E27FC236}">
                  <a16:creationId xmlns:a16="http://schemas.microsoft.com/office/drawing/2014/main" xmlns="" id="{D486F5F9-1B94-4471-B0E2-693167A6D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2613" y="2117725"/>
              <a:ext cx="2900363" cy="400050"/>
            </a:xfrm>
            <a:custGeom>
              <a:avLst/>
              <a:gdLst/>
              <a:ahLst/>
              <a:cxnLst>
                <a:cxn ang="0">
                  <a:pos x="721" y="0"/>
                </a:cxn>
                <a:cxn ang="0">
                  <a:pos x="721" y="0"/>
                </a:cxn>
                <a:cxn ang="0">
                  <a:pos x="721" y="0"/>
                </a:cxn>
                <a:cxn ang="0">
                  <a:pos x="128" y="43"/>
                </a:cxn>
                <a:cxn ang="0">
                  <a:pos x="28" y="72"/>
                </a:cxn>
                <a:cxn ang="0">
                  <a:pos x="3" y="90"/>
                </a:cxn>
                <a:cxn ang="0">
                  <a:pos x="0" y="99"/>
                </a:cxn>
                <a:cxn ang="0">
                  <a:pos x="3" y="108"/>
                </a:cxn>
                <a:cxn ang="0">
                  <a:pos x="13" y="117"/>
                </a:cxn>
                <a:cxn ang="0">
                  <a:pos x="55" y="136"/>
                </a:cxn>
                <a:cxn ang="0">
                  <a:pos x="210" y="168"/>
                </a:cxn>
                <a:cxn ang="0">
                  <a:pos x="721" y="198"/>
                </a:cxn>
                <a:cxn ang="0">
                  <a:pos x="721" y="198"/>
                </a:cxn>
                <a:cxn ang="0">
                  <a:pos x="1314" y="154"/>
                </a:cxn>
                <a:cxn ang="0">
                  <a:pos x="1413" y="126"/>
                </a:cxn>
                <a:cxn ang="0">
                  <a:pos x="1438" y="108"/>
                </a:cxn>
                <a:cxn ang="0">
                  <a:pos x="1442" y="99"/>
                </a:cxn>
                <a:cxn ang="0">
                  <a:pos x="1438" y="90"/>
                </a:cxn>
                <a:cxn ang="0">
                  <a:pos x="1428" y="80"/>
                </a:cxn>
                <a:cxn ang="0">
                  <a:pos x="1386" y="61"/>
                </a:cxn>
                <a:cxn ang="0">
                  <a:pos x="1232" y="29"/>
                </a:cxn>
                <a:cxn ang="0">
                  <a:pos x="721" y="0"/>
                </a:cxn>
              </a:cxnLst>
              <a:rect l="0" t="0" r="r" b="b"/>
              <a:pathLst>
                <a:path w="1442" h="198">
                  <a:moveTo>
                    <a:pt x="721" y="0"/>
                  </a:moveTo>
                  <a:cubicBezTo>
                    <a:pt x="721" y="0"/>
                    <a:pt x="721" y="0"/>
                    <a:pt x="721" y="0"/>
                  </a:cubicBezTo>
                  <a:cubicBezTo>
                    <a:pt x="721" y="0"/>
                    <a:pt x="721" y="0"/>
                    <a:pt x="721" y="0"/>
                  </a:cubicBezTo>
                  <a:cubicBezTo>
                    <a:pt x="475" y="0"/>
                    <a:pt x="258" y="17"/>
                    <a:pt x="128" y="43"/>
                  </a:cubicBezTo>
                  <a:cubicBezTo>
                    <a:pt x="84" y="52"/>
                    <a:pt x="50" y="61"/>
                    <a:pt x="28" y="72"/>
                  </a:cubicBezTo>
                  <a:cubicBezTo>
                    <a:pt x="16" y="78"/>
                    <a:pt x="7" y="84"/>
                    <a:pt x="3" y="90"/>
                  </a:cubicBezTo>
                  <a:cubicBezTo>
                    <a:pt x="1" y="93"/>
                    <a:pt x="0" y="96"/>
                    <a:pt x="0" y="99"/>
                  </a:cubicBezTo>
                  <a:cubicBezTo>
                    <a:pt x="0" y="102"/>
                    <a:pt x="1" y="105"/>
                    <a:pt x="3" y="108"/>
                  </a:cubicBezTo>
                  <a:cubicBezTo>
                    <a:pt x="5" y="111"/>
                    <a:pt x="9" y="114"/>
                    <a:pt x="13" y="117"/>
                  </a:cubicBezTo>
                  <a:cubicBezTo>
                    <a:pt x="23" y="124"/>
                    <a:pt x="37" y="130"/>
                    <a:pt x="55" y="136"/>
                  </a:cubicBezTo>
                  <a:cubicBezTo>
                    <a:pt x="91" y="148"/>
                    <a:pt x="144" y="159"/>
                    <a:pt x="210" y="168"/>
                  </a:cubicBezTo>
                  <a:cubicBezTo>
                    <a:pt x="340" y="186"/>
                    <a:pt x="521" y="198"/>
                    <a:pt x="721" y="198"/>
                  </a:cubicBezTo>
                  <a:cubicBezTo>
                    <a:pt x="721" y="198"/>
                    <a:pt x="721" y="198"/>
                    <a:pt x="721" y="198"/>
                  </a:cubicBezTo>
                  <a:cubicBezTo>
                    <a:pt x="966" y="198"/>
                    <a:pt x="1183" y="180"/>
                    <a:pt x="1314" y="154"/>
                  </a:cubicBezTo>
                  <a:cubicBezTo>
                    <a:pt x="1357" y="146"/>
                    <a:pt x="1391" y="136"/>
                    <a:pt x="1413" y="126"/>
                  </a:cubicBezTo>
                  <a:cubicBezTo>
                    <a:pt x="1425" y="120"/>
                    <a:pt x="1434" y="114"/>
                    <a:pt x="1438" y="108"/>
                  </a:cubicBezTo>
                  <a:cubicBezTo>
                    <a:pt x="1440" y="105"/>
                    <a:pt x="1442" y="102"/>
                    <a:pt x="1442" y="99"/>
                  </a:cubicBezTo>
                  <a:cubicBezTo>
                    <a:pt x="1442" y="96"/>
                    <a:pt x="1440" y="93"/>
                    <a:pt x="1438" y="90"/>
                  </a:cubicBezTo>
                  <a:cubicBezTo>
                    <a:pt x="1436" y="86"/>
                    <a:pt x="1432" y="83"/>
                    <a:pt x="1428" y="80"/>
                  </a:cubicBezTo>
                  <a:cubicBezTo>
                    <a:pt x="1418" y="74"/>
                    <a:pt x="1404" y="67"/>
                    <a:pt x="1386" y="61"/>
                  </a:cubicBezTo>
                  <a:cubicBezTo>
                    <a:pt x="1350" y="49"/>
                    <a:pt x="1297" y="39"/>
                    <a:pt x="1232" y="29"/>
                  </a:cubicBezTo>
                  <a:cubicBezTo>
                    <a:pt x="1101" y="11"/>
                    <a:pt x="920" y="0"/>
                    <a:pt x="721" y="0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2" name="千图PPT彼岸天：ID 8661124库_组合 51">
            <a:extLst>
              <a:ext uri="{FF2B5EF4-FFF2-40B4-BE49-F238E27FC236}">
                <a16:creationId xmlns:a16="http://schemas.microsoft.com/office/drawing/2014/main" xmlns="" id="{E7F3459D-6DE7-42C0-B190-566E98596159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5272420" y="1886776"/>
            <a:ext cx="2193788" cy="2386574"/>
            <a:chOff x="5272420" y="1886776"/>
            <a:chExt cx="2193788" cy="2386574"/>
          </a:xfrm>
        </p:grpSpPr>
        <p:grpSp>
          <p:nvGrpSpPr>
            <p:cNvPr id="6" name="Group 70">
              <a:extLst>
                <a:ext uri="{FF2B5EF4-FFF2-40B4-BE49-F238E27FC236}">
                  <a16:creationId xmlns:a16="http://schemas.microsoft.com/office/drawing/2014/main" xmlns="" id="{61FC465A-B15D-4B84-AAD0-34C560351215}"/>
                </a:ext>
              </a:extLst>
            </p:cNvPr>
            <p:cNvGrpSpPr/>
            <p:nvPr/>
          </p:nvGrpSpPr>
          <p:grpSpPr>
            <a:xfrm rot="16200000" flipH="1">
              <a:off x="5475448" y="3123850"/>
              <a:ext cx="1156810" cy="1142189"/>
              <a:chOff x="3070225" y="2066925"/>
              <a:chExt cx="3003550" cy="1009650"/>
            </a:xfrm>
            <a:effectLst/>
          </p:grpSpPr>
          <p:sp>
            <p:nvSpPr>
              <p:cNvPr id="42" name="Freeform: Shape 79">
                <a:extLst>
                  <a:ext uri="{FF2B5EF4-FFF2-40B4-BE49-F238E27FC236}">
                    <a16:creationId xmlns:a16="http://schemas.microsoft.com/office/drawing/2014/main" xmlns="" id="{48AC3E78-15FC-4E0E-BDAC-EF4F8C255E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0225" y="2066925"/>
                <a:ext cx="3003550" cy="1009650"/>
              </a:xfrm>
              <a:custGeom>
                <a:avLst/>
                <a:gdLst/>
                <a:ahLst/>
                <a:cxnLst>
                  <a:cxn ang="0">
                    <a:pos x="24" y="114"/>
                  </a:cxn>
                  <a:cxn ang="0">
                    <a:pos x="26" y="112"/>
                  </a:cxn>
                  <a:cxn ang="0">
                    <a:pos x="37" y="102"/>
                  </a:cxn>
                  <a:cxn ang="0">
                    <a:pos x="80" y="83"/>
                  </a:cxn>
                  <a:cxn ang="0">
                    <a:pos x="235" y="50"/>
                  </a:cxn>
                  <a:cxn ang="0">
                    <a:pos x="747" y="21"/>
                  </a:cxn>
                  <a:cxn ang="0">
                    <a:pos x="747" y="21"/>
                  </a:cxn>
                  <a:cxn ang="0">
                    <a:pos x="1340" y="64"/>
                  </a:cxn>
                  <a:cxn ang="0">
                    <a:pos x="1440" y="93"/>
                  </a:cxn>
                  <a:cxn ang="0">
                    <a:pos x="1467" y="112"/>
                  </a:cxn>
                  <a:cxn ang="0">
                    <a:pos x="1472" y="124"/>
                  </a:cxn>
                  <a:cxn ang="0">
                    <a:pos x="1467" y="135"/>
                  </a:cxn>
                  <a:cxn ang="0">
                    <a:pos x="1456" y="146"/>
                  </a:cxn>
                  <a:cxn ang="0">
                    <a:pos x="1413" y="165"/>
                  </a:cxn>
                  <a:cxn ang="0">
                    <a:pos x="1258" y="197"/>
                  </a:cxn>
                  <a:cxn ang="0">
                    <a:pos x="747" y="227"/>
                  </a:cxn>
                  <a:cxn ang="0">
                    <a:pos x="153" y="183"/>
                  </a:cxn>
                  <a:cxn ang="0">
                    <a:pos x="53" y="154"/>
                  </a:cxn>
                  <a:cxn ang="0">
                    <a:pos x="26" y="135"/>
                  </a:cxn>
                  <a:cxn ang="0">
                    <a:pos x="24" y="133"/>
                  </a:cxn>
                  <a:cxn ang="0">
                    <a:pos x="21" y="124"/>
                  </a:cxn>
                  <a:cxn ang="0">
                    <a:pos x="21" y="124"/>
                  </a:cxn>
                  <a:cxn ang="0">
                    <a:pos x="24" y="114"/>
                  </a:cxn>
                  <a:cxn ang="0">
                    <a:pos x="748" y="0"/>
                  </a:cxn>
                  <a:cxn ang="0">
                    <a:pos x="748" y="0"/>
                  </a:cxn>
                  <a:cxn ang="0">
                    <a:pos x="643" y="1"/>
                  </a:cxn>
                  <a:cxn ang="0">
                    <a:pos x="88" y="66"/>
                  </a:cxn>
                  <a:cxn ang="0">
                    <a:pos x="12" y="102"/>
                  </a:cxn>
                  <a:cxn ang="0">
                    <a:pos x="0" y="124"/>
                  </a:cxn>
                  <a:cxn ang="0">
                    <a:pos x="7" y="140"/>
                  </a:cxn>
                  <a:cxn ang="0">
                    <a:pos x="355" y="473"/>
                  </a:cxn>
                  <a:cxn ang="0">
                    <a:pos x="355" y="473"/>
                  </a:cxn>
                  <a:cxn ang="0">
                    <a:pos x="359" y="475"/>
                  </a:cxn>
                  <a:cxn ang="0">
                    <a:pos x="369" y="478"/>
                  </a:cxn>
                  <a:cxn ang="0">
                    <a:pos x="404" y="482"/>
                  </a:cxn>
                  <a:cxn ang="0">
                    <a:pos x="510" y="491"/>
                  </a:cxn>
                  <a:cxn ang="0">
                    <a:pos x="721" y="500"/>
                  </a:cxn>
                  <a:cxn ang="0">
                    <a:pos x="751" y="500"/>
                  </a:cxn>
                  <a:cxn ang="0">
                    <a:pos x="751" y="500"/>
                  </a:cxn>
                  <a:cxn ang="0">
                    <a:pos x="1108" y="481"/>
                  </a:cxn>
                  <a:cxn ang="0">
                    <a:pos x="1130" y="476"/>
                  </a:cxn>
                  <a:cxn ang="0">
                    <a:pos x="1134" y="473"/>
                  </a:cxn>
                  <a:cxn ang="0">
                    <a:pos x="1134" y="473"/>
                  </a:cxn>
                  <a:cxn ang="0">
                    <a:pos x="1486" y="140"/>
                  </a:cxn>
                  <a:cxn ang="0">
                    <a:pos x="1493" y="124"/>
                  </a:cxn>
                  <a:cxn ang="0">
                    <a:pos x="1486" y="107"/>
                  </a:cxn>
                  <a:cxn ang="0">
                    <a:pos x="1401" y="65"/>
                  </a:cxn>
                  <a:cxn ang="0">
                    <a:pos x="1235" y="30"/>
                  </a:cxn>
                  <a:cxn ang="0">
                    <a:pos x="748" y="0"/>
                  </a:cxn>
                </a:cxnLst>
                <a:rect l="0" t="0" r="r" b="b"/>
                <a:pathLst>
                  <a:path w="1493" h="500">
                    <a:moveTo>
                      <a:pt x="24" y="114"/>
                    </a:moveTo>
                    <a:cubicBezTo>
                      <a:pt x="25" y="114"/>
                      <a:pt x="25" y="113"/>
                      <a:pt x="26" y="112"/>
                    </a:cubicBezTo>
                    <a:cubicBezTo>
                      <a:pt x="28" y="109"/>
                      <a:pt x="32" y="105"/>
                      <a:pt x="37" y="102"/>
                    </a:cubicBezTo>
                    <a:cubicBezTo>
                      <a:pt x="47" y="95"/>
                      <a:pt x="61" y="89"/>
                      <a:pt x="80" y="83"/>
                    </a:cubicBezTo>
                    <a:cubicBezTo>
                      <a:pt x="117" y="70"/>
                      <a:pt x="170" y="60"/>
                      <a:pt x="235" y="50"/>
                    </a:cubicBezTo>
                    <a:cubicBezTo>
                      <a:pt x="366" y="32"/>
                      <a:pt x="547" y="21"/>
                      <a:pt x="747" y="21"/>
                    </a:cubicBezTo>
                    <a:cubicBezTo>
                      <a:pt x="747" y="21"/>
                      <a:pt x="747" y="21"/>
                      <a:pt x="747" y="21"/>
                    </a:cubicBezTo>
                    <a:cubicBezTo>
                      <a:pt x="992" y="21"/>
                      <a:pt x="1209" y="38"/>
                      <a:pt x="1340" y="64"/>
                    </a:cubicBezTo>
                    <a:cubicBezTo>
                      <a:pt x="1384" y="73"/>
                      <a:pt x="1418" y="83"/>
                      <a:pt x="1440" y="93"/>
                    </a:cubicBezTo>
                    <a:cubicBezTo>
                      <a:pt x="1453" y="99"/>
                      <a:pt x="1462" y="105"/>
                      <a:pt x="1467" y="112"/>
                    </a:cubicBezTo>
                    <a:cubicBezTo>
                      <a:pt x="1470" y="116"/>
                      <a:pt x="1472" y="120"/>
                      <a:pt x="1472" y="124"/>
                    </a:cubicBezTo>
                    <a:cubicBezTo>
                      <a:pt x="1472" y="128"/>
                      <a:pt x="1470" y="132"/>
                      <a:pt x="1467" y="135"/>
                    </a:cubicBezTo>
                    <a:cubicBezTo>
                      <a:pt x="1465" y="139"/>
                      <a:pt x="1461" y="142"/>
                      <a:pt x="1456" y="146"/>
                    </a:cubicBezTo>
                    <a:cubicBezTo>
                      <a:pt x="1446" y="152"/>
                      <a:pt x="1432" y="159"/>
                      <a:pt x="1413" y="165"/>
                    </a:cubicBezTo>
                    <a:cubicBezTo>
                      <a:pt x="1377" y="177"/>
                      <a:pt x="1324" y="188"/>
                      <a:pt x="1258" y="197"/>
                    </a:cubicBezTo>
                    <a:cubicBezTo>
                      <a:pt x="1127" y="215"/>
                      <a:pt x="946" y="227"/>
                      <a:pt x="747" y="227"/>
                    </a:cubicBezTo>
                    <a:cubicBezTo>
                      <a:pt x="501" y="227"/>
                      <a:pt x="284" y="209"/>
                      <a:pt x="153" y="183"/>
                    </a:cubicBezTo>
                    <a:cubicBezTo>
                      <a:pt x="109" y="175"/>
                      <a:pt x="75" y="165"/>
                      <a:pt x="53" y="154"/>
                    </a:cubicBezTo>
                    <a:cubicBezTo>
                      <a:pt x="40" y="148"/>
                      <a:pt x="31" y="142"/>
                      <a:pt x="26" y="135"/>
                    </a:cubicBezTo>
                    <a:cubicBezTo>
                      <a:pt x="25" y="135"/>
                      <a:pt x="25" y="134"/>
                      <a:pt x="24" y="133"/>
                    </a:cubicBezTo>
                    <a:cubicBezTo>
                      <a:pt x="22" y="130"/>
                      <a:pt x="21" y="127"/>
                      <a:pt x="21" y="124"/>
                    </a:cubicBezTo>
                    <a:cubicBezTo>
                      <a:pt x="21" y="124"/>
                      <a:pt x="21" y="124"/>
                      <a:pt x="21" y="124"/>
                    </a:cubicBezTo>
                    <a:cubicBezTo>
                      <a:pt x="21" y="121"/>
                      <a:pt x="22" y="117"/>
                      <a:pt x="24" y="114"/>
                    </a:cubicBezTo>
                    <a:moveTo>
                      <a:pt x="748" y="0"/>
                    </a:moveTo>
                    <a:cubicBezTo>
                      <a:pt x="748" y="0"/>
                      <a:pt x="748" y="0"/>
                      <a:pt x="748" y="0"/>
                    </a:cubicBezTo>
                    <a:cubicBezTo>
                      <a:pt x="713" y="0"/>
                      <a:pt x="678" y="0"/>
                      <a:pt x="643" y="1"/>
                    </a:cubicBezTo>
                    <a:cubicBezTo>
                      <a:pt x="397" y="7"/>
                      <a:pt x="197" y="32"/>
                      <a:pt x="88" y="66"/>
                    </a:cubicBezTo>
                    <a:cubicBezTo>
                      <a:pt x="52" y="77"/>
                      <a:pt x="26" y="90"/>
                      <a:pt x="12" y="102"/>
                    </a:cubicBezTo>
                    <a:cubicBezTo>
                      <a:pt x="4" y="110"/>
                      <a:pt x="0" y="117"/>
                      <a:pt x="0" y="124"/>
                    </a:cubicBezTo>
                    <a:cubicBezTo>
                      <a:pt x="0" y="129"/>
                      <a:pt x="2" y="134"/>
                      <a:pt x="7" y="140"/>
                    </a:cubicBezTo>
                    <a:cubicBezTo>
                      <a:pt x="355" y="473"/>
                      <a:pt x="355" y="473"/>
                      <a:pt x="355" y="473"/>
                    </a:cubicBezTo>
                    <a:cubicBezTo>
                      <a:pt x="355" y="473"/>
                      <a:pt x="355" y="473"/>
                      <a:pt x="355" y="473"/>
                    </a:cubicBezTo>
                    <a:cubicBezTo>
                      <a:pt x="355" y="474"/>
                      <a:pt x="357" y="475"/>
                      <a:pt x="359" y="475"/>
                    </a:cubicBezTo>
                    <a:cubicBezTo>
                      <a:pt x="362" y="476"/>
                      <a:pt x="365" y="477"/>
                      <a:pt x="369" y="478"/>
                    </a:cubicBezTo>
                    <a:cubicBezTo>
                      <a:pt x="378" y="479"/>
                      <a:pt x="390" y="481"/>
                      <a:pt x="404" y="482"/>
                    </a:cubicBezTo>
                    <a:cubicBezTo>
                      <a:pt x="433" y="486"/>
                      <a:pt x="470" y="488"/>
                      <a:pt x="510" y="491"/>
                    </a:cubicBezTo>
                    <a:cubicBezTo>
                      <a:pt x="590" y="495"/>
                      <a:pt x="679" y="499"/>
                      <a:pt x="721" y="500"/>
                    </a:cubicBezTo>
                    <a:cubicBezTo>
                      <a:pt x="729" y="500"/>
                      <a:pt x="740" y="500"/>
                      <a:pt x="751" y="500"/>
                    </a:cubicBezTo>
                    <a:cubicBezTo>
                      <a:pt x="751" y="500"/>
                      <a:pt x="751" y="500"/>
                      <a:pt x="751" y="500"/>
                    </a:cubicBezTo>
                    <a:cubicBezTo>
                      <a:pt x="851" y="500"/>
                      <a:pt x="1037" y="492"/>
                      <a:pt x="1108" y="481"/>
                    </a:cubicBezTo>
                    <a:cubicBezTo>
                      <a:pt x="1118" y="479"/>
                      <a:pt x="1125" y="477"/>
                      <a:pt x="1130" y="476"/>
                    </a:cubicBezTo>
                    <a:cubicBezTo>
                      <a:pt x="1132" y="475"/>
                      <a:pt x="1134" y="474"/>
                      <a:pt x="1134" y="473"/>
                    </a:cubicBezTo>
                    <a:cubicBezTo>
                      <a:pt x="1134" y="473"/>
                      <a:pt x="1134" y="473"/>
                      <a:pt x="1134" y="473"/>
                    </a:cubicBezTo>
                    <a:cubicBezTo>
                      <a:pt x="1486" y="140"/>
                      <a:pt x="1486" y="140"/>
                      <a:pt x="1486" y="140"/>
                    </a:cubicBezTo>
                    <a:cubicBezTo>
                      <a:pt x="1491" y="134"/>
                      <a:pt x="1493" y="129"/>
                      <a:pt x="1493" y="124"/>
                    </a:cubicBezTo>
                    <a:cubicBezTo>
                      <a:pt x="1493" y="118"/>
                      <a:pt x="1491" y="113"/>
                      <a:pt x="1486" y="107"/>
                    </a:cubicBezTo>
                    <a:cubicBezTo>
                      <a:pt x="1473" y="92"/>
                      <a:pt x="1444" y="78"/>
                      <a:pt x="1401" y="65"/>
                    </a:cubicBezTo>
                    <a:cubicBezTo>
                      <a:pt x="1358" y="52"/>
                      <a:pt x="1301" y="40"/>
                      <a:pt x="1235" y="30"/>
                    </a:cubicBezTo>
                    <a:cubicBezTo>
                      <a:pt x="1103" y="11"/>
                      <a:pt x="931" y="0"/>
                      <a:pt x="748" y="0"/>
                    </a:cubicBezTo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Freeform: Shape 80">
                <a:extLst>
                  <a:ext uri="{FF2B5EF4-FFF2-40B4-BE49-F238E27FC236}">
                    <a16:creationId xmlns:a16="http://schemas.microsoft.com/office/drawing/2014/main" xmlns="" id="{4C4FA6BE-BB28-4332-BD59-A7915BD686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3088" y="2297113"/>
                <a:ext cx="6350" cy="38100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10"/>
                  </a:cxn>
                  <a:cxn ang="0">
                    <a:pos x="0" y="10"/>
                  </a:cxn>
                  <a:cxn ang="0">
                    <a:pos x="3" y="19"/>
                  </a:cxn>
                  <a:cxn ang="0">
                    <a:pos x="1" y="10"/>
                  </a:cxn>
                  <a:cxn ang="0">
                    <a:pos x="3" y="10"/>
                  </a:cxn>
                  <a:cxn ang="0">
                    <a:pos x="3" y="10"/>
                  </a:cxn>
                  <a:cxn ang="0">
                    <a:pos x="1" y="10"/>
                  </a:cxn>
                  <a:cxn ang="0">
                    <a:pos x="3" y="0"/>
                  </a:cxn>
                </a:cxnLst>
                <a:rect l="0" t="0" r="r" b="b"/>
                <a:pathLst>
                  <a:path w="3" h="19">
                    <a:moveTo>
                      <a:pt x="3" y="0"/>
                    </a:moveTo>
                    <a:cubicBezTo>
                      <a:pt x="1" y="3"/>
                      <a:pt x="0" y="7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3"/>
                      <a:pt x="1" y="16"/>
                      <a:pt x="3" y="19"/>
                    </a:cubicBezTo>
                    <a:cubicBezTo>
                      <a:pt x="2" y="16"/>
                      <a:pt x="1" y="13"/>
                      <a:pt x="1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6"/>
                      <a:pt x="2" y="3"/>
                      <a:pt x="3" y="0"/>
                    </a:cubicBezTo>
                  </a:path>
                </a:pathLst>
              </a:custGeom>
              <a:solidFill>
                <a:srgbClr val="D1B4A7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Freeform: Shape 81">
                <a:extLst>
                  <a:ext uri="{FF2B5EF4-FFF2-40B4-BE49-F238E27FC236}">
                    <a16:creationId xmlns:a16="http://schemas.microsoft.com/office/drawing/2014/main" xmlns="" id="{1AAD20D0-9DE0-4F48-9CCD-8AA20589B8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22613" y="2117725"/>
                <a:ext cx="2900363" cy="400050"/>
              </a:xfrm>
              <a:custGeom>
                <a:avLst/>
                <a:gdLst/>
                <a:ahLst/>
                <a:cxnLst>
                  <a:cxn ang="0">
                    <a:pos x="721" y="0"/>
                  </a:cxn>
                  <a:cxn ang="0">
                    <a:pos x="721" y="0"/>
                  </a:cxn>
                  <a:cxn ang="0">
                    <a:pos x="721" y="0"/>
                  </a:cxn>
                  <a:cxn ang="0">
                    <a:pos x="128" y="43"/>
                  </a:cxn>
                  <a:cxn ang="0">
                    <a:pos x="28" y="72"/>
                  </a:cxn>
                  <a:cxn ang="0">
                    <a:pos x="3" y="90"/>
                  </a:cxn>
                  <a:cxn ang="0">
                    <a:pos x="0" y="99"/>
                  </a:cxn>
                  <a:cxn ang="0">
                    <a:pos x="3" y="108"/>
                  </a:cxn>
                  <a:cxn ang="0">
                    <a:pos x="13" y="117"/>
                  </a:cxn>
                  <a:cxn ang="0">
                    <a:pos x="55" y="136"/>
                  </a:cxn>
                  <a:cxn ang="0">
                    <a:pos x="210" y="168"/>
                  </a:cxn>
                  <a:cxn ang="0">
                    <a:pos x="721" y="198"/>
                  </a:cxn>
                  <a:cxn ang="0">
                    <a:pos x="721" y="198"/>
                  </a:cxn>
                  <a:cxn ang="0">
                    <a:pos x="1314" y="154"/>
                  </a:cxn>
                  <a:cxn ang="0">
                    <a:pos x="1413" y="126"/>
                  </a:cxn>
                  <a:cxn ang="0">
                    <a:pos x="1438" y="108"/>
                  </a:cxn>
                  <a:cxn ang="0">
                    <a:pos x="1442" y="99"/>
                  </a:cxn>
                  <a:cxn ang="0">
                    <a:pos x="1438" y="90"/>
                  </a:cxn>
                  <a:cxn ang="0">
                    <a:pos x="1428" y="80"/>
                  </a:cxn>
                  <a:cxn ang="0">
                    <a:pos x="1386" y="61"/>
                  </a:cxn>
                  <a:cxn ang="0">
                    <a:pos x="1232" y="29"/>
                  </a:cxn>
                  <a:cxn ang="0">
                    <a:pos x="721" y="0"/>
                  </a:cxn>
                </a:cxnLst>
                <a:rect l="0" t="0" r="r" b="b"/>
                <a:pathLst>
                  <a:path w="1442" h="198">
                    <a:moveTo>
                      <a:pt x="721" y="0"/>
                    </a:moveTo>
                    <a:cubicBezTo>
                      <a:pt x="721" y="0"/>
                      <a:pt x="721" y="0"/>
                      <a:pt x="721" y="0"/>
                    </a:cubicBezTo>
                    <a:cubicBezTo>
                      <a:pt x="721" y="0"/>
                      <a:pt x="721" y="0"/>
                      <a:pt x="721" y="0"/>
                    </a:cubicBezTo>
                    <a:cubicBezTo>
                      <a:pt x="475" y="0"/>
                      <a:pt x="258" y="17"/>
                      <a:pt x="128" y="43"/>
                    </a:cubicBezTo>
                    <a:cubicBezTo>
                      <a:pt x="84" y="52"/>
                      <a:pt x="50" y="61"/>
                      <a:pt x="28" y="72"/>
                    </a:cubicBezTo>
                    <a:cubicBezTo>
                      <a:pt x="16" y="78"/>
                      <a:pt x="7" y="84"/>
                      <a:pt x="3" y="90"/>
                    </a:cubicBezTo>
                    <a:cubicBezTo>
                      <a:pt x="1" y="93"/>
                      <a:pt x="0" y="96"/>
                      <a:pt x="0" y="99"/>
                    </a:cubicBezTo>
                    <a:cubicBezTo>
                      <a:pt x="0" y="102"/>
                      <a:pt x="1" y="105"/>
                      <a:pt x="3" y="108"/>
                    </a:cubicBezTo>
                    <a:cubicBezTo>
                      <a:pt x="5" y="111"/>
                      <a:pt x="9" y="114"/>
                      <a:pt x="13" y="117"/>
                    </a:cubicBezTo>
                    <a:cubicBezTo>
                      <a:pt x="23" y="124"/>
                      <a:pt x="37" y="130"/>
                      <a:pt x="55" y="136"/>
                    </a:cubicBezTo>
                    <a:cubicBezTo>
                      <a:pt x="91" y="148"/>
                      <a:pt x="144" y="159"/>
                      <a:pt x="210" y="168"/>
                    </a:cubicBezTo>
                    <a:cubicBezTo>
                      <a:pt x="340" y="186"/>
                      <a:pt x="521" y="198"/>
                      <a:pt x="721" y="198"/>
                    </a:cubicBezTo>
                    <a:cubicBezTo>
                      <a:pt x="721" y="198"/>
                      <a:pt x="721" y="198"/>
                      <a:pt x="721" y="198"/>
                    </a:cubicBezTo>
                    <a:cubicBezTo>
                      <a:pt x="966" y="198"/>
                      <a:pt x="1183" y="180"/>
                      <a:pt x="1314" y="154"/>
                    </a:cubicBezTo>
                    <a:cubicBezTo>
                      <a:pt x="1357" y="146"/>
                      <a:pt x="1391" y="136"/>
                      <a:pt x="1413" y="126"/>
                    </a:cubicBezTo>
                    <a:cubicBezTo>
                      <a:pt x="1425" y="120"/>
                      <a:pt x="1434" y="114"/>
                      <a:pt x="1438" y="108"/>
                    </a:cubicBezTo>
                    <a:cubicBezTo>
                      <a:pt x="1440" y="105"/>
                      <a:pt x="1442" y="102"/>
                      <a:pt x="1442" y="99"/>
                    </a:cubicBezTo>
                    <a:cubicBezTo>
                      <a:pt x="1442" y="96"/>
                      <a:pt x="1440" y="93"/>
                      <a:pt x="1438" y="90"/>
                    </a:cubicBezTo>
                    <a:cubicBezTo>
                      <a:pt x="1436" y="86"/>
                      <a:pt x="1432" y="83"/>
                      <a:pt x="1428" y="80"/>
                    </a:cubicBezTo>
                    <a:cubicBezTo>
                      <a:pt x="1418" y="74"/>
                      <a:pt x="1404" y="67"/>
                      <a:pt x="1386" y="61"/>
                    </a:cubicBezTo>
                    <a:cubicBezTo>
                      <a:pt x="1350" y="49"/>
                      <a:pt x="1297" y="39"/>
                      <a:pt x="1232" y="29"/>
                    </a:cubicBezTo>
                    <a:cubicBezTo>
                      <a:pt x="1101" y="11"/>
                      <a:pt x="920" y="0"/>
                      <a:pt x="721" y="0"/>
                    </a:cubicBezTo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4" name="Group 3">
              <a:extLst>
                <a:ext uri="{FF2B5EF4-FFF2-40B4-BE49-F238E27FC236}">
                  <a16:creationId xmlns:a16="http://schemas.microsoft.com/office/drawing/2014/main" xmlns="" id="{41224DB1-486F-4300-83A4-A81EBBFE9A82}"/>
                </a:ext>
              </a:extLst>
            </p:cNvPr>
            <p:cNvGrpSpPr/>
            <p:nvPr/>
          </p:nvGrpSpPr>
          <p:grpSpPr>
            <a:xfrm>
              <a:off x="5272420" y="1886776"/>
              <a:ext cx="2193788" cy="866137"/>
              <a:chOff x="5272420" y="1886776"/>
              <a:chExt cx="2193788" cy="866137"/>
            </a:xfrm>
          </p:grpSpPr>
          <p:sp>
            <p:nvSpPr>
              <p:cNvPr id="21" name="TextBox 46">
                <a:extLst>
                  <a:ext uri="{FF2B5EF4-FFF2-40B4-BE49-F238E27FC236}">
                    <a16:creationId xmlns:a16="http://schemas.microsoft.com/office/drawing/2014/main" xmlns="" id="{B71FCF2B-D35E-4B37-89B0-B9C9A3ED294C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739826" y="1886776"/>
                <a:ext cx="1258976" cy="309958"/>
              </a:xfrm>
              <a:prstGeom prst="rect">
                <a:avLst/>
              </a:prstGeom>
              <a:noFill/>
              <a:extLst/>
            </p:spPr>
            <p:txBody>
              <a:bodyPr wrap="none" lIns="90000" tIns="46800" rIns="90000" bIns="46800">
                <a:normAutofit/>
              </a:bodyPr>
              <a:lstStyle/>
              <a:p>
                <a:pPr latinLnBrk="0"/>
                <a:r>
                  <a:rPr lang="zh-CN" altLang="en-US" sz="1400" b="1" dirty="0">
                    <a:solidFill>
                      <a:schemeClr val="accent3"/>
                    </a:solidFill>
                    <a:effectLst/>
                  </a:rPr>
                  <a:t>输入标题文本</a:t>
                </a:r>
              </a:p>
            </p:txBody>
          </p:sp>
          <p:sp>
            <p:nvSpPr>
              <p:cNvPr id="22" name="TextBox 47">
                <a:extLst>
                  <a:ext uri="{FF2B5EF4-FFF2-40B4-BE49-F238E27FC236}">
                    <a16:creationId xmlns:a16="http://schemas.microsoft.com/office/drawing/2014/main" xmlns="" id="{ACA9B437-ABF7-4B3C-86B6-33C72D02964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272420" y="2196734"/>
                <a:ext cx="2193788" cy="556179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norm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</a:rPr>
                </a:br>
                <a:endParaRPr lang="zh-CN" altLang="en-US" sz="10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grpSp>
        <p:nvGrpSpPr>
          <p:cNvPr id="53" name="千图PPT彼岸天：ID 8661124库_组合 52">
            <a:extLst>
              <a:ext uri="{FF2B5EF4-FFF2-40B4-BE49-F238E27FC236}">
                <a16:creationId xmlns:a16="http://schemas.microsoft.com/office/drawing/2014/main" xmlns="" id="{99E6BAC3-EBD6-4FF2-8D60-488E099BD533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2984417" y="2934266"/>
            <a:ext cx="2936861" cy="2991937"/>
            <a:chOff x="2984417" y="2934266"/>
            <a:chExt cx="2936861" cy="2991937"/>
          </a:xfrm>
        </p:grpSpPr>
        <p:grpSp>
          <p:nvGrpSpPr>
            <p:cNvPr id="7" name="Group 71">
              <a:extLst>
                <a:ext uri="{FF2B5EF4-FFF2-40B4-BE49-F238E27FC236}">
                  <a16:creationId xmlns:a16="http://schemas.microsoft.com/office/drawing/2014/main" xmlns="" id="{25ED9AA2-0AD3-4702-8B75-B3847FA2B93B}"/>
                </a:ext>
              </a:extLst>
            </p:cNvPr>
            <p:cNvGrpSpPr/>
            <p:nvPr/>
          </p:nvGrpSpPr>
          <p:grpSpPr>
            <a:xfrm rot="16200000" flipH="1">
              <a:off x="4591204" y="3125550"/>
              <a:ext cx="1521358" cy="1138790"/>
              <a:chOff x="3070225" y="2066925"/>
              <a:chExt cx="3003550" cy="1009650"/>
            </a:xfrm>
            <a:effectLst/>
          </p:grpSpPr>
          <p:sp>
            <p:nvSpPr>
              <p:cNvPr id="39" name="Freeform: Shape 76">
                <a:extLst>
                  <a:ext uri="{FF2B5EF4-FFF2-40B4-BE49-F238E27FC236}">
                    <a16:creationId xmlns:a16="http://schemas.microsoft.com/office/drawing/2014/main" xmlns="" id="{15B60364-D23C-4785-81D6-4982884EA0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0225" y="2066925"/>
                <a:ext cx="3003550" cy="1009650"/>
              </a:xfrm>
              <a:custGeom>
                <a:avLst/>
                <a:gdLst/>
                <a:ahLst/>
                <a:cxnLst>
                  <a:cxn ang="0">
                    <a:pos x="24" y="114"/>
                  </a:cxn>
                  <a:cxn ang="0">
                    <a:pos x="26" y="112"/>
                  </a:cxn>
                  <a:cxn ang="0">
                    <a:pos x="37" y="102"/>
                  </a:cxn>
                  <a:cxn ang="0">
                    <a:pos x="80" y="83"/>
                  </a:cxn>
                  <a:cxn ang="0">
                    <a:pos x="235" y="50"/>
                  </a:cxn>
                  <a:cxn ang="0">
                    <a:pos x="747" y="21"/>
                  </a:cxn>
                  <a:cxn ang="0">
                    <a:pos x="747" y="21"/>
                  </a:cxn>
                  <a:cxn ang="0">
                    <a:pos x="1340" y="64"/>
                  </a:cxn>
                  <a:cxn ang="0">
                    <a:pos x="1440" y="93"/>
                  </a:cxn>
                  <a:cxn ang="0">
                    <a:pos x="1467" y="112"/>
                  </a:cxn>
                  <a:cxn ang="0">
                    <a:pos x="1472" y="124"/>
                  </a:cxn>
                  <a:cxn ang="0">
                    <a:pos x="1467" y="135"/>
                  </a:cxn>
                  <a:cxn ang="0">
                    <a:pos x="1456" y="146"/>
                  </a:cxn>
                  <a:cxn ang="0">
                    <a:pos x="1413" y="165"/>
                  </a:cxn>
                  <a:cxn ang="0">
                    <a:pos x="1258" y="197"/>
                  </a:cxn>
                  <a:cxn ang="0">
                    <a:pos x="747" y="227"/>
                  </a:cxn>
                  <a:cxn ang="0">
                    <a:pos x="153" y="183"/>
                  </a:cxn>
                  <a:cxn ang="0">
                    <a:pos x="53" y="154"/>
                  </a:cxn>
                  <a:cxn ang="0">
                    <a:pos x="26" y="135"/>
                  </a:cxn>
                  <a:cxn ang="0">
                    <a:pos x="24" y="133"/>
                  </a:cxn>
                  <a:cxn ang="0">
                    <a:pos x="21" y="124"/>
                  </a:cxn>
                  <a:cxn ang="0">
                    <a:pos x="21" y="124"/>
                  </a:cxn>
                  <a:cxn ang="0">
                    <a:pos x="24" y="114"/>
                  </a:cxn>
                  <a:cxn ang="0">
                    <a:pos x="748" y="0"/>
                  </a:cxn>
                  <a:cxn ang="0">
                    <a:pos x="748" y="0"/>
                  </a:cxn>
                  <a:cxn ang="0">
                    <a:pos x="643" y="1"/>
                  </a:cxn>
                  <a:cxn ang="0">
                    <a:pos x="88" y="66"/>
                  </a:cxn>
                  <a:cxn ang="0">
                    <a:pos x="12" y="102"/>
                  </a:cxn>
                  <a:cxn ang="0">
                    <a:pos x="0" y="124"/>
                  </a:cxn>
                  <a:cxn ang="0">
                    <a:pos x="7" y="140"/>
                  </a:cxn>
                  <a:cxn ang="0">
                    <a:pos x="355" y="473"/>
                  </a:cxn>
                  <a:cxn ang="0">
                    <a:pos x="355" y="473"/>
                  </a:cxn>
                  <a:cxn ang="0">
                    <a:pos x="359" y="475"/>
                  </a:cxn>
                  <a:cxn ang="0">
                    <a:pos x="369" y="478"/>
                  </a:cxn>
                  <a:cxn ang="0">
                    <a:pos x="404" y="482"/>
                  </a:cxn>
                  <a:cxn ang="0">
                    <a:pos x="510" y="491"/>
                  </a:cxn>
                  <a:cxn ang="0">
                    <a:pos x="721" y="500"/>
                  </a:cxn>
                  <a:cxn ang="0">
                    <a:pos x="751" y="500"/>
                  </a:cxn>
                  <a:cxn ang="0">
                    <a:pos x="751" y="500"/>
                  </a:cxn>
                  <a:cxn ang="0">
                    <a:pos x="1108" y="481"/>
                  </a:cxn>
                  <a:cxn ang="0">
                    <a:pos x="1130" y="476"/>
                  </a:cxn>
                  <a:cxn ang="0">
                    <a:pos x="1134" y="473"/>
                  </a:cxn>
                  <a:cxn ang="0">
                    <a:pos x="1134" y="473"/>
                  </a:cxn>
                  <a:cxn ang="0">
                    <a:pos x="1486" y="140"/>
                  </a:cxn>
                  <a:cxn ang="0">
                    <a:pos x="1493" y="124"/>
                  </a:cxn>
                  <a:cxn ang="0">
                    <a:pos x="1486" y="107"/>
                  </a:cxn>
                  <a:cxn ang="0">
                    <a:pos x="1401" y="65"/>
                  </a:cxn>
                  <a:cxn ang="0">
                    <a:pos x="1235" y="30"/>
                  </a:cxn>
                  <a:cxn ang="0">
                    <a:pos x="748" y="0"/>
                  </a:cxn>
                </a:cxnLst>
                <a:rect l="0" t="0" r="r" b="b"/>
                <a:pathLst>
                  <a:path w="1493" h="500">
                    <a:moveTo>
                      <a:pt x="24" y="114"/>
                    </a:moveTo>
                    <a:cubicBezTo>
                      <a:pt x="25" y="114"/>
                      <a:pt x="25" y="113"/>
                      <a:pt x="26" y="112"/>
                    </a:cubicBezTo>
                    <a:cubicBezTo>
                      <a:pt x="28" y="109"/>
                      <a:pt x="32" y="105"/>
                      <a:pt x="37" y="102"/>
                    </a:cubicBezTo>
                    <a:cubicBezTo>
                      <a:pt x="47" y="95"/>
                      <a:pt x="61" y="89"/>
                      <a:pt x="80" y="83"/>
                    </a:cubicBezTo>
                    <a:cubicBezTo>
                      <a:pt x="117" y="70"/>
                      <a:pt x="170" y="60"/>
                      <a:pt x="235" y="50"/>
                    </a:cubicBezTo>
                    <a:cubicBezTo>
                      <a:pt x="366" y="32"/>
                      <a:pt x="547" y="21"/>
                      <a:pt x="747" y="21"/>
                    </a:cubicBezTo>
                    <a:cubicBezTo>
                      <a:pt x="747" y="21"/>
                      <a:pt x="747" y="21"/>
                      <a:pt x="747" y="21"/>
                    </a:cubicBezTo>
                    <a:cubicBezTo>
                      <a:pt x="992" y="21"/>
                      <a:pt x="1209" y="38"/>
                      <a:pt x="1340" y="64"/>
                    </a:cubicBezTo>
                    <a:cubicBezTo>
                      <a:pt x="1384" y="73"/>
                      <a:pt x="1418" y="83"/>
                      <a:pt x="1440" y="93"/>
                    </a:cubicBezTo>
                    <a:cubicBezTo>
                      <a:pt x="1453" y="99"/>
                      <a:pt x="1462" y="105"/>
                      <a:pt x="1467" y="112"/>
                    </a:cubicBezTo>
                    <a:cubicBezTo>
                      <a:pt x="1470" y="116"/>
                      <a:pt x="1472" y="120"/>
                      <a:pt x="1472" y="124"/>
                    </a:cubicBezTo>
                    <a:cubicBezTo>
                      <a:pt x="1472" y="128"/>
                      <a:pt x="1470" y="132"/>
                      <a:pt x="1467" y="135"/>
                    </a:cubicBezTo>
                    <a:cubicBezTo>
                      <a:pt x="1465" y="139"/>
                      <a:pt x="1461" y="142"/>
                      <a:pt x="1456" y="146"/>
                    </a:cubicBezTo>
                    <a:cubicBezTo>
                      <a:pt x="1446" y="152"/>
                      <a:pt x="1432" y="159"/>
                      <a:pt x="1413" y="165"/>
                    </a:cubicBezTo>
                    <a:cubicBezTo>
                      <a:pt x="1377" y="177"/>
                      <a:pt x="1324" y="188"/>
                      <a:pt x="1258" y="197"/>
                    </a:cubicBezTo>
                    <a:cubicBezTo>
                      <a:pt x="1127" y="215"/>
                      <a:pt x="946" y="227"/>
                      <a:pt x="747" y="227"/>
                    </a:cubicBezTo>
                    <a:cubicBezTo>
                      <a:pt x="501" y="227"/>
                      <a:pt x="284" y="209"/>
                      <a:pt x="153" y="183"/>
                    </a:cubicBezTo>
                    <a:cubicBezTo>
                      <a:pt x="109" y="175"/>
                      <a:pt x="75" y="165"/>
                      <a:pt x="53" y="154"/>
                    </a:cubicBezTo>
                    <a:cubicBezTo>
                      <a:pt x="40" y="148"/>
                      <a:pt x="31" y="142"/>
                      <a:pt x="26" y="135"/>
                    </a:cubicBezTo>
                    <a:cubicBezTo>
                      <a:pt x="25" y="135"/>
                      <a:pt x="25" y="134"/>
                      <a:pt x="24" y="133"/>
                    </a:cubicBezTo>
                    <a:cubicBezTo>
                      <a:pt x="22" y="130"/>
                      <a:pt x="21" y="127"/>
                      <a:pt x="21" y="124"/>
                    </a:cubicBezTo>
                    <a:cubicBezTo>
                      <a:pt x="21" y="124"/>
                      <a:pt x="21" y="124"/>
                      <a:pt x="21" y="124"/>
                    </a:cubicBezTo>
                    <a:cubicBezTo>
                      <a:pt x="21" y="121"/>
                      <a:pt x="22" y="117"/>
                      <a:pt x="24" y="114"/>
                    </a:cubicBezTo>
                    <a:moveTo>
                      <a:pt x="748" y="0"/>
                    </a:moveTo>
                    <a:cubicBezTo>
                      <a:pt x="748" y="0"/>
                      <a:pt x="748" y="0"/>
                      <a:pt x="748" y="0"/>
                    </a:cubicBezTo>
                    <a:cubicBezTo>
                      <a:pt x="713" y="0"/>
                      <a:pt x="678" y="0"/>
                      <a:pt x="643" y="1"/>
                    </a:cubicBezTo>
                    <a:cubicBezTo>
                      <a:pt x="397" y="7"/>
                      <a:pt x="197" y="32"/>
                      <a:pt x="88" y="66"/>
                    </a:cubicBezTo>
                    <a:cubicBezTo>
                      <a:pt x="52" y="77"/>
                      <a:pt x="26" y="90"/>
                      <a:pt x="12" y="102"/>
                    </a:cubicBezTo>
                    <a:cubicBezTo>
                      <a:pt x="4" y="110"/>
                      <a:pt x="0" y="117"/>
                      <a:pt x="0" y="124"/>
                    </a:cubicBezTo>
                    <a:cubicBezTo>
                      <a:pt x="0" y="129"/>
                      <a:pt x="2" y="134"/>
                      <a:pt x="7" y="140"/>
                    </a:cubicBezTo>
                    <a:cubicBezTo>
                      <a:pt x="355" y="473"/>
                      <a:pt x="355" y="473"/>
                      <a:pt x="355" y="473"/>
                    </a:cubicBezTo>
                    <a:cubicBezTo>
                      <a:pt x="355" y="473"/>
                      <a:pt x="355" y="473"/>
                      <a:pt x="355" y="473"/>
                    </a:cubicBezTo>
                    <a:cubicBezTo>
                      <a:pt x="355" y="474"/>
                      <a:pt x="357" y="475"/>
                      <a:pt x="359" y="475"/>
                    </a:cubicBezTo>
                    <a:cubicBezTo>
                      <a:pt x="362" y="476"/>
                      <a:pt x="365" y="477"/>
                      <a:pt x="369" y="478"/>
                    </a:cubicBezTo>
                    <a:cubicBezTo>
                      <a:pt x="378" y="479"/>
                      <a:pt x="390" y="481"/>
                      <a:pt x="404" y="482"/>
                    </a:cubicBezTo>
                    <a:cubicBezTo>
                      <a:pt x="433" y="486"/>
                      <a:pt x="470" y="488"/>
                      <a:pt x="510" y="491"/>
                    </a:cubicBezTo>
                    <a:cubicBezTo>
                      <a:pt x="590" y="495"/>
                      <a:pt x="679" y="499"/>
                      <a:pt x="721" y="500"/>
                    </a:cubicBezTo>
                    <a:cubicBezTo>
                      <a:pt x="729" y="500"/>
                      <a:pt x="740" y="500"/>
                      <a:pt x="751" y="500"/>
                    </a:cubicBezTo>
                    <a:cubicBezTo>
                      <a:pt x="751" y="500"/>
                      <a:pt x="751" y="500"/>
                      <a:pt x="751" y="500"/>
                    </a:cubicBezTo>
                    <a:cubicBezTo>
                      <a:pt x="851" y="500"/>
                      <a:pt x="1037" y="492"/>
                      <a:pt x="1108" y="481"/>
                    </a:cubicBezTo>
                    <a:cubicBezTo>
                      <a:pt x="1118" y="479"/>
                      <a:pt x="1125" y="477"/>
                      <a:pt x="1130" y="476"/>
                    </a:cubicBezTo>
                    <a:cubicBezTo>
                      <a:pt x="1132" y="475"/>
                      <a:pt x="1134" y="474"/>
                      <a:pt x="1134" y="473"/>
                    </a:cubicBezTo>
                    <a:cubicBezTo>
                      <a:pt x="1134" y="473"/>
                      <a:pt x="1134" y="473"/>
                      <a:pt x="1134" y="473"/>
                    </a:cubicBezTo>
                    <a:cubicBezTo>
                      <a:pt x="1486" y="140"/>
                      <a:pt x="1486" y="140"/>
                      <a:pt x="1486" y="140"/>
                    </a:cubicBezTo>
                    <a:cubicBezTo>
                      <a:pt x="1491" y="134"/>
                      <a:pt x="1493" y="129"/>
                      <a:pt x="1493" y="124"/>
                    </a:cubicBezTo>
                    <a:cubicBezTo>
                      <a:pt x="1493" y="118"/>
                      <a:pt x="1491" y="113"/>
                      <a:pt x="1486" y="107"/>
                    </a:cubicBezTo>
                    <a:cubicBezTo>
                      <a:pt x="1473" y="92"/>
                      <a:pt x="1444" y="78"/>
                      <a:pt x="1401" y="65"/>
                    </a:cubicBezTo>
                    <a:cubicBezTo>
                      <a:pt x="1358" y="52"/>
                      <a:pt x="1301" y="40"/>
                      <a:pt x="1235" y="30"/>
                    </a:cubicBezTo>
                    <a:cubicBezTo>
                      <a:pt x="1103" y="11"/>
                      <a:pt x="931" y="0"/>
                      <a:pt x="748" y="0"/>
                    </a:cubicBezTo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Freeform: Shape 77">
                <a:extLst>
                  <a:ext uri="{FF2B5EF4-FFF2-40B4-BE49-F238E27FC236}">
                    <a16:creationId xmlns:a16="http://schemas.microsoft.com/office/drawing/2014/main" xmlns="" id="{BFA509D3-D4B0-4930-A04D-6022A349C7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3088" y="2297113"/>
                <a:ext cx="6350" cy="38100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10"/>
                  </a:cxn>
                  <a:cxn ang="0">
                    <a:pos x="0" y="10"/>
                  </a:cxn>
                  <a:cxn ang="0">
                    <a:pos x="3" y="19"/>
                  </a:cxn>
                  <a:cxn ang="0">
                    <a:pos x="1" y="10"/>
                  </a:cxn>
                  <a:cxn ang="0">
                    <a:pos x="3" y="10"/>
                  </a:cxn>
                  <a:cxn ang="0">
                    <a:pos x="3" y="10"/>
                  </a:cxn>
                  <a:cxn ang="0">
                    <a:pos x="1" y="10"/>
                  </a:cxn>
                  <a:cxn ang="0">
                    <a:pos x="3" y="0"/>
                  </a:cxn>
                </a:cxnLst>
                <a:rect l="0" t="0" r="r" b="b"/>
                <a:pathLst>
                  <a:path w="3" h="19">
                    <a:moveTo>
                      <a:pt x="3" y="0"/>
                    </a:moveTo>
                    <a:cubicBezTo>
                      <a:pt x="1" y="3"/>
                      <a:pt x="0" y="7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3"/>
                      <a:pt x="1" y="16"/>
                      <a:pt x="3" y="19"/>
                    </a:cubicBezTo>
                    <a:cubicBezTo>
                      <a:pt x="2" y="16"/>
                      <a:pt x="1" y="13"/>
                      <a:pt x="1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6"/>
                      <a:pt x="2" y="3"/>
                      <a:pt x="3" y="0"/>
                    </a:cubicBezTo>
                  </a:path>
                </a:pathLst>
              </a:custGeom>
              <a:solidFill>
                <a:srgbClr val="D1B4A7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Freeform: Shape 78">
                <a:extLst>
                  <a:ext uri="{FF2B5EF4-FFF2-40B4-BE49-F238E27FC236}">
                    <a16:creationId xmlns:a16="http://schemas.microsoft.com/office/drawing/2014/main" xmlns="" id="{B8AF360D-B5B7-44C4-BAEF-98045E668D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22613" y="2117725"/>
                <a:ext cx="2900363" cy="400050"/>
              </a:xfrm>
              <a:custGeom>
                <a:avLst/>
                <a:gdLst/>
                <a:ahLst/>
                <a:cxnLst>
                  <a:cxn ang="0">
                    <a:pos x="721" y="0"/>
                  </a:cxn>
                  <a:cxn ang="0">
                    <a:pos x="721" y="0"/>
                  </a:cxn>
                  <a:cxn ang="0">
                    <a:pos x="721" y="0"/>
                  </a:cxn>
                  <a:cxn ang="0">
                    <a:pos x="128" y="43"/>
                  </a:cxn>
                  <a:cxn ang="0">
                    <a:pos x="28" y="72"/>
                  </a:cxn>
                  <a:cxn ang="0">
                    <a:pos x="3" y="90"/>
                  </a:cxn>
                  <a:cxn ang="0">
                    <a:pos x="0" y="99"/>
                  </a:cxn>
                  <a:cxn ang="0">
                    <a:pos x="3" y="108"/>
                  </a:cxn>
                  <a:cxn ang="0">
                    <a:pos x="13" y="117"/>
                  </a:cxn>
                  <a:cxn ang="0">
                    <a:pos x="55" y="136"/>
                  </a:cxn>
                  <a:cxn ang="0">
                    <a:pos x="210" y="168"/>
                  </a:cxn>
                  <a:cxn ang="0">
                    <a:pos x="721" y="198"/>
                  </a:cxn>
                  <a:cxn ang="0">
                    <a:pos x="721" y="198"/>
                  </a:cxn>
                  <a:cxn ang="0">
                    <a:pos x="1314" y="154"/>
                  </a:cxn>
                  <a:cxn ang="0">
                    <a:pos x="1413" y="126"/>
                  </a:cxn>
                  <a:cxn ang="0">
                    <a:pos x="1438" y="108"/>
                  </a:cxn>
                  <a:cxn ang="0">
                    <a:pos x="1442" y="99"/>
                  </a:cxn>
                  <a:cxn ang="0">
                    <a:pos x="1438" y="90"/>
                  </a:cxn>
                  <a:cxn ang="0">
                    <a:pos x="1428" y="80"/>
                  </a:cxn>
                  <a:cxn ang="0">
                    <a:pos x="1386" y="61"/>
                  </a:cxn>
                  <a:cxn ang="0">
                    <a:pos x="1232" y="29"/>
                  </a:cxn>
                  <a:cxn ang="0">
                    <a:pos x="721" y="0"/>
                  </a:cxn>
                </a:cxnLst>
                <a:rect l="0" t="0" r="r" b="b"/>
                <a:pathLst>
                  <a:path w="1442" h="198">
                    <a:moveTo>
                      <a:pt x="721" y="0"/>
                    </a:moveTo>
                    <a:cubicBezTo>
                      <a:pt x="721" y="0"/>
                      <a:pt x="721" y="0"/>
                      <a:pt x="721" y="0"/>
                    </a:cubicBezTo>
                    <a:cubicBezTo>
                      <a:pt x="721" y="0"/>
                      <a:pt x="721" y="0"/>
                      <a:pt x="721" y="0"/>
                    </a:cubicBezTo>
                    <a:cubicBezTo>
                      <a:pt x="475" y="0"/>
                      <a:pt x="258" y="17"/>
                      <a:pt x="128" y="43"/>
                    </a:cubicBezTo>
                    <a:cubicBezTo>
                      <a:pt x="84" y="52"/>
                      <a:pt x="50" y="61"/>
                      <a:pt x="28" y="72"/>
                    </a:cubicBezTo>
                    <a:cubicBezTo>
                      <a:pt x="16" y="78"/>
                      <a:pt x="7" y="84"/>
                      <a:pt x="3" y="90"/>
                    </a:cubicBezTo>
                    <a:cubicBezTo>
                      <a:pt x="1" y="93"/>
                      <a:pt x="0" y="96"/>
                      <a:pt x="0" y="99"/>
                    </a:cubicBezTo>
                    <a:cubicBezTo>
                      <a:pt x="0" y="102"/>
                      <a:pt x="1" y="105"/>
                      <a:pt x="3" y="108"/>
                    </a:cubicBezTo>
                    <a:cubicBezTo>
                      <a:pt x="5" y="111"/>
                      <a:pt x="9" y="114"/>
                      <a:pt x="13" y="117"/>
                    </a:cubicBezTo>
                    <a:cubicBezTo>
                      <a:pt x="23" y="124"/>
                      <a:pt x="37" y="130"/>
                      <a:pt x="55" y="136"/>
                    </a:cubicBezTo>
                    <a:cubicBezTo>
                      <a:pt x="91" y="148"/>
                      <a:pt x="144" y="159"/>
                      <a:pt x="210" y="168"/>
                    </a:cubicBezTo>
                    <a:cubicBezTo>
                      <a:pt x="340" y="186"/>
                      <a:pt x="521" y="198"/>
                      <a:pt x="721" y="198"/>
                    </a:cubicBezTo>
                    <a:cubicBezTo>
                      <a:pt x="721" y="198"/>
                      <a:pt x="721" y="198"/>
                      <a:pt x="721" y="198"/>
                    </a:cubicBezTo>
                    <a:cubicBezTo>
                      <a:pt x="966" y="198"/>
                      <a:pt x="1183" y="180"/>
                      <a:pt x="1314" y="154"/>
                    </a:cubicBezTo>
                    <a:cubicBezTo>
                      <a:pt x="1357" y="146"/>
                      <a:pt x="1391" y="136"/>
                      <a:pt x="1413" y="126"/>
                    </a:cubicBezTo>
                    <a:cubicBezTo>
                      <a:pt x="1425" y="120"/>
                      <a:pt x="1434" y="114"/>
                      <a:pt x="1438" y="108"/>
                    </a:cubicBezTo>
                    <a:cubicBezTo>
                      <a:pt x="1440" y="105"/>
                      <a:pt x="1442" y="102"/>
                      <a:pt x="1442" y="99"/>
                    </a:cubicBezTo>
                    <a:cubicBezTo>
                      <a:pt x="1442" y="96"/>
                      <a:pt x="1440" y="93"/>
                      <a:pt x="1438" y="90"/>
                    </a:cubicBezTo>
                    <a:cubicBezTo>
                      <a:pt x="1436" y="86"/>
                      <a:pt x="1432" y="83"/>
                      <a:pt x="1428" y="80"/>
                    </a:cubicBezTo>
                    <a:cubicBezTo>
                      <a:pt x="1418" y="74"/>
                      <a:pt x="1404" y="67"/>
                      <a:pt x="1386" y="61"/>
                    </a:cubicBezTo>
                    <a:cubicBezTo>
                      <a:pt x="1350" y="49"/>
                      <a:pt x="1297" y="39"/>
                      <a:pt x="1232" y="29"/>
                    </a:cubicBezTo>
                    <a:cubicBezTo>
                      <a:pt x="1101" y="11"/>
                      <a:pt x="920" y="0"/>
                      <a:pt x="721" y="0"/>
                    </a:cubicBezTo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3" name="Group 4">
              <a:extLst>
                <a:ext uri="{FF2B5EF4-FFF2-40B4-BE49-F238E27FC236}">
                  <a16:creationId xmlns:a16="http://schemas.microsoft.com/office/drawing/2014/main" xmlns="" id="{69C6D486-0775-41BD-A57F-57D5E84EB7C4}"/>
                </a:ext>
              </a:extLst>
            </p:cNvPr>
            <p:cNvGrpSpPr/>
            <p:nvPr/>
          </p:nvGrpSpPr>
          <p:grpSpPr>
            <a:xfrm>
              <a:off x="2984417" y="5060066"/>
              <a:ext cx="2193788" cy="866137"/>
              <a:chOff x="2984417" y="5060066"/>
              <a:chExt cx="2193788" cy="866137"/>
            </a:xfrm>
          </p:grpSpPr>
          <p:sp>
            <p:nvSpPr>
              <p:cNvPr id="23" name="TextBox 44">
                <a:extLst>
                  <a:ext uri="{FF2B5EF4-FFF2-40B4-BE49-F238E27FC236}">
                    <a16:creationId xmlns:a16="http://schemas.microsoft.com/office/drawing/2014/main" xmlns="" id="{0DD94C79-815C-40D0-A1FB-7589EEDAD10E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451823" y="5060066"/>
                <a:ext cx="1258976" cy="309958"/>
              </a:xfrm>
              <a:prstGeom prst="rect">
                <a:avLst/>
              </a:prstGeom>
              <a:noFill/>
              <a:extLst/>
            </p:spPr>
            <p:txBody>
              <a:bodyPr wrap="none" lIns="90000" tIns="46800" rIns="90000" bIns="46800">
                <a:normAutofit/>
              </a:bodyPr>
              <a:lstStyle/>
              <a:p>
                <a:pPr latinLnBrk="0"/>
                <a:r>
                  <a:rPr lang="zh-CN" altLang="en-US" sz="1400" b="1" dirty="0">
                    <a:solidFill>
                      <a:schemeClr val="accent2"/>
                    </a:solidFill>
                    <a:effectLst/>
                  </a:rPr>
                  <a:t>输入标题文本</a:t>
                </a:r>
              </a:p>
            </p:txBody>
          </p:sp>
          <p:sp>
            <p:nvSpPr>
              <p:cNvPr id="24" name="TextBox 45">
                <a:extLst>
                  <a:ext uri="{FF2B5EF4-FFF2-40B4-BE49-F238E27FC236}">
                    <a16:creationId xmlns:a16="http://schemas.microsoft.com/office/drawing/2014/main" xmlns="" id="{24691D87-4B34-40E3-95E4-1F5A598C81A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984417" y="5370024"/>
                <a:ext cx="2193788" cy="556179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norm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</a:rPr>
                </a:br>
                <a:endParaRPr lang="zh-CN" altLang="en-US" sz="10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grpSp>
        <p:nvGrpSpPr>
          <p:cNvPr id="54" name="千图PPT彼岸天：ID 8661124库_组合 53">
            <a:extLst>
              <a:ext uri="{FF2B5EF4-FFF2-40B4-BE49-F238E27FC236}">
                <a16:creationId xmlns:a16="http://schemas.microsoft.com/office/drawing/2014/main" xmlns="" id="{801818A4-5439-4BC3-9263-B9D6657D19E4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1583316" y="1633741"/>
            <a:ext cx="3628212" cy="3068590"/>
            <a:chOff x="1583316" y="1633741"/>
            <a:chExt cx="3628212" cy="3068590"/>
          </a:xfrm>
        </p:grpSpPr>
        <p:grpSp>
          <p:nvGrpSpPr>
            <p:cNvPr id="8" name="Group 72">
              <a:extLst>
                <a:ext uri="{FF2B5EF4-FFF2-40B4-BE49-F238E27FC236}">
                  <a16:creationId xmlns:a16="http://schemas.microsoft.com/office/drawing/2014/main" xmlns="" id="{3667B8FB-DA2F-4B68-9953-56FB515CF417}"/>
                </a:ext>
              </a:extLst>
            </p:cNvPr>
            <p:cNvGrpSpPr/>
            <p:nvPr/>
          </p:nvGrpSpPr>
          <p:grpSpPr>
            <a:xfrm rot="16200000" flipH="1">
              <a:off x="3629855" y="3120658"/>
              <a:ext cx="2014771" cy="1148575"/>
              <a:chOff x="3070225" y="2066925"/>
              <a:chExt cx="3003550" cy="1009650"/>
            </a:xfrm>
            <a:effectLst/>
          </p:grpSpPr>
          <p:sp>
            <p:nvSpPr>
              <p:cNvPr id="36" name="Freeform: Shape 73">
                <a:extLst>
                  <a:ext uri="{FF2B5EF4-FFF2-40B4-BE49-F238E27FC236}">
                    <a16:creationId xmlns:a16="http://schemas.microsoft.com/office/drawing/2014/main" xmlns="" id="{DC99751E-E4F8-44ED-A147-35685B15DE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0225" y="2066925"/>
                <a:ext cx="3003550" cy="1009650"/>
              </a:xfrm>
              <a:custGeom>
                <a:avLst/>
                <a:gdLst/>
                <a:ahLst/>
                <a:cxnLst>
                  <a:cxn ang="0">
                    <a:pos x="24" y="114"/>
                  </a:cxn>
                  <a:cxn ang="0">
                    <a:pos x="26" y="112"/>
                  </a:cxn>
                  <a:cxn ang="0">
                    <a:pos x="37" y="102"/>
                  </a:cxn>
                  <a:cxn ang="0">
                    <a:pos x="80" y="83"/>
                  </a:cxn>
                  <a:cxn ang="0">
                    <a:pos x="235" y="50"/>
                  </a:cxn>
                  <a:cxn ang="0">
                    <a:pos x="747" y="21"/>
                  </a:cxn>
                  <a:cxn ang="0">
                    <a:pos x="747" y="21"/>
                  </a:cxn>
                  <a:cxn ang="0">
                    <a:pos x="1340" y="64"/>
                  </a:cxn>
                  <a:cxn ang="0">
                    <a:pos x="1440" y="93"/>
                  </a:cxn>
                  <a:cxn ang="0">
                    <a:pos x="1467" y="112"/>
                  </a:cxn>
                  <a:cxn ang="0">
                    <a:pos x="1472" y="124"/>
                  </a:cxn>
                  <a:cxn ang="0">
                    <a:pos x="1467" y="135"/>
                  </a:cxn>
                  <a:cxn ang="0">
                    <a:pos x="1456" y="146"/>
                  </a:cxn>
                  <a:cxn ang="0">
                    <a:pos x="1413" y="165"/>
                  </a:cxn>
                  <a:cxn ang="0">
                    <a:pos x="1258" y="197"/>
                  </a:cxn>
                  <a:cxn ang="0">
                    <a:pos x="747" y="227"/>
                  </a:cxn>
                  <a:cxn ang="0">
                    <a:pos x="153" y="183"/>
                  </a:cxn>
                  <a:cxn ang="0">
                    <a:pos x="53" y="154"/>
                  </a:cxn>
                  <a:cxn ang="0">
                    <a:pos x="26" y="135"/>
                  </a:cxn>
                  <a:cxn ang="0">
                    <a:pos x="24" y="133"/>
                  </a:cxn>
                  <a:cxn ang="0">
                    <a:pos x="21" y="124"/>
                  </a:cxn>
                  <a:cxn ang="0">
                    <a:pos x="21" y="124"/>
                  </a:cxn>
                  <a:cxn ang="0">
                    <a:pos x="24" y="114"/>
                  </a:cxn>
                  <a:cxn ang="0">
                    <a:pos x="748" y="0"/>
                  </a:cxn>
                  <a:cxn ang="0">
                    <a:pos x="748" y="0"/>
                  </a:cxn>
                  <a:cxn ang="0">
                    <a:pos x="643" y="1"/>
                  </a:cxn>
                  <a:cxn ang="0">
                    <a:pos x="88" y="66"/>
                  </a:cxn>
                  <a:cxn ang="0">
                    <a:pos x="12" y="102"/>
                  </a:cxn>
                  <a:cxn ang="0">
                    <a:pos x="0" y="124"/>
                  </a:cxn>
                  <a:cxn ang="0">
                    <a:pos x="7" y="140"/>
                  </a:cxn>
                  <a:cxn ang="0">
                    <a:pos x="355" y="473"/>
                  </a:cxn>
                  <a:cxn ang="0">
                    <a:pos x="355" y="473"/>
                  </a:cxn>
                  <a:cxn ang="0">
                    <a:pos x="359" y="475"/>
                  </a:cxn>
                  <a:cxn ang="0">
                    <a:pos x="369" y="478"/>
                  </a:cxn>
                  <a:cxn ang="0">
                    <a:pos x="404" y="482"/>
                  </a:cxn>
                  <a:cxn ang="0">
                    <a:pos x="510" y="491"/>
                  </a:cxn>
                  <a:cxn ang="0">
                    <a:pos x="721" y="500"/>
                  </a:cxn>
                  <a:cxn ang="0">
                    <a:pos x="751" y="500"/>
                  </a:cxn>
                  <a:cxn ang="0">
                    <a:pos x="751" y="500"/>
                  </a:cxn>
                  <a:cxn ang="0">
                    <a:pos x="1108" y="481"/>
                  </a:cxn>
                  <a:cxn ang="0">
                    <a:pos x="1130" y="476"/>
                  </a:cxn>
                  <a:cxn ang="0">
                    <a:pos x="1134" y="473"/>
                  </a:cxn>
                  <a:cxn ang="0">
                    <a:pos x="1134" y="473"/>
                  </a:cxn>
                  <a:cxn ang="0">
                    <a:pos x="1486" y="140"/>
                  </a:cxn>
                  <a:cxn ang="0">
                    <a:pos x="1493" y="124"/>
                  </a:cxn>
                  <a:cxn ang="0">
                    <a:pos x="1486" y="107"/>
                  </a:cxn>
                  <a:cxn ang="0">
                    <a:pos x="1401" y="65"/>
                  </a:cxn>
                  <a:cxn ang="0">
                    <a:pos x="1235" y="30"/>
                  </a:cxn>
                  <a:cxn ang="0">
                    <a:pos x="748" y="0"/>
                  </a:cxn>
                </a:cxnLst>
                <a:rect l="0" t="0" r="r" b="b"/>
                <a:pathLst>
                  <a:path w="1493" h="500">
                    <a:moveTo>
                      <a:pt x="24" y="114"/>
                    </a:moveTo>
                    <a:cubicBezTo>
                      <a:pt x="25" y="114"/>
                      <a:pt x="25" y="113"/>
                      <a:pt x="26" y="112"/>
                    </a:cubicBezTo>
                    <a:cubicBezTo>
                      <a:pt x="28" y="109"/>
                      <a:pt x="32" y="105"/>
                      <a:pt x="37" y="102"/>
                    </a:cubicBezTo>
                    <a:cubicBezTo>
                      <a:pt x="47" y="95"/>
                      <a:pt x="61" y="89"/>
                      <a:pt x="80" y="83"/>
                    </a:cubicBezTo>
                    <a:cubicBezTo>
                      <a:pt x="117" y="70"/>
                      <a:pt x="170" y="60"/>
                      <a:pt x="235" y="50"/>
                    </a:cubicBezTo>
                    <a:cubicBezTo>
                      <a:pt x="366" y="32"/>
                      <a:pt x="547" y="21"/>
                      <a:pt x="747" y="21"/>
                    </a:cubicBezTo>
                    <a:cubicBezTo>
                      <a:pt x="747" y="21"/>
                      <a:pt x="747" y="21"/>
                      <a:pt x="747" y="21"/>
                    </a:cubicBezTo>
                    <a:cubicBezTo>
                      <a:pt x="992" y="21"/>
                      <a:pt x="1209" y="38"/>
                      <a:pt x="1340" y="64"/>
                    </a:cubicBezTo>
                    <a:cubicBezTo>
                      <a:pt x="1384" y="73"/>
                      <a:pt x="1418" y="83"/>
                      <a:pt x="1440" y="93"/>
                    </a:cubicBezTo>
                    <a:cubicBezTo>
                      <a:pt x="1453" y="99"/>
                      <a:pt x="1462" y="105"/>
                      <a:pt x="1467" y="112"/>
                    </a:cubicBezTo>
                    <a:cubicBezTo>
                      <a:pt x="1470" y="116"/>
                      <a:pt x="1472" y="120"/>
                      <a:pt x="1472" y="124"/>
                    </a:cubicBezTo>
                    <a:cubicBezTo>
                      <a:pt x="1472" y="128"/>
                      <a:pt x="1470" y="132"/>
                      <a:pt x="1467" y="135"/>
                    </a:cubicBezTo>
                    <a:cubicBezTo>
                      <a:pt x="1465" y="139"/>
                      <a:pt x="1461" y="142"/>
                      <a:pt x="1456" y="146"/>
                    </a:cubicBezTo>
                    <a:cubicBezTo>
                      <a:pt x="1446" y="152"/>
                      <a:pt x="1432" y="159"/>
                      <a:pt x="1413" y="165"/>
                    </a:cubicBezTo>
                    <a:cubicBezTo>
                      <a:pt x="1377" y="177"/>
                      <a:pt x="1324" y="188"/>
                      <a:pt x="1258" y="197"/>
                    </a:cubicBezTo>
                    <a:cubicBezTo>
                      <a:pt x="1127" y="215"/>
                      <a:pt x="946" y="227"/>
                      <a:pt x="747" y="227"/>
                    </a:cubicBezTo>
                    <a:cubicBezTo>
                      <a:pt x="501" y="227"/>
                      <a:pt x="284" y="209"/>
                      <a:pt x="153" y="183"/>
                    </a:cubicBezTo>
                    <a:cubicBezTo>
                      <a:pt x="109" y="175"/>
                      <a:pt x="75" y="165"/>
                      <a:pt x="53" y="154"/>
                    </a:cubicBezTo>
                    <a:cubicBezTo>
                      <a:pt x="40" y="148"/>
                      <a:pt x="31" y="142"/>
                      <a:pt x="26" y="135"/>
                    </a:cubicBezTo>
                    <a:cubicBezTo>
                      <a:pt x="25" y="135"/>
                      <a:pt x="25" y="134"/>
                      <a:pt x="24" y="133"/>
                    </a:cubicBezTo>
                    <a:cubicBezTo>
                      <a:pt x="22" y="130"/>
                      <a:pt x="21" y="127"/>
                      <a:pt x="21" y="124"/>
                    </a:cubicBezTo>
                    <a:cubicBezTo>
                      <a:pt x="21" y="124"/>
                      <a:pt x="21" y="124"/>
                      <a:pt x="21" y="124"/>
                    </a:cubicBezTo>
                    <a:cubicBezTo>
                      <a:pt x="21" y="121"/>
                      <a:pt x="22" y="117"/>
                      <a:pt x="24" y="114"/>
                    </a:cubicBezTo>
                    <a:moveTo>
                      <a:pt x="748" y="0"/>
                    </a:moveTo>
                    <a:cubicBezTo>
                      <a:pt x="748" y="0"/>
                      <a:pt x="748" y="0"/>
                      <a:pt x="748" y="0"/>
                    </a:cubicBezTo>
                    <a:cubicBezTo>
                      <a:pt x="713" y="0"/>
                      <a:pt x="678" y="0"/>
                      <a:pt x="643" y="1"/>
                    </a:cubicBezTo>
                    <a:cubicBezTo>
                      <a:pt x="397" y="7"/>
                      <a:pt x="197" y="32"/>
                      <a:pt x="88" y="66"/>
                    </a:cubicBezTo>
                    <a:cubicBezTo>
                      <a:pt x="52" y="77"/>
                      <a:pt x="26" y="90"/>
                      <a:pt x="12" y="102"/>
                    </a:cubicBezTo>
                    <a:cubicBezTo>
                      <a:pt x="4" y="110"/>
                      <a:pt x="0" y="117"/>
                      <a:pt x="0" y="124"/>
                    </a:cubicBezTo>
                    <a:cubicBezTo>
                      <a:pt x="0" y="129"/>
                      <a:pt x="2" y="134"/>
                      <a:pt x="7" y="140"/>
                    </a:cubicBezTo>
                    <a:cubicBezTo>
                      <a:pt x="355" y="473"/>
                      <a:pt x="355" y="473"/>
                      <a:pt x="355" y="473"/>
                    </a:cubicBezTo>
                    <a:cubicBezTo>
                      <a:pt x="355" y="473"/>
                      <a:pt x="355" y="473"/>
                      <a:pt x="355" y="473"/>
                    </a:cubicBezTo>
                    <a:cubicBezTo>
                      <a:pt x="355" y="474"/>
                      <a:pt x="357" y="475"/>
                      <a:pt x="359" y="475"/>
                    </a:cubicBezTo>
                    <a:cubicBezTo>
                      <a:pt x="362" y="476"/>
                      <a:pt x="365" y="477"/>
                      <a:pt x="369" y="478"/>
                    </a:cubicBezTo>
                    <a:cubicBezTo>
                      <a:pt x="378" y="479"/>
                      <a:pt x="390" y="481"/>
                      <a:pt x="404" y="482"/>
                    </a:cubicBezTo>
                    <a:cubicBezTo>
                      <a:pt x="433" y="486"/>
                      <a:pt x="470" y="488"/>
                      <a:pt x="510" y="491"/>
                    </a:cubicBezTo>
                    <a:cubicBezTo>
                      <a:pt x="590" y="495"/>
                      <a:pt x="679" y="499"/>
                      <a:pt x="721" y="500"/>
                    </a:cubicBezTo>
                    <a:cubicBezTo>
                      <a:pt x="729" y="500"/>
                      <a:pt x="740" y="500"/>
                      <a:pt x="751" y="500"/>
                    </a:cubicBezTo>
                    <a:cubicBezTo>
                      <a:pt x="751" y="500"/>
                      <a:pt x="751" y="500"/>
                      <a:pt x="751" y="500"/>
                    </a:cubicBezTo>
                    <a:cubicBezTo>
                      <a:pt x="851" y="500"/>
                      <a:pt x="1037" y="492"/>
                      <a:pt x="1108" y="481"/>
                    </a:cubicBezTo>
                    <a:cubicBezTo>
                      <a:pt x="1118" y="479"/>
                      <a:pt x="1125" y="477"/>
                      <a:pt x="1130" y="476"/>
                    </a:cubicBezTo>
                    <a:cubicBezTo>
                      <a:pt x="1132" y="475"/>
                      <a:pt x="1134" y="474"/>
                      <a:pt x="1134" y="473"/>
                    </a:cubicBezTo>
                    <a:cubicBezTo>
                      <a:pt x="1134" y="473"/>
                      <a:pt x="1134" y="473"/>
                      <a:pt x="1134" y="473"/>
                    </a:cubicBezTo>
                    <a:cubicBezTo>
                      <a:pt x="1486" y="140"/>
                      <a:pt x="1486" y="140"/>
                      <a:pt x="1486" y="140"/>
                    </a:cubicBezTo>
                    <a:cubicBezTo>
                      <a:pt x="1491" y="134"/>
                      <a:pt x="1493" y="129"/>
                      <a:pt x="1493" y="124"/>
                    </a:cubicBezTo>
                    <a:cubicBezTo>
                      <a:pt x="1493" y="118"/>
                      <a:pt x="1491" y="113"/>
                      <a:pt x="1486" y="107"/>
                    </a:cubicBezTo>
                    <a:cubicBezTo>
                      <a:pt x="1473" y="92"/>
                      <a:pt x="1444" y="78"/>
                      <a:pt x="1401" y="65"/>
                    </a:cubicBezTo>
                    <a:cubicBezTo>
                      <a:pt x="1358" y="52"/>
                      <a:pt x="1301" y="40"/>
                      <a:pt x="1235" y="30"/>
                    </a:cubicBezTo>
                    <a:cubicBezTo>
                      <a:pt x="1103" y="11"/>
                      <a:pt x="931" y="0"/>
                      <a:pt x="748" y="0"/>
                    </a:cubicBezTo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Freeform: Shape 74">
                <a:extLst>
                  <a:ext uri="{FF2B5EF4-FFF2-40B4-BE49-F238E27FC236}">
                    <a16:creationId xmlns:a16="http://schemas.microsoft.com/office/drawing/2014/main" xmlns="" id="{A50813BC-D5C9-4C8F-A61E-10958B2411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3088" y="2297113"/>
                <a:ext cx="6350" cy="38100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10"/>
                  </a:cxn>
                  <a:cxn ang="0">
                    <a:pos x="0" y="10"/>
                  </a:cxn>
                  <a:cxn ang="0">
                    <a:pos x="3" y="19"/>
                  </a:cxn>
                  <a:cxn ang="0">
                    <a:pos x="1" y="10"/>
                  </a:cxn>
                  <a:cxn ang="0">
                    <a:pos x="3" y="10"/>
                  </a:cxn>
                  <a:cxn ang="0">
                    <a:pos x="3" y="10"/>
                  </a:cxn>
                  <a:cxn ang="0">
                    <a:pos x="1" y="10"/>
                  </a:cxn>
                  <a:cxn ang="0">
                    <a:pos x="3" y="0"/>
                  </a:cxn>
                </a:cxnLst>
                <a:rect l="0" t="0" r="r" b="b"/>
                <a:pathLst>
                  <a:path w="3" h="19">
                    <a:moveTo>
                      <a:pt x="3" y="0"/>
                    </a:moveTo>
                    <a:cubicBezTo>
                      <a:pt x="1" y="3"/>
                      <a:pt x="0" y="7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3"/>
                      <a:pt x="1" y="16"/>
                      <a:pt x="3" y="19"/>
                    </a:cubicBezTo>
                    <a:cubicBezTo>
                      <a:pt x="2" y="16"/>
                      <a:pt x="1" y="13"/>
                      <a:pt x="1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6"/>
                      <a:pt x="2" y="3"/>
                      <a:pt x="3" y="0"/>
                    </a:cubicBezTo>
                  </a:path>
                </a:pathLst>
              </a:custGeom>
              <a:solidFill>
                <a:srgbClr val="D1B4A7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Freeform: Shape 75">
                <a:extLst>
                  <a:ext uri="{FF2B5EF4-FFF2-40B4-BE49-F238E27FC236}">
                    <a16:creationId xmlns:a16="http://schemas.microsoft.com/office/drawing/2014/main" xmlns="" id="{327BC7C8-7608-495E-A5B8-2BEDBBF91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22613" y="2117725"/>
                <a:ext cx="2900363" cy="400050"/>
              </a:xfrm>
              <a:custGeom>
                <a:avLst/>
                <a:gdLst/>
                <a:ahLst/>
                <a:cxnLst>
                  <a:cxn ang="0">
                    <a:pos x="721" y="0"/>
                  </a:cxn>
                  <a:cxn ang="0">
                    <a:pos x="721" y="0"/>
                  </a:cxn>
                  <a:cxn ang="0">
                    <a:pos x="721" y="0"/>
                  </a:cxn>
                  <a:cxn ang="0">
                    <a:pos x="128" y="43"/>
                  </a:cxn>
                  <a:cxn ang="0">
                    <a:pos x="28" y="72"/>
                  </a:cxn>
                  <a:cxn ang="0">
                    <a:pos x="3" y="90"/>
                  </a:cxn>
                  <a:cxn ang="0">
                    <a:pos x="0" y="99"/>
                  </a:cxn>
                  <a:cxn ang="0">
                    <a:pos x="3" y="108"/>
                  </a:cxn>
                  <a:cxn ang="0">
                    <a:pos x="13" y="117"/>
                  </a:cxn>
                  <a:cxn ang="0">
                    <a:pos x="55" y="136"/>
                  </a:cxn>
                  <a:cxn ang="0">
                    <a:pos x="210" y="168"/>
                  </a:cxn>
                  <a:cxn ang="0">
                    <a:pos x="721" y="198"/>
                  </a:cxn>
                  <a:cxn ang="0">
                    <a:pos x="721" y="198"/>
                  </a:cxn>
                  <a:cxn ang="0">
                    <a:pos x="1314" y="154"/>
                  </a:cxn>
                  <a:cxn ang="0">
                    <a:pos x="1413" y="126"/>
                  </a:cxn>
                  <a:cxn ang="0">
                    <a:pos x="1438" y="108"/>
                  </a:cxn>
                  <a:cxn ang="0">
                    <a:pos x="1442" y="99"/>
                  </a:cxn>
                  <a:cxn ang="0">
                    <a:pos x="1438" y="90"/>
                  </a:cxn>
                  <a:cxn ang="0">
                    <a:pos x="1428" y="80"/>
                  </a:cxn>
                  <a:cxn ang="0">
                    <a:pos x="1386" y="61"/>
                  </a:cxn>
                  <a:cxn ang="0">
                    <a:pos x="1232" y="29"/>
                  </a:cxn>
                  <a:cxn ang="0">
                    <a:pos x="721" y="0"/>
                  </a:cxn>
                </a:cxnLst>
                <a:rect l="0" t="0" r="r" b="b"/>
                <a:pathLst>
                  <a:path w="1442" h="198">
                    <a:moveTo>
                      <a:pt x="721" y="0"/>
                    </a:moveTo>
                    <a:cubicBezTo>
                      <a:pt x="721" y="0"/>
                      <a:pt x="721" y="0"/>
                      <a:pt x="721" y="0"/>
                    </a:cubicBezTo>
                    <a:cubicBezTo>
                      <a:pt x="721" y="0"/>
                      <a:pt x="721" y="0"/>
                      <a:pt x="721" y="0"/>
                    </a:cubicBezTo>
                    <a:cubicBezTo>
                      <a:pt x="475" y="0"/>
                      <a:pt x="258" y="17"/>
                      <a:pt x="128" y="43"/>
                    </a:cubicBezTo>
                    <a:cubicBezTo>
                      <a:pt x="84" y="52"/>
                      <a:pt x="50" y="61"/>
                      <a:pt x="28" y="72"/>
                    </a:cubicBezTo>
                    <a:cubicBezTo>
                      <a:pt x="16" y="78"/>
                      <a:pt x="7" y="84"/>
                      <a:pt x="3" y="90"/>
                    </a:cubicBezTo>
                    <a:cubicBezTo>
                      <a:pt x="1" y="93"/>
                      <a:pt x="0" y="96"/>
                      <a:pt x="0" y="99"/>
                    </a:cubicBezTo>
                    <a:cubicBezTo>
                      <a:pt x="0" y="102"/>
                      <a:pt x="1" y="105"/>
                      <a:pt x="3" y="108"/>
                    </a:cubicBezTo>
                    <a:cubicBezTo>
                      <a:pt x="5" y="111"/>
                      <a:pt x="9" y="114"/>
                      <a:pt x="13" y="117"/>
                    </a:cubicBezTo>
                    <a:cubicBezTo>
                      <a:pt x="23" y="124"/>
                      <a:pt x="37" y="130"/>
                      <a:pt x="55" y="136"/>
                    </a:cubicBezTo>
                    <a:cubicBezTo>
                      <a:pt x="91" y="148"/>
                      <a:pt x="144" y="159"/>
                      <a:pt x="210" y="168"/>
                    </a:cubicBezTo>
                    <a:cubicBezTo>
                      <a:pt x="340" y="186"/>
                      <a:pt x="521" y="198"/>
                      <a:pt x="721" y="198"/>
                    </a:cubicBezTo>
                    <a:cubicBezTo>
                      <a:pt x="721" y="198"/>
                      <a:pt x="721" y="198"/>
                      <a:pt x="721" y="198"/>
                    </a:cubicBezTo>
                    <a:cubicBezTo>
                      <a:pt x="966" y="198"/>
                      <a:pt x="1183" y="180"/>
                      <a:pt x="1314" y="154"/>
                    </a:cubicBezTo>
                    <a:cubicBezTo>
                      <a:pt x="1357" y="146"/>
                      <a:pt x="1391" y="136"/>
                      <a:pt x="1413" y="126"/>
                    </a:cubicBezTo>
                    <a:cubicBezTo>
                      <a:pt x="1425" y="120"/>
                      <a:pt x="1434" y="114"/>
                      <a:pt x="1438" y="108"/>
                    </a:cubicBezTo>
                    <a:cubicBezTo>
                      <a:pt x="1440" y="105"/>
                      <a:pt x="1442" y="102"/>
                      <a:pt x="1442" y="99"/>
                    </a:cubicBezTo>
                    <a:cubicBezTo>
                      <a:pt x="1442" y="96"/>
                      <a:pt x="1440" y="93"/>
                      <a:pt x="1438" y="90"/>
                    </a:cubicBezTo>
                    <a:cubicBezTo>
                      <a:pt x="1436" y="86"/>
                      <a:pt x="1432" y="83"/>
                      <a:pt x="1428" y="80"/>
                    </a:cubicBezTo>
                    <a:cubicBezTo>
                      <a:pt x="1418" y="74"/>
                      <a:pt x="1404" y="67"/>
                      <a:pt x="1386" y="61"/>
                    </a:cubicBezTo>
                    <a:cubicBezTo>
                      <a:pt x="1350" y="49"/>
                      <a:pt x="1297" y="39"/>
                      <a:pt x="1232" y="29"/>
                    </a:cubicBezTo>
                    <a:cubicBezTo>
                      <a:pt x="1101" y="11"/>
                      <a:pt x="920" y="0"/>
                      <a:pt x="721" y="0"/>
                    </a:cubicBez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2" name="Group 2">
              <a:extLst>
                <a:ext uri="{FF2B5EF4-FFF2-40B4-BE49-F238E27FC236}">
                  <a16:creationId xmlns:a16="http://schemas.microsoft.com/office/drawing/2014/main" xmlns="" id="{44C67A4A-3EE7-4CEA-9406-34F4B1162688}"/>
                </a:ext>
              </a:extLst>
            </p:cNvPr>
            <p:cNvGrpSpPr/>
            <p:nvPr/>
          </p:nvGrpSpPr>
          <p:grpSpPr>
            <a:xfrm>
              <a:off x="1583316" y="1633741"/>
              <a:ext cx="2193788" cy="866137"/>
              <a:chOff x="1583316" y="1633741"/>
              <a:chExt cx="2193788" cy="866137"/>
            </a:xfrm>
          </p:grpSpPr>
          <p:sp>
            <p:nvSpPr>
              <p:cNvPr id="25" name="TextBox 42">
                <a:extLst>
                  <a:ext uri="{FF2B5EF4-FFF2-40B4-BE49-F238E27FC236}">
                    <a16:creationId xmlns:a16="http://schemas.microsoft.com/office/drawing/2014/main" xmlns="" id="{A647FCD2-736D-4A2A-8E1E-E33F0CA526FC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050722" y="1633741"/>
                <a:ext cx="1258976" cy="309958"/>
              </a:xfrm>
              <a:prstGeom prst="rect">
                <a:avLst/>
              </a:prstGeom>
              <a:noFill/>
              <a:extLst/>
            </p:spPr>
            <p:txBody>
              <a:bodyPr wrap="none" lIns="90000" tIns="46800" rIns="90000" bIns="46800">
                <a:normAutofit/>
              </a:bodyPr>
              <a:lstStyle/>
              <a:p>
                <a:pPr latinLnBrk="0"/>
                <a:r>
                  <a:rPr lang="zh-CN" altLang="en-US" sz="1400" b="1" dirty="0">
                    <a:solidFill>
                      <a:schemeClr val="accent1"/>
                    </a:solidFill>
                    <a:effectLst/>
                  </a:rPr>
                  <a:t>输入标题文本</a:t>
                </a:r>
              </a:p>
            </p:txBody>
          </p:sp>
          <p:sp>
            <p:nvSpPr>
              <p:cNvPr id="26" name="TextBox 43">
                <a:extLst>
                  <a:ext uri="{FF2B5EF4-FFF2-40B4-BE49-F238E27FC236}">
                    <a16:creationId xmlns:a16="http://schemas.microsoft.com/office/drawing/2014/main" xmlns="" id="{695DE13A-CE3D-441B-9095-81773C4AB79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583316" y="1943699"/>
                <a:ext cx="2193788" cy="556179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norm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</a:rPr>
                </a:br>
                <a:endParaRPr lang="zh-CN" altLang="en-US" sz="10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50081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xmlns="" id="{7241B43A-3E3A-4E79-985A-11CAABAE062E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1055440" y="3316769"/>
            <a:ext cx="3129101" cy="1165413"/>
            <a:chOff x="1055440" y="3316769"/>
            <a:chExt cx="3129101" cy="1165413"/>
          </a:xfrm>
        </p:grpSpPr>
        <p:sp>
          <p:nvSpPr>
            <p:cNvPr id="8" name="TextBox 59">
              <a:extLst>
                <a:ext uri="{FF2B5EF4-FFF2-40B4-BE49-F238E27FC236}">
                  <a16:creationId xmlns:a16="http://schemas.microsoft.com/office/drawing/2014/main" xmlns="" id="{7F56DC77-A4D6-45C8-9EB6-B36B21EDA80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041084" y="3316769"/>
              <a:ext cx="256480" cy="2215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anchorCtr="0">
              <a:normAutofit fontScale="925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r"/>
              <a:r>
                <a:rPr lang="en-US" altLang="ko-KR" b="1">
                  <a:solidFill>
                    <a:schemeClr val="accent1"/>
                  </a:solidFill>
                </a:rPr>
                <a:t>01</a:t>
              </a:r>
            </a:p>
          </p:txBody>
        </p:sp>
        <p:grpSp>
          <p:nvGrpSpPr>
            <p:cNvPr id="15" name="Group 1">
              <a:extLst>
                <a:ext uri="{FF2B5EF4-FFF2-40B4-BE49-F238E27FC236}">
                  <a16:creationId xmlns:a16="http://schemas.microsoft.com/office/drawing/2014/main" xmlns="" id="{5964E011-9B2B-4868-9314-8A29A28F6247}"/>
                </a:ext>
              </a:extLst>
            </p:cNvPr>
            <p:cNvGrpSpPr/>
            <p:nvPr/>
          </p:nvGrpSpPr>
          <p:grpSpPr>
            <a:xfrm>
              <a:off x="3452743" y="3376744"/>
              <a:ext cx="731798" cy="731798"/>
              <a:chOff x="3452743" y="3484756"/>
              <a:chExt cx="731798" cy="731798"/>
            </a:xfrm>
          </p:grpSpPr>
          <p:sp>
            <p:nvSpPr>
              <p:cNvPr id="37" name="Oval 62">
                <a:extLst>
                  <a:ext uri="{FF2B5EF4-FFF2-40B4-BE49-F238E27FC236}">
                    <a16:creationId xmlns:a16="http://schemas.microsoft.com/office/drawing/2014/main" xmlns="" id="{843964FC-1DCA-4A9A-A4D9-DAE4D48635E2}"/>
                  </a:ext>
                </a:extLst>
              </p:cNvPr>
              <p:cNvSpPr/>
              <p:nvPr/>
            </p:nvSpPr>
            <p:spPr>
              <a:xfrm>
                <a:off x="3452743" y="3484756"/>
                <a:ext cx="731798" cy="731798"/>
              </a:xfrm>
              <a:prstGeom prst="ellipse">
                <a:avLst/>
              </a:prstGeom>
              <a:solidFill>
                <a:schemeClr val="accent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Freeform: Shape 110">
                <a:extLst>
                  <a:ext uri="{FF2B5EF4-FFF2-40B4-BE49-F238E27FC236}">
                    <a16:creationId xmlns:a16="http://schemas.microsoft.com/office/drawing/2014/main" xmlns="" id="{7B7A2D7C-56BA-4BE3-ADBF-A6ABD7A2FF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9881" y="3608242"/>
                <a:ext cx="477523" cy="477523"/>
              </a:xfrm>
              <a:custGeom>
                <a:avLst/>
                <a:gdLst>
                  <a:gd name="T0" fmla="*/ 223 w 228"/>
                  <a:gd name="T1" fmla="*/ 95 h 228"/>
                  <a:gd name="T2" fmla="*/ 196 w 228"/>
                  <a:gd name="T3" fmla="*/ 90 h 228"/>
                  <a:gd name="T4" fmla="*/ 189 w 228"/>
                  <a:gd name="T5" fmla="*/ 74 h 228"/>
                  <a:gd name="T6" fmla="*/ 205 w 228"/>
                  <a:gd name="T7" fmla="*/ 50 h 228"/>
                  <a:gd name="T8" fmla="*/ 205 w 228"/>
                  <a:gd name="T9" fmla="*/ 43 h 228"/>
                  <a:gd name="T10" fmla="*/ 185 w 228"/>
                  <a:gd name="T11" fmla="*/ 24 h 228"/>
                  <a:gd name="T12" fmla="*/ 178 w 228"/>
                  <a:gd name="T13" fmla="*/ 23 h 228"/>
                  <a:gd name="T14" fmla="*/ 155 w 228"/>
                  <a:gd name="T15" fmla="*/ 39 h 228"/>
                  <a:gd name="T16" fmla="*/ 138 w 228"/>
                  <a:gd name="T17" fmla="*/ 32 h 228"/>
                  <a:gd name="T18" fmla="*/ 133 w 228"/>
                  <a:gd name="T19" fmla="*/ 5 h 228"/>
                  <a:gd name="T20" fmla="*/ 127 w 228"/>
                  <a:gd name="T21" fmla="*/ 0 h 228"/>
                  <a:gd name="T22" fmla="*/ 100 w 228"/>
                  <a:gd name="T23" fmla="*/ 0 h 228"/>
                  <a:gd name="T24" fmla="*/ 94 w 228"/>
                  <a:gd name="T25" fmla="*/ 5 h 228"/>
                  <a:gd name="T26" fmla="*/ 89 w 228"/>
                  <a:gd name="T27" fmla="*/ 32 h 228"/>
                  <a:gd name="T28" fmla="*/ 73 w 228"/>
                  <a:gd name="T29" fmla="*/ 39 h 228"/>
                  <a:gd name="T30" fmla="*/ 50 w 228"/>
                  <a:gd name="T31" fmla="*/ 23 h 228"/>
                  <a:gd name="T32" fmla="*/ 43 w 228"/>
                  <a:gd name="T33" fmla="*/ 24 h 228"/>
                  <a:gd name="T34" fmla="*/ 23 w 228"/>
                  <a:gd name="T35" fmla="*/ 43 h 228"/>
                  <a:gd name="T36" fmla="*/ 23 w 228"/>
                  <a:gd name="T37" fmla="*/ 51 h 228"/>
                  <a:gd name="T38" fmla="*/ 39 w 228"/>
                  <a:gd name="T39" fmla="*/ 74 h 228"/>
                  <a:gd name="T40" fmla="*/ 32 w 228"/>
                  <a:gd name="T41" fmla="*/ 90 h 228"/>
                  <a:gd name="T42" fmla="*/ 5 w 228"/>
                  <a:gd name="T43" fmla="*/ 95 h 228"/>
                  <a:gd name="T44" fmla="*/ 0 w 228"/>
                  <a:gd name="T45" fmla="*/ 100 h 228"/>
                  <a:gd name="T46" fmla="*/ 0 w 228"/>
                  <a:gd name="T47" fmla="*/ 128 h 228"/>
                  <a:gd name="T48" fmla="*/ 5 w 228"/>
                  <a:gd name="T49" fmla="*/ 134 h 228"/>
                  <a:gd name="T50" fmla="*/ 32 w 228"/>
                  <a:gd name="T51" fmla="*/ 139 h 228"/>
                  <a:gd name="T52" fmla="*/ 39 w 228"/>
                  <a:gd name="T53" fmla="*/ 155 h 228"/>
                  <a:gd name="T54" fmla="*/ 23 w 228"/>
                  <a:gd name="T55" fmla="*/ 178 h 228"/>
                  <a:gd name="T56" fmla="*/ 24 w 228"/>
                  <a:gd name="T57" fmla="*/ 185 h 228"/>
                  <a:gd name="T58" fmla="*/ 43 w 228"/>
                  <a:gd name="T59" fmla="*/ 204 h 228"/>
                  <a:gd name="T60" fmla="*/ 51 w 228"/>
                  <a:gd name="T61" fmla="*/ 205 h 228"/>
                  <a:gd name="T62" fmla="*/ 73 w 228"/>
                  <a:gd name="T63" fmla="*/ 189 h 228"/>
                  <a:gd name="T64" fmla="*/ 89 w 228"/>
                  <a:gd name="T65" fmla="*/ 196 h 228"/>
                  <a:gd name="T66" fmla="*/ 94 w 228"/>
                  <a:gd name="T67" fmla="*/ 223 h 228"/>
                  <a:gd name="T68" fmla="*/ 100 w 228"/>
                  <a:gd name="T69" fmla="*/ 228 h 228"/>
                  <a:gd name="T70" fmla="*/ 127 w 228"/>
                  <a:gd name="T71" fmla="*/ 228 h 228"/>
                  <a:gd name="T72" fmla="*/ 133 w 228"/>
                  <a:gd name="T73" fmla="*/ 223 h 228"/>
                  <a:gd name="T74" fmla="*/ 138 w 228"/>
                  <a:gd name="T75" fmla="*/ 196 h 228"/>
                  <a:gd name="T76" fmla="*/ 154 w 228"/>
                  <a:gd name="T77" fmla="*/ 190 h 228"/>
                  <a:gd name="T78" fmla="*/ 177 w 228"/>
                  <a:gd name="T79" fmla="*/ 205 h 228"/>
                  <a:gd name="T80" fmla="*/ 185 w 228"/>
                  <a:gd name="T81" fmla="*/ 205 h 228"/>
                  <a:gd name="T82" fmla="*/ 204 w 228"/>
                  <a:gd name="T83" fmla="*/ 185 h 228"/>
                  <a:gd name="T84" fmla="*/ 205 w 228"/>
                  <a:gd name="T85" fmla="*/ 178 h 228"/>
                  <a:gd name="T86" fmla="*/ 189 w 228"/>
                  <a:gd name="T87" fmla="*/ 155 h 228"/>
                  <a:gd name="T88" fmla="*/ 196 w 228"/>
                  <a:gd name="T89" fmla="*/ 139 h 228"/>
                  <a:gd name="T90" fmla="*/ 223 w 228"/>
                  <a:gd name="T91" fmla="*/ 134 h 228"/>
                  <a:gd name="T92" fmla="*/ 228 w 228"/>
                  <a:gd name="T93" fmla="*/ 128 h 228"/>
                  <a:gd name="T94" fmla="*/ 228 w 228"/>
                  <a:gd name="T95" fmla="*/ 100 h 228"/>
                  <a:gd name="T96" fmla="*/ 223 w 228"/>
                  <a:gd name="T97" fmla="*/ 95 h 228"/>
                  <a:gd name="T98" fmla="*/ 114 w 228"/>
                  <a:gd name="T99" fmla="*/ 149 h 228"/>
                  <a:gd name="T100" fmla="*/ 79 w 228"/>
                  <a:gd name="T101" fmla="*/ 114 h 228"/>
                  <a:gd name="T102" fmla="*/ 114 w 228"/>
                  <a:gd name="T103" fmla="*/ 79 h 228"/>
                  <a:gd name="T104" fmla="*/ 149 w 228"/>
                  <a:gd name="T105" fmla="*/ 114 h 228"/>
                  <a:gd name="T106" fmla="*/ 114 w 228"/>
                  <a:gd name="T107" fmla="*/ 149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28" h="228">
                    <a:moveTo>
                      <a:pt x="223" y="95"/>
                    </a:moveTo>
                    <a:cubicBezTo>
                      <a:pt x="196" y="90"/>
                      <a:pt x="196" y="90"/>
                      <a:pt x="196" y="90"/>
                    </a:cubicBezTo>
                    <a:cubicBezTo>
                      <a:pt x="194" y="84"/>
                      <a:pt x="192" y="79"/>
                      <a:pt x="189" y="74"/>
                    </a:cubicBezTo>
                    <a:cubicBezTo>
                      <a:pt x="205" y="50"/>
                      <a:pt x="205" y="50"/>
                      <a:pt x="205" y="50"/>
                    </a:cubicBezTo>
                    <a:cubicBezTo>
                      <a:pt x="207" y="48"/>
                      <a:pt x="206" y="45"/>
                      <a:pt x="205" y="43"/>
                    </a:cubicBezTo>
                    <a:cubicBezTo>
                      <a:pt x="185" y="24"/>
                      <a:pt x="185" y="24"/>
                      <a:pt x="185" y="24"/>
                    </a:cubicBezTo>
                    <a:cubicBezTo>
                      <a:pt x="183" y="22"/>
                      <a:pt x="180" y="21"/>
                      <a:pt x="178" y="23"/>
                    </a:cubicBezTo>
                    <a:cubicBezTo>
                      <a:pt x="155" y="39"/>
                      <a:pt x="155" y="39"/>
                      <a:pt x="155" y="39"/>
                    </a:cubicBezTo>
                    <a:cubicBezTo>
                      <a:pt x="149" y="36"/>
                      <a:pt x="144" y="34"/>
                      <a:pt x="138" y="32"/>
                    </a:cubicBezTo>
                    <a:cubicBezTo>
                      <a:pt x="133" y="5"/>
                      <a:pt x="133" y="5"/>
                      <a:pt x="133" y="5"/>
                    </a:cubicBezTo>
                    <a:cubicBezTo>
                      <a:pt x="133" y="2"/>
                      <a:pt x="130" y="0"/>
                      <a:pt x="127" y="0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97" y="0"/>
                      <a:pt x="95" y="2"/>
                      <a:pt x="94" y="5"/>
                    </a:cubicBezTo>
                    <a:cubicBezTo>
                      <a:pt x="89" y="32"/>
                      <a:pt x="89" y="32"/>
                      <a:pt x="89" y="32"/>
                    </a:cubicBezTo>
                    <a:cubicBezTo>
                      <a:pt x="83" y="34"/>
                      <a:pt x="78" y="36"/>
                      <a:pt x="73" y="39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48" y="22"/>
                      <a:pt x="45" y="22"/>
                      <a:pt x="43" y="24"/>
                    </a:cubicBezTo>
                    <a:cubicBezTo>
                      <a:pt x="23" y="43"/>
                      <a:pt x="23" y="43"/>
                      <a:pt x="23" y="43"/>
                    </a:cubicBezTo>
                    <a:cubicBezTo>
                      <a:pt x="22" y="45"/>
                      <a:pt x="21" y="49"/>
                      <a:pt x="23" y="51"/>
                    </a:cubicBezTo>
                    <a:cubicBezTo>
                      <a:pt x="39" y="74"/>
                      <a:pt x="39" y="74"/>
                      <a:pt x="39" y="74"/>
                    </a:cubicBezTo>
                    <a:cubicBezTo>
                      <a:pt x="36" y="79"/>
                      <a:pt x="34" y="84"/>
                      <a:pt x="32" y="90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2" y="95"/>
                      <a:pt x="0" y="98"/>
                      <a:pt x="0" y="100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131"/>
                      <a:pt x="2" y="133"/>
                      <a:pt x="5" y="134"/>
                    </a:cubicBezTo>
                    <a:cubicBezTo>
                      <a:pt x="32" y="139"/>
                      <a:pt x="32" y="139"/>
                      <a:pt x="32" y="139"/>
                    </a:cubicBezTo>
                    <a:cubicBezTo>
                      <a:pt x="34" y="144"/>
                      <a:pt x="36" y="150"/>
                      <a:pt x="39" y="155"/>
                    </a:cubicBezTo>
                    <a:cubicBezTo>
                      <a:pt x="23" y="178"/>
                      <a:pt x="23" y="178"/>
                      <a:pt x="23" y="178"/>
                    </a:cubicBezTo>
                    <a:cubicBezTo>
                      <a:pt x="22" y="180"/>
                      <a:pt x="22" y="183"/>
                      <a:pt x="24" y="185"/>
                    </a:cubicBezTo>
                    <a:cubicBezTo>
                      <a:pt x="43" y="204"/>
                      <a:pt x="43" y="204"/>
                      <a:pt x="43" y="204"/>
                    </a:cubicBezTo>
                    <a:cubicBezTo>
                      <a:pt x="45" y="206"/>
                      <a:pt x="48" y="207"/>
                      <a:pt x="51" y="205"/>
                    </a:cubicBezTo>
                    <a:cubicBezTo>
                      <a:pt x="73" y="189"/>
                      <a:pt x="73" y="189"/>
                      <a:pt x="73" y="189"/>
                    </a:cubicBezTo>
                    <a:cubicBezTo>
                      <a:pt x="78" y="192"/>
                      <a:pt x="84" y="194"/>
                      <a:pt x="89" y="196"/>
                    </a:cubicBezTo>
                    <a:cubicBezTo>
                      <a:pt x="94" y="223"/>
                      <a:pt x="94" y="223"/>
                      <a:pt x="94" y="223"/>
                    </a:cubicBezTo>
                    <a:cubicBezTo>
                      <a:pt x="95" y="226"/>
                      <a:pt x="97" y="228"/>
                      <a:pt x="100" y="228"/>
                    </a:cubicBezTo>
                    <a:cubicBezTo>
                      <a:pt x="127" y="228"/>
                      <a:pt x="127" y="228"/>
                      <a:pt x="127" y="228"/>
                    </a:cubicBezTo>
                    <a:cubicBezTo>
                      <a:pt x="130" y="228"/>
                      <a:pt x="133" y="226"/>
                      <a:pt x="133" y="223"/>
                    </a:cubicBezTo>
                    <a:cubicBezTo>
                      <a:pt x="138" y="196"/>
                      <a:pt x="138" y="196"/>
                      <a:pt x="138" y="196"/>
                    </a:cubicBezTo>
                    <a:cubicBezTo>
                      <a:pt x="144" y="194"/>
                      <a:pt x="149" y="192"/>
                      <a:pt x="154" y="190"/>
                    </a:cubicBezTo>
                    <a:cubicBezTo>
                      <a:pt x="177" y="205"/>
                      <a:pt x="177" y="205"/>
                      <a:pt x="177" y="205"/>
                    </a:cubicBezTo>
                    <a:cubicBezTo>
                      <a:pt x="180" y="207"/>
                      <a:pt x="183" y="207"/>
                      <a:pt x="185" y="205"/>
                    </a:cubicBezTo>
                    <a:cubicBezTo>
                      <a:pt x="204" y="185"/>
                      <a:pt x="204" y="185"/>
                      <a:pt x="204" y="185"/>
                    </a:cubicBezTo>
                    <a:cubicBezTo>
                      <a:pt x="206" y="183"/>
                      <a:pt x="206" y="180"/>
                      <a:pt x="205" y="178"/>
                    </a:cubicBezTo>
                    <a:cubicBezTo>
                      <a:pt x="189" y="155"/>
                      <a:pt x="189" y="155"/>
                      <a:pt x="189" y="155"/>
                    </a:cubicBezTo>
                    <a:cubicBezTo>
                      <a:pt x="192" y="150"/>
                      <a:pt x="194" y="144"/>
                      <a:pt x="196" y="139"/>
                    </a:cubicBezTo>
                    <a:cubicBezTo>
                      <a:pt x="223" y="134"/>
                      <a:pt x="223" y="134"/>
                      <a:pt x="223" y="134"/>
                    </a:cubicBezTo>
                    <a:cubicBezTo>
                      <a:pt x="226" y="133"/>
                      <a:pt x="228" y="131"/>
                      <a:pt x="228" y="128"/>
                    </a:cubicBezTo>
                    <a:cubicBezTo>
                      <a:pt x="228" y="100"/>
                      <a:pt x="228" y="100"/>
                      <a:pt x="228" y="100"/>
                    </a:cubicBezTo>
                    <a:cubicBezTo>
                      <a:pt x="228" y="98"/>
                      <a:pt x="226" y="95"/>
                      <a:pt x="223" y="95"/>
                    </a:cubicBezTo>
                    <a:close/>
                    <a:moveTo>
                      <a:pt x="114" y="149"/>
                    </a:moveTo>
                    <a:cubicBezTo>
                      <a:pt x="95" y="149"/>
                      <a:pt x="79" y="133"/>
                      <a:pt x="79" y="114"/>
                    </a:cubicBezTo>
                    <a:cubicBezTo>
                      <a:pt x="79" y="95"/>
                      <a:pt x="95" y="79"/>
                      <a:pt x="114" y="79"/>
                    </a:cubicBezTo>
                    <a:cubicBezTo>
                      <a:pt x="133" y="79"/>
                      <a:pt x="149" y="95"/>
                      <a:pt x="149" y="114"/>
                    </a:cubicBezTo>
                    <a:cubicBezTo>
                      <a:pt x="149" y="133"/>
                      <a:pt x="133" y="149"/>
                      <a:pt x="114" y="14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8" name="Group 26">
              <a:extLst>
                <a:ext uri="{FF2B5EF4-FFF2-40B4-BE49-F238E27FC236}">
                  <a16:creationId xmlns:a16="http://schemas.microsoft.com/office/drawing/2014/main" xmlns="" id="{B05081A8-4255-49EA-8135-CB3AE09C996B}"/>
                </a:ext>
              </a:extLst>
            </p:cNvPr>
            <p:cNvGrpSpPr/>
            <p:nvPr/>
          </p:nvGrpSpPr>
          <p:grpSpPr>
            <a:xfrm>
              <a:off x="1055440" y="3543882"/>
              <a:ext cx="2397303" cy="938300"/>
              <a:chOff x="8328246" y="2276873"/>
              <a:chExt cx="2198694" cy="938300"/>
            </a:xfrm>
          </p:grpSpPr>
          <p:sp>
            <p:nvSpPr>
              <p:cNvPr id="31" name="TextBox 27">
                <a:extLst>
                  <a:ext uri="{FF2B5EF4-FFF2-40B4-BE49-F238E27FC236}">
                    <a16:creationId xmlns:a16="http://schemas.microsoft.com/office/drawing/2014/main" xmlns="" id="{F6D4956C-E131-4E9C-A16A-9269204534CC}"/>
                  </a:ext>
                </a:extLst>
              </p:cNvPr>
              <p:cNvSpPr txBox="1"/>
              <p:nvPr/>
            </p:nvSpPr>
            <p:spPr>
              <a:xfrm>
                <a:off x="8328247" y="2276873"/>
                <a:ext cx="2198693" cy="319534"/>
              </a:xfrm>
              <a:prstGeom prst="rect">
                <a:avLst/>
              </a:prstGeom>
              <a:noFill/>
            </p:spPr>
            <p:txBody>
              <a:bodyPr wrap="none" lIns="0" tIns="0" rIns="144000" bIns="0" anchor="t" anchorCtr="0">
                <a:normAutofit/>
              </a:bodyPr>
              <a:lstStyle/>
              <a:p>
                <a:pPr algn="r"/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32" name="TextBox 28">
                <a:extLst>
                  <a:ext uri="{FF2B5EF4-FFF2-40B4-BE49-F238E27FC236}">
                    <a16:creationId xmlns:a16="http://schemas.microsoft.com/office/drawing/2014/main" xmlns="" id="{616AF303-BF60-4D02-9343-0B338629401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28246" y="2596407"/>
                <a:ext cx="2198693" cy="618766"/>
              </a:xfrm>
              <a:prstGeom prst="rect">
                <a:avLst/>
              </a:prstGeom>
            </p:spPr>
            <p:txBody>
              <a:bodyPr vert="horz" wrap="square" lIns="0" tIns="0" rIns="144000" bIns="0" anchor="t" anchorCtr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43" name="千图PPT彼岸天：ID 8661124库_组合 42">
            <a:extLst>
              <a:ext uri="{FF2B5EF4-FFF2-40B4-BE49-F238E27FC236}">
                <a16:creationId xmlns:a16="http://schemas.microsoft.com/office/drawing/2014/main" xmlns="" id="{E7B0EC67-988D-4343-A19D-FCB5E16A82A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071114" y="2767578"/>
            <a:ext cx="2685865" cy="2596347"/>
            <a:chOff x="4071114" y="2767578"/>
            <a:chExt cx="2685865" cy="2596347"/>
          </a:xfrm>
        </p:grpSpPr>
        <p:cxnSp>
          <p:nvCxnSpPr>
            <p:cNvPr id="4" name="Straight Connector 54">
              <a:extLst>
                <a:ext uri="{FF2B5EF4-FFF2-40B4-BE49-F238E27FC236}">
                  <a16:creationId xmlns:a16="http://schemas.microsoft.com/office/drawing/2014/main" xmlns="" id="{2A140C15-643B-4E5A-BBB3-9E377D290F2F}"/>
                </a:ext>
              </a:extLst>
            </p:cNvPr>
            <p:cNvCxnSpPr/>
            <p:nvPr/>
          </p:nvCxnSpPr>
          <p:spPr>
            <a:xfrm>
              <a:off x="4071114" y="4023918"/>
              <a:ext cx="533102" cy="664119"/>
            </a:xfrm>
            <a:prstGeom prst="line">
              <a:avLst/>
            </a:prstGeom>
            <a:noFill/>
            <a:ln w="28575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" name="Straight Connector 55">
              <a:extLst>
                <a:ext uri="{FF2B5EF4-FFF2-40B4-BE49-F238E27FC236}">
                  <a16:creationId xmlns:a16="http://schemas.microsoft.com/office/drawing/2014/main" xmlns="" id="{939138AB-4CB9-42A2-BE10-C32DB15A2ED6}"/>
                </a:ext>
              </a:extLst>
            </p:cNvPr>
            <p:cNvCxnSpPr/>
            <p:nvPr/>
          </p:nvCxnSpPr>
          <p:spPr>
            <a:xfrm flipH="1">
              <a:off x="5157088" y="4441371"/>
              <a:ext cx="867577" cy="433790"/>
            </a:xfrm>
            <a:prstGeom prst="line">
              <a:avLst/>
            </a:prstGeom>
            <a:noFill/>
            <a:ln w="28575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9" name="TextBox 96">
              <a:extLst>
                <a:ext uri="{FF2B5EF4-FFF2-40B4-BE49-F238E27FC236}">
                  <a16:creationId xmlns:a16="http://schemas.microsoft.com/office/drawing/2014/main" xmlns="" id="{C9801DD9-FA2F-4A6A-A1CB-96C740BB52CC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511831" y="2767578"/>
              <a:ext cx="256480" cy="2215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anchorCtr="0">
              <a:normAutofit fontScale="925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/>
              <a:r>
                <a:rPr lang="en-US" altLang="ko-KR" b="1">
                  <a:solidFill>
                    <a:schemeClr val="accent2"/>
                  </a:solidFill>
                </a:rPr>
                <a:t>02</a:t>
              </a:r>
            </a:p>
          </p:txBody>
        </p:sp>
        <p:grpSp>
          <p:nvGrpSpPr>
            <p:cNvPr id="16" name="Group 5">
              <a:extLst>
                <a:ext uri="{FF2B5EF4-FFF2-40B4-BE49-F238E27FC236}">
                  <a16:creationId xmlns:a16="http://schemas.microsoft.com/office/drawing/2014/main" xmlns="" id="{788EBD08-90D8-4791-BDB4-FB5E7A9E4AD6}"/>
                </a:ext>
              </a:extLst>
            </p:cNvPr>
            <p:cNvGrpSpPr/>
            <p:nvPr/>
          </p:nvGrpSpPr>
          <p:grpSpPr>
            <a:xfrm>
              <a:off x="4441750" y="4632127"/>
              <a:ext cx="731798" cy="731798"/>
              <a:chOff x="4441750" y="4632127"/>
              <a:chExt cx="731798" cy="731798"/>
            </a:xfrm>
          </p:grpSpPr>
          <p:sp>
            <p:nvSpPr>
              <p:cNvPr id="35" name="Oval 83">
                <a:extLst>
                  <a:ext uri="{FF2B5EF4-FFF2-40B4-BE49-F238E27FC236}">
                    <a16:creationId xmlns:a16="http://schemas.microsoft.com/office/drawing/2014/main" xmlns="" id="{AE62CF78-19FC-4DA1-988D-8E75356B51F3}"/>
                  </a:ext>
                </a:extLst>
              </p:cNvPr>
              <p:cNvSpPr/>
              <p:nvPr/>
            </p:nvSpPr>
            <p:spPr>
              <a:xfrm>
                <a:off x="4441750" y="4632127"/>
                <a:ext cx="731798" cy="731798"/>
              </a:xfrm>
              <a:prstGeom prst="ellipse">
                <a:avLst/>
              </a:prstGeom>
              <a:solidFill>
                <a:schemeClr val="accent2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Freeform: Shape 111">
                <a:extLst>
                  <a:ext uri="{FF2B5EF4-FFF2-40B4-BE49-F238E27FC236}">
                    <a16:creationId xmlns:a16="http://schemas.microsoft.com/office/drawing/2014/main" xmlns="" id="{20AD898B-6DDA-4A6B-8EA2-897B3E29FF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8888" y="4759265"/>
                <a:ext cx="477523" cy="477523"/>
              </a:xfrm>
              <a:custGeom>
                <a:avLst/>
                <a:gdLst>
                  <a:gd name="T0" fmla="*/ 130 w 236"/>
                  <a:gd name="T1" fmla="*/ 1 h 236"/>
                  <a:gd name="T2" fmla="*/ 118 w 236"/>
                  <a:gd name="T3" fmla="*/ 0 h 236"/>
                  <a:gd name="T4" fmla="*/ 30 w 236"/>
                  <a:gd name="T5" fmla="*/ 40 h 236"/>
                  <a:gd name="T6" fmla="*/ 68 w 236"/>
                  <a:gd name="T7" fmla="*/ 105 h 236"/>
                  <a:gd name="T8" fmla="*/ 130 w 236"/>
                  <a:gd name="T9" fmla="*/ 1 h 236"/>
                  <a:gd name="T10" fmla="*/ 20 w 236"/>
                  <a:gd name="T11" fmla="*/ 52 h 236"/>
                  <a:gd name="T12" fmla="*/ 0 w 236"/>
                  <a:gd name="T13" fmla="*/ 118 h 236"/>
                  <a:gd name="T14" fmla="*/ 5 w 236"/>
                  <a:gd name="T15" fmla="*/ 153 h 236"/>
                  <a:gd name="T16" fmla="*/ 81 w 236"/>
                  <a:gd name="T17" fmla="*/ 153 h 236"/>
                  <a:gd name="T18" fmla="*/ 20 w 236"/>
                  <a:gd name="T19" fmla="*/ 52 h 236"/>
                  <a:gd name="T20" fmla="*/ 225 w 236"/>
                  <a:gd name="T21" fmla="*/ 68 h 236"/>
                  <a:gd name="T22" fmla="*/ 145 w 236"/>
                  <a:gd name="T23" fmla="*/ 3 h 236"/>
                  <a:gd name="T24" fmla="*/ 106 w 236"/>
                  <a:gd name="T25" fmla="*/ 68 h 236"/>
                  <a:gd name="T26" fmla="*/ 225 w 236"/>
                  <a:gd name="T27" fmla="*/ 68 h 236"/>
                  <a:gd name="T28" fmla="*/ 130 w 236"/>
                  <a:gd name="T29" fmla="*/ 167 h 236"/>
                  <a:gd name="T30" fmla="*/ 11 w 236"/>
                  <a:gd name="T31" fmla="*/ 167 h 236"/>
                  <a:gd name="T32" fmla="*/ 96 w 236"/>
                  <a:gd name="T33" fmla="*/ 234 h 236"/>
                  <a:gd name="T34" fmla="*/ 93 w 236"/>
                  <a:gd name="T35" fmla="*/ 232 h 236"/>
                  <a:gd name="T36" fmla="*/ 130 w 236"/>
                  <a:gd name="T37" fmla="*/ 167 h 236"/>
                  <a:gd name="T38" fmla="*/ 230 w 236"/>
                  <a:gd name="T39" fmla="*/ 82 h 236"/>
                  <a:gd name="T40" fmla="*/ 155 w 236"/>
                  <a:gd name="T41" fmla="*/ 82 h 236"/>
                  <a:gd name="T42" fmla="*/ 215 w 236"/>
                  <a:gd name="T43" fmla="*/ 186 h 236"/>
                  <a:gd name="T44" fmla="*/ 236 w 236"/>
                  <a:gd name="T45" fmla="*/ 118 h 236"/>
                  <a:gd name="T46" fmla="*/ 230 w 236"/>
                  <a:gd name="T47" fmla="*/ 82 h 236"/>
                  <a:gd name="T48" fmla="*/ 108 w 236"/>
                  <a:gd name="T49" fmla="*/ 236 h 236"/>
                  <a:gd name="T50" fmla="*/ 118 w 236"/>
                  <a:gd name="T51" fmla="*/ 236 h 236"/>
                  <a:gd name="T52" fmla="*/ 205 w 236"/>
                  <a:gd name="T53" fmla="*/ 198 h 236"/>
                  <a:gd name="T54" fmla="*/ 167 w 236"/>
                  <a:gd name="T55" fmla="*/ 132 h 236"/>
                  <a:gd name="T56" fmla="*/ 108 w 236"/>
                  <a:gd name="T57" fmla="*/ 236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36" h="236">
                    <a:moveTo>
                      <a:pt x="130" y="1"/>
                    </a:moveTo>
                    <a:cubicBezTo>
                      <a:pt x="126" y="0"/>
                      <a:pt x="122" y="0"/>
                      <a:pt x="118" y="0"/>
                    </a:cubicBezTo>
                    <a:cubicBezTo>
                      <a:pt x="83" y="0"/>
                      <a:pt x="51" y="16"/>
                      <a:pt x="30" y="40"/>
                    </a:cubicBezTo>
                    <a:cubicBezTo>
                      <a:pt x="68" y="105"/>
                      <a:pt x="68" y="105"/>
                      <a:pt x="68" y="105"/>
                    </a:cubicBezTo>
                    <a:lnTo>
                      <a:pt x="130" y="1"/>
                    </a:lnTo>
                    <a:close/>
                    <a:moveTo>
                      <a:pt x="20" y="52"/>
                    </a:moveTo>
                    <a:cubicBezTo>
                      <a:pt x="7" y="71"/>
                      <a:pt x="0" y="94"/>
                      <a:pt x="0" y="118"/>
                    </a:cubicBezTo>
                    <a:cubicBezTo>
                      <a:pt x="0" y="130"/>
                      <a:pt x="2" y="142"/>
                      <a:pt x="5" y="153"/>
                    </a:cubicBezTo>
                    <a:cubicBezTo>
                      <a:pt x="81" y="153"/>
                      <a:pt x="81" y="153"/>
                      <a:pt x="81" y="153"/>
                    </a:cubicBezTo>
                    <a:lnTo>
                      <a:pt x="20" y="52"/>
                    </a:lnTo>
                    <a:close/>
                    <a:moveTo>
                      <a:pt x="225" y="68"/>
                    </a:moveTo>
                    <a:cubicBezTo>
                      <a:pt x="210" y="36"/>
                      <a:pt x="180" y="11"/>
                      <a:pt x="145" y="3"/>
                    </a:cubicBezTo>
                    <a:cubicBezTo>
                      <a:pt x="106" y="68"/>
                      <a:pt x="106" y="68"/>
                      <a:pt x="106" y="68"/>
                    </a:cubicBezTo>
                    <a:lnTo>
                      <a:pt x="225" y="68"/>
                    </a:lnTo>
                    <a:close/>
                    <a:moveTo>
                      <a:pt x="130" y="167"/>
                    </a:moveTo>
                    <a:cubicBezTo>
                      <a:pt x="11" y="167"/>
                      <a:pt x="11" y="167"/>
                      <a:pt x="11" y="167"/>
                    </a:cubicBezTo>
                    <a:cubicBezTo>
                      <a:pt x="26" y="201"/>
                      <a:pt x="58" y="227"/>
                      <a:pt x="96" y="234"/>
                    </a:cubicBezTo>
                    <a:cubicBezTo>
                      <a:pt x="93" y="232"/>
                      <a:pt x="93" y="232"/>
                      <a:pt x="93" y="232"/>
                    </a:cubicBezTo>
                    <a:lnTo>
                      <a:pt x="130" y="167"/>
                    </a:lnTo>
                    <a:close/>
                    <a:moveTo>
                      <a:pt x="230" y="82"/>
                    </a:moveTo>
                    <a:cubicBezTo>
                      <a:pt x="155" y="82"/>
                      <a:pt x="155" y="82"/>
                      <a:pt x="155" y="82"/>
                    </a:cubicBezTo>
                    <a:cubicBezTo>
                      <a:pt x="215" y="186"/>
                      <a:pt x="215" y="186"/>
                      <a:pt x="215" y="186"/>
                    </a:cubicBezTo>
                    <a:cubicBezTo>
                      <a:pt x="228" y="167"/>
                      <a:pt x="236" y="143"/>
                      <a:pt x="236" y="118"/>
                    </a:cubicBezTo>
                    <a:cubicBezTo>
                      <a:pt x="236" y="106"/>
                      <a:pt x="234" y="94"/>
                      <a:pt x="230" y="82"/>
                    </a:cubicBezTo>
                    <a:close/>
                    <a:moveTo>
                      <a:pt x="108" y="236"/>
                    </a:moveTo>
                    <a:cubicBezTo>
                      <a:pt x="111" y="236"/>
                      <a:pt x="115" y="236"/>
                      <a:pt x="118" y="236"/>
                    </a:cubicBezTo>
                    <a:cubicBezTo>
                      <a:pt x="152" y="236"/>
                      <a:pt x="183" y="221"/>
                      <a:pt x="205" y="198"/>
                    </a:cubicBezTo>
                    <a:cubicBezTo>
                      <a:pt x="167" y="132"/>
                      <a:pt x="167" y="132"/>
                      <a:pt x="167" y="132"/>
                    </a:cubicBezTo>
                    <a:lnTo>
                      <a:pt x="108" y="23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9" name="Group 33">
              <a:extLst>
                <a:ext uri="{FF2B5EF4-FFF2-40B4-BE49-F238E27FC236}">
                  <a16:creationId xmlns:a16="http://schemas.microsoft.com/office/drawing/2014/main" xmlns="" id="{C9492B12-546A-4C0B-973C-F0D99B15FA8A}"/>
                </a:ext>
              </a:extLst>
            </p:cNvPr>
            <p:cNvGrpSpPr/>
            <p:nvPr/>
          </p:nvGrpSpPr>
          <p:grpSpPr>
            <a:xfrm>
              <a:off x="4359676" y="2994691"/>
              <a:ext cx="2397303" cy="864867"/>
              <a:chOff x="8328246" y="2276873"/>
              <a:chExt cx="2198694" cy="864867"/>
            </a:xfrm>
          </p:grpSpPr>
          <p:sp>
            <p:nvSpPr>
              <p:cNvPr id="29" name="TextBox 34">
                <a:extLst>
                  <a:ext uri="{FF2B5EF4-FFF2-40B4-BE49-F238E27FC236}">
                    <a16:creationId xmlns:a16="http://schemas.microsoft.com/office/drawing/2014/main" xmlns="" id="{55968134-8660-4510-93C5-A17E51D3FEDF}"/>
                  </a:ext>
                </a:extLst>
              </p:cNvPr>
              <p:cNvSpPr txBox="1"/>
              <p:nvPr/>
            </p:nvSpPr>
            <p:spPr>
              <a:xfrm>
                <a:off x="8328247" y="2276873"/>
                <a:ext cx="2198693" cy="319534"/>
              </a:xfrm>
              <a:prstGeom prst="rect">
                <a:avLst/>
              </a:prstGeom>
              <a:noFill/>
            </p:spPr>
            <p:txBody>
              <a:bodyPr wrap="none" lIns="144000" tIns="0" rIns="0" bIns="0" anchor="ctr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30" name="TextBox 35">
                <a:extLst>
                  <a:ext uri="{FF2B5EF4-FFF2-40B4-BE49-F238E27FC236}">
                    <a16:creationId xmlns:a16="http://schemas.microsoft.com/office/drawing/2014/main" xmlns="" id="{DD485DDB-CC00-4968-BB82-736299A872E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28246" y="2596407"/>
                <a:ext cx="2198693" cy="545333"/>
              </a:xfrm>
              <a:prstGeom prst="rect">
                <a:avLst/>
              </a:prstGeom>
            </p:spPr>
            <p:txBody>
              <a:bodyPr vert="horz" wrap="square" lIns="144000" tIns="0" rIns="0" bIns="0" anchor="t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44" name="千图PPT彼岸天：ID 8661124库_组合 43">
            <a:extLst>
              <a:ext uri="{FF2B5EF4-FFF2-40B4-BE49-F238E27FC236}">
                <a16:creationId xmlns:a16="http://schemas.microsoft.com/office/drawing/2014/main" xmlns="" id="{CEB2994A-E401-4686-B572-642C7D4C8709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5982869" y="3863668"/>
            <a:ext cx="3129101" cy="1091980"/>
            <a:chOff x="5982869" y="3863668"/>
            <a:chExt cx="3129101" cy="1091980"/>
          </a:xfrm>
        </p:grpSpPr>
        <p:sp>
          <p:nvSpPr>
            <p:cNvPr id="10" name="TextBox 99">
              <a:extLst>
                <a:ext uri="{FF2B5EF4-FFF2-40B4-BE49-F238E27FC236}">
                  <a16:creationId xmlns:a16="http://schemas.microsoft.com/office/drawing/2014/main" xmlns="" id="{669A0EF3-E62D-4FEA-B4BB-CE0020C79ED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6875619" y="3863668"/>
              <a:ext cx="256480" cy="2215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anchorCtr="0">
              <a:normAutofit fontScale="925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/>
              <a:r>
                <a:rPr lang="en-US" altLang="ko-KR" b="1">
                  <a:solidFill>
                    <a:schemeClr val="accent3"/>
                  </a:solidFill>
                </a:rPr>
                <a:t>03</a:t>
              </a:r>
            </a:p>
          </p:txBody>
        </p:sp>
        <p:grpSp>
          <p:nvGrpSpPr>
            <p:cNvPr id="14" name="Group 4">
              <a:extLst>
                <a:ext uri="{FF2B5EF4-FFF2-40B4-BE49-F238E27FC236}">
                  <a16:creationId xmlns:a16="http://schemas.microsoft.com/office/drawing/2014/main" xmlns="" id="{4762DE05-681F-4A7A-B07A-6688B6D80E25}"/>
                </a:ext>
              </a:extLst>
            </p:cNvPr>
            <p:cNvGrpSpPr/>
            <p:nvPr/>
          </p:nvGrpSpPr>
          <p:grpSpPr>
            <a:xfrm>
              <a:off x="5982869" y="3906819"/>
              <a:ext cx="731798" cy="731798"/>
              <a:chOff x="5982869" y="3906819"/>
              <a:chExt cx="731798" cy="731798"/>
            </a:xfrm>
          </p:grpSpPr>
          <p:sp>
            <p:nvSpPr>
              <p:cNvPr id="39" name="Oval 86">
                <a:extLst>
                  <a:ext uri="{FF2B5EF4-FFF2-40B4-BE49-F238E27FC236}">
                    <a16:creationId xmlns:a16="http://schemas.microsoft.com/office/drawing/2014/main" xmlns="" id="{74CD10C0-71A6-4B98-B515-F4E48D497213}"/>
                  </a:ext>
                </a:extLst>
              </p:cNvPr>
              <p:cNvSpPr/>
              <p:nvPr/>
            </p:nvSpPr>
            <p:spPr>
              <a:xfrm>
                <a:off x="5982869" y="3906819"/>
                <a:ext cx="731798" cy="731798"/>
              </a:xfrm>
              <a:prstGeom prst="ellipse">
                <a:avLst/>
              </a:prstGeom>
              <a:solidFill>
                <a:schemeClr val="accent3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Freeform: Shape 109">
                <a:extLst>
                  <a:ext uri="{FF2B5EF4-FFF2-40B4-BE49-F238E27FC236}">
                    <a16:creationId xmlns:a16="http://schemas.microsoft.com/office/drawing/2014/main" xmlns="" id="{3BD5478F-82B2-44F0-A9EB-007DAF06E5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10007" y="4033957"/>
                <a:ext cx="477523" cy="477523"/>
              </a:xfrm>
              <a:custGeom>
                <a:avLst/>
                <a:gdLst>
                  <a:gd name="T0" fmla="*/ 118 w 236"/>
                  <a:gd name="T1" fmla="*/ 0 h 236"/>
                  <a:gd name="T2" fmla="*/ 0 w 236"/>
                  <a:gd name="T3" fmla="*/ 118 h 236"/>
                  <a:gd name="T4" fmla="*/ 118 w 236"/>
                  <a:gd name="T5" fmla="*/ 236 h 236"/>
                  <a:gd name="T6" fmla="*/ 236 w 236"/>
                  <a:gd name="T7" fmla="*/ 118 h 236"/>
                  <a:gd name="T8" fmla="*/ 118 w 236"/>
                  <a:gd name="T9" fmla="*/ 0 h 236"/>
                  <a:gd name="T10" fmla="*/ 106 w 236"/>
                  <a:gd name="T11" fmla="*/ 171 h 236"/>
                  <a:gd name="T12" fmla="*/ 54 w 236"/>
                  <a:gd name="T13" fmla="*/ 163 h 236"/>
                  <a:gd name="T14" fmla="*/ 54 w 236"/>
                  <a:gd name="T15" fmla="*/ 121 h 236"/>
                  <a:gd name="T16" fmla="*/ 106 w 236"/>
                  <a:gd name="T17" fmla="*/ 121 h 236"/>
                  <a:gd name="T18" fmla="*/ 106 w 236"/>
                  <a:gd name="T19" fmla="*/ 171 h 236"/>
                  <a:gd name="T20" fmla="*/ 106 w 236"/>
                  <a:gd name="T21" fmla="*/ 114 h 236"/>
                  <a:gd name="T22" fmla="*/ 54 w 236"/>
                  <a:gd name="T23" fmla="*/ 114 h 236"/>
                  <a:gd name="T24" fmla="*/ 54 w 236"/>
                  <a:gd name="T25" fmla="*/ 72 h 236"/>
                  <a:gd name="T26" fmla="*/ 106 w 236"/>
                  <a:gd name="T27" fmla="*/ 64 h 236"/>
                  <a:gd name="T28" fmla="*/ 106 w 236"/>
                  <a:gd name="T29" fmla="*/ 114 h 236"/>
                  <a:gd name="T30" fmla="*/ 182 w 236"/>
                  <a:gd name="T31" fmla="*/ 182 h 236"/>
                  <a:gd name="T32" fmla="*/ 113 w 236"/>
                  <a:gd name="T33" fmla="*/ 172 h 236"/>
                  <a:gd name="T34" fmla="*/ 113 w 236"/>
                  <a:gd name="T35" fmla="*/ 121 h 236"/>
                  <a:gd name="T36" fmla="*/ 182 w 236"/>
                  <a:gd name="T37" fmla="*/ 121 h 236"/>
                  <a:gd name="T38" fmla="*/ 182 w 236"/>
                  <a:gd name="T39" fmla="*/ 182 h 236"/>
                  <a:gd name="T40" fmla="*/ 182 w 236"/>
                  <a:gd name="T41" fmla="*/ 114 h 236"/>
                  <a:gd name="T42" fmla="*/ 113 w 236"/>
                  <a:gd name="T43" fmla="*/ 114 h 236"/>
                  <a:gd name="T44" fmla="*/ 113 w 236"/>
                  <a:gd name="T45" fmla="*/ 63 h 236"/>
                  <a:gd name="T46" fmla="*/ 182 w 236"/>
                  <a:gd name="T47" fmla="*/ 53 h 236"/>
                  <a:gd name="T48" fmla="*/ 182 w 236"/>
                  <a:gd name="T49" fmla="*/ 114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36" h="236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cubicBezTo>
                      <a:pt x="0" y="183"/>
                      <a:pt x="53" y="236"/>
                      <a:pt x="118" y="236"/>
                    </a:cubicBezTo>
                    <a:cubicBezTo>
                      <a:pt x="183" y="236"/>
                      <a:pt x="236" y="183"/>
                      <a:pt x="236" y="118"/>
                    </a:cubicBezTo>
                    <a:cubicBezTo>
                      <a:pt x="236" y="53"/>
                      <a:pt x="183" y="0"/>
                      <a:pt x="118" y="0"/>
                    </a:cubicBezTo>
                    <a:close/>
                    <a:moveTo>
                      <a:pt x="106" y="171"/>
                    </a:moveTo>
                    <a:cubicBezTo>
                      <a:pt x="54" y="163"/>
                      <a:pt x="54" y="163"/>
                      <a:pt x="54" y="163"/>
                    </a:cubicBezTo>
                    <a:cubicBezTo>
                      <a:pt x="54" y="121"/>
                      <a:pt x="54" y="121"/>
                      <a:pt x="54" y="121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71"/>
                    </a:lnTo>
                    <a:close/>
                    <a:moveTo>
                      <a:pt x="106" y="114"/>
                    </a:moveTo>
                    <a:cubicBezTo>
                      <a:pt x="54" y="114"/>
                      <a:pt x="54" y="114"/>
                      <a:pt x="54" y="114"/>
                    </a:cubicBezTo>
                    <a:cubicBezTo>
                      <a:pt x="54" y="72"/>
                      <a:pt x="54" y="72"/>
                      <a:pt x="54" y="72"/>
                    </a:cubicBezTo>
                    <a:cubicBezTo>
                      <a:pt x="106" y="64"/>
                      <a:pt x="106" y="64"/>
                      <a:pt x="106" y="64"/>
                    </a:cubicBezTo>
                    <a:lnTo>
                      <a:pt x="106" y="114"/>
                    </a:lnTo>
                    <a:close/>
                    <a:moveTo>
                      <a:pt x="182" y="182"/>
                    </a:moveTo>
                    <a:cubicBezTo>
                      <a:pt x="113" y="172"/>
                      <a:pt x="113" y="172"/>
                      <a:pt x="113" y="172"/>
                    </a:cubicBezTo>
                    <a:cubicBezTo>
                      <a:pt x="113" y="121"/>
                      <a:pt x="113" y="121"/>
                      <a:pt x="113" y="121"/>
                    </a:cubicBezTo>
                    <a:cubicBezTo>
                      <a:pt x="182" y="121"/>
                      <a:pt x="182" y="121"/>
                      <a:pt x="182" y="121"/>
                    </a:cubicBezTo>
                    <a:lnTo>
                      <a:pt x="182" y="182"/>
                    </a:lnTo>
                    <a:close/>
                    <a:moveTo>
                      <a:pt x="182" y="114"/>
                    </a:moveTo>
                    <a:cubicBezTo>
                      <a:pt x="113" y="114"/>
                      <a:pt x="113" y="114"/>
                      <a:pt x="113" y="114"/>
                    </a:cubicBezTo>
                    <a:cubicBezTo>
                      <a:pt x="113" y="63"/>
                      <a:pt x="113" y="63"/>
                      <a:pt x="113" y="63"/>
                    </a:cubicBezTo>
                    <a:cubicBezTo>
                      <a:pt x="182" y="53"/>
                      <a:pt x="182" y="53"/>
                      <a:pt x="182" y="53"/>
                    </a:cubicBezTo>
                    <a:lnTo>
                      <a:pt x="182" y="11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0" name="Group 36">
              <a:extLst>
                <a:ext uri="{FF2B5EF4-FFF2-40B4-BE49-F238E27FC236}">
                  <a16:creationId xmlns:a16="http://schemas.microsoft.com/office/drawing/2014/main" xmlns="" id="{3FEDB08C-3C4D-4FA6-9BD8-87E077FF699E}"/>
                </a:ext>
              </a:extLst>
            </p:cNvPr>
            <p:cNvGrpSpPr/>
            <p:nvPr/>
          </p:nvGrpSpPr>
          <p:grpSpPr>
            <a:xfrm>
              <a:off x="6714667" y="4090781"/>
              <a:ext cx="2397303" cy="864867"/>
              <a:chOff x="8328246" y="2276873"/>
              <a:chExt cx="2198694" cy="864867"/>
            </a:xfrm>
          </p:grpSpPr>
          <p:sp>
            <p:nvSpPr>
              <p:cNvPr id="27" name="TextBox 37">
                <a:extLst>
                  <a:ext uri="{FF2B5EF4-FFF2-40B4-BE49-F238E27FC236}">
                    <a16:creationId xmlns:a16="http://schemas.microsoft.com/office/drawing/2014/main" xmlns="" id="{DB0FF0C1-1359-4037-91BB-C5AD45263905}"/>
                  </a:ext>
                </a:extLst>
              </p:cNvPr>
              <p:cNvSpPr txBox="1"/>
              <p:nvPr/>
            </p:nvSpPr>
            <p:spPr>
              <a:xfrm>
                <a:off x="8328247" y="2276873"/>
                <a:ext cx="2198693" cy="319534"/>
              </a:xfrm>
              <a:prstGeom prst="rect">
                <a:avLst/>
              </a:prstGeom>
              <a:noFill/>
            </p:spPr>
            <p:txBody>
              <a:bodyPr wrap="none" lIns="144000" tIns="0" rIns="0" bIns="0" anchor="ctr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28" name="TextBox 38">
                <a:extLst>
                  <a:ext uri="{FF2B5EF4-FFF2-40B4-BE49-F238E27FC236}">
                    <a16:creationId xmlns:a16="http://schemas.microsoft.com/office/drawing/2014/main" xmlns="" id="{CC79E2F9-27B0-407E-8C17-4AC42E48ABC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28246" y="2596407"/>
                <a:ext cx="2198693" cy="545333"/>
              </a:xfrm>
              <a:prstGeom prst="rect">
                <a:avLst/>
              </a:prstGeom>
            </p:spPr>
            <p:txBody>
              <a:bodyPr vert="horz" wrap="square" lIns="144000" tIns="0" rIns="0" bIns="0" anchor="t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45" name="千图PPT彼岸天：ID 8661124库_组合 44">
            <a:extLst>
              <a:ext uri="{FF2B5EF4-FFF2-40B4-BE49-F238E27FC236}">
                <a16:creationId xmlns:a16="http://schemas.microsoft.com/office/drawing/2014/main" xmlns="" id="{CB6B10CC-E945-43CB-98C2-855A3A6FB01E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6509650" y="2281196"/>
            <a:ext cx="3129101" cy="1675351"/>
            <a:chOff x="6509650" y="2281196"/>
            <a:chExt cx="3129101" cy="1675351"/>
          </a:xfrm>
        </p:grpSpPr>
        <p:cxnSp>
          <p:nvCxnSpPr>
            <p:cNvPr id="6" name="Straight Connector 56">
              <a:extLst>
                <a:ext uri="{FF2B5EF4-FFF2-40B4-BE49-F238E27FC236}">
                  <a16:creationId xmlns:a16="http://schemas.microsoft.com/office/drawing/2014/main" xmlns="" id="{55A4DCD5-9CD3-4E5F-9EDA-2098374CF626}"/>
                </a:ext>
              </a:extLst>
            </p:cNvPr>
            <p:cNvCxnSpPr/>
            <p:nvPr/>
          </p:nvCxnSpPr>
          <p:spPr>
            <a:xfrm flipH="1">
              <a:off x="6543513" y="3003913"/>
              <a:ext cx="229654" cy="952634"/>
            </a:xfrm>
            <a:prstGeom prst="line">
              <a:avLst/>
            </a:prstGeom>
            <a:noFill/>
            <a:ln w="28575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1" name="TextBox 102">
              <a:extLst>
                <a:ext uri="{FF2B5EF4-FFF2-40B4-BE49-F238E27FC236}">
                  <a16:creationId xmlns:a16="http://schemas.microsoft.com/office/drawing/2014/main" xmlns="" id="{88874DA4-3157-45B2-8521-F93BEED45D6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390792" y="2650974"/>
              <a:ext cx="256480" cy="2215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anchorCtr="0">
              <a:normAutofit fontScale="925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/>
              <a:r>
                <a:rPr lang="en-US" altLang="ko-KR" b="1">
                  <a:solidFill>
                    <a:schemeClr val="accent4"/>
                  </a:solidFill>
                </a:rPr>
                <a:t>04</a:t>
              </a:r>
            </a:p>
          </p:txBody>
        </p:sp>
        <p:grpSp>
          <p:nvGrpSpPr>
            <p:cNvPr id="13" name="Group 2">
              <a:extLst>
                <a:ext uri="{FF2B5EF4-FFF2-40B4-BE49-F238E27FC236}">
                  <a16:creationId xmlns:a16="http://schemas.microsoft.com/office/drawing/2014/main" xmlns="" id="{436F57A7-3658-4B20-A570-8BB44099E345}"/>
                </a:ext>
              </a:extLst>
            </p:cNvPr>
            <p:cNvGrpSpPr/>
            <p:nvPr/>
          </p:nvGrpSpPr>
          <p:grpSpPr>
            <a:xfrm>
              <a:off x="6509650" y="2281196"/>
              <a:ext cx="731798" cy="731798"/>
              <a:chOff x="6509650" y="2281196"/>
              <a:chExt cx="731798" cy="731798"/>
            </a:xfrm>
          </p:grpSpPr>
          <p:sp>
            <p:nvSpPr>
              <p:cNvPr id="41" name="Oval 78">
                <a:extLst>
                  <a:ext uri="{FF2B5EF4-FFF2-40B4-BE49-F238E27FC236}">
                    <a16:creationId xmlns:a16="http://schemas.microsoft.com/office/drawing/2014/main" xmlns="" id="{32834A19-3B7B-491F-91A6-BEAB11D5FCD2}"/>
                  </a:ext>
                </a:extLst>
              </p:cNvPr>
              <p:cNvSpPr/>
              <p:nvPr/>
            </p:nvSpPr>
            <p:spPr>
              <a:xfrm>
                <a:off x="6509650" y="2281196"/>
                <a:ext cx="731798" cy="731798"/>
              </a:xfrm>
              <a:prstGeom prst="ellipse">
                <a:avLst/>
              </a:prstGeom>
              <a:solidFill>
                <a:schemeClr val="accent4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Freeform: Shape 108">
                <a:extLst>
                  <a:ext uri="{FF2B5EF4-FFF2-40B4-BE49-F238E27FC236}">
                    <a16:creationId xmlns:a16="http://schemas.microsoft.com/office/drawing/2014/main" xmlns="" id="{92423050-825F-444E-8E94-1EDEC1E2B7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36788" y="2408334"/>
                <a:ext cx="477523" cy="477523"/>
              </a:xfrm>
              <a:custGeom>
                <a:avLst/>
                <a:gdLst>
                  <a:gd name="T0" fmla="*/ 118 w 236"/>
                  <a:gd name="T1" fmla="*/ 0 h 236"/>
                  <a:gd name="T2" fmla="*/ 0 w 236"/>
                  <a:gd name="T3" fmla="*/ 118 h 236"/>
                  <a:gd name="T4" fmla="*/ 118 w 236"/>
                  <a:gd name="T5" fmla="*/ 236 h 236"/>
                  <a:gd name="T6" fmla="*/ 236 w 236"/>
                  <a:gd name="T7" fmla="*/ 118 h 236"/>
                  <a:gd name="T8" fmla="*/ 118 w 236"/>
                  <a:gd name="T9" fmla="*/ 0 h 236"/>
                  <a:gd name="T10" fmla="*/ 124 w 236"/>
                  <a:gd name="T11" fmla="*/ 56 h 236"/>
                  <a:gd name="T12" fmla="*/ 144 w 236"/>
                  <a:gd name="T13" fmla="*/ 46 h 236"/>
                  <a:gd name="T14" fmla="*/ 137 w 236"/>
                  <a:gd name="T15" fmla="*/ 67 h 236"/>
                  <a:gd name="T16" fmla="*/ 117 w 236"/>
                  <a:gd name="T17" fmla="*/ 77 h 236"/>
                  <a:gd name="T18" fmla="*/ 124 w 236"/>
                  <a:gd name="T19" fmla="*/ 56 h 236"/>
                  <a:gd name="T20" fmla="*/ 162 w 236"/>
                  <a:gd name="T21" fmla="*/ 164 h 236"/>
                  <a:gd name="T22" fmla="*/ 142 w 236"/>
                  <a:gd name="T23" fmla="*/ 181 h 236"/>
                  <a:gd name="T24" fmla="*/ 119 w 236"/>
                  <a:gd name="T25" fmla="*/ 175 h 236"/>
                  <a:gd name="T26" fmla="*/ 97 w 236"/>
                  <a:gd name="T27" fmla="*/ 181 h 236"/>
                  <a:gd name="T28" fmla="*/ 76 w 236"/>
                  <a:gd name="T29" fmla="*/ 164 h 236"/>
                  <a:gd name="T30" fmla="*/ 67 w 236"/>
                  <a:gd name="T31" fmla="*/ 96 h 236"/>
                  <a:gd name="T32" fmla="*/ 95 w 236"/>
                  <a:gd name="T33" fmla="*/ 79 h 236"/>
                  <a:gd name="T34" fmla="*/ 118 w 236"/>
                  <a:gd name="T35" fmla="*/ 85 h 236"/>
                  <a:gd name="T36" fmla="*/ 143 w 236"/>
                  <a:gd name="T37" fmla="*/ 79 h 236"/>
                  <a:gd name="T38" fmla="*/ 168 w 236"/>
                  <a:gd name="T39" fmla="*/ 92 h 236"/>
                  <a:gd name="T40" fmla="*/ 154 w 236"/>
                  <a:gd name="T41" fmla="*/ 118 h 236"/>
                  <a:gd name="T42" fmla="*/ 172 w 236"/>
                  <a:gd name="T43" fmla="*/ 145 h 236"/>
                  <a:gd name="T44" fmla="*/ 162 w 236"/>
                  <a:gd name="T45" fmla="*/ 164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36" h="236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cubicBezTo>
                      <a:pt x="0" y="183"/>
                      <a:pt x="53" y="236"/>
                      <a:pt x="118" y="236"/>
                    </a:cubicBezTo>
                    <a:cubicBezTo>
                      <a:pt x="183" y="236"/>
                      <a:pt x="236" y="183"/>
                      <a:pt x="236" y="118"/>
                    </a:cubicBezTo>
                    <a:cubicBezTo>
                      <a:pt x="236" y="53"/>
                      <a:pt x="183" y="0"/>
                      <a:pt x="118" y="0"/>
                    </a:cubicBezTo>
                    <a:close/>
                    <a:moveTo>
                      <a:pt x="124" y="56"/>
                    </a:moveTo>
                    <a:cubicBezTo>
                      <a:pt x="129" y="50"/>
                      <a:pt x="137" y="46"/>
                      <a:pt x="144" y="46"/>
                    </a:cubicBezTo>
                    <a:cubicBezTo>
                      <a:pt x="144" y="54"/>
                      <a:pt x="141" y="62"/>
                      <a:pt x="137" y="67"/>
                    </a:cubicBezTo>
                    <a:cubicBezTo>
                      <a:pt x="132" y="73"/>
                      <a:pt x="124" y="78"/>
                      <a:pt x="117" y="77"/>
                    </a:cubicBezTo>
                    <a:cubicBezTo>
                      <a:pt x="115" y="69"/>
                      <a:pt x="119" y="61"/>
                      <a:pt x="124" y="56"/>
                    </a:cubicBezTo>
                    <a:close/>
                    <a:moveTo>
                      <a:pt x="162" y="164"/>
                    </a:moveTo>
                    <a:cubicBezTo>
                      <a:pt x="157" y="172"/>
                      <a:pt x="151" y="180"/>
                      <a:pt x="142" y="181"/>
                    </a:cubicBezTo>
                    <a:cubicBezTo>
                      <a:pt x="133" y="181"/>
                      <a:pt x="130" y="175"/>
                      <a:pt x="119" y="175"/>
                    </a:cubicBezTo>
                    <a:cubicBezTo>
                      <a:pt x="109" y="175"/>
                      <a:pt x="106" y="180"/>
                      <a:pt x="97" y="181"/>
                    </a:cubicBezTo>
                    <a:cubicBezTo>
                      <a:pt x="88" y="181"/>
                      <a:pt x="82" y="172"/>
                      <a:pt x="76" y="164"/>
                    </a:cubicBezTo>
                    <a:cubicBezTo>
                      <a:pt x="64" y="147"/>
                      <a:pt x="55" y="116"/>
                      <a:pt x="67" y="96"/>
                    </a:cubicBezTo>
                    <a:cubicBezTo>
                      <a:pt x="73" y="85"/>
                      <a:pt x="84" y="79"/>
                      <a:pt x="95" y="79"/>
                    </a:cubicBezTo>
                    <a:cubicBezTo>
                      <a:pt x="104" y="79"/>
                      <a:pt x="112" y="85"/>
                      <a:pt x="118" y="85"/>
                    </a:cubicBezTo>
                    <a:cubicBezTo>
                      <a:pt x="123" y="85"/>
                      <a:pt x="133" y="77"/>
                      <a:pt x="143" y="79"/>
                    </a:cubicBezTo>
                    <a:cubicBezTo>
                      <a:pt x="148" y="79"/>
                      <a:pt x="160" y="80"/>
                      <a:pt x="168" y="92"/>
                    </a:cubicBezTo>
                    <a:cubicBezTo>
                      <a:pt x="167" y="92"/>
                      <a:pt x="153" y="100"/>
                      <a:pt x="154" y="118"/>
                    </a:cubicBezTo>
                    <a:cubicBezTo>
                      <a:pt x="154" y="138"/>
                      <a:pt x="171" y="145"/>
                      <a:pt x="172" y="145"/>
                    </a:cubicBezTo>
                    <a:cubicBezTo>
                      <a:pt x="171" y="145"/>
                      <a:pt x="169" y="155"/>
                      <a:pt x="162" y="16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1" name="Group 39">
              <a:extLst>
                <a:ext uri="{FF2B5EF4-FFF2-40B4-BE49-F238E27FC236}">
                  <a16:creationId xmlns:a16="http://schemas.microsoft.com/office/drawing/2014/main" xmlns="" id="{FEA17681-A53D-4190-925C-C057703AD774}"/>
                </a:ext>
              </a:extLst>
            </p:cNvPr>
            <p:cNvGrpSpPr/>
            <p:nvPr/>
          </p:nvGrpSpPr>
          <p:grpSpPr>
            <a:xfrm>
              <a:off x="7241448" y="2878087"/>
              <a:ext cx="2397303" cy="864867"/>
              <a:chOff x="8328246" y="2276873"/>
              <a:chExt cx="2198694" cy="864867"/>
            </a:xfrm>
          </p:grpSpPr>
          <p:sp>
            <p:nvSpPr>
              <p:cNvPr id="25" name="TextBox 40">
                <a:extLst>
                  <a:ext uri="{FF2B5EF4-FFF2-40B4-BE49-F238E27FC236}">
                    <a16:creationId xmlns:a16="http://schemas.microsoft.com/office/drawing/2014/main" xmlns="" id="{C37C7D9D-831B-4D06-84BF-C543048B0403}"/>
                  </a:ext>
                </a:extLst>
              </p:cNvPr>
              <p:cNvSpPr txBox="1"/>
              <p:nvPr/>
            </p:nvSpPr>
            <p:spPr>
              <a:xfrm>
                <a:off x="8328247" y="2276873"/>
                <a:ext cx="2198693" cy="319534"/>
              </a:xfrm>
              <a:prstGeom prst="rect">
                <a:avLst/>
              </a:prstGeom>
              <a:noFill/>
            </p:spPr>
            <p:txBody>
              <a:bodyPr wrap="none" lIns="144000" tIns="0" rIns="0" bIns="0" anchor="ctr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26" name="TextBox 41">
                <a:extLst>
                  <a:ext uri="{FF2B5EF4-FFF2-40B4-BE49-F238E27FC236}">
                    <a16:creationId xmlns:a16="http://schemas.microsoft.com/office/drawing/2014/main" xmlns="" id="{B169E452-6F69-4E55-AF36-2BF4B21D4AD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28246" y="2596407"/>
                <a:ext cx="2198693" cy="545333"/>
              </a:xfrm>
              <a:prstGeom prst="rect">
                <a:avLst/>
              </a:prstGeom>
            </p:spPr>
            <p:txBody>
              <a:bodyPr vert="horz" wrap="square" lIns="144000" tIns="0" rIns="0" bIns="0" anchor="t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47" name="千图PPT彼岸天：ID 8661124库_组合 46">
            <a:extLst>
              <a:ext uri="{FF2B5EF4-FFF2-40B4-BE49-F238E27FC236}">
                <a16:creationId xmlns:a16="http://schemas.microsoft.com/office/drawing/2014/main" xmlns="" id="{231C6E6F-815A-48D0-AB59-D83AD6E96A4B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7199546" y="1376772"/>
            <a:ext cx="4026867" cy="1091980"/>
            <a:chOff x="7199546" y="1376772"/>
            <a:chExt cx="4026867" cy="1091980"/>
          </a:xfrm>
        </p:grpSpPr>
        <p:cxnSp>
          <p:nvCxnSpPr>
            <p:cNvPr id="7" name="Straight Connector 57">
              <a:extLst>
                <a:ext uri="{FF2B5EF4-FFF2-40B4-BE49-F238E27FC236}">
                  <a16:creationId xmlns:a16="http://schemas.microsoft.com/office/drawing/2014/main" xmlns="" id="{20A5E750-3E56-49D1-81FD-76F396E33455}"/>
                </a:ext>
              </a:extLst>
            </p:cNvPr>
            <p:cNvCxnSpPr/>
            <p:nvPr/>
          </p:nvCxnSpPr>
          <p:spPr>
            <a:xfrm flipV="1">
              <a:off x="7199546" y="1963427"/>
              <a:ext cx="938298" cy="483994"/>
            </a:xfrm>
            <a:prstGeom prst="line">
              <a:avLst/>
            </a:prstGeom>
            <a:noFill/>
            <a:ln w="28575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46" name="PA_库_组合 45">
              <a:extLst>
                <a:ext uri="{FF2B5EF4-FFF2-40B4-BE49-F238E27FC236}">
                  <a16:creationId xmlns:a16="http://schemas.microsoft.com/office/drawing/2014/main" xmlns="" id="{5E12209D-CC2C-4894-80DA-736866D922A4}"/>
                </a:ext>
              </a:extLst>
            </p:cNvPr>
            <p:cNvGrpSpPr/>
            <p:nvPr>
              <p:custDataLst>
                <p:tags r:id="rId6"/>
              </p:custDataLst>
            </p:nvPr>
          </p:nvGrpSpPr>
          <p:grpSpPr>
            <a:xfrm>
              <a:off x="8097312" y="1376772"/>
              <a:ext cx="3129101" cy="1091980"/>
              <a:chOff x="8097312" y="1376772"/>
              <a:chExt cx="3129101" cy="1091980"/>
            </a:xfrm>
          </p:grpSpPr>
          <p:sp>
            <p:nvSpPr>
              <p:cNvPr id="12" name="TextBox 105">
                <a:extLst>
                  <a:ext uri="{FF2B5EF4-FFF2-40B4-BE49-F238E27FC236}">
                    <a16:creationId xmlns:a16="http://schemas.microsoft.com/office/drawing/2014/main" xmlns="" id="{DD63FF4B-88B0-450E-8EFF-422008A3F07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981348" y="1376772"/>
                <a:ext cx="256480" cy="2215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t" anchorCtr="0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/>
                <a:r>
                  <a:rPr lang="en-US" altLang="ko-KR" b="1">
                    <a:solidFill>
                      <a:schemeClr val="accent5"/>
                    </a:solidFill>
                  </a:rPr>
                  <a:t>05</a:t>
                </a:r>
              </a:p>
            </p:txBody>
          </p:sp>
          <p:grpSp>
            <p:nvGrpSpPr>
              <p:cNvPr id="17" name="Group 3">
                <a:extLst>
                  <a:ext uri="{FF2B5EF4-FFF2-40B4-BE49-F238E27FC236}">
                    <a16:creationId xmlns:a16="http://schemas.microsoft.com/office/drawing/2014/main" xmlns="" id="{2AB344F8-AF76-4BA0-870F-8BEA5F9BDBC1}"/>
                  </a:ext>
                </a:extLst>
              </p:cNvPr>
              <p:cNvGrpSpPr/>
              <p:nvPr/>
            </p:nvGrpSpPr>
            <p:grpSpPr>
              <a:xfrm>
                <a:off x="8097312" y="1431845"/>
                <a:ext cx="731798" cy="731798"/>
                <a:chOff x="8097312" y="1431845"/>
                <a:chExt cx="731798" cy="731798"/>
              </a:xfrm>
            </p:grpSpPr>
            <p:sp>
              <p:nvSpPr>
                <p:cNvPr id="33" name="Oval 75">
                  <a:extLst>
                    <a:ext uri="{FF2B5EF4-FFF2-40B4-BE49-F238E27FC236}">
                      <a16:creationId xmlns:a16="http://schemas.microsoft.com/office/drawing/2014/main" xmlns="" id="{3BE32C9A-9577-4283-9DAE-1AAEF429D37B}"/>
                    </a:ext>
                  </a:extLst>
                </p:cNvPr>
                <p:cNvSpPr/>
                <p:nvPr/>
              </p:nvSpPr>
              <p:spPr>
                <a:xfrm>
                  <a:off x="8097312" y="1431845"/>
                  <a:ext cx="731798" cy="731798"/>
                </a:xfrm>
                <a:prstGeom prst="ellipse">
                  <a:avLst/>
                </a:prstGeom>
                <a:solidFill>
                  <a:schemeClr val="accent5"/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" name="Freeform: Shape 112">
                  <a:extLst>
                    <a:ext uri="{FF2B5EF4-FFF2-40B4-BE49-F238E27FC236}">
                      <a16:creationId xmlns:a16="http://schemas.microsoft.com/office/drawing/2014/main" xmlns="" id="{122BF506-D341-4013-9CE0-1BB214296B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24450" y="1558983"/>
                  <a:ext cx="477523" cy="477523"/>
                </a:xfrm>
                <a:custGeom>
                  <a:avLst/>
                  <a:gdLst>
                    <a:gd name="T0" fmla="*/ 118 w 236"/>
                    <a:gd name="T1" fmla="*/ 142 h 236"/>
                    <a:gd name="T2" fmla="*/ 142 w 236"/>
                    <a:gd name="T3" fmla="*/ 118 h 236"/>
                    <a:gd name="T4" fmla="*/ 137 w 236"/>
                    <a:gd name="T5" fmla="*/ 105 h 236"/>
                    <a:gd name="T6" fmla="*/ 118 w 236"/>
                    <a:gd name="T7" fmla="*/ 95 h 236"/>
                    <a:gd name="T8" fmla="*/ 99 w 236"/>
                    <a:gd name="T9" fmla="*/ 105 h 236"/>
                    <a:gd name="T10" fmla="*/ 94 w 236"/>
                    <a:gd name="T11" fmla="*/ 118 h 236"/>
                    <a:gd name="T12" fmla="*/ 118 w 236"/>
                    <a:gd name="T13" fmla="*/ 142 h 236"/>
                    <a:gd name="T14" fmla="*/ 170 w 236"/>
                    <a:gd name="T15" fmla="*/ 89 h 236"/>
                    <a:gd name="T16" fmla="*/ 170 w 236"/>
                    <a:gd name="T17" fmla="*/ 70 h 236"/>
                    <a:gd name="T18" fmla="*/ 170 w 236"/>
                    <a:gd name="T19" fmla="*/ 67 h 236"/>
                    <a:gd name="T20" fmla="*/ 167 w 236"/>
                    <a:gd name="T21" fmla="*/ 67 h 236"/>
                    <a:gd name="T22" fmla="*/ 147 w 236"/>
                    <a:gd name="T23" fmla="*/ 67 h 236"/>
                    <a:gd name="T24" fmla="*/ 147 w 236"/>
                    <a:gd name="T25" fmla="*/ 90 h 236"/>
                    <a:gd name="T26" fmla="*/ 170 w 236"/>
                    <a:gd name="T27" fmla="*/ 89 h 236"/>
                    <a:gd name="T28" fmla="*/ 118 w 236"/>
                    <a:gd name="T29" fmla="*/ 0 h 236"/>
                    <a:gd name="T30" fmla="*/ 0 w 236"/>
                    <a:gd name="T31" fmla="*/ 118 h 236"/>
                    <a:gd name="T32" fmla="*/ 118 w 236"/>
                    <a:gd name="T33" fmla="*/ 236 h 236"/>
                    <a:gd name="T34" fmla="*/ 236 w 236"/>
                    <a:gd name="T35" fmla="*/ 118 h 236"/>
                    <a:gd name="T36" fmla="*/ 118 w 236"/>
                    <a:gd name="T37" fmla="*/ 0 h 236"/>
                    <a:gd name="T38" fmla="*/ 185 w 236"/>
                    <a:gd name="T39" fmla="*/ 105 h 236"/>
                    <a:gd name="T40" fmla="*/ 185 w 236"/>
                    <a:gd name="T41" fmla="*/ 160 h 236"/>
                    <a:gd name="T42" fmla="*/ 159 w 236"/>
                    <a:gd name="T43" fmla="*/ 186 h 236"/>
                    <a:gd name="T44" fmla="*/ 77 w 236"/>
                    <a:gd name="T45" fmla="*/ 186 h 236"/>
                    <a:gd name="T46" fmla="*/ 51 w 236"/>
                    <a:gd name="T47" fmla="*/ 160 h 236"/>
                    <a:gd name="T48" fmla="*/ 51 w 236"/>
                    <a:gd name="T49" fmla="*/ 105 h 236"/>
                    <a:gd name="T50" fmla="*/ 51 w 236"/>
                    <a:gd name="T51" fmla="*/ 77 h 236"/>
                    <a:gd name="T52" fmla="*/ 77 w 236"/>
                    <a:gd name="T53" fmla="*/ 51 h 236"/>
                    <a:gd name="T54" fmla="*/ 159 w 236"/>
                    <a:gd name="T55" fmla="*/ 51 h 236"/>
                    <a:gd name="T56" fmla="*/ 185 w 236"/>
                    <a:gd name="T57" fmla="*/ 77 h 236"/>
                    <a:gd name="T58" fmla="*/ 185 w 236"/>
                    <a:gd name="T59" fmla="*/ 105 h 236"/>
                    <a:gd name="T60" fmla="*/ 155 w 236"/>
                    <a:gd name="T61" fmla="*/ 118 h 236"/>
                    <a:gd name="T62" fmla="*/ 118 w 236"/>
                    <a:gd name="T63" fmla="*/ 155 h 236"/>
                    <a:gd name="T64" fmla="*/ 81 w 236"/>
                    <a:gd name="T65" fmla="*/ 118 h 236"/>
                    <a:gd name="T66" fmla="*/ 84 w 236"/>
                    <a:gd name="T67" fmla="*/ 105 h 236"/>
                    <a:gd name="T68" fmla="*/ 64 w 236"/>
                    <a:gd name="T69" fmla="*/ 105 h 236"/>
                    <a:gd name="T70" fmla="*/ 64 w 236"/>
                    <a:gd name="T71" fmla="*/ 160 h 236"/>
                    <a:gd name="T72" fmla="*/ 77 w 236"/>
                    <a:gd name="T73" fmla="*/ 172 h 236"/>
                    <a:gd name="T74" fmla="*/ 159 w 236"/>
                    <a:gd name="T75" fmla="*/ 172 h 236"/>
                    <a:gd name="T76" fmla="*/ 172 w 236"/>
                    <a:gd name="T77" fmla="*/ 160 h 236"/>
                    <a:gd name="T78" fmla="*/ 172 w 236"/>
                    <a:gd name="T79" fmla="*/ 105 h 236"/>
                    <a:gd name="T80" fmla="*/ 152 w 236"/>
                    <a:gd name="T81" fmla="*/ 105 h 236"/>
                    <a:gd name="T82" fmla="*/ 155 w 236"/>
                    <a:gd name="T83" fmla="*/ 118 h 2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236" h="236">
                      <a:moveTo>
                        <a:pt x="118" y="142"/>
                      </a:moveTo>
                      <a:cubicBezTo>
                        <a:pt x="131" y="142"/>
                        <a:pt x="142" y="131"/>
                        <a:pt x="142" y="118"/>
                      </a:cubicBezTo>
                      <a:cubicBezTo>
                        <a:pt x="142" y="113"/>
                        <a:pt x="140" y="108"/>
                        <a:pt x="137" y="105"/>
                      </a:cubicBezTo>
                      <a:cubicBezTo>
                        <a:pt x="133" y="99"/>
                        <a:pt x="126" y="95"/>
                        <a:pt x="118" y="95"/>
                      </a:cubicBezTo>
                      <a:cubicBezTo>
                        <a:pt x="110" y="95"/>
                        <a:pt x="103" y="99"/>
                        <a:pt x="99" y="105"/>
                      </a:cubicBezTo>
                      <a:cubicBezTo>
                        <a:pt x="96" y="108"/>
                        <a:pt x="94" y="113"/>
                        <a:pt x="94" y="118"/>
                      </a:cubicBezTo>
                      <a:cubicBezTo>
                        <a:pt x="94" y="131"/>
                        <a:pt x="105" y="142"/>
                        <a:pt x="118" y="142"/>
                      </a:cubicBezTo>
                      <a:close/>
                      <a:moveTo>
                        <a:pt x="170" y="89"/>
                      </a:moveTo>
                      <a:cubicBezTo>
                        <a:pt x="170" y="70"/>
                        <a:pt x="170" y="70"/>
                        <a:pt x="170" y="70"/>
                      </a:cubicBezTo>
                      <a:cubicBezTo>
                        <a:pt x="170" y="67"/>
                        <a:pt x="170" y="67"/>
                        <a:pt x="170" y="67"/>
                      </a:cubicBezTo>
                      <a:cubicBezTo>
                        <a:pt x="167" y="67"/>
                        <a:pt x="167" y="67"/>
                        <a:pt x="167" y="67"/>
                      </a:cubicBezTo>
                      <a:cubicBezTo>
                        <a:pt x="147" y="67"/>
                        <a:pt x="147" y="67"/>
                        <a:pt x="147" y="67"/>
                      </a:cubicBezTo>
                      <a:cubicBezTo>
                        <a:pt x="147" y="90"/>
                        <a:pt x="147" y="90"/>
                        <a:pt x="147" y="90"/>
                      </a:cubicBezTo>
                      <a:lnTo>
                        <a:pt x="170" y="89"/>
                      </a:lnTo>
                      <a:close/>
                      <a:moveTo>
                        <a:pt x="118" y="0"/>
                      </a:moveTo>
                      <a:cubicBezTo>
                        <a:pt x="53" y="0"/>
                        <a:pt x="0" y="53"/>
                        <a:pt x="0" y="118"/>
                      </a:cubicBezTo>
                      <a:cubicBezTo>
                        <a:pt x="0" y="183"/>
                        <a:pt x="53" y="236"/>
                        <a:pt x="118" y="236"/>
                      </a:cubicBezTo>
                      <a:cubicBezTo>
                        <a:pt x="183" y="236"/>
                        <a:pt x="236" y="183"/>
                        <a:pt x="236" y="118"/>
                      </a:cubicBezTo>
                      <a:cubicBezTo>
                        <a:pt x="236" y="53"/>
                        <a:pt x="183" y="0"/>
                        <a:pt x="118" y="0"/>
                      </a:cubicBezTo>
                      <a:close/>
                      <a:moveTo>
                        <a:pt x="185" y="105"/>
                      </a:moveTo>
                      <a:cubicBezTo>
                        <a:pt x="185" y="160"/>
                        <a:pt x="185" y="160"/>
                        <a:pt x="185" y="160"/>
                      </a:cubicBezTo>
                      <a:cubicBezTo>
                        <a:pt x="185" y="174"/>
                        <a:pt x="173" y="186"/>
                        <a:pt x="159" y="186"/>
                      </a:cubicBezTo>
                      <a:cubicBezTo>
                        <a:pt x="77" y="186"/>
                        <a:pt x="77" y="186"/>
                        <a:pt x="77" y="186"/>
                      </a:cubicBezTo>
                      <a:cubicBezTo>
                        <a:pt x="62" y="186"/>
                        <a:pt x="51" y="174"/>
                        <a:pt x="51" y="160"/>
                      </a:cubicBezTo>
                      <a:cubicBezTo>
                        <a:pt x="51" y="105"/>
                        <a:pt x="51" y="105"/>
                        <a:pt x="51" y="105"/>
                      </a:cubicBezTo>
                      <a:cubicBezTo>
                        <a:pt x="51" y="77"/>
                        <a:pt x="51" y="77"/>
                        <a:pt x="51" y="77"/>
                      </a:cubicBezTo>
                      <a:cubicBezTo>
                        <a:pt x="51" y="63"/>
                        <a:pt x="62" y="51"/>
                        <a:pt x="77" y="51"/>
                      </a:cubicBezTo>
                      <a:cubicBezTo>
                        <a:pt x="159" y="51"/>
                        <a:pt x="159" y="51"/>
                        <a:pt x="159" y="51"/>
                      </a:cubicBezTo>
                      <a:cubicBezTo>
                        <a:pt x="173" y="51"/>
                        <a:pt x="185" y="63"/>
                        <a:pt x="185" y="77"/>
                      </a:cubicBezTo>
                      <a:lnTo>
                        <a:pt x="185" y="105"/>
                      </a:lnTo>
                      <a:close/>
                      <a:moveTo>
                        <a:pt x="155" y="118"/>
                      </a:moveTo>
                      <a:cubicBezTo>
                        <a:pt x="155" y="139"/>
                        <a:pt x="138" y="155"/>
                        <a:pt x="118" y="155"/>
                      </a:cubicBezTo>
                      <a:cubicBezTo>
                        <a:pt x="98" y="155"/>
                        <a:pt x="81" y="139"/>
                        <a:pt x="81" y="118"/>
                      </a:cubicBezTo>
                      <a:cubicBezTo>
                        <a:pt x="81" y="114"/>
                        <a:pt x="82" y="109"/>
                        <a:pt x="84" y="105"/>
                      </a:cubicBezTo>
                      <a:cubicBezTo>
                        <a:pt x="64" y="105"/>
                        <a:pt x="64" y="105"/>
                        <a:pt x="64" y="105"/>
                      </a:cubicBezTo>
                      <a:cubicBezTo>
                        <a:pt x="64" y="160"/>
                        <a:pt x="64" y="160"/>
                        <a:pt x="64" y="160"/>
                      </a:cubicBezTo>
                      <a:cubicBezTo>
                        <a:pt x="64" y="167"/>
                        <a:pt x="70" y="172"/>
                        <a:pt x="77" y="172"/>
                      </a:cubicBezTo>
                      <a:cubicBezTo>
                        <a:pt x="159" y="172"/>
                        <a:pt x="159" y="172"/>
                        <a:pt x="159" y="172"/>
                      </a:cubicBezTo>
                      <a:cubicBezTo>
                        <a:pt x="166" y="172"/>
                        <a:pt x="172" y="167"/>
                        <a:pt x="172" y="160"/>
                      </a:cubicBezTo>
                      <a:cubicBezTo>
                        <a:pt x="172" y="105"/>
                        <a:pt x="172" y="105"/>
                        <a:pt x="172" y="105"/>
                      </a:cubicBezTo>
                      <a:cubicBezTo>
                        <a:pt x="152" y="105"/>
                        <a:pt x="152" y="105"/>
                        <a:pt x="152" y="105"/>
                      </a:cubicBezTo>
                      <a:cubicBezTo>
                        <a:pt x="154" y="109"/>
                        <a:pt x="155" y="114"/>
                        <a:pt x="155" y="11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2" name="Group 42">
                <a:extLst>
                  <a:ext uri="{FF2B5EF4-FFF2-40B4-BE49-F238E27FC236}">
                    <a16:creationId xmlns:a16="http://schemas.microsoft.com/office/drawing/2014/main" xmlns="" id="{5901FCB5-F4B7-4DD0-8013-471E29A19C80}"/>
                  </a:ext>
                </a:extLst>
              </p:cNvPr>
              <p:cNvGrpSpPr/>
              <p:nvPr/>
            </p:nvGrpSpPr>
            <p:grpSpPr>
              <a:xfrm>
                <a:off x="8829110" y="1603885"/>
                <a:ext cx="2397303" cy="864867"/>
                <a:chOff x="8328246" y="2276873"/>
                <a:chExt cx="2198694" cy="864867"/>
              </a:xfrm>
            </p:grpSpPr>
            <p:sp>
              <p:nvSpPr>
                <p:cNvPr id="23" name="TextBox 43">
                  <a:extLst>
                    <a:ext uri="{FF2B5EF4-FFF2-40B4-BE49-F238E27FC236}">
                      <a16:creationId xmlns:a16="http://schemas.microsoft.com/office/drawing/2014/main" xmlns="" id="{1647368C-71C0-40FA-926C-0D8B97CC5A97}"/>
                    </a:ext>
                  </a:extLst>
                </p:cNvPr>
                <p:cNvSpPr txBox="1"/>
                <p:nvPr/>
              </p:nvSpPr>
              <p:spPr>
                <a:xfrm>
                  <a:off x="8328247" y="2276873"/>
                  <a:ext cx="2198693" cy="319534"/>
                </a:xfrm>
                <a:prstGeom prst="rect">
                  <a:avLst/>
                </a:prstGeom>
                <a:noFill/>
              </p:spPr>
              <p:txBody>
                <a:bodyPr wrap="none" lIns="144000" tIns="0" rIns="0" bIns="0" anchor="ctr" anchorCtr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chemeClr val="accent5">
                          <a:lumMod val="100000"/>
                        </a:schemeClr>
                      </a:solidFill>
                    </a:rPr>
                    <a:t>输入标题文本</a:t>
                  </a:r>
                </a:p>
              </p:txBody>
            </p:sp>
            <p:sp>
              <p:nvSpPr>
                <p:cNvPr id="24" name="TextBox 44">
                  <a:extLst>
                    <a:ext uri="{FF2B5EF4-FFF2-40B4-BE49-F238E27FC236}">
                      <a16:creationId xmlns:a16="http://schemas.microsoft.com/office/drawing/2014/main" xmlns="" id="{7B2AA0DE-F945-4D98-B5CC-B653C752A1C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8328246" y="2596407"/>
                  <a:ext cx="2198693" cy="545333"/>
                </a:xfrm>
                <a:prstGeom prst="rect">
                  <a:avLst/>
                </a:prstGeom>
              </p:spPr>
              <p:txBody>
                <a:bodyPr vert="horz" wrap="square" lIns="144000" tIns="0" rIns="0" bIns="0" anchor="t" anchorCtr="0">
                  <a:normAutofit/>
                </a:bodyPr>
                <a:lstStyle/>
                <a:p>
                  <a:pPr algn="l">
                    <a:lnSpc>
                      <a:spcPct val="120000"/>
                    </a:lnSpc>
                  </a:pPr>
                  <a:r>
                    <a:rPr lang="zh-CN" altLang="en-US" sz="1050" dirty="0">
                      <a:solidFill>
                        <a:schemeClr val="dk1">
                          <a:lumMod val="100000"/>
                        </a:schemeClr>
                      </a:solidFill>
                    </a:rPr>
                    <a:t>请替换文字内容复制你的内容到此 </a:t>
                  </a:r>
                  <a:br>
                    <a:rPr lang="zh-CN" altLang="en-US" sz="1050" dirty="0">
                      <a:solidFill>
                        <a:schemeClr val="dk1">
                          <a:lumMod val="100000"/>
                        </a:schemeClr>
                      </a:solidFill>
                    </a:rPr>
                  </a:br>
                  <a:endParaRPr lang="zh-CN" altLang="en-US" sz="1050" dirty="0">
                    <a:solidFill>
                      <a:schemeClr val="dk1">
                        <a:lumMod val="100000"/>
                      </a:schemeClr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564878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>
            <a:extLst>
              <a:ext uri="{FF2B5EF4-FFF2-40B4-BE49-F238E27FC236}">
                <a16:creationId xmlns:a16="http://schemas.microsoft.com/office/drawing/2014/main" xmlns="" id="{98118C78-8309-4633-8A1A-61328F9793FB}"/>
              </a:ext>
            </a:extLst>
          </p:cNvPr>
          <p:cNvSpPr/>
          <p:nvPr/>
        </p:nvSpPr>
        <p:spPr>
          <a:xfrm>
            <a:off x="6096000" y="2879319"/>
            <a:ext cx="3816424" cy="633183"/>
          </a:xfrm>
          <a:prstGeom prst="roundRect">
            <a:avLst>
              <a:gd name="adj" fmla="val 0"/>
            </a:avLst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4000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A7570577-F848-4D1B-BE28-3D1B571D8C71}"/>
              </a:ext>
            </a:extLst>
          </p:cNvPr>
          <p:cNvSpPr/>
          <p:nvPr/>
        </p:nvSpPr>
        <p:spPr>
          <a:xfrm>
            <a:off x="4330420" y="2623550"/>
            <a:ext cx="1553631" cy="14468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802" dirty="0">
                <a:ln w="6350">
                  <a:solidFill>
                    <a:srgbClr val="EFF6FC"/>
                  </a:solidFill>
                </a:ln>
                <a:solidFill>
                  <a:srgbClr val="404040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0 4</a:t>
            </a:r>
            <a:endParaRPr lang="zh-CN" altLang="en-US" sz="8802" dirty="0">
              <a:ln w="6350">
                <a:solidFill>
                  <a:srgbClr val="EFF6FC"/>
                </a:solidFill>
              </a:ln>
              <a:solidFill>
                <a:srgbClr val="404040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B6152117-8E4D-4008-BD1E-F35EB77CBFFB}"/>
              </a:ext>
            </a:extLst>
          </p:cNvPr>
          <p:cNvSpPr/>
          <p:nvPr/>
        </p:nvSpPr>
        <p:spPr>
          <a:xfrm>
            <a:off x="6096000" y="3528903"/>
            <a:ext cx="532885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34"/>
              </a:lnSpc>
              <a:buClr>
                <a:schemeClr val="bg1">
                  <a:lumMod val="85000"/>
                </a:schemeClr>
              </a:buClr>
            </a:pPr>
            <a:r>
              <a:rPr lang="zh-CN" altLang="en-US" sz="16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请替换文字内容，点击添加相关标题文字</a:t>
            </a:r>
            <a:endParaRPr lang="en-US" altLang="zh-CN" sz="16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134"/>
              </a:lnSpc>
              <a:buClr>
                <a:schemeClr val="bg1">
                  <a:lumMod val="85000"/>
                </a:schemeClr>
              </a:buClr>
            </a:pPr>
            <a:r>
              <a:rPr lang="zh-CN" altLang="en-US" sz="16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请替换文字内容，点击添加相关标题文字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5CB2ECF1-BEC8-427E-BAA7-06BC5A92C49C}"/>
              </a:ext>
            </a:extLst>
          </p:cNvPr>
          <p:cNvSpPr/>
          <p:nvPr/>
        </p:nvSpPr>
        <p:spPr>
          <a:xfrm>
            <a:off x="4367275" y="3872074"/>
            <a:ext cx="1553630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67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FOUR</a:t>
            </a:r>
            <a:endParaRPr lang="zh-CN" altLang="en-US" sz="934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5666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1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 tmFilter="0,0; .5, 1; 1, 1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50"/>
                                </p:stCondLst>
                                <p:childTnLst>
                                  <p:par>
                                    <p:cTn id="17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60000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3" grpId="0"/>
          <p:bldP spid="4" grpId="0"/>
          <p:bldP spid="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1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 tmFilter="0,0; .5, 1; 1, 1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50"/>
                                </p:stCondLst>
                                <p:childTnLst>
                                  <p:par>
                                    <p:cTn id="17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3" grpId="0"/>
          <p:bldP spid="4" grpId="0"/>
          <p:bldP spid="5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>
            <a:extLst>
              <a:ext uri="{FF2B5EF4-FFF2-40B4-BE49-F238E27FC236}">
                <a16:creationId xmlns:a16="http://schemas.microsoft.com/office/drawing/2014/main" xmlns="" id="{7E44543A-EAEC-4BD1-86E7-229D73CF0220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1365500" y="1511046"/>
            <a:ext cx="9483028" cy="736253"/>
            <a:chOff x="1463238" y="1592796"/>
            <a:chExt cx="9483028" cy="736253"/>
          </a:xfrm>
        </p:grpSpPr>
        <p:sp>
          <p:nvSpPr>
            <p:cNvPr id="25" name="Freeform: Shape 10">
              <a:extLst>
                <a:ext uri="{FF2B5EF4-FFF2-40B4-BE49-F238E27FC236}">
                  <a16:creationId xmlns:a16="http://schemas.microsoft.com/office/drawing/2014/main" xmlns="" id="{E8C30D70-49B0-479F-AA35-8A24CBA66ADB}"/>
                </a:ext>
              </a:extLst>
            </p:cNvPr>
            <p:cNvSpPr/>
            <p:nvPr/>
          </p:nvSpPr>
          <p:spPr>
            <a:xfrm>
              <a:off x="3410330" y="1592796"/>
              <a:ext cx="1840634" cy="736253"/>
            </a:xfrm>
            <a:custGeom>
              <a:avLst/>
              <a:gdLst>
                <a:gd name="connsiteX0" fmla="*/ 0 w 1840634"/>
                <a:gd name="connsiteY0" fmla="*/ 0 h 736253"/>
                <a:gd name="connsiteX1" fmla="*/ 1472508 w 1840634"/>
                <a:gd name="connsiteY1" fmla="*/ 0 h 736253"/>
                <a:gd name="connsiteX2" fmla="*/ 1840634 w 1840634"/>
                <a:gd name="connsiteY2" fmla="*/ 368127 h 736253"/>
                <a:gd name="connsiteX3" fmla="*/ 1472508 w 1840634"/>
                <a:gd name="connsiteY3" fmla="*/ 736253 h 736253"/>
                <a:gd name="connsiteX4" fmla="*/ 0 w 1840634"/>
                <a:gd name="connsiteY4" fmla="*/ 736253 h 736253"/>
                <a:gd name="connsiteX5" fmla="*/ 368127 w 1840634"/>
                <a:gd name="connsiteY5" fmla="*/ 368127 h 736253"/>
                <a:gd name="connsiteX6" fmla="*/ 0 w 1840634"/>
                <a:gd name="connsiteY6" fmla="*/ 0 h 736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40634" h="736253">
                  <a:moveTo>
                    <a:pt x="0" y="0"/>
                  </a:moveTo>
                  <a:lnTo>
                    <a:pt x="1472508" y="0"/>
                  </a:lnTo>
                  <a:lnTo>
                    <a:pt x="1840634" y="368127"/>
                  </a:lnTo>
                  <a:lnTo>
                    <a:pt x="1472508" y="736253"/>
                  </a:lnTo>
                  <a:lnTo>
                    <a:pt x="0" y="736253"/>
                  </a:lnTo>
                  <a:lnTo>
                    <a:pt x="368127" y="3681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Freeform: Shape 11">
              <a:extLst>
                <a:ext uri="{FF2B5EF4-FFF2-40B4-BE49-F238E27FC236}">
                  <a16:creationId xmlns:a16="http://schemas.microsoft.com/office/drawing/2014/main" xmlns="" id="{E3A05453-0704-48A7-BD13-F52CF60D92F2}"/>
                </a:ext>
              </a:extLst>
            </p:cNvPr>
            <p:cNvSpPr/>
            <p:nvPr/>
          </p:nvSpPr>
          <p:spPr>
            <a:xfrm>
              <a:off x="1463238" y="1715420"/>
              <a:ext cx="2222078" cy="496615"/>
            </a:xfrm>
            <a:custGeom>
              <a:avLst/>
              <a:gdLst>
                <a:gd name="connsiteX0" fmla="*/ 0 w 2222078"/>
                <a:gd name="connsiteY0" fmla="*/ 0 h 496615"/>
                <a:gd name="connsiteX1" fmla="*/ 1973771 w 2222078"/>
                <a:gd name="connsiteY1" fmla="*/ 0 h 496615"/>
                <a:gd name="connsiteX2" fmla="*/ 2222078 w 2222078"/>
                <a:gd name="connsiteY2" fmla="*/ 248308 h 496615"/>
                <a:gd name="connsiteX3" fmla="*/ 1973771 w 2222078"/>
                <a:gd name="connsiteY3" fmla="*/ 496615 h 496615"/>
                <a:gd name="connsiteX4" fmla="*/ 0 w 2222078"/>
                <a:gd name="connsiteY4" fmla="*/ 496615 h 496615"/>
                <a:gd name="connsiteX5" fmla="*/ 248308 w 2222078"/>
                <a:gd name="connsiteY5" fmla="*/ 248308 h 496615"/>
                <a:gd name="connsiteX6" fmla="*/ 0 w 2222078"/>
                <a:gd name="connsiteY6" fmla="*/ 0 h 496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2078" h="496615">
                  <a:moveTo>
                    <a:pt x="0" y="0"/>
                  </a:moveTo>
                  <a:lnTo>
                    <a:pt x="1973771" y="0"/>
                  </a:lnTo>
                  <a:lnTo>
                    <a:pt x="2222078" y="248308"/>
                  </a:lnTo>
                  <a:lnTo>
                    <a:pt x="1973771" y="496615"/>
                  </a:lnTo>
                  <a:lnTo>
                    <a:pt x="0" y="496615"/>
                  </a:lnTo>
                  <a:lnTo>
                    <a:pt x="248308" y="2483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none" lIns="266088" tIns="8890" rIns="248307" bIns="8890" anchor="ctr" anchorCtr="0">
              <a:normAutofit/>
            </a:bodyPr>
            <a:lstStyle/>
            <a:p>
              <a:pPr lvl="0" algn="ctr" defTabSz="62230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dk1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27" name="Freeform: Shape 12">
              <a:extLst>
                <a:ext uri="{FF2B5EF4-FFF2-40B4-BE49-F238E27FC236}">
                  <a16:creationId xmlns:a16="http://schemas.microsoft.com/office/drawing/2014/main" xmlns="" id="{90F11FD7-6D8C-4A3B-9343-A6E34400A09C}"/>
                </a:ext>
              </a:extLst>
            </p:cNvPr>
            <p:cNvSpPr/>
            <p:nvPr/>
          </p:nvSpPr>
          <p:spPr>
            <a:xfrm>
              <a:off x="5051884" y="1658182"/>
              <a:ext cx="5894382" cy="611090"/>
            </a:xfrm>
            <a:custGeom>
              <a:avLst/>
              <a:gdLst>
                <a:gd name="connsiteX0" fmla="*/ 0 w 5894382"/>
                <a:gd name="connsiteY0" fmla="*/ 0 h 611090"/>
                <a:gd name="connsiteX1" fmla="*/ 5588837 w 5894382"/>
                <a:gd name="connsiteY1" fmla="*/ 0 h 611090"/>
                <a:gd name="connsiteX2" fmla="*/ 5894382 w 5894382"/>
                <a:gd name="connsiteY2" fmla="*/ 305545 h 611090"/>
                <a:gd name="connsiteX3" fmla="*/ 5588837 w 5894382"/>
                <a:gd name="connsiteY3" fmla="*/ 611090 h 611090"/>
                <a:gd name="connsiteX4" fmla="*/ 0 w 5894382"/>
                <a:gd name="connsiteY4" fmla="*/ 611090 h 611090"/>
                <a:gd name="connsiteX5" fmla="*/ 305545 w 5894382"/>
                <a:gd name="connsiteY5" fmla="*/ 305545 h 611090"/>
                <a:gd name="connsiteX6" fmla="*/ 0 w 5894382"/>
                <a:gd name="connsiteY6" fmla="*/ 0 h 611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94382" h="611090">
                  <a:moveTo>
                    <a:pt x="0" y="0"/>
                  </a:moveTo>
                  <a:lnTo>
                    <a:pt x="5588837" y="0"/>
                  </a:lnTo>
                  <a:lnTo>
                    <a:pt x="5894382" y="305545"/>
                  </a:lnTo>
                  <a:lnTo>
                    <a:pt x="5588837" y="611090"/>
                  </a:lnTo>
                  <a:lnTo>
                    <a:pt x="0" y="611090"/>
                  </a:lnTo>
                  <a:lnTo>
                    <a:pt x="305545" y="3055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0000" tIns="6985" rIns="305545" bIns="6985" anchor="ctr" anchorCtr="0">
              <a:normAutofit/>
            </a:bodyPr>
            <a:lstStyle/>
            <a:p>
              <a:pPr lvl="0" defTabSz="48895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50" dirty="0">
                  <a:solidFill>
                    <a:schemeClr val="accent1"/>
                  </a:solidFill>
                </a:rPr>
                <a:t>请替换文字内容复制你的内容到此 </a:t>
              </a:r>
              <a:br>
                <a:rPr lang="zh-CN" altLang="en-US" sz="1050" dirty="0">
                  <a:solidFill>
                    <a:schemeClr val="accent1"/>
                  </a:solidFill>
                </a:rPr>
              </a:br>
              <a:r>
                <a:rPr lang="zh-CN" altLang="en-US" sz="1050" dirty="0">
                  <a:solidFill>
                    <a:schemeClr val="accent1"/>
                  </a:solidFill>
                </a:rPr>
                <a:t>如需更改请在（设置形状格式）菜单下（文本选项）中调整</a:t>
              </a:r>
            </a:p>
          </p:txBody>
        </p:sp>
        <p:sp>
          <p:nvSpPr>
            <p:cNvPr id="28" name="Freeform: Shape 4">
              <a:extLst>
                <a:ext uri="{FF2B5EF4-FFF2-40B4-BE49-F238E27FC236}">
                  <a16:creationId xmlns:a16="http://schemas.microsoft.com/office/drawing/2014/main" xmlns="" id="{750F6BED-A708-4C59-89D6-84D3253DD3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3421" y="1851620"/>
              <a:ext cx="240978" cy="256699"/>
            </a:xfrm>
            <a:custGeom>
              <a:avLst/>
              <a:gdLst>
                <a:gd name="T0" fmla="*/ 67 w 376"/>
                <a:gd name="T1" fmla="*/ 3 h 401"/>
                <a:gd name="T2" fmla="*/ 62 w 376"/>
                <a:gd name="T3" fmla="*/ 3 h 401"/>
                <a:gd name="T4" fmla="*/ 0 w 376"/>
                <a:gd name="T5" fmla="*/ 159 h 401"/>
                <a:gd name="T6" fmla="*/ 65 w 376"/>
                <a:gd name="T7" fmla="*/ 223 h 401"/>
                <a:gd name="T8" fmla="*/ 129 w 376"/>
                <a:gd name="T9" fmla="*/ 159 h 401"/>
                <a:gd name="T10" fmla="*/ 67 w 376"/>
                <a:gd name="T11" fmla="*/ 3 h 401"/>
                <a:gd name="T12" fmla="*/ 313 w 376"/>
                <a:gd name="T13" fmla="*/ 3 h 401"/>
                <a:gd name="T14" fmla="*/ 309 w 376"/>
                <a:gd name="T15" fmla="*/ 3 h 401"/>
                <a:gd name="T16" fmla="*/ 246 w 376"/>
                <a:gd name="T17" fmla="*/ 159 h 401"/>
                <a:gd name="T18" fmla="*/ 311 w 376"/>
                <a:gd name="T19" fmla="*/ 223 h 401"/>
                <a:gd name="T20" fmla="*/ 376 w 376"/>
                <a:gd name="T21" fmla="*/ 159 h 401"/>
                <a:gd name="T22" fmla="*/ 313 w 376"/>
                <a:gd name="T23" fmla="*/ 3 h 401"/>
                <a:gd name="T24" fmla="*/ 185 w 376"/>
                <a:gd name="T25" fmla="*/ 180 h 401"/>
                <a:gd name="T26" fmla="*/ 123 w 376"/>
                <a:gd name="T27" fmla="*/ 337 h 401"/>
                <a:gd name="T28" fmla="*/ 188 w 376"/>
                <a:gd name="T29" fmla="*/ 401 h 401"/>
                <a:gd name="T30" fmla="*/ 253 w 376"/>
                <a:gd name="T31" fmla="*/ 337 h 401"/>
                <a:gd name="T32" fmla="*/ 190 w 376"/>
                <a:gd name="T33" fmla="*/ 180 h 401"/>
                <a:gd name="T34" fmla="*/ 185 w 376"/>
                <a:gd name="T35" fmla="*/ 18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6" h="401">
                  <a:moveTo>
                    <a:pt x="67" y="3"/>
                  </a:moveTo>
                  <a:cubicBezTo>
                    <a:pt x="67" y="0"/>
                    <a:pt x="62" y="0"/>
                    <a:pt x="62" y="3"/>
                  </a:cubicBezTo>
                  <a:cubicBezTo>
                    <a:pt x="52" y="85"/>
                    <a:pt x="0" y="102"/>
                    <a:pt x="0" y="159"/>
                  </a:cubicBezTo>
                  <a:cubicBezTo>
                    <a:pt x="0" y="195"/>
                    <a:pt x="29" y="223"/>
                    <a:pt x="65" y="223"/>
                  </a:cubicBezTo>
                  <a:cubicBezTo>
                    <a:pt x="100" y="223"/>
                    <a:pt x="129" y="195"/>
                    <a:pt x="129" y="159"/>
                  </a:cubicBezTo>
                  <a:cubicBezTo>
                    <a:pt x="129" y="102"/>
                    <a:pt x="77" y="85"/>
                    <a:pt x="67" y="3"/>
                  </a:cubicBezTo>
                  <a:close/>
                  <a:moveTo>
                    <a:pt x="313" y="3"/>
                  </a:moveTo>
                  <a:cubicBezTo>
                    <a:pt x="313" y="0"/>
                    <a:pt x="309" y="0"/>
                    <a:pt x="309" y="3"/>
                  </a:cubicBezTo>
                  <a:cubicBezTo>
                    <a:pt x="298" y="85"/>
                    <a:pt x="246" y="102"/>
                    <a:pt x="246" y="159"/>
                  </a:cubicBezTo>
                  <a:cubicBezTo>
                    <a:pt x="246" y="195"/>
                    <a:pt x="276" y="223"/>
                    <a:pt x="311" y="223"/>
                  </a:cubicBezTo>
                  <a:cubicBezTo>
                    <a:pt x="346" y="223"/>
                    <a:pt x="376" y="195"/>
                    <a:pt x="376" y="159"/>
                  </a:cubicBezTo>
                  <a:cubicBezTo>
                    <a:pt x="376" y="102"/>
                    <a:pt x="324" y="85"/>
                    <a:pt x="313" y="3"/>
                  </a:cubicBezTo>
                  <a:close/>
                  <a:moveTo>
                    <a:pt x="185" y="180"/>
                  </a:moveTo>
                  <a:cubicBezTo>
                    <a:pt x="175" y="263"/>
                    <a:pt x="123" y="280"/>
                    <a:pt x="123" y="337"/>
                  </a:cubicBezTo>
                  <a:cubicBezTo>
                    <a:pt x="123" y="372"/>
                    <a:pt x="153" y="401"/>
                    <a:pt x="188" y="401"/>
                  </a:cubicBezTo>
                  <a:cubicBezTo>
                    <a:pt x="223" y="401"/>
                    <a:pt x="253" y="372"/>
                    <a:pt x="253" y="337"/>
                  </a:cubicBezTo>
                  <a:cubicBezTo>
                    <a:pt x="253" y="280"/>
                    <a:pt x="200" y="263"/>
                    <a:pt x="190" y="180"/>
                  </a:cubicBezTo>
                  <a:cubicBezTo>
                    <a:pt x="190" y="178"/>
                    <a:pt x="186" y="178"/>
                    <a:pt x="185" y="18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千图PPT彼岸天：ID 8661124库_组合 9">
            <a:extLst>
              <a:ext uri="{FF2B5EF4-FFF2-40B4-BE49-F238E27FC236}">
                <a16:creationId xmlns:a16="http://schemas.microsoft.com/office/drawing/2014/main" xmlns="" id="{C0F3E9FD-8FDE-4056-A37B-FAD5CA23212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1365500" y="2386838"/>
            <a:ext cx="9483028" cy="736253"/>
            <a:chOff x="1463238" y="2432126"/>
            <a:chExt cx="9483028" cy="736253"/>
          </a:xfrm>
        </p:grpSpPr>
        <p:sp>
          <p:nvSpPr>
            <p:cNvPr id="21" name="Freeform: Shape 13">
              <a:extLst>
                <a:ext uri="{FF2B5EF4-FFF2-40B4-BE49-F238E27FC236}">
                  <a16:creationId xmlns:a16="http://schemas.microsoft.com/office/drawing/2014/main" xmlns="" id="{7ECD4004-8988-40D6-89EC-77A517FA1D4C}"/>
                </a:ext>
              </a:extLst>
            </p:cNvPr>
            <p:cNvSpPr/>
            <p:nvPr/>
          </p:nvSpPr>
          <p:spPr>
            <a:xfrm>
              <a:off x="3410330" y="2432126"/>
              <a:ext cx="1840634" cy="736253"/>
            </a:xfrm>
            <a:custGeom>
              <a:avLst/>
              <a:gdLst>
                <a:gd name="connsiteX0" fmla="*/ 0 w 1840634"/>
                <a:gd name="connsiteY0" fmla="*/ 0 h 736253"/>
                <a:gd name="connsiteX1" fmla="*/ 1472508 w 1840634"/>
                <a:gd name="connsiteY1" fmla="*/ 0 h 736253"/>
                <a:gd name="connsiteX2" fmla="*/ 1840634 w 1840634"/>
                <a:gd name="connsiteY2" fmla="*/ 368127 h 736253"/>
                <a:gd name="connsiteX3" fmla="*/ 1472508 w 1840634"/>
                <a:gd name="connsiteY3" fmla="*/ 736253 h 736253"/>
                <a:gd name="connsiteX4" fmla="*/ 0 w 1840634"/>
                <a:gd name="connsiteY4" fmla="*/ 736253 h 736253"/>
                <a:gd name="connsiteX5" fmla="*/ 368127 w 1840634"/>
                <a:gd name="connsiteY5" fmla="*/ 368127 h 736253"/>
                <a:gd name="connsiteX6" fmla="*/ 0 w 1840634"/>
                <a:gd name="connsiteY6" fmla="*/ 0 h 736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40634" h="736253">
                  <a:moveTo>
                    <a:pt x="0" y="0"/>
                  </a:moveTo>
                  <a:lnTo>
                    <a:pt x="1472508" y="0"/>
                  </a:lnTo>
                  <a:lnTo>
                    <a:pt x="1840634" y="368127"/>
                  </a:lnTo>
                  <a:lnTo>
                    <a:pt x="1472508" y="736253"/>
                  </a:lnTo>
                  <a:lnTo>
                    <a:pt x="0" y="736253"/>
                  </a:lnTo>
                  <a:lnTo>
                    <a:pt x="368127" y="3681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Freeform: Shape 14">
              <a:extLst>
                <a:ext uri="{FF2B5EF4-FFF2-40B4-BE49-F238E27FC236}">
                  <a16:creationId xmlns:a16="http://schemas.microsoft.com/office/drawing/2014/main" xmlns="" id="{1B690E4C-5C5F-45B2-82A1-7EC7797785C3}"/>
                </a:ext>
              </a:extLst>
            </p:cNvPr>
            <p:cNvSpPr/>
            <p:nvPr/>
          </p:nvSpPr>
          <p:spPr>
            <a:xfrm>
              <a:off x="1463238" y="2554749"/>
              <a:ext cx="2222078" cy="496615"/>
            </a:xfrm>
            <a:custGeom>
              <a:avLst/>
              <a:gdLst>
                <a:gd name="connsiteX0" fmla="*/ 0 w 2222078"/>
                <a:gd name="connsiteY0" fmla="*/ 0 h 496615"/>
                <a:gd name="connsiteX1" fmla="*/ 1973771 w 2222078"/>
                <a:gd name="connsiteY1" fmla="*/ 0 h 496615"/>
                <a:gd name="connsiteX2" fmla="*/ 2222078 w 2222078"/>
                <a:gd name="connsiteY2" fmla="*/ 248308 h 496615"/>
                <a:gd name="connsiteX3" fmla="*/ 1973771 w 2222078"/>
                <a:gd name="connsiteY3" fmla="*/ 496615 h 496615"/>
                <a:gd name="connsiteX4" fmla="*/ 0 w 2222078"/>
                <a:gd name="connsiteY4" fmla="*/ 496615 h 496615"/>
                <a:gd name="connsiteX5" fmla="*/ 248308 w 2222078"/>
                <a:gd name="connsiteY5" fmla="*/ 248308 h 496615"/>
                <a:gd name="connsiteX6" fmla="*/ 0 w 2222078"/>
                <a:gd name="connsiteY6" fmla="*/ 0 h 496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2078" h="496615">
                  <a:moveTo>
                    <a:pt x="0" y="0"/>
                  </a:moveTo>
                  <a:lnTo>
                    <a:pt x="1973771" y="0"/>
                  </a:lnTo>
                  <a:lnTo>
                    <a:pt x="2222078" y="248308"/>
                  </a:lnTo>
                  <a:lnTo>
                    <a:pt x="1973771" y="496615"/>
                  </a:lnTo>
                  <a:lnTo>
                    <a:pt x="0" y="496615"/>
                  </a:lnTo>
                  <a:lnTo>
                    <a:pt x="248308" y="2483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none" lIns="266088" tIns="8890" rIns="248307" bIns="8890" anchor="ctr" anchorCtr="0">
              <a:normAutofit/>
            </a:bodyPr>
            <a:lstStyle/>
            <a:p>
              <a:pPr lvl="0" algn="ctr" defTabSz="62230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dk1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23" name="Freeform: Shape 15">
              <a:extLst>
                <a:ext uri="{FF2B5EF4-FFF2-40B4-BE49-F238E27FC236}">
                  <a16:creationId xmlns:a16="http://schemas.microsoft.com/office/drawing/2014/main" xmlns="" id="{67833496-A60E-49E4-9CC8-E719655F96FA}"/>
                </a:ext>
              </a:extLst>
            </p:cNvPr>
            <p:cNvSpPr/>
            <p:nvPr/>
          </p:nvSpPr>
          <p:spPr>
            <a:xfrm>
              <a:off x="5051884" y="2497511"/>
              <a:ext cx="5894382" cy="611090"/>
            </a:xfrm>
            <a:custGeom>
              <a:avLst/>
              <a:gdLst>
                <a:gd name="connsiteX0" fmla="*/ 0 w 5894382"/>
                <a:gd name="connsiteY0" fmla="*/ 0 h 611090"/>
                <a:gd name="connsiteX1" fmla="*/ 5588837 w 5894382"/>
                <a:gd name="connsiteY1" fmla="*/ 0 h 611090"/>
                <a:gd name="connsiteX2" fmla="*/ 5894382 w 5894382"/>
                <a:gd name="connsiteY2" fmla="*/ 305545 h 611090"/>
                <a:gd name="connsiteX3" fmla="*/ 5588837 w 5894382"/>
                <a:gd name="connsiteY3" fmla="*/ 611090 h 611090"/>
                <a:gd name="connsiteX4" fmla="*/ 0 w 5894382"/>
                <a:gd name="connsiteY4" fmla="*/ 611090 h 611090"/>
                <a:gd name="connsiteX5" fmla="*/ 305545 w 5894382"/>
                <a:gd name="connsiteY5" fmla="*/ 305545 h 611090"/>
                <a:gd name="connsiteX6" fmla="*/ 0 w 5894382"/>
                <a:gd name="connsiteY6" fmla="*/ 0 h 611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94382" h="611090">
                  <a:moveTo>
                    <a:pt x="0" y="0"/>
                  </a:moveTo>
                  <a:lnTo>
                    <a:pt x="5588837" y="0"/>
                  </a:lnTo>
                  <a:lnTo>
                    <a:pt x="5894382" y="305545"/>
                  </a:lnTo>
                  <a:lnTo>
                    <a:pt x="5588837" y="611090"/>
                  </a:lnTo>
                  <a:lnTo>
                    <a:pt x="0" y="611090"/>
                  </a:lnTo>
                  <a:lnTo>
                    <a:pt x="305545" y="3055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0000" tIns="6985" rIns="305545" bIns="6985" anchor="ctr" anchorCtr="0">
              <a:normAutofit/>
            </a:bodyPr>
            <a:lstStyle/>
            <a:p>
              <a:pPr lvl="0" defTabSz="48895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50" dirty="0">
                  <a:solidFill>
                    <a:schemeClr val="accent2"/>
                  </a:solidFill>
                </a:rPr>
                <a:t>请替换文字内容复制你的内容到此 </a:t>
              </a:r>
              <a:br>
                <a:rPr lang="zh-CN" altLang="en-US" sz="1050" dirty="0">
                  <a:solidFill>
                    <a:schemeClr val="accent2"/>
                  </a:solidFill>
                </a:rPr>
              </a:br>
              <a:r>
                <a:rPr lang="zh-CN" altLang="en-US" sz="1050" dirty="0">
                  <a:solidFill>
                    <a:schemeClr val="accent2"/>
                  </a:solidFill>
                </a:rPr>
                <a:t>如需更改请在（设置形状格式）菜单下（文本选项）中调整</a:t>
              </a:r>
            </a:p>
          </p:txBody>
        </p:sp>
        <p:sp>
          <p:nvSpPr>
            <p:cNvPr id="24" name="Freeform: Shape 5">
              <a:extLst>
                <a:ext uri="{FF2B5EF4-FFF2-40B4-BE49-F238E27FC236}">
                  <a16:creationId xmlns:a16="http://schemas.microsoft.com/office/drawing/2014/main" xmlns="" id="{4BF5E4BA-877F-4BDC-81EE-30E3F634A6E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1217" y="2654647"/>
              <a:ext cx="310577" cy="310906"/>
            </a:xfrm>
            <a:custGeom>
              <a:avLst/>
              <a:gdLst>
                <a:gd name="T0" fmla="*/ 360 w 400"/>
                <a:gd name="T1" fmla="*/ 184 h 400"/>
                <a:gd name="T2" fmla="*/ 360 w 400"/>
                <a:gd name="T3" fmla="*/ 216 h 400"/>
                <a:gd name="T4" fmla="*/ 400 w 400"/>
                <a:gd name="T5" fmla="*/ 200 h 400"/>
                <a:gd name="T6" fmla="*/ 200 w 400"/>
                <a:gd name="T7" fmla="*/ 90 h 400"/>
                <a:gd name="T8" fmla="*/ 200 w 400"/>
                <a:gd name="T9" fmla="*/ 310 h 400"/>
                <a:gd name="T10" fmla="*/ 200 w 400"/>
                <a:gd name="T11" fmla="*/ 90 h 400"/>
                <a:gd name="T12" fmla="*/ 120 w 400"/>
                <a:gd name="T13" fmla="*/ 200 h 400"/>
                <a:gd name="T14" fmla="*/ 280 w 400"/>
                <a:gd name="T15" fmla="*/ 200 h 400"/>
                <a:gd name="T16" fmla="*/ 59 w 400"/>
                <a:gd name="T17" fmla="*/ 200 h 400"/>
                <a:gd name="T18" fmla="*/ 20 w 400"/>
                <a:gd name="T19" fmla="*/ 184 h 400"/>
                <a:gd name="T20" fmla="*/ 20 w 400"/>
                <a:gd name="T21" fmla="*/ 216 h 400"/>
                <a:gd name="T22" fmla="*/ 59 w 400"/>
                <a:gd name="T23" fmla="*/ 200 h 400"/>
                <a:gd name="T24" fmla="*/ 216 w 400"/>
                <a:gd name="T25" fmla="*/ 40 h 400"/>
                <a:gd name="T26" fmla="*/ 200 w 400"/>
                <a:gd name="T27" fmla="*/ 0 h 400"/>
                <a:gd name="T28" fmla="*/ 184 w 400"/>
                <a:gd name="T29" fmla="*/ 40 h 400"/>
                <a:gd name="T30" fmla="*/ 200 w 400"/>
                <a:gd name="T31" fmla="*/ 340 h 400"/>
                <a:gd name="T32" fmla="*/ 184 w 400"/>
                <a:gd name="T33" fmla="*/ 380 h 400"/>
                <a:gd name="T34" fmla="*/ 216 w 400"/>
                <a:gd name="T35" fmla="*/ 380 h 400"/>
                <a:gd name="T36" fmla="*/ 200 w 400"/>
                <a:gd name="T37" fmla="*/ 340 h 400"/>
                <a:gd name="T38" fmla="*/ 350 w 400"/>
                <a:gd name="T39" fmla="*/ 50 h 400"/>
                <a:gd name="T40" fmla="*/ 310 w 400"/>
                <a:gd name="T41" fmla="*/ 67 h 400"/>
                <a:gd name="T42" fmla="*/ 333 w 400"/>
                <a:gd name="T43" fmla="*/ 89 h 400"/>
                <a:gd name="T44" fmla="*/ 66 w 400"/>
                <a:gd name="T45" fmla="*/ 311 h 400"/>
                <a:gd name="T46" fmla="*/ 50 w 400"/>
                <a:gd name="T47" fmla="*/ 350 h 400"/>
                <a:gd name="T48" fmla="*/ 89 w 400"/>
                <a:gd name="T49" fmla="*/ 333 h 400"/>
                <a:gd name="T50" fmla="*/ 66 w 400"/>
                <a:gd name="T51" fmla="*/ 311 h 400"/>
                <a:gd name="T52" fmla="*/ 50 w 400"/>
                <a:gd name="T53" fmla="*/ 50 h 400"/>
                <a:gd name="T54" fmla="*/ 66 w 400"/>
                <a:gd name="T55" fmla="*/ 89 h 400"/>
                <a:gd name="T56" fmla="*/ 89 w 400"/>
                <a:gd name="T57" fmla="*/ 67 h 400"/>
                <a:gd name="T58" fmla="*/ 310 w 400"/>
                <a:gd name="T59" fmla="*/ 333 h 400"/>
                <a:gd name="T60" fmla="*/ 350 w 400"/>
                <a:gd name="T61" fmla="*/ 350 h 400"/>
                <a:gd name="T62" fmla="*/ 333 w 400"/>
                <a:gd name="T63" fmla="*/ 311 h 400"/>
                <a:gd name="T64" fmla="*/ 310 w 400"/>
                <a:gd name="T65" fmla="*/ 333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00" h="400">
                  <a:moveTo>
                    <a:pt x="380" y="184"/>
                  </a:moveTo>
                  <a:cubicBezTo>
                    <a:pt x="376" y="184"/>
                    <a:pt x="364" y="184"/>
                    <a:pt x="360" y="184"/>
                  </a:cubicBezTo>
                  <a:cubicBezTo>
                    <a:pt x="349" y="184"/>
                    <a:pt x="340" y="191"/>
                    <a:pt x="340" y="200"/>
                  </a:cubicBezTo>
                  <a:cubicBezTo>
                    <a:pt x="340" y="209"/>
                    <a:pt x="349" y="216"/>
                    <a:pt x="360" y="216"/>
                  </a:cubicBezTo>
                  <a:cubicBezTo>
                    <a:pt x="364" y="216"/>
                    <a:pt x="376" y="216"/>
                    <a:pt x="380" y="216"/>
                  </a:cubicBezTo>
                  <a:cubicBezTo>
                    <a:pt x="391" y="216"/>
                    <a:pt x="400" y="209"/>
                    <a:pt x="400" y="200"/>
                  </a:cubicBezTo>
                  <a:cubicBezTo>
                    <a:pt x="400" y="191"/>
                    <a:pt x="391" y="184"/>
                    <a:pt x="380" y="184"/>
                  </a:cubicBezTo>
                  <a:close/>
                  <a:moveTo>
                    <a:pt x="200" y="90"/>
                  </a:moveTo>
                  <a:cubicBezTo>
                    <a:pt x="139" y="90"/>
                    <a:pt x="90" y="139"/>
                    <a:pt x="90" y="200"/>
                  </a:cubicBezTo>
                  <a:cubicBezTo>
                    <a:pt x="90" y="261"/>
                    <a:pt x="139" y="310"/>
                    <a:pt x="200" y="310"/>
                  </a:cubicBezTo>
                  <a:cubicBezTo>
                    <a:pt x="261" y="310"/>
                    <a:pt x="310" y="261"/>
                    <a:pt x="310" y="200"/>
                  </a:cubicBezTo>
                  <a:cubicBezTo>
                    <a:pt x="310" y="139"/>
                    <a:pt x="261" y="90"/>
                    <a:pt x="200" y="90"/>
                  </a:cubicBezTo>
                  <a:close/>
                  <a:moveTo>
                    <a:pt x="200" y="280"/>
                  </a:moveTo>
                  <a:cubicBezTo>
                    <a:pt x="156" y="280"/>
                    <a:pt x="120" y="244"/>
                    <a:pt x="120" y="200"/>
                  </a:cubicBezTo>
                  <a:cubicBezTo>
                    <a:pt x="120" y="156"/>
                    <a:pt x="156" y="120"/>
                    <a:pt x="200" y="120"/>
                  </a:cubicBezTo>
                  <a:cubicBezTo>
                    <a:pt x="244" y="120"/>
                    <a:pt x="280" y="156"/>
                    <a:pt x="280" y="200"/>
                  </a:cubicBezTo>
                  <a:cubicBezTo>
                    <a:pt x="280" y="244"/>
                    <a:pt x="244" y="280"/>
                    <a:pt x="200" y="280"/>
                  </a:cubicBezTo>
                  <a:close/>
                  <a:moveTo>
                    <a:pt x="59" y="200"/>
                  </a:moveTo>
                  <a:cubicBezTo>
                    <a:pt x="59" y="191"/>
                    <a:pt x="51" y="184"/>
                    <a:pt x="40" y="184"/>
                  </a:cubicBezTo>
                  <a:cubicBezTo>
                    <a:pt x="36" y="184"/>
                    <a:pt x="23" y="184"/>
                    <a:pt x="20" y="184"/>
                  </a:cubicBezTo>
                  <a:cubicBezTo>
                    <a:pt x="9" y="184"/>
                    <a:pt x="0" y="191"/>
                    <a:pt x="0" y="200"/>
                  </a:cubicBezTo>
                  <a:cubicBezTo>
                    <a:pt x="0" y="209"/>
                    <a:pt x="9" y="216"/>
                    <a:pt x="20" y="216"/>
                  </a:cubicBezTo>
                  <a:cubicBezTo>
                    <a:pt x="23" y="216"/>
                    <a:pt x="36" y="216"/>
                    <a:pt x="40" y="216"/>
                  </a:cubicBezTo>
                  <a:cubicBezTo>
                    <a:pt x="51" y="216"/>
                    <a:pt x="59" y="209"/>
                    <a:pt x="59" y="200"/>
                  </a:cubicBezTo>
                  <a:close/>
                  <a:moveTo>
                    <a:pt x="200" y="60"/>
                  </a:moveTo>
                  <a:cubicBezTo>
                    <a:pt x="209" y="60"/>
                    <a:pt x="216" y="51"/>
                    <a:pt x="216" y="40"/>
                  </a:cubicBezTo>
                  <a:cubicBezTo>
                    <a:pt x="216" y="36"/>
                    <a:pt x="216" y="24"/>
                    <a:pt x="216" y="20"/>
                  </a:cubicBezTo>
                  <a:cubicBezTo>
                    <a:pt x="216" y="9"/>
                    <a:pt x="209" y="0"/>
                    <a:pt x="200" y="0"/>
                  </a:cubicBezTo>
                  <a:cubicBezTo>
                    <a:pt x="191" y="0"/>
                    <a:pt x="184" y="9"/>
                    <a:pt x="184" y="20"/>
                  </a:cubicBezTo>
                  <a:cubicBezTo>
                    <a:pt x="184" y="24"/>
                    <a:pt x="184" y="36"/>
                    <a:pt x="184" y="40"/>
                  </a:cubicBezTo>
                  <a:cubicBezTo>
                    <a:pt x="184" y="51"/>
                    <a:pt x="191" y="60"/>
                    <a:pt x="200" y="60"/>
                  </a:cubicBezTo>
                  <a:close/>
                  <a:moveTo>
                    <a:pt x="200" y="340"/>
                  </a:moveTo>
                  <a:cubicBezTo>
                    <a:pt x="191" y="340"/>
                    <a:pt x="184" y="349"/>
                    <a:pt x="184" y="360"/>
                  </a:cubicBezTo>
                  <a:cubicBezTo>
                    <a:pt x="184" y="364"/>
                    <a:pt x="184" y="376"/>
                    <a:pt x="184" y="380"/>
                  </a:cubicBezTo>
                  <a:cubicBezTo>
                    <a:pt x="184" y="391"/>
                    <a:pt x="191" y="400"/>
                    <a:pt x="200" y="400"/>
                  </a:cubicBezTo>
                  <a:cubicBezTo>
                    <a:pt x="209" y="400"/>
                    <a:pt x="216" y="391"/>
                    <a:pt x="216" y="380"/>
                  </a:cubicBezTo>
                  <a:cubicBezTo>
                    <a:pt x="216" y="376"/>
                    <a:pt x="216" y="364"/>
                    <a:pt x="216" y="360"/>
                  </a:cubicBezTo>
                  <a:cubicBezTo>
                    <a:pt x="216" y="349"/>
                    <a:pt x="209" y="340"/>
                    <a:pt x="200" y="340"/>
                  </a:cubicBezTo>
                  <a:close/>
                  <a:moveTo>
                    <a:pt x="347" y="75"/>
                  </a:moveTo>
                  <a:cubicBezTo>
                    <a:pt x="355" y="67"/>
                    <a:pt x="356" y="56"/>
                    <a:pt x="350" y="50"/>
                  </a:cubicBezTo>
                  <a:cubicBezTo>
                    <a:pt x="344" y="44"/>
                    <a:pt x="332" y="45"/>
                    <a:pt x="324" y="53"/>
                  </a:cubicBezTo>
                  <a:cubicBezTo>
                    <a:pt x="322" y="55"/>
                    <a:pt x="313" y="64"/>
                    <a:pt x="310" y="67"/>
                  </a:cubicBezTo>
                  <a:cubicBezTo>
                    <a:pt x="303" y="74"/>
                    <a:pt x="301" y="86"/>
                    <a:pt x="308" y="92"/>
                  </a:cubicBezTo>
                  <a:cubicBezTo>
                    <a:pt x="314" y="98"/>
                    <a:pt x="325" y="97"/>
                    <a:pt x="333" y="89"/>
                  </a:cubicBezTo>
                  <a:cubicBezTo>
                    <a:pt x="335" y="87"/>
                    <a:pt x="345" y="77"/>
                    <a:pt x="347" y="75"/>
                  </a:cubicBezTo>
                  <a:close/>
                  <a:moveTo>
                    <a:pt x="66" y="311"/>
                  </a:moveTo>
                  <a:cubicBezTo>
                    <a:pt x="64" y="313"/>
                    <a:pt x="55" y="322"/>
                    <a:pt x="52" y="325"/>
                  </a:cubicBezTo>
                  <a:cubicBezTo>
                    <a:pt x="45" y="332"/>
                    <a:pt x="43" y="344"/>
                    <a:pt x="50" y="350"/>
                  </a:cubicBezTo>
                  <a:cubicBezTo>
                    <a:pt x="56" y="356"/>
                    <a:pt x="67" y="355"/>
                    <a:pt x="75" y="347"/>
                  </a:cubicBezTo>
                  <a:cubicBezTo>
                    <a:pt x="77" y="345"/>
                    <a:pt x="87" y="335"/>
                    <a:pt x="89" y="333"/>
                  </a:cubicBezTo>
                  <a:cubicBezTo>
                    <a:pt x="97" y="325"/>
                    <a:pt x="98" y="314"/>
                    <a:pt x="92" y="308"/>
                  </a:cubicBezTo>
                  <a:cubicBezTo>
                    <a:pt x="86" y="302"/>
                    <a:pt x="74" y="303"/>
                    <a:pt x="66" y="311"/>
                  </a:cubicBezTo>
                  <a:close/>
                  <a:moveTo>
                    <a:pt x="75" y="53"/>
                  </a:moveTo>
                  <a:cubicBezTo>
                    <a:pt x="67" y="45"/>
                    <a:pt x="56" y="44"/>
                    <a:pt x="50" y="50"/>
                  </a:cubicBezTo>
                  <a:cubicBezTo>
                    <a:pt x="43" y="56"/>
                    <a:pt x="45" y="67"/>
                    <a:pt x="52" y="75"/>
                  </a:cubicBezTo>
                  <a:cubicBezTo>
                    <a:pt x="55" y="77"/>
                    <a:pt x="64" y="87"/>
                    <a:pt x="66" y="89"/>
                  </a:cubicBezTo>
                  <a:cubicBezTo>
                    <a:pt x="74" y="97"/>
                    <a:pt x="86" y="98"/>
                    <a:pt x="92" y="92"/>
                  </a:cubicBezTo>
                  <a:cubicBezTo>
                    <a:pt x="98" y="86"/>
                    <a:pt x="97" y="74"/>
                    <a:pt x="89" y="67"/>
                  </a:cubicBezTo>
                  <a:cubicBezTo>
                    <a:pt x="87" y="64"/>
                    <a:pt x="77" y="55"/>
                    <a:pt x="75" y="53"/>
                  </a:cubicBezTo>
                  <a:close/>
                  <a:moveTo>
                    <a:pt x="310" y="333"/>
                  </a:moveTo>
                  <a:cubicBezTo>
                    <a:pt x="313" y="335"/>
                    <a:pt x="322" y="345"/>
                    <a:pt x="324" y="347"/>
                  </a:cubicBezTo>
                  <a:cubicBezTo>
                    <a:pt x="332" y="355"/>
                    <a:pt x="344" y="356"/>
                    <a:pt x="350" y="350"/>
                  </a:cubicBezTo>
                  <a:cubicBezTo>
                    <a:pt x="356" y="344"/>
                    <a:pt x="355" y="332"/>
                    <a:pt x="347" y="325"/>
                  </a:cubicBezTo>
                  <a:cubicBezTo>
                    <a:pt x="345" y="322"/>
                    <a:pt x="335" y="313"/>
                    <a:pt x="333" y="311"/>
                  </a:cubicBezTo>
                  <a:cubicBezTo>
                    <a:pt x="325" y="303"/>
                    <a:pt x="314" y="302"/>
                    <a:pt x="308" y="308"/>
                  </a:cubicBezTo>
                  <a:cubicBezTo>
                    <a:pt x="301" y="314"/>
                    <a:pt x="303" y="325"/>
                    <a:pt x="310" y="3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" name="千图PPT彼岸天：ID 8661124库_组合 26">
            <a:extLst>
              <a:ext uri="{FF2B5EF4-FFF2-40B4-BE49-F238E27FC236}">
                <a16:creationId xmlns:a16="http://schemas.microsoft.com/office/drawing/2014/main" xmlns="" id="{65E9667F-3390-4F06-9503-92F975E320A0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1376866" y="4138422"/>
            <a:ext cx="9460296" cy="736253"/>
            <a:chOff x="1474604" y="4045427"/>
            <a:chExt cx="9460296" cy="736253"/>
          </a:xfrm>
        </p:grpSpPr>
        <p:sp>
          <p:nvSpPr>
            <p:cNvPr id="17" name="Freeform: Shape 19">
              <a:extLst>
                <a:ext uri="{FF2B5EF4-FFF2-40B4-BE49-F238E27FC236}">
                  <a16:creationId xmlns:a16="http://schemas.microsoft.com/office/drawing/2014/main" xmlns="" id="{D7993084-2162-456D-9F16-25A76C9D1F83}"/>
                </a:ext>
              </a:extLst>
            </p:cNvPr>
            <p:cNvSpPr/>
            <p:nvPr/>
          </p:nvSpPr>
          <p:spPr>
            <a:xfrm>
              <a:off x="3410330" y="4045427"/>
              <a:ext cx="1840634" cy="736253"/>
            </a:xfrm>
            <a:custGeom>
              <a:avLst/>
              <a:gdLst>
                <a:gd name="connsiteX0" fmla="*/ 0 w 1840634"/>
                <a:gd name="connsiteY0" fmla="*/ 0 h 736253"/>
                <a:gd name="connsiteX1" fmla="*/ 1472508 w 1840634"/>
                <a:gd name="connsiteY1" fmla="*/ 0 h 736253"/>
                <a:gd name="connsiteX2" fmla="*/ 1840634 w 1840634"/>
                <a:gd name="connsiteY2" fmla="*/ 368127 h 736253"/>
                <a:gd name="connsiteX3" fmla="*/ 1472508 w 1840634"/>
                <a:gd name="connsiteY3" fmla="*/ 736253 h 736253"/>
                <a:gd name="connsiteX4" fmla="*/ 0 w 1840634"/>
                <a:gd name="connsiteY4" fmla="*/ 736253 h 736253"/>
                <a:gd name="connsiteX5" fmla="*/ 368127 w 1840634"/>
                <a:gd name="connsiteY5" fmla="*/ 368127 h 736253"/>
                <a:gd name="connsiteX6" fmla="*/ 0 w 1840634"/>
                <a:gd name="connsiteY6" fmla="*/ 0 h 736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40634" h="736253">
                  <a:moveTo>
                    <a:pt x="0" y="0"/>
                  </a:moveTo>
                  <a:lnTo>
                    <a:pt x="1472508" y="0"/>
                  </a:lnTo>
                  <a:lnTo>
                    <a:pt x="1840634" y="368127"/>
                  </a:lnTo>
                  <a:lnTo>
                    <a:pt x="1472508" y="736253"/>
                  </a:lnTo>
                  <a:lnTo>
                    <a:pt x="0" y="736253"/>
                  </a:lnTo>
                  <a:lnTo>
                    <a:pt x="368127" y="3681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Freeform: Shape 20">
              <a:extLst>
                <a:ext uri="{FF2B5EF4-FFF2-40B4-BE49-F238E27FC236}">
                  <a16:creationId xmlns:a16="http://schemas.microsoft.com/office/drawing/2014/main" xmlns="" id="{C6BD1879-8490-4D1D-A643-5F3101CB1B8E}"/>
                </a:ext>
              </a:extLst>
            </p:cNvPr>
            <p:cNvSpPr/>
            <p:nvPr/>
          </p:nvSpPr>
          <p:spPr>
            <a:xfrm>
              <a:off x="1474604" y="4176607"/>
              <a:ext cx="2222078" cy="496615"/>
            </a:xfrm>
            <a:custGeom>
              <a:avLst/>
              <a:gdLst>
                <a:gd name="connsiteX0" fmla="*/ 0 w 2222078"/>
                <a:gd name="connsiteY0" fmla="*/ 0 h 496615"/>
                <a:gd name="connsiteX1" fmla="*/ 1973771 w 2222078"/>
                <a:gd name="connsiteY1" fmla="*/ 0 h 496615"/>
                <a:gd name="connsiteX2" fmla="*/ 2222078 w 2222078"/>
                <a:gd name="connsiteY2" fmla="*/ 248308 h 496615"/>
                <a:gd name="connsiteX3" fmla="*/ 1973771 w 2222078"/>
                <a:gd name="connsiteY3" fmla="*/ 496615 h 496615"/>
                <a:gd name="connsiteX4" fmla="*/ 0 w 2222078"/>
                <a:gd name="connsiteY4" fmla="*/ 496615 h 496615"/>
                <a:gd name="connsiteX5" fmla="*/ 248308 w 2222078"/>
                <a:gd name="connsiteY5" fmla="*/ 248308 h 496615"/>
                <a:gd name="connsiteX6" fmla="*/ 0 w 2222078"/>
                <a:gd name="connsiteY6" fmla="*/ 0 h 496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2078" h="496615">
                  <a:moveTo>
                    <a:pt x="0" y="0"/>
                  </a:moveTo>
                  <a:lnTo>
                    <a:pt x="1973771" y="0"/>
                  </a:lnTo>
                  <a:lnTo>
                    <a:pt x="2222078" y="248308"/>
                  </a:lnTo>
                  <a:lnTo>
                    <a:pt x="1973771" y="496615"/>
                  </a:lnTo>
                  <a:lnTo>
                    <a:pt x="0" y="496615"/>
                  </a:lnTo>
                  <a:lnTo>
                    <a:pt x="248308" y="2483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9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none" lIns="266088" tIns="8890" rIns="248307" bIns="8890" anchor="ctr" anchorCtr="0">
              <a:normAutofit/>
            </a:bodyPr>
            <a:lstStyle/>
            <a:p>
              <a:pPr lvl="0" algn="ctr" defTabSz="62230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dk1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19" name="Freeform: Shape 21">
              <a:extLst>
                <a:ext uri="{FF2B5EF4-FFF2-40B4-BE49-F238E27FC236}">
                  <a16:creationId xmlns:a16="http://schemas.microsoft.com/office/drawing/2014/main" xmlns="" id="{DCE0FD8B-5BA3-4BDF-A650-0A4599D649B2}"/>
                </a:ext>
              </a:extLst>
            </p:cNvPr>
            <p:cNvSpPr/>
            <p:nvPr/>
          </p:nvSpPr>
          <p:spPr>
            <a:xfrm>
              <a:off x="5040518" y="4119369"/>
              <a:ext cx="5894382" cy="611090"/>
            </a:xfrm>
            <a:custGeom>
              <a:avLst/>
              <a:gdLst>
                <a:gd name="connsiteX0" fmla="*/ 0 w 5894382"/>
                <a:gd name="connsiteY0" fmla="*/ 0 h 611090"/>
                <a:gd name="connsiteX1" fmla="*/ 5588837 w 5894382"/>
                <a:gd name="connsiteY1" fmla="*/ 0 h 611090"/>
                <a:gd name="connsiteX2" fmla="*/ 5894382 w 5894382"/>
                <a:gd name="connsiteY2" fmla="*/ 305545 h 611090"/>
                <a:gd name="connsiteX3" fmla="*/ 5588837 w 5894382"/>
                <a:gd name="connsiteY3" fmla="*/ 611090 h 611090"/>
                <a:gd name="connsiteX4" fmla="*/ 0 w 5894382"/>
                <a:gd name="connsiteY4" fmla="*/ 611090 h 611090"/>
                <a:gd name="connsiteX5" fmla="*/ 305545 w 5894382"/>
                <a:gd name="connsiteY5" fmla="*/ 305545 h 611090"/>
                <a:gd name="connsiteX6" fmla="*/ 0 w 5894382"/>
                <a:gd name="connsiteY6" fmla="*/ 0 h 611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94382" h="611090">
                  <a:moveTo>
                    <a:pt x="0" y="0"/>
                  </a:moveTo>
                  <a:lnTo>
                    <a:pt x="5588837" y="0"/>
                  </a:lnTo>
                  <a:lnTo>
                    <a:pt x="5894382" y="305545"/>
                  </a:lnTo>
                  <a:lnTo>
                    <a:pt x="5588837" y="611090"/>
                  </a:lnTo>
                  <a:lnTo>
                    <a:pt x="0" y="611090"/>
                  </a:lnTo>
                  <a:lnTo>
                    <a:pt x="305545" y="3055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  <a:alpha val="9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0000" tIns="6985" rIns="305545" bIns="6985" anchor="ctr" anchorCtr="0">
              <a:normAutofit/>
            </a:bodyPr>
            <a:lstStyle/>
            <a:p>
              <a:pPr lvl="0" defTabSz="48895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50" dirty="0">
                  <a:solidFill>
                    <a:schemeClr val="accent4"/>
                  </a:solidFill>
                </a:rPr>
                <a:t>请替换文字内容复制你的内容到此 </a:t>
              </a:r>
              <a:br>
                <a:rPr lang="zh-CN" altLang="en-US" sz="1050" dirty="0">
                  <a:solidFill>
                    <a:schemeClr val="accent4"/>
                  </a:solidFill>
                </a:rPr>
              </a:br>
              <a:r>
                <a:rPr lang="zh-CN" altLang="en-US" sz="1050" dirty="0">
                  <a:solidFill>
                    <a:schemeClr val="accent4"/>
                  </a:solidFill>
                </a:rPr>
                <a:t>如需更改请在（设置形状格式）菜单下（文本选项）中调整</a:t>
              </a:r>
            </a:p>
          </p:txBody>
        </p:sp>
        <p:sp>
          <p:nvSpPr>
            <p:cNvPr id="20" name="Freeform: Shape 6">
              <a:extLst>
                <a:ext uri="{FF2B5EF4-FFF2-40B4-BE49-F238E27FC236}">
                  <a16:creationId xmlns:a16="http://schemas.microsoft.com/office/drawing/2014/main" xmlns="" id="{121069F3-AD6C-4909-8094-9506EA3DC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5758" y="4277626"/>
              <a:ext cx="264573" cy="265408"/>
            </a:xfrm>
            <a:custGeom>
              <a:avLst/>
              <a:gdLst>
                <a:gd name="T0" fmla="*/ 390 w 403"/>
                <a:gd name="T1" fmla="*/ 150 h 404"/>
                <a:gd name="T2" fmla="*/ 241 w 403"/>
                <a:gd name="T3" fmla="*/ 110 h 404"/>
                <a:gd name="T4" fmla="*/ 215 w 403"/>
                <a:gd name="T5" fmla="*/ 13 h 404"/>
                <a:gd name="T6" fmla="*/ 195 w 403"/>
                <a:gd name="T7" fmla="*/ 2 h 404"/>
                <a:gd name="T8" fmla="*/ 14 w 403"/>
                <a:gd name="T9" fmla="*/ 51 h 404"/>
                <a:gd name="T10" fmla="*/ 2 w 403"/>
                <a:gd name="T11" fmla="*/ 70 h 404"/>
                <a:gd name="T12" fmla="*/ 67 w 403"/>
                <a:gd name="T13" fmla="*/ 311 h 404"/>
                <a:gd name="T14" fmla="*/ 86 w 403"/>
                <a:gd name="T15" fmla="*/ 322 h 404"/>
                <a:gd name="T16" fmla="*/ 159 w 403"/>
                <a:gd name="T17" fmla="*/ 302 h 404"/>
                <a:gd name="T18" fmla="*/ 149 w 403"/>
                <a:gd name="T19" fmla="*/ 339 h 404"/>
                <a:gd name="T20" fmla="*/ 160 w 403"/>
                <a:gd name="T21" fmla="*/ 358 h 404"/>
                <a:gd name="T22" fmla="*/ 322 w 403"/>
                <a:gd name="T23" fmla="*/ 401 h 404"/>
                <a:gd name="T24" fmla="*/ 342 w 403"/>
                <a:gd name="T25" fmla="*/ 391 h 404"/>
                <a:gd name="T26" fmla="*/ 401 w 403"/>
                <a:gd name="T27" fmla="*/ 169 h 404"/>
                <a:gd name="T28" fmla="*/ 390 w 403"/>
                <a:gd name="T29" fmla="*/ 150 h 404"/>
                <a:gd name="T30" fmla="*/ 34 w 403"/>
                <a:gd name="T31" fmla="*/ 75 h 404"/>
                <a:gd name="T32" fmla="*/ 191 w 403"/>
                <a:gd name="T33" fmla="*/ 33 h 404"/>
                <a:gd name="T34" fmla="*/ 249 w 403"/>
                <a:gd name="T35" fmla="*/ 249 h 404"/>
                <a:gd name="T36" fmla="*/ 92 w 403"/>
                <a:gd name="T37" fmla="*/ 291 h 404"/>
                <a:gd name="T38" fmla="*/ 34 w 403"/>
                <a:gd name="T39" fmla="*/ 75 h 404"/>
                <a:gd name="T40" fmla="*/ 315 w 403"/>
                <a:gd name="T41" fmla="*/ 371 h 404"/>
                <a:gd name="T42" fmla="*/ 179 w 403"/>
                <a:gd name="T43" fmla="*/ 334 h 404"/>
                <a:gd name="T44" fmla="*/ 190 w 403"/>
                <a:gd name="T45" fmla="*/ 294 h 404"/>
                <a:gd name="T46" fmla="*/ 268 w 403"/>
                <a:gd name="T47" fmla="*/ 273 h 404"/>
                <a:gd name="T48" fmla="*/ 279 w 403"/>
                <a:gd name="T49" fmla="*/ 254 h 404"/>
                <a:gd name="T50" fmla="*/ 249 w 403"/>
                <a:gd name="T51" fmla="*/ 142 h 404"/>
                <a:gd name="T52" fmla="*/ 368 w 403"/>
                <a:gd name="T53" fmla="*/ 174 h 404"/>
                <a:gd name="T54" fmla="*/ 315 w 403"/>
                <a:gd name="T55" fmla="*/ 37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03" h="404">
                  <a:moveTo>
                    <a:pt x="390" y="150"/>
                  </a:moveTo>
                  <a:cubicBezTo>
                    <a:pt x="241" y="110"/>
                    <a:pt x="241" y="110"/>
                    <a:pt x="241" y="110"/>
                  </a:cubicBezTo>
                  <a:cubicBezTo>
                    <a:pt x="215" y="13"/>
                    <a:pt x="215" y="13"/>
                    <a:pt x="215" y="13"/>
                  </a:cubicBezTo>
                  <a:cubicBezTo>
                    <a:pt x="213" y="5"/>
                    <a:pt x="204" y="0"/>
                    <a:pt x="195" y="2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5" y="53"/>
                    <a:pt x="0" y="62"/>
                    <a:pt x="2" y="70"/>
                  </a:cubicBezTo>
                  <a:cubicBezTo>
                    <a:pt x="67" y="311"/>
                    <a:pt x="67" y="311"/>
                    <a:pt x="67" y="311"/>
                  </a:cubicBezTo>
                  <a:cubicBezTo>
                    <a:pt x="69" y="319"/>
                    <a:pt x="78" y="324"/>
                    <a:pt x="86" y="322"/>
                  </a:cubicBezTo>
                  <a:cubicBezTo>
                    <a:pt x="159" y="302"/>
                    <a:pt x="159" y="302"/>
                    <a:pt x="159" y="302"/>
                  </a:cubicBezTo>
                  <a:cubicBezTo>
                    <a:pt x="149" y="339"/>
                    <a:pt x="149" y="339"/>
                    <a:pt x="149" y="339"/>
                  </a:cubicBezTo>
                  <a:cubicBezTo>
                    <a:pt x="147" y="347"/>
                    <a:pt x="152" y="356"/>
                    <a:pt x="160" y="358"/>
                  </a:cubicBezTo>
                  <a:cubicBezTo>
                    <a:pt x="322" y="401"/>
                    <a:pt x="322" y="401"/>
                    <a:pt x="322" y="401"/>
                  </a:cubicBezTo>
                  <a:cubicBezTo>
                    <a:pt x="331" y="404"/>
                    <a:pt x="340" y="399"/>
                    <a:pt x="342" y="391"/>
                  </a:cubicBezTo>
                  <a:cubicBezTo>
                    <a:pt x="401" y="169"/>
                    <a:pt x="401" y="169"/>
                    <a:pt x="401" y="169"/>
                  </a:cubicBezTo>
                  <a:cubicBezTo>
                    <a:pt x="403" y="161"/>
                    <a:pt x="398" y="152"/>
                    <a:pt x="390" y="150"/>
                  </a:cubicBezTo>
                  <a:close/>
                  <a:moveTo>
                    <a:pt x="34" y="75"/>
                  </a:moveTo>
                  <a:cubicBezTo>
                    <a:pt x="191" y="33"/>
                    <a:pt x="191" y="33"/>
                    <a:pt x="191" y="33"/>
                  </a:cubicBezTo>
                  <a:cubicBezTo>
                    <a:pt x="249" y="249"/>
                    <a:pt x="249" y="249"/>
                    <a:pt x="249" y="249"/>
                  </a:cubicBezTo>
                  <a:cubicBezTo>
                    <a:pt x="92" y="291"/>
                    <a:pt x="92" y="291"/>
                    <a:pt x="92" y="291"/>
                  </a:cubicBezTo>
                  <a:lnTo>
                    <a:pt x="34" y="75"/>
                  </a:lnTo>
                  <a:close/>
                  <a:moveTo>
                    <a:pt x="315" y="371"/>
                  </a:moveTo>
                  <a:cubicBezTo>
                    <a:pt x="179" y="334"/>
                    <a:pt x="179" y="334"/>
                    <a:pt x="179" y="334"/>
                  </a:cubicBezTo>
                  <a:cubicBezTo>
                    <a:pt x="190" y="294"/>
                    <a:pt x="190" y="294"/>
                    <a:pt x="190" y="294"/>
                  </a:cubicBezTo>
                  <a:cubicBezTo>
                    <a:pt x="268" y="273"/>
                    <a:pt x="268" y="273"/>
                    <a:pt x="268" y="273"/>
                  </a:cubicBezTo>
                  <a:cubicBezTo>
                    <a:pt x="276" y="271"/>
                    <a:pt x="282" y="262"/>
                    <a:pt x="279" y="254"/>
                  </a:cubicBezTo>
                  <a:cubicBezTo>
                    <a:pt x="249" y="142"/>
                    <a:pt x="249" y="142"/>
                    <a:pt x="249" y="142"/>
                  </a:cubicBezTo>
                  <a:cubicBezTo>
                    <a:pt x="368" y="174"/>
                    <a:pt x="368" y="174"/>
                    <a:pt x="368" y="174"/>
                  </a:cubicBezTo>
                  <a:lnTo>
                    <a:pt x="315" y="3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7" name="千图PPT彼岸天：ID 8661124库_组合 27">
            <a:extLst>
              <a:ext uri="{FF2B5EF4-FFF2-40B4-BE49-F238E27FC236}">
                <a16:creationId xmlns:a16="http://schemas.microsoft.com/office/drawing/2014/main" xmlns="" id="{5B946C80-B7A7-4622-9F14-773602DBB091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1376866" y="5014215"/>
            <a:ext cx="9448929" cy="736253"/>
            <a:chOff x="1474604" y="4850676"/>
            <a:chExt cx="9448929" cy="736253"/>
          </a:xfrm>
        </p:grpSpPr>
        <p:sp>
          <p:nvSpPr>
            <p:cNvPr id="13" name="Freeform: Shape 22">
              <a:extLst>
                <a:ext uri="{FF2B5EF4-FFF2-40B4-BE49-F238E27FC236}">
                  <a16:creationId xmlns:a16="http://schemas.microsoft.com/office/drawing/2014/main" xmlns="" id="{E4E6B05C-CBA7-4ADA-B508-29E8E8276182}"/>
                </a:ext>
              </a:extLst>
            </p:cNvPr>
            <p:cNvSpPr/>
            <p:nvPr/>
          </p:nvSpPr>
          <p:spPr>
            <a:xfrm>
              <a:off x="3410330" y="4850676"/>
              <a:ext cx="1840634" cy="736253"/>
            </a:xfrm>
            <a:custGeom>
              <a:avLst/>
              <a:gdLst>
                <a:gd name="connsiteX0" fmla="*/ 0 w 1840634"/>
                <a:gd name="connsiteY0" fmla="*/ 0 h 736253"/>
                <a:gd name="connsiteX1" fmla="*/ 1472508 w 1840634"/>
                <a:gd name="connsiteY1" fmla="*/ 0 h 736253"/>
                <a:gd name="connsiteX2" fmla="*/ 1840634 w 1840634"/>
                <a:gd name="connsiteY2" fmla="*/ 368127 h 736253"/>
                <a:gd name="connsiteX3" fmla="*/ 1472508 w 1840634"/>
                <a:gd name="connsiteY3" fmla="*/ 736253 h 736253"/>
                <a:gd name="connsiteX4" fmla="*/ 0 w 1840634"/>
                <a:gd name="connsiteY4" fmla="*/ 736253 h 736253"/>
                <a:gd name="connsiteX5" fmla="*/ 368127 w 1840634"/>
                <a:gd name="connsiteY5" fmla="*/ 368127 h 736253"/>
                <a:gd name="connsiteX6" fmla="*/ 0 w 1840634"/>
                <a:gd name="connsiteY6" fmla="*/ 0 h 736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40634" h="736253">
                  <a:moveTo>
                    <a:pt x="0" y="0"/>
                  </a:moveTo>
                  <a:lnTo>
                    <a:pt x="1472508" y="0"/>
                  </a:lnTo>
                  <a:lnTo>
                    <a:pt x="1840634" y="368127"/>
                  </a:lnTo>
                  <a:lnTo>
                    <a:pt x="1472508" y="736253"/>
                  </a:lnTo>
                  <a:lnTo>
                    <a:pt x="0" y="736253"/>
                  </a:lnTo>
                  <a:lnTo>
                    <a:pt x="368127" y="3681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Freeform: Shape 23">
              <a:extLst>
                <a:ext uri="{FF2B5EF4-FFF2-40B4-BE49-F238E27FC236}">
                  <a16:creationId xmlns:a16="http://schemas.microsoft.com/office/drawing/2014/main" xmlns="" id="{EDB2A3E0-9968-4ED0-862B-8BAF0B88AD9C}"/>
                </a:ext>
              </a:extLst>
            </p:cNvPr>
            <p:cNvSpPr/>
            <p:nvPr/>
          </p:nvSpPr>
          <p:spPr>
            <a:xfrm>
              <a:off x="1474604" y="4981856"/>
              <a:ext cx="2222078" cy="496615"/>
            </a:xfrm>
            <a:custGeom>
              <a:avLst/>
              <a:gdLst>
                <a:gd name="connsiteX0" fmla="*/ 0 w 2222078"/>
                <a:gd name="connsiteY0" fmla="*/ 0 h 496615"/>
                <a:gd name="connsiteX1" fmla="*/ 1973771 w 2222078"/>
                <a:gd name="connsiteY1" fmla="*/ 0 h 496615"/>
                <a:gd name="connsiteX2" fmla="*/ 2222078 w 2222078"/>
                <a:gd name="connsiteY2" fmla="*/ 248308 h 496615"/>
                <a:gd name="connsiteX3" fmla="*/ 1973771 w 2222078"/>
                <a:gd name="connsiteY3" fmla="*/ 496615 h 496615"/>
                <a:gd name="connsiteX4" fmla="*/ 0 w 2222078"/>
                <a:gd name="connsiteY4" fmla="*/ 496615 h 496615"/>
                <a:gd name="connsiteX5" fmla="*/ 248308 w 2222078"/>
                <a:gd name="connsiteY5" fmla="*/ 248308 h 496615"/>
                <a:gd name="connsiteX6" fmla="*/ 0 w 2222078"/>
                <a:gd name="connsiteY6" fmla="*/ 0 h 496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2078" h="496615">
                  <a:moveTo>
                    <a:pt x="0" y="0"/>
                  </a:moveTo>
                  <a:lnTo>
                    <a:pt x="1973771" y="0"/>
                  </a:lnTo>
                  <a:lnTo>
                    <a:pt x="2222078" y="248308"/>
                  </a:lnTo>
                  <a:lnTo>
                    <a:pt x="1973771" y="496615"/>
                  </a:lnTo>
                  <a:lnTo>
                    <a:pt x="0" y="496615"/>
                  </a:lnTo>
                  <a:lnTo>
                    <a:pt x="248308" y="2483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  <a:alpha val="9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none" lIns="266088" tIns="8890" rIns="248307" bIns="8890" anchor="ctr" anchorCtr="0">
              <a:normAutofit/>
            </a:bodyPr>
            <a:lstStyle/>
            <a:p>
              <a:pPr lvl="0" algn="ctr" defTabSz="62230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dk1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15" name="Freeform: Shape 24">
              <a:extLst>
                <a:ext uri="{FF2B5EF4-FFF2-40B4-BE49-F238E27FC236}">
                  <a16:creationId xmlns:a16="http://schemas.microsoft.com/office/drawing/2014/main" xmlns="" id="{FCBC47AA-30B2-44BC-9854-614FDA688E9C}"/>
                </a:ext>
              </a:extLst>
            </p:cNvPr>
            <p:cNvSpPr/>
            <p:nvPr/>
          </p:nvSpPr>
          <p:spPr>
            <a:xfrm>
              <a:off x="5029151" y="4924618"/>
              <a:ext cx="5894382" cy="611090"/>
            </a:xfrm>
            <a:custGeom>
              <a:avLst/>
              <a:gdLst>
                <a:gd name="connsiteX0" fmla="*/ 0 w 5894382"/>
                <a:gd name="connsiteY0" fmla="*/ 0 h 611090"/>
                <a:gd name="connsiteX1" fmla="*/ 5588837 w 5894382"/>
                <a:gd name="connsiteY1" fmla="*/ 0 h 611090"/>
                <a:gd name="connsiteX2" fmla="*/ 5894382 w 5894382"/>
                <a:gd name="connsiteY2" fmla="*/ 305545 h 611090"/>
                <a:gd name="connsiteX3" fmla="*/ 5588837 w 5894382"/>
                <a:gd name="connsiteY3" fmla="*/ 611090 h 611090"/>
                <a:gd name="connsiteX4" fmla="*/ 0 w 5894382"/>
                <a:gd name="connsiteY4" fmla="*/ 611090 h 611090"/>
                <a:gd name="connsiteX5" fmla="*/ 305545 w 5894382"/>
                <a:gd name="connsiteY5" fmla="*/ 305545 h 611090"/>
                <a:gd name="connsiteX6" fmla="*/ 0 w 5894382"/>
                <a:gd name="connsiteY6" fmla="*/ 0 h 611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94382" h="611090">
                  <a:moveTo>
                    <a:pt x="0" y="0"/>
                  </a:moveTo>
                  <a:lnTo>
                    <a:pt x="5588837" y="0"/>
                  </a:lnTo>
                  <a:lnTo>
                    <a:pt x="5894382" y="305545"/>
                  </a:lnTo>
                  <a:lnTo>
                    <a:pt x="5588837" y="611090"/>
                  </a:lnTo>
                  <a:lnTo>
                    <a:pt x="0" y="611090"/>
                  </a:lnTo>
                  <a:lnTo>
                    <a:pt x="305545" y="3055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  <a:alpha val="9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6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0000" tIns="6985" rIns="305545" bIns="6985" anchor="ctr" anchorCtr="0">
              <a:normAutofit/>
            </a:bodyPr>
            <a:lstStyle/>
            <a:p>
              <a:pPr lvl="0" defTabSz="48895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50" dirty="0">
                  <a:solidFill>
                    <a:schemeClr val="accent5"/>
                  </a:solidFill>
                </a:rPr>
                <a:t>请替换文字内容复制你的内容到此 </a:t>
              </a:r>
              <a:br>
                <a:rPr lang="zh-CN" altLang="en-US" sz="1050" dirty="0">
                  <a:solidFill>
                    <a:schemeClr val="accent5"/>
                  </a:solidFill>
                </a:rPr>
              </a:br>
              <a:r>
                <a:rPr lang="zh-CN" altLang="en-US" sz="1050" dirty="0">
                  <a:solidFill>
                    <a:schemeClr val="accent5"/>
                  </a:solidFill>
                </a:rPr>
                <a:t>如需更改请在（设置形状格式）菜单下（文本选项）中调整</a:t>
              </a:r>
            </a:p>
          </p:txBody>
        </p:sp>
        <p:sp>
          <p:nvSpPr>
            <p:cNvPr id="16" name="Freeform: Shape 7">
              <a:extLst>
                <a:ext uri="{FF2B5EF4-FFF2-40B4-BE49-F238E27FC236}">
                  <a16:creationId xmlns:a16="http://schemas.microsoft.com/office/drawing/2014/main" xmlns="" id="{BF95418E-8779-437D-B37D-32A853038A3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3421" y="5114591"/>
              <a:ext cx="217797" cy="225877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" name="千图PPT彼岸天：ID 8661124库_组合 25">
            <a:extLst>
              <a:ext uri="{FF2B5EF4-FFF2-40B4-BE49-F238E27FC236}">
                <a16:creationId xmlns:a16="http://schemas.microsoft.com/office/drawing/2014/main" xmlns="" id="{FFFC089B-52BC-453A-A773-A55D355A0BE6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1376866" y="3262630"/>
            <a:ext cx="9460296" cy="736253"/>
            <a:chOff x="1474604" y="3240179"/>
            <a:chExt cx="9460296" cy="736253"/>
          </a:xfrm>
        </p:grpSpPr>
        <p:sp>
          <p:nvSpPr>
            <p:cNvPr id="9" name="Freeform: Shape 16">
              <a:extLst>
                <a:ext uri="{FF2B5EF4-FFF2-40B4-BE49-F238E27FC236}">
                  <a16:creationId xmlns:a16="http://schemas.microsoft.com/office/drawing/2014/main" xmlns="" id="{C9F2E286-814F-4432-91E2-328BFF302555}"/>
                </a:ext>
              </a:extLst>
            </p:cNvPr>
            <p:cNvSpPr/>
            <p:nvPr/>
          </p:nvSpPr>
          <p:spPr>
            <a:xfrm>
              <a:off x="3410330" y="3240179"/>
              <a:ext cx="1840634" cy="736253"/>
            </a:xfrm>
            <a:custGeom>
              <a:avLst/>
              <a:gdLst>
                <a:gd name="connsiteX0" fmla="*/ 0 w 1840634"/>
                <a:gd name="connsiteY0" fmla="*/ 0 h 736253"/>
                <a:gd name="connsiteX1" fmla="*/ 1472508 w 1840634"/>
                <a:gd name="connsiteY1" fmla="*/ 0 h 736253"/>
                <a:gd name="connsiteX2" fmla="*/ 1840634 w 1840634"/>
                <a:gd name="connsiteY2" fmla="*/ 368127 h 736253"/>
                <a:gd name="connsiteX3" fmla="*/ 1472508 w 1840634"/>
                <a:gd name="connsiteY3" fmla="*/ 736253 h 736253"/>
                <a:gd name="connsiteX4" fmla="*/ 0 w 1840634"/>
                <a:gd name="connsiteY4" fmla="*/ 736253 h 736253"/>
                <a:gd name="connsiteX5" fmla="*/ 368127 w 1840634"/>
                <a:gd name="connsiteY5" fmla="*/ 368127 h 736253"/>
                <a:gd name="connsiteX6" fmla="*/ 0 w 1840634"/>
                <a:gd name="connsiteY6" fmla="*/ 0 h 736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40634" h="736253">
                  <a:moveTo>
                    <a:pt x="0" y="0"/>
                  </a:moveTo>
                  <a:lnTo>
                    <a:pt x="1472508" y="0"/>
                  </a:lnTo>
                  <a:lnTo>
                    <a:pt x="1840634" y="368127"/>
                  </a:lnTo>
                  <a:lnTo>
                    <a:pt x="1472508" y="736253"/>
                  </a:lnTo>
                  <a:lnTo>
                    <a:pt x="0" y="736253"/>
                  </a:lnTo>
                  <a:lnTo>
                    <a:pt x="368127" y="3681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Freeform: Shape 17">
              <a:extLst>
                <a:ext uri="{FF2B5EF4-FFF2-40B4-BE49-F238E27FC236}">
                  <a16:creationId xmlns:a16="http://schemas.microsoft.com/office/drawing/2014/main" xmlns="" id="{3F44A192-1D7B-4231-9255-2F52F387F575}"/>
                </a:ext>
              </a:extLst>
            </p:cNvPr>
            <p:cNvSpPr/>
            <p:nvPr/>
          </p:nvSpPr>
          <p:spPr>
            <a:xfrm>
              <a:off x="1474604" y="3359998"/>
              <a:ext cx="2222078" cy="496615"/>
            </a:xfrm>
            <a:custGeom>
              <a:avLst/>
              <a:gdLst>
                <a:gd name="connsiteX0" fmla="*/ 0 w 2222078"/>
                <a:gd name="connsiteY0" fmla="*/ 0 h 496615"/>
                <a:gd name="connsiteX1" fmla="*/ 1973771 w 2222078"/>
                <a:gd name="connsiteY1" fmla="*/ 0 h 496615"/>
                <a:gd name="connsiteX2" fmla="*/ 2222078 w 2222078"/>
                <a:gd name="connsiteY2" fmla="*/ 248308 h 496615"/>
                <a:gd name="connsiteX3" fmla="*/ 1973771 w 2222078"/>
                <a:gd name="connsiteY3" fmla="*/ 496615 h 496615"/>
                <a:gd name="connsiteX4" fmla="*/ 0 w 2222078"/>
                <a:gd name="connsiteY4" fmla="*/ 496615 h 496615"/>
                <a:gd name="connsiteX5" fmla="*/ 248308 w 2222078"/>
                <a:gd name="connsiteY5" fmla="*/ 248308 h 496615"/>
                <a:gd name="connsiteX6" fmla="*/ 0 w 2222078"/>
                <a:gd name="connsiteY6" fmla="*/ 0 h 496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2078" h="496615">
                  <a:moveTo>
                    <a:pt x="0" y="0"/>
                  </a:moveTo>
                  <a:lnTo>
                    <a:pt x="1973771" y="0"/>
                  </a:lnTo>
                  <a:lnTo>
                    <a:pt x="2222078" y="248308"/>
                  </a:lnTo>
                  <a:lnTo>
                    <a:pt x="1973771" y="496615"/>
                  </a:lnTo>
                  <a:lnTo>
                    <a:pt x="0" y="496615"/>
                  </a:lnTo>
                  <a:lnTo>
                    <a:pt x="248308" y="2483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6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none" lIns="266088" tIns="8890" rIns="248307" bIns="8890" anchor="ctr" anchorCtr="0">
              <a:normAutofit/>
            </a:bodyPr>
            <a:lstStyle/>
            <a:p>
              <a:pPr lvl="0" algn="ctr" defTabSz="62230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dk1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11" name="Freeform: Shape 18">
              <a:extLst>
                <a:ext uri="{FF2B5EF4-FFF2-40B4-BE49-F238E27FC236}">
                  <a16:creationId xmlns:a16="http://schemas.microsoft.com/office/drawing/2014/main" xmlns="" id="{EBF97804-17FE-4984-BEB5-EDFD47B71713}"/>
                </a:ext>
              </a:extLst>
            </p:cNvPr>
            <p:cNvSpPr/>
            <p:nvPr/>
          </p:nvSpPr>
          <p:spPr>
            <a:xfrm>
              <a:off x="5040518" y="3302760"/>
              <a:ext cx="5894382" cy="611090"/>
            </a:xfrm>
            <a:custGeom>
              <a:avLst/>
              <a:gdLst>
                <a:gd name="connsiteX0" fmla="*/ 0 w 5894382"/>
                <a:gd name="connsiteY0" fmla="*/ 0 h 611090"/>
                <a:gd name="connsiteX1" fmla="*/ 5588837 w 5894382"/>
                <a:gd name="connsiteY1" fmla="*/ 0 h 611090"/>
                <a:gd name="connsiteX2" fmla="*/ 5894382 w 5894382"/>
                <a:gd name="connsiteY2" fmla="*/ 305545 h 611090"/>
                <a:gd name="connsiteX3" fmla="*/ 5588837 w 5894382"/>
                <a:gd name="connsiteY3" fmla="*/ 611090 h 611090"/>
                <a:gd name="connsiteX4" fmla="*/ 0 w 5894382"/>
                <a:gd name="connsiteY4" fmla="*/ 611090 h 611090"/>
                <a:gd name="connsiteX5" fmla="*/ 305545 w 5894382"/>
                <a:gd name="connsiteY5" fmla="*/ 305545 h 611090"/>
                <a:gd name="connsiteX6" fmla="*/ 0 w 5894382"/>
                <a:gd name="connsiteY6" fmla="*/ 0 h 611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94382" h="611090">
                  <a:moveTo>
                    <a:pt x="0" y="0"/>
                  </a:moveTo>
                  <a:lnTo>
                    <a:pt x="5588837" y="0"/>
                  </a:lnTo>
                  <a:lnTo>
                    <a:pt x="5894382" y="305545"/>
                  </a:lnTo>
                  <a:lnTo>
                    <a:pt x="5588837" y="611090"/>
                  </a:lnTo>
                  <a:lnTo>
                    <a:pt x="0" y="611090"/>
                  </a:lnTo>
                  <a:lnTo>
                    <a:pt x="305545" y="3055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0000" tIns="6985" rIns="305545" bIns="6985" anchor="ctr" anchorCtr="0">
              <a:normAutofit/>
            </a:bodyPr>
            <a:lstStyle/>
            <a:p>
              <a:pPr lvl="0" defTabSz="48895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50" dirty="0">
                  <a:solidFill>
                    <a:schemeClr val="accent3"/>
                  </a:solidFill>
                </a:rPr>
                <a:t>请替换文字内容复制你的内容到此 </a:t>
              </a:r>
              <a:br>
                <a:rPr lang="zh-CN" altLang="en-US" sz="1050" dirty="0">
                  <a:solidFill>
                    <a:schemeClr val="accent3"/>
                  </a:solidFill>
                </a:rPr>
              </a:br>
              <a:r>
                <a:rPr lang="zh-CN" altLang="en-US" sz="1050" dirty="0">
                  <a:solidFill>
                    <a:schemeClr val="accent3"/>
                  </a:solidFill>
                </a:rPr>
                <a:t>如需更改请在（设置形状格式）菜单下（文本选项）中调整</a:t>
              </a:r>
            </a:p>
          </p:txBody>
        </p:sp>
        <p:sp>
          <p:nvSpPr>
            <p:cNvPr id="12" name="Freeform: Shape 8">
              <a:extLst>
                <a:ext uri="{FF2B5EF4-FFF2-40B4-BE49-F238E27FC236}">
                  <a16:creationId xmlns:a16="http://schemas.microsoft.com/office/drawing/2014/main" xmlns="" id="{173436FF-056E-4D3F-B7B8-F224BCC1717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191129" y="3511441"/>
              <a:ext cx="247631" cy="248213"/>
            </a:xfrm>
            <a:custGeom>
              <a:avLst/>
              <a:gdLst>
                <a:gd name="T0" fmla="*/ 136 w 360"/>
                <a:gd name="T1" fmla="*/ 226 h 361"/>
                <a:gd name="T2" fmla="*/ 56 w 360"/>
                <a:gd name="T3" fmla="*/ 194 h 361"/>
                <a:gd name="T4" fmla="*/ 56 w 360"/>
                <a:gd name="T5" fmla="*/ 221 h 361"/>
                <a:gd name="T6" fmla="*/ 136 w 360"/>
                <a:gd name="T7" fmla="*/ 253 h 361"/>
                <a:gd name="T8" fmla="*/ 136 w 360"/>
                <a:gd name="T9" fmla="*/ 226 h 361"/>
                <a:gd name="T10" fmla="*/ 136 w 360"/>
                <a:gd name="T11" fmla="*/ 143 h 361"/>
                <a:gd name="T12" fmla="*/ 56 w 360"/>
                <a:gd name="T13" fmla="*/ 111 h 361"/>
                <a:gd name="T14" fmla="*/ 56 w 360"/>
                <a:gd name="T15" fmla="*/ 138 h 361"/>
                <a:gd name="T16" fmla="*/ 136 w 360"/>
                <a:gd name="T17" fmla="*/ 170 h 361"/>
                <a:gd name="T18" fmla="*/ 136 w 360"/>
                <a:gd name="T19" fmla="*/ 143 h 361"/>
                <a:gd name="T20" fmla="*/ 351 w 360"/>
                <a:gd name="T21" fmla="*/ 4 h 361"/>
                <a:gd name="T22" fmla="*/ 332 w 360"/>
                <a:gd name="T23" fmla="*/ 2 h 361"/>
                <a:gd name="T24" fmla="*/ 180 w 360"/>
                <a:gd name="T25" fmla="*/ 63 h 361"/>
                <a:gd name="T26" fmla="*/ 27 w 360"/>
                <a:gd name="T27" fmla="*/ 2 h 361"/>
                <a:gd name="T28" fmla="*/ 8 w 360"/>
                <a:gd name="T29" fmla="*/ 4 h 361"/>
                <a:gd name="T30" fmla="*/ 0 w 360"/>
                <a:gd name="T31" fmla="*/ 21 h 361"/>
                <a:gd name="T32" fmla="*/ 0 w 360"/>
                <a:gd name="T33" fmla="*/ 277 h 361"/>
                <a:gd name="T34" fmla="*/ 12 w 360"/>
                <a:gd name="T35" fmla="*/ 295 h 361"/>
                <a:gd name="T36" fmla="*/ 172 w 360"/>
                <a:gd name="T37" fmla="*/ 359 h 361"/>
                <a:gd name="T38" fmla="*/ 176 w 360"/>
                <a:gd name="T39" fmla="*/ 361 h 361"/>
                <a:gd name="T40" fmla="*/ 180 w 360"/>
                <a:gd name="T41" fmla="*/ 361 h 361"/>
                <a:gd name="T42" fmla="*/ 184 w 360"/>
                <a:gd name="T43" fmla="*/ 361 h 361"/>
                <a:gd name="T44" fmla="*/ 187 w 360"/>
                <a:gd name="T45" fmla="*/ 359 h 361"/>
                <a:gd name="T46" fmla="*/ 347 w 360"/>
                <a:gd name="T47" fmla="*/ 295 h 361"/>
                <a:gd name="T48" fmla="*/ 360 w 360"/>
                <a:gd name="T49" fmla="*/ 277 h 361"/>
                <a:gd name="T50" fmla="*/ 360 w 360"/>
                <a:gd name="T51" fmla="*/ 21 h 361"/>
                <a:gd name="T52" fmla="*/ 351 w 360"/>
                <a:gd name="T53" fmla="*/ 4 h 361"/>
                <a:gd name="T54" fmla="*/ 160 w 360"/>
                <a:gd name="T55" fmla="*/ 320 h 361"/>
                <a:gd name="T56" fmla="*/ 32 w 360"/>
                <a:gd name="T57" fmla="*/ 269 h 361"/>
                <a:gd name="T58" fmla="*/ 32 w 360"/>
                <a:gd name="T59" fmla="*/ 45 h 361"/>
                <a:gd name="T60" fmla="*/ 160 w 360"/>
                <a:gd name="T61" fmla="*/ 96 h 361"/>
                <a:gd name="T62" fmla="*/ 160 w 360"/>
                <a:gd name="T63" fmla="*/ 320 h 361"/>
                <a:gd name="T64" fmla="*/ 328 w 360"/>
                <a:gd name="T65" fmla="*/ 269 h 361"/>
                <a:gd name="T66" fmla="*/ 200 w 360"/>
                <a:gd name="T67" fmla="*/ 320 h 361"/>
                <a:gd name="T68" fmla="*/ 200 w 360"/>
                <a:gd name="T69" fmla="*/ 96 h 361"/>
                <a:gd name="T70" fmla="*/ 328 w 360"/>
                <a:gd name="T71" fmla="*/ 45 h 361"/>
                <a:gd name="T72" fmla="*/ 328 w 360"/>
                <a:gd name="T73" fmla="*/ 269 h 361"/>
                <a:gd name="T74" fmla="*/ 304 w 360"/>
                <a:gd name="T75" fmla="*/ 194 h 361"/>
                <a:gd name="T76" fmla="*/ 224 w 360"/>
                <a:gd name="T77" fmla="*/ 226 h 361"/>
                <a:gd name="T78" fmla="*/ 224 w 360"/>
                <a:gd name="T79" fmla="*/ 253 h 361"/>
                <a:gd name="T80" fmla="*/ 304 w 360"/>
                <a:gd name="T81" fmla="*/ 221 h 361"/>
                <a:gd name="T82" fmla="*/ 304 w 360"/>
                <a:gd name="T83" fmla="*/ 194 h 361"/>
                <a:gd name="T84" fmla="*/ 304 w 360"/>
                <a:gd name="T85" fmla="*/ 111 h 361"/>
                <a:gd name="T86" fmla="*/ 224 w 360"/>
                <a:gd name="T87" fmla="*/ 143 h 361"/>
                <a:gd name="T88" fmla="*/ 224 w 360"/>
                <a:gd name="T89" fmla="*/ 170 h 361"/>
                <a:gd name="T90" fmla="*/ 304 w 360"/>
                <a:gd name="T91" fmla="*/ 138 h 361"/>
                <a:gd name="T92" fmla="*/ 304 w 360"/>
                <a:gd name="T93" fmla="*/ 11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60" h="361">
                  <a:moveTo>
                    <a:pt x="136" y="226"/>
                  </a:moveTo>
                  <a:cubicBezTo>
                    <a:pt x="56" y="194"/>
                    <a:pt x="56" y="194"/>
                    <a:pt x="56" y="194"/>
                  </a:cubicBezTo>
                  <a:cubicBezTo>
                    <a:pt x="56" y="221"/>
                    <a:pt x="56" y="221"/>
                    <a:pt x="56" y="221"/>
                  </a:cubicBezTo>
                  <a:cubicBezTo>
                    <a:pt x="136" y="253"/>
                    <a:pt x="136" y="253"/>
                    <a:pt x="136" y="253"/>
                  </a:cubicBezTo>
                  <a:lnTo>
                    <a:pt x="136" y="226"/>
                  </a:lnTo>
                  <a:close/>
                  <a:moveTo>
                    <a:pt x="136" y="143"/>
                  </a:moveTo>
                  <a:cubicBezTo>
                    <a:pt x="56" y="111"/>
                    <a:pt x="56" y="111"/>
                    <a:pt x="56" y="111"/>
                  </a:cubicBezTo>
                  <a:cubicBezTo>
                    <a:pt x="56" y="138"/>
                    <a:pt x="56" y="138"/>
                    <a:pt x="56" y="138"/>
                  </a:cubicBezTo>
                  <a:cubicBezTo>
                    <a:pt x="136" y="170"/>
                    <a:pt x="136" y="170"/>
                    <a:pt x="136" y="170"/>
                  </a:cubicBezTo>
                  <a:lnTo>
                    <a:pt x="136" y="143"/>
                  </a:lnTo>
                  <a:close/>
                  <a:moveTo>
                    <a:pt x="351" y="4"/>
                  </a:moveTo>
                  <a:cubicBezTo>
                    <a:pt x="345" y="1"/>
                    <a:pt x="338" y="0"/>
                    <a:pt x="332" y="2"/>
                  </a:cubicBezTo>
                  <a:cubicBezTo>
                    <a:pt x="180" y="63"/>
                    <a:pt x="180" y="63"/>
                    <a:pt x="180" y="63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1" y="0"/>
                    <a:pt x="14" y="1"/>
                    <a:pt x="8" y="4"/>
                  </a:cubicBezTo>
                  <a:cubicBezTo>
                    <a:pt x="3" y="8"/>
                    <a:pt x="0" y="14"/>
                    <a:pt x="0" y="21"/>
                  </a:cubicBezTo>
                  <a:cubicBezTo>
                    <a:pt x="0" y="277"/>
                    <a:pt x="0" y="277"/>
                    <a:pt x="0" y="277"/>
                  </a:cubicBezTo>
                  <a:cubicBezTo>
                    <a:pt x="0" y="285"/>
                    <a:pt x="5" y="292"/>
                    <a:pt x="12" y="295"/>
                  </a:cubicBezTo>
                  <a:cubicBezTo>
                    <a:pt x="172" y="359"/>
                    <a:pt x="172" y="359"/>
                    <a:pt x="172" y="359"/>
                  </a:cubicBezTo>
                  <a:cubicBezTo>
                    <a:pt x="172" y="359"/>
                    <a:pt x="175" y="360"/>
                    <a:pt x="176" y="361"/>
                  </a:cubicBezTo>
                  <a:cubicBezTo>
                    <a:pt x="177" y="361"/>
                    <a:pt x="178" y="361"/>
                    <a:pt x="180" y="361"/>
                  </a:cubicBezTo>
                  <a:cubicBezTo>
                    <a:pt x="181" y="361"/>
                    <a:pt x="182" y="361"/>
                    <a:pt x="184" y="361"/>
                  </a:cubicBezTo>
                  <a:cubicBezTo>
                    <a:pt x="184" y="360"/>
                    <a:pt x="187" y="359"/>
                    <a:pt x="187" y="359"/>
                  </a:cubicBezTo>
                  <a:cubicBezTo>
                    <a:pt x="347" y="295"/>
                    <a:pt x="347" y="295"/>
                    <a:pt x="347" y="295"/>
                  </a:cubicBezTo>
                  <a:cubicBezTo>
                    <a:pt x="355" y="292"/>
                    <a:pt x="360" y="285"/>
                    <a:pt x="360" y="277"/>
                  </a:cubicBezTo>
                  <a:cubicBezTo>
                    <a:pt x="360" y="21"/>
                    <a:pt x="360" y="21"/>
                    <a:pt x="360" y="21"/>
                  </a:cubicBezTo>
                  <a:cubicBezTo>
                    <a:pt x="360" y="14"/>
                    <a:pt x="356" y="8"/>
                    <a:pt x="351" y="4"/>
                  </a:cubicBezTo>
                  <a:close/>
                  <a:moveTo>
                    <a:pt x="160" y="320"/>
                  </a:moveTo>
                  <a:cubicBezTo>
                    <a:pt x="32" y="269"/>
                    <a:pt x="32" y="269"/>
                    <a:pt x="32" y="269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160" y="96"/>
                    <a:pt x="160" y="96"/>
                    <a:pt x="160" y="96"/>
                  </a:cubicBezTo>
                  <a:lnTo>
                    <a:pt x="160" y="320"/>
                  </a:lnTo>
                  <a:close/>
                  <a:moveTo>
                    <a:pt x="328" y="269"/>
                  </a:moveTo>
                  <a:cubicBezTo>
                    <a:pt x="200" y="320"/>
                    <a:pt x="200" y="320"/>
                    <a:pt x="200" y="320"/>
                  </a:cubicBezTo>
                  <a:cubicBezTo>
                    <a:pt x="200" y="96"/>
                    <a:pt x="200" y="96"/>
                    <a:pt x="200" y="96"/>
                  </a:cubicBezTo>
                  <a:cubicBezTo>
                    <a:pt x="328" y="45"/>
                    <a:pt x="328" y="45"/>
                    <a:pt x="328" y="45"/>
                  </a:cubicBezTo>
                  <a:lnTo>
                    <a:pt x="328" y="269"/>
                  </a:lnTo>
                  <a:close/>
                  <a:moveTo>
                    <a:pt x="304" y="194"/>
                  </a:moveTo>
                  <a:cubicBezTo>
                    <a:pt x="224" y="226"/>
                    <a:pt x="224" y="226"/>
                    <a:pt x="224" y="226"/>
                  </a:cubicBezTo>
                  <a:cubicBezTo>
                    <a:pt x="224" y="253"/>
                    <a:pt x="224" y="253"/>
                    <a:pt x="224" y="253"/>
                  </a:cubicBezTo>
                  <a:cubicBezTo>
                    <a:pt x="304" y="221"/>
                    <a:pt x="304" y="221"/>
                    <a:pt x="304" y="221"/>
                  </a:cubicBezTo>
                  <a:lnTo>
                    <a:pt x="304" y="194"/>
                  </a:lnTo>
                  <a:close/>
                  <a:moveTo>
                    <a:pt x="304" y="111"/>
                  </a:moveTo>
                  <a:cubicBezTo>
                    <a:pt x="224" y="143"/>
                    <a:pt x="224" y="143"/>
                    <a:pt x="224" y="143"/>
                  </a:cubicBezTo>
                  <a:cubicBezTo>
                    <a:pt x="224" y="170"/>
                    <a:pt x="224" y="170"/>
                    <a:pt x="224" y="170"/>
                  </a:cubicBezTo>
                  <a:cubicBezTo>
                    <a:pt x="304" y="138"/>
                    <a:pt x="304" y="138"/>
                    <a:pt x="304" y="138"/>
                  </a:cubicBezTo>
                  <a:lnTo>
                    <a:pt x="304" y="1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08387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1">
            <a:extLst>
              <a:ext uri="{FF2B5EF4-FFF2-40B4-BE49-F238E27FC236}">
                <a16:creationId xmlns:a16="http://schemas.microsoft.com/office/drawing/2014/main" xmlns="" id="{ABB19E3E-8901-492C-B87D-6A93D2B37609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1343472" y="1664804"/>
            <a:ext cx="4556280" cy="3664351"/>
            <a:chOff x="6195350" y="1790700"/>
            <a:chExt cx="5068999" cy="4076700"/>
          </a:xfrm>
        </p:grpSpPr>
        <p:sp>
          <p:nvSpPr>
            <p:cNvPr id="26" name="Rectangle 2">
              <a:extLst>
                <a:ext uri="{FF2B5EF4-FFF2-40B4-BE49-F238E27FC236}">
                  <a16:creationId xmlns:a16="http://schemas.microsoft.com/office/drawing/2014/main" xmlns="" id="{348D9581-9899-48E8-82E9-736B9998CB42}"/>
                </a:ext>
              </a:extLst>
            </p:cNvPr>
            <p:cNvSpPr/>
            <p:nvPr/>
          </p:nvSpPr>
          <p:spPr>
            <a:xfrm>
              <a:off x="6195350" y="2950359"/>
              <a:ext cx="969264" cy="291704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t">
              <a:normAutofit/>
            </a:bodyPr>
            <a:lstStyle/>
            <a:p>
              <a:pPr algn="ctr"/>
              <a:r>
                <a:rPr lang="zh-CN" altLang="en-US">
                  <a:solidFill>
                    <a:schemeClr val="bg2"/>
                  </a:solidFill>
                </a:rPr>
                <a:t/>
              </a:r>
              <a:br>
                <a:rPr lang="zh-CN" altLang="en-US">
                  <a:solidFill>
                    <a:schemeClr val="bg2"/>
                  </a:solidFill>
                </a:rPr>
              </a:br>
              <a:r>
                <a:rPr lang="en-US" altLang="zh-CN">
                  <a:solidFill>
                    <a:schemeClr val="bg2"/>
                  </a:solidFill>
                </a:rPr>
                <a:t>65%</a:t>
              </a:r>
              <a:br>
                <a:rPr lang="en-US" altLang="zh-CN">
                  <a:solidFill>
                    <a:schemeClr val="bg2"/>
                  </a:solidFill>
                </a:rPr>
              </a:br>
              <a:r>
                <a:rPr lang="zh-CN" altLang="en-US">
                  <a:solidFill>
                    <a:schemeClr val="bg2"/>
                  </a:solidFill>
                </a:rPr>
                <a:t>关键词</a:t>
              </a:r>
            </a:p>
          </p:txBody>
        </p:sp>
        <p:sp>
          <p:nvSpPr>
            <p:cNvPr id="27" name="Rectangle 3">
              <a:extLst>
                <a:ext uri="{FF2B5EF4-FFF2-40B4-BE49-F238E27FC236}">
                  <a16:creationId xmlns:a16="http://schemas.microsoft.com/office/drawing/2014/main" xmlns="" id="{EAE7253D-4D6E-4B4E-B0ED-DB8256EB6600}"/>
                </a:ext>
              </a:extLst>
            </p:cNvPr>
            <p:cNvSpPr/>
            <p:nvPr/>
          </p:nvSpPr>
          <p:spPr>
            <a:xfrm>
              <a:off x="7220284" y="1790700"/>
              <a:ext cx="969264" cy="4076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t">
              <a:normAutofit/>
            </a:bodyPr>
            <a:lstStyle/>
            <a:p>
              <a:pPr algn="ctr"/>
              <a:r>
                <a:rPr lang="zh-CN" altLang="en-US">
                  <a:solidFill>
                    <a:schemeClr val="bg2"/>
                  </a:solidFill>
                </a:rPr>
                <a:t/>
              </a:r>
              <a:br>
                <a:rPr lang="zh-CN" altLang="en-US">
                  <a:solidFill>
                    <a:schemeClr val="bg2"/>
                  </a:solidFill>
                </a:rPr>
              </a:br>
              <a:r>
                <a:rPr lang="en-US" altLang="zh-CN">
                  <a:solidFill>
                    <a:schemeClr val="bg2"/>
                  </a:solidFill>
                </a:rPr>
                <a:t>80%</a:t>
              </a:r>
              <a:br>
                <a:rPr lang="en-US" altLang="zh-CN">
                  <a:solidFill>
                    <a:schemeClr val="bg2"/>
                  </a:solidFill>
                </a:rPr>
              </a:br>
              <a:r>
                <a:rPr lang="zh-CN" altLang="en-US">
                  <a:solidFill>
                    <a:schemeClr val="bg2"/>
                  </a:solidFill>
                </a:rPr>
                <a:t>关键词</a:t>
              </a:r>
            </a:p>
          </p:txBody>
        </p:sp>
        <p:sp>
          <p:nvSpPr>
            <p:cNvPr id="28" name="Rectangle 4">
              <a:extLst>
                <a:ext uri="{FF2B5EF4-FFF2-40B4-BE49-F238E27FC236}">
                  <a16:creationId xmlns:a16="http://schemas.microsoft.com/office/drawing/2014/main" xmlns="" id="{2A62BA0C-9AC4-4997-BC82-04291F89F94C}"/>
                </a:ext>
              </a:extLst>
            </p:cNvPr>
            <p:cNvSpPr/>
            <p:nvPr/>
          </p:nvSpPr>
          <p:spPr>
            <a:xfrm>
              <a:off x="8245218" y="3949871"/>
              <a:ext cx="969264" cy="191752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t">
              <a:normAutofit/>
            </a:bodyPr>
            <a:lstStyle/>
            <a:p>
              <a:pPr algn="ctr"/>
              <a:r>
                <a:rPr lang="zh-CN" altLang="en-US">
                  <a:solidFill>
                    <a:schemeClr val="bg2"/>
                  </a:solidFill>
                </a:rPr>
                <a:t/>
              </a:r>
              <a:br>
                <a:rPr lang="zh-CN" altLang="en-US">
                  <a:solidFill>
                    <a:schemeClr val="bg2"/>
                  </a:solidFill>
                </a:rPr>
              </a:br>
              <a:r>
                <a:rPr lang="en-US" altLang="zh-CN">
                  <a:solidFill>
                    <a:schemeClr val="bg2"/>
                  </a:solidFill>
                </a:rPr>
                <a:t>30%</a:t>
              </a:r>
              <a:br>
                <a:rPr lang="en-US" altLang="zh-CN">
                  <a:solidFill>
                    <a:schemeClr val="bg2"/>
                  </a:solidFill>
                </a:rPr>
              </a:br>
              <a:r>
                <a:rPr lang="zh-CN" altLang="en-US">
                  <a:solidFill>
                    <a:schemeClr val="bg2"/>
                  </a:solidFill>
                </a:rPr>
                <a:t>关键词</a:t>
              </a:r>
            </a:p>
          </p:txBody>
        </p:sp>
        <p:sp>
          <p:nvSpPr>
            <p:cNvPr id="29" name="Rectangle 5">
              <a:extLst>
                <a:ext uri="{FF2B5EF4-FFF2-40B4-BE49-F238E27FC236}">
                  <a16:creationId xmlns:a16="http://schemas.microsoft.com/office/drawing/2014/main" xmlns="" id="{53FEC202-984D-4EF6-B7B3-6A3FC85A8B1A}"/>
                </a:ext>
              </a:extLst>
            </p:cNvPr>
            <p:cNvSpPr/>
            <p:nvPr/>
          </p:nvSpPr>
          <p:spPr>
            <a:xfrm>
              <a:off x="10295085" y="2637614"/>
              <a:ext cx="969264" cy="3229786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t">
              <a:normAutofit/>
            </a:bodyPr>
            <a:lstStyle/>
            <a:p>
              <a:pPr algn="ctr"/>
              <a:r>
                <a:rPr lang="zh-CN" altLang="en-US">
                  <a:solidFill>
                    <a:schemeClr val="bg2"/>
                  </a:solidFill>
                </a:rPr>
                <a:t/>
              </a:r>
              <a:br>
                <a:rPr lang="zh-CN" altLang="en-US">
                  <a:solidFill>
                    <a:schemeClr val="bg2"/>
                  </a:solidFill>
                </a:rPr>
              </a:br>
              <a:r>
                <a:rPr lang="en-US" altLang="zh-CN">
                  <a:solidFill>
                    <a:schemeClr val="bg2"/>
                  </a:solidFill>
                </a:rPr>
                <a:t>70%</a:t>
              </a:r>
              <a:br>
                <a:rPr lang="en-US" altLang="zh-CN">
                  <a:solidFill>
                    <a:schemeClr val="bg2"/>
                  </a:solidFill>
                </a:rPr>
              </a:br>
              <a:r>
                <a:rPr lang="zh-CN" altLang="en-US">
                  <a:solidFill>
                    <a:schemeClr val="bg2"/>
                  </a:solidFill>
                </a:rPr>
                <a:t>关键词</a:t>
              </a:r>
            </a:p>
          </p:txBody>
        </p:sp>
        <p:sp>
          <p:nvSpPr>
            <p:cNvPr id="30" name="Rectangle 6">
              <a:extLst>
                <a:ext uri="{FF2B5EF4-FFF2-40B4-BE49-F238E27FC236}">
                  <a16:creationId xmlns:a16="http://schemas.microsoft.com/office/drawing/2014/main" xmlns="" id="{F1208811-765E-4553-A215-3E001F020DFE}"/>
                </a:ext>
              </a:extLst>
            </p:cNvPr>
            <p:cNvSpPr/>
            <p:nvPr/>
          </p:nvSpPr>
          <p:spPr>
            <a:xfrm>
              <a:off x="9270152" y="3247967"/>
              <a:ext cx="969264" cy="261943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t">
              <a:normAutofit/>
            </a:bodyPr>
            <a:lstStyle/>
            <a:p>
              <a:pPr algn="ctr"/>
              <a:r>
                <a:rPr lang="zh-CN" altLang="en-US">
                  <a:solidFill>
                    <a:schemeClr val="bg2"/>
                  </a:solidFill>
                </a:rPr>
                <a:t/>
              </a:r>
              <a:br>
                <a:rPr lang="zh-CN" altLang="en-US">
                  <a:solidFill>
                    <a:schemeClr val="bg2"/>
                  </a:solidFill>
                </a:rPr>
              </a:br>
              <a:r>
                <a:rPr lang="en-US" altLang="zh-CN">
                  <a:solidFill>
                    <a:schemeClr val="bg2"/>
                  </a:solidFill>
                </a:rPr>
                <a:t>60%</a:t>
              </a:r>
              <a:br>
                <a:rPr lang="en-US" altLang="zh-CN">
                  <a:solidFill>
                    <a:schemeClr val="bg2"/>
                  </a:solidFill>
                </a:rPr>
              </a:br>
              <a:r>
                <a:rPr lang="zh-CN" altLang="en-US">
                  <a:solidFill>
                    <a:schemeClr val="bg2"/>
                  </a:solidFill>
                </a:rPr>
                <a:t>关键词</a:t>
              </a:r>
            </a:p>
          </p:txBody>
        </p:sp>
        <p:sp>
          <p:nvSpPr>
            <p:cNvPr id="31" name="Freeform: Shape 7">
              <a:extLst>
                <a:ext uri="{FF2B5EF4-FFF2-40B4-BE49-F238E27FC236}">
                  <a16:creationId xmlns:a16="http://schemas.microsoft.com/office/drawing/2014/main" xmlns="" id="{13862DA2-59AE-4022-83F2-420092C56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7430" y="5537005"/>
              <a:ext cx="245104" cy="219748"/>
            </a:xfrm>
            <a:custGeom>
              <a:avLst/>
              <a:gdLst>
                <a:gd name="T0" fmla="*/ 116 w 400"/>
                <a:gd name="T1" fmla="*/ 224 h 360"/>
                <a:gd name="T2" fmla="*/ 116 w 400"/>
                <a:gd name="T3" fmla="*/ 100 h 360"/>
                <a:gd name="T4" fmla="*/ 40 w 400"/>
                <a:gd name="T5" fmla="*/ 100 h 360"/>
                <a:gd name="T6" fmla="*/ 0 w 400"/>
                <a:gd name="T7" fmla="*/ 140 h 360"/>
                <a:gd name="T8" fmla="*/ 0 w 400"/>
                <a:gd name="T9" fmla="*/ 260 h 360"/>
                <a:gd name="T10" fmla="*/ 40 w 400"/>
                <a:gd name="T11" fmla="*/ 300 h 360"/>
                <a:gd name="T12" fmla="*/ 60 w 400"/>
                <a:gd name="T13" fmla="*/ 300 h 360"/>
                <a:gd name="T14" fmla="*/ 60 w 400"/>
                <a:gd name="T15" fmla="*/ 360 h 360"/>
                <a:gd name="T16" fmla="*/ 120 w 400"/>
                <a:gd name="T17" fmla="*/ 300 h 360"/>
                <a:gd name="T18" fmla="*/ 220 w 400"/>
                <a:gd name="T19" fmla="*/ 300 h 360"/>
                <a:gd name="T20" fmla="*/ 260 w 400"/>
                <a:gd name="T21" fmla="*/ 260 h 360"/>
                <a:gd name="T22" fmla="*/ 260 w 400"/>
                <a:gd name="T23" fmla="*/ 223 h 360"/>
                <a:gd name="T24" fmla="*/ 256 w 400"/>
                <a:gd name="T25" fmla="*/ 224 h 360"/>
                <a:gd name="T26" fmla="*/ 116 w 400"/>
                <a:gd name="T27" fmla="*/ 224 h 360"/>
                <a:gd name="T28" fmla="*/ 360 w 400"/>
                <a:gd name="T29" fmla="*/ 0 h 360"/>
                <a:gd name="T30" fmla="*/ 180 w 400"/>
                <a:gd name="T31" fmla="*/ 0 h 360"/>
                <a:gd name="T32" fmla="*/ 140 w 400"/>
                <a:gd name="T33" fmla="*/ 40 h 360"/>
                <a:gd name="T34" fmla="*/ 140 w 400"/>
                <a:gd name="T35" fmla="*/ 200 h 360"/>
                <a:gd name="T36" fmla="*/ 280 w 400"/>
                <a:gd name="T37" fmla="*/ 200 h 360"/>
                <a:gd name="T38" fmla="*/ 340 w 400"/>
                <a:gd name="T39" fmla="*/ 260 h 360"/>
                <a:gd name="T40" fmla="*/ 340 w 400"/>
                <a:gd name="T41" fmla="*/ 200 h 360"/>
                <a:gd name="T42" fmla="*/ 360 w 400"/>
                <a:gd name="T43" fmla="*/ 200 h 360"/>
                <a:gd name="T44" fmla="*/ 400 w 400"/>
                <a:gd name="T45" fmla="*/ 160 h 360"/>
                <a:gd name="T46" fmla="*/ 400 w 400"/>
                <a:gd name="T47" fmla="*/ 40 h 360"/>
                <a:gd name="T48" fmla="*/ 360 w 400"/>
                <a:gd name="T4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00" h="360">
                  <a:moveTo>
                    <a:pt x="116" y="224"/>
                  </a:moveTo>
                  <a:cubicBezTo>
                    <a:pt x="116" y="100"/>
                    <a:pt x="116" y="100"/>
                    <a:pt x="116" y="100"/>
                  </a:cubicBezTo>
                  <a:cubicBezTo>
                    <a:pt x="40" y="100"/>
                    <a:pt x="40" y="100"/>
                    <a:pt x="40" y="100"/>
                  </a:cubicBezTo>
                  <a:cubicBezTo>
                    <a:pt x="18" y="100"/>
                    <a:pt x="0" y="118"/>
                    <a:pt x="0" y="140"/>
                  </a:cubicBezTo>
                  <a:cubicBezTo>
                    <a:pt x="0" y="260"/>
                    <a:pt x="0" y="260"/>
                    <a:pt x="0" y="260"/>
                  </a:cubicBezTo>
                  <a:cubicBezTo>
                    <a:pt x="0" y="282"/>
                    <a:pt x="18" y="300"/>
                    <a:pt x="40" y="300"/>
                  </a:cubicBezTo>
                  <a:cubicBezTo>
                    <a:pt x="60" y="300"/>
                    <a:pt x="60" y="300"/>
                    <a:pt x="60" y="300"/>
                  </a:cubicBezTo>
                  <a:cubicBezTo>
                    <a:pt x="60" y="360"/>
                    <a:pt x="60" y="360"/>
                    <a:pt x="60" y="360"/>
                  </a:cubicBezTo>
                  <a:cubicBezTo>
                    <a:pt x="120" y="300"/>
                    <a:pt x="120" y="300"/>
                    <a:pt x="120" y="300"/>
                  </a:cubicBezTo>
                  <a:cubicBezTo>
                    <a:pt x="220" y="300"/>
                    <a:pt x="220" y="300"/>
                    <a:pt x="220" y="300"/>
                  </a:cubicBezTo>
                  <a:cubicBezTo>
                    <a:pt x="242" y="300"/>
                    <a:pt x="260" y="282"/>
                    <a:pt x="260" y="260"/>
                  </a:cubicBezTo>
                  <a:cubicBezTo>
                    <a:pt x="260" y="223"/>
                    <a:pt x="260" y="223"/>
                    <a:pt x="260" y="223"/>
                  </a:cubicBezTo>
                  <a:cubicBezTo>
                    <a:pt x="258" y="224"/>
                    <a:pt x="257" y="224"/>
                    <a:pt x="256" y="224"/>
                  </a:cubicBezTo>
                  <a:lnTo>
                    <a:pt x="116" y="224"/>
                  </a:lnTo>
                  <a:close/>
                  <a:moveTo>
                    <a:pt x="360" y="0"/>
                  </a:moveTo>
                  <a:cubicBezTo>
                    <a:pt x="180" y="0"/>
                    <a:pt x="180" y="0"/>
                    <a:pt x="180" y="0"/>
                  </a:cubicBezTo>
                  <a:cubicBezTo>
                    <a:pt x="158" y="0"/>
                    <a:pt x="140" y="18"/>
                    <a:pt x="140" y="40"/>
                  </a:cubicBezTo>
                  <a:cubicBezTo>
                    <a:pt x="140" y="200"/>
                    <a:pt x="140" y="200"/>
                    <a:pt x="140" y="200"/>
                  </a:cubicBezTo>
                  <a:cubicBezTo>
                    <a:pt x="280" y="200"/>
                    <a:pt x="280" y="200"/>
                    <a:pt x="280" y="200"/>
                  </a:cubicBezTo>
                  <a:cubicBezTo>
                    <a:pt x="340" y="260"/>
                    <a:pt x="340" y="260"/>
                    <a:pt x="340" y="260"/>
                  </a:cubicBezTo>
                  <a:cubicBezTo>
                    <a:pt x="340" y="200"/>
                    <a:pt x="340" y="200"/>
                    <a:pt x="340" y="200"/>
                  </a:cubicBezTo>
                  <a:cubicBezTo>
                    <a:pt x="360" y="200"/>
                    <a:pt x="360" y="200"/>
                    <a:pt x="360" y="200"/>
                  </a:cubicBezTo>
                  <a:cubicBezTo>
                    <a:pt x="382" y="200"/>
                    <a:pt x="400" y="182"/>
                    <a:pt x="400" y="160"/>
                  </a:cubicBezTo>
                  <a:cubicBezTo>
                    <a:pt x="400" y="40"/>
                    <a:pt x="400" y="40"/>
                    <a:pt x="400" y="40"/>
                  </a:cubicBezTo>
                  <a:cubicBezTo>
                    <a:pt x="400" y="18"/>
                    <a:pt x="382" y="0"/>
                    <a:pt x="360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Freeform: Shape 8">
              <a:extLst>
                <a:ext uri="{FF2B5EF4-FFF2-40B4-BE49-F238E27FC236}">
                  <a16:creationId xmlns:a16="http://schemas.microsoft.com/office/drawing/2014/main" xmlns="" id="{71F5726E-77AE-4A6B-A519-DE1963038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2364" y="5560247"/>
              <a:ext cx="245104" cy="196506"/>
            </a:xfrm>
            <a:custGeom>
              <a:avLst/>
              <a:gdLst>
                <a:gd name="T0" fmla="*/ 382 w 401"/>
                <a:gd name="T1" fmla="*/ 100 h 320"/>
                <a:gd name="T2" fmla="*/ 19 w 401"/>
                <a:gd name="T3" fmla="*/ 100 h 320"/>
                <a:gd name="T4" fmla="*/ 1 w 401"/>
                <a:gd name="T5" fmla="*/ 120 h 320"/>
                <a:gd name="T6" fmla="*/ 18 w 401"/>
                <a:gd name="T7" fmla="*/ 300 h 320"/>
                <a:gd name="T8" fmla="*/ 40 w 401"/>
                <a:gd name="T9" fmla="*/ 320 h 320"/>
                <a:gd name="T10" fmla="*/ 362 w 401"/>
                <a:gd name="T11" fmla="*/ 320 h 320"/>
                <a:gd name="T12" fmla="*/ 384 w 401"/>
                <a:gd name="T13" fmla="*/ 300 h 320"/>
                <a:gd name="T14" fmla="*/ 400 w 401"/>
                <a:gd name="T15" fmla="*/ 120 h 320"/>
                <a:gd name="T16" fmla="*/ 382 w 401"/>
                <a:gd name="T17" fmla="*/ 100 h 320"/>
                <a:gd name="T18" fmla="*/ 369 w 401"/>
                <a:gd name="T19" fmla="*/ 56 h 320"/>
                <a:gd name="T20" fmla="*/ 345 w 401"/>
                <a:gd name="T21" fmla="*/ 40 h 320"/>
                <a:gd name="T22" fmla="*/ 208 w 401"/>
                <a:gd name="T23" fmla="*/ 40 h 320"/>
                <a:gd name="T24" fmla="*/ 174 w 401"/>
                <a:gd name="T25" fmla="*/ 26 h 320"/>
                <a:gd name="T26" fmla="*/ 162 w 401"/>
                <a:gd name="T27" fmla="*/ 14 h 320"/>
                <a:gd name="T28" fmla="*/ 128 w 401"/>
                <a:gd name="T29" fmla="*/ 0 h 320"/>
                <a:gd name="T30" fmla="*/ 62 w 401"/>
                <a:gd name="T31" fmla="*/ 0 h 320"/>
                <a:gd name="T32" fmla="*/ 40 w 401"/>
                <a:gd name="T33" fmla="*/ 20 h 320"/>
                <a:gd name="T34" fmla="*/ 34 w 401"/>
                <a:gd name="T35" fmla="*/ 72 h 320"/>
                <a:gd name="T36" fmla="*/ 373 w 401"/>
                <a:gd name="T37" fmla="*/ 72 h 320"/>
                <a:gd name="T38" fmla="*/ 369 w 401"/>
                <a:gd name="T39" fmla="*/ 56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1" h="320">
                  <a:moveTo>
                    <a:pt x="382" y="100"/>
                  </a:moveTo>
                  <a:cubicBezTo>
                    <a:pt x="19" y="100"/>
                    <a:pt x="19" y="100"/>
                    <a:pt x="19" y="100"/>
                  </a:cubicBezTo>
                  <a:cubicBezTo>
                    <a:pt x="1" y="100"/>
                    <a:pt x="0" y="109"/>
                    <a:pt x="1" y="120"/>
                  </a:cubicBezTo>
                  <a:cubicBezTo>
                    <a:pt x="18" y="300"/>
                    <a:pt x="18" y="300"/>
                    <a:pt x="18" y="300"/>
                  </a:cubicBezTo>
                  <a:cubicBezTo>
                    <a:pt x="19" y="311"/>
                    <a:pt x="21" y="320"/>
                    <a:pt x="40" y="320"/>
                  </a:cubicBezTo>
                  <a:cubicBezTo>
                    <a:pt x="362" y="320"/>
                    <a:pt x="362" y="320"/>
                    <a:pt x="362" y="320"/>
                  </a:cubicBezTo>
                  <a:cubicBezTo>
                    <a:pt x="381" y="320"/>
                    <a:pt x="383" y="311"/>
                    <a:pt x="384" y="300"/>
                  </a:cubicBezTo>
                  <a:cubicBezTo>
                    <a:pt x="400" y="120"/>
                    <a:pt x="400" y="120"/>
                    <a:pt x="400" y="120"/>
                  </a:cubicBezTo>
                  <a:cubicBezTo>
                    <a:pt x="401" y="109"/>
                    <a:pt x="401" y="100"/>
                    <a:pt x="382" y="100"/>
                  </a:cubicBezTo>
                  <a:close/>
                  <a:moveTo>
                    <a:pt x="369" y="56"/>
                  </a:moveTo>
                  <a:cubicBezTo>
                    <a:pt x="367" y="47"/>
                    <a:pt x="356" y="40"/>
                    <a:pt x="345" y="40"/>
                  </a:cubicBezTo>
                  <a:cubicBezTo>
                    <a:pt x="208" y="40"/>
                    <a:pt x="208" y="40"/>
                    <a:pt x="208" y="40"/>
                  </a:cubicBezTo>
                  <a:cubicBezTo>
                    <a:pt x="197" y="40"/>
                    <a:pt x="182" y="34"/>
                    <a:pt x="174" y="26"/>
                  </a:cubicBezTo>
                  <a:cubicBezTo>
                    <a:pt x="162" y="14"/>
                    <a:pt x="162" y="14"/>
                    <a:pt x="162" y="14"/>
                  </a:cubicBezTo>
                  <a:cubicBezTo>
                    <a:pt x="154" y="6"/>
                    <a:pt x="139" y="0"/>
                    <a:pt x="12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51" y="0"/>
                    <a:pt x="41" y="9"/>
                    <a:pt x="40" y="20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73" y="72"/>
                    <a:pt x="373" y="72"/>
                    <a:pt x="373" y="72"/>
                  </a:cubicBezTo>
                  <a:lnTo>
                    <a:pt x="369" y="5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Freeform: Shape 9">
              <a:extLst>
                <a:ext uri="{FF2B5EF4-FFF2-40B4-BE49-F238E27FC236}">
                  <a16:creationId xmlns:a16="http://schemas.microsoft.com/office/drawing/2014/main" xmlns="" id="{CEC2634F-7003-4C66-9C7D-10BFDAD217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619976" y="5537005"/>
              <a:ext cx="219748" cy="219748"/>
            </a:xfrm>
            <a:custGeom>
              <a:avLst/>
              <a:gdLst>
                <a:gd name="T0" fmla="*/ 60 w 360"/>
                <a:gd name="T1" fmla="*/ 320 h 360"/>
                <a:gd name="T2" fmla="*/ 100 w 360"/>
                <a:gd name="T3" fmla="*/ 360 h 360"/>
                <a:gd name="T4" fmla="*/ 140 w 360"/>
                <a:gd name="T5" fmla="*/ 320 h 360"/>
                <a:gd name="T6" fmla="*/ 100 w 360"/>
                <a:gd name="T7" fmla="*/ 280 h 360"/>
                <a:gd name="T8" fmla="*/ 60 w 360"/>
                <a:gd name="T9" fmla="*/ 320 h 360"/>
                <a:gd name="T10" fmla="*/ 260 w 360"/>
                <a:gd name="T11" fmla="*/ 320 h 360"/>
                <a:gd name="T12" fmla="*/ 300 w 360"/>
                <a:gd name="T13" fmla="*/ 360 h 360"/>
                <a:gd name="T14" fmla="*/ 340 w 360"/>
                <a:gd name="T15" fmla="*/ 320 h 360"/>
                <a:gd name="T16" fmla="*/ 300 w 360"/>
                <a:gd name="T17" fmla="*/ 280 h 360"/>
                <a:gd name="T18" fmla="*/ 260 w 360"/>
                <a:gd name="T19" fmla="*/ 320 h 360"/>
                <a:gd name="T20" fmla="*/ 131 w 360"/>
                <a:gd name="T21" fmla="*/ 225 h 360"/>
                <a:gd name="T22" fmla="*/ 352 w 360"/>
                <a:gd name="T23" fmla="*/ 162 h 360"/>
                <a:gd name="T24" fmla="*/ 360 w 360"/>
                <a:gd name="T25" fmla="*/ 152 h 360"/>
                <a:gd name="T26" fmla="*/ 360 w 360"/>
                <a:gd name="T27" fmla="*/ 42 h 360"/>
                <a:gd name="T28" fmla="*/ 78 w 360"/>
                <a:gd name="T29" fmla="*/ 42 h 360"/>
                <a:gd name="T30" fmla="*/ 78 w 360"/>
                <a:gd name="T31" fmla="*/ 8 h 360"/>
                <a:gd name="T32" fmla="*/ 70 w 360"/>
                <a:gd name="T33" fmla="*/ 0 h 360"/>
                <a:gd name="T34" fmla="*/ 8 w 360"/>
                <a:gd name="T35" fmla="*/ 0 h 360"/>
                <a:gd name="T36" fmla="*/ 0 w 360"/>
                <a:gd name="T37" fmla="*/ 8 h 360"/>
                <a:gd name="T38" fmla="*/ 0 w 360"/>
                <a:gd name="T39" fmla="*/ 40 h 360"/>
                <a:gd name="T40" fmla="*/ 39 w 360"/>
                <a:gd name="T41" fmla="*/ 40 h 360"/>
                <a:gd name="T42" fmla="*/ 78 w 360"/>
                <a:gd name="T43" fmla="*/ 221 h 360"/>
                <a:gd name="T44" fmla="*/ 82 w 360"/>
                <a:gd name="T45" fmla="*/ 240 h 360"/>
                <a:gd name="T46" fmla="*/ 82 w 360"/>
                <a:gd name="T47" fmla="*/ 270 h 360"/>
                <a:gd name="T48" fmla="*/ 90 w 360"/>
                <a:gd name="T49" fmla="*/ 278 h 360"/>
                <a:gd name="T50" fmla="*/ 100 w 360"/>
                <a:gd name="T51" fmla="*/ 278 h 360"/>
                <a:gd name="T52" fmla="*/ 300 w 360"/>
                <a:gd name="T53" fmla="*/ 278 h 360"/>
                <a:gd name="T54" fmla="*/ 352 w 360"/>
                <a:gd name="T55" fmla="*/ 278 h 360"/>
                <a:gd name="T56" fmla="*/ 360 w 360"/>
                <a:gd name="T57" fmla="*/ 270 h 360"/>
                <a:gd name="T58" fmla="*/ 360 w 360"/>
                <a:gd name="T59" fmla="*/ 240 h 360"/>
                <a:gd name="T60" fmla="*/ 135 w 360"/>
                <a:gd name="T61" fmla="*/ 240 h 360"/>
                <a:gd name="T62" fmla="*/ 131 w 360"/>
                <a:gd name="T63" fmla="*/ 225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60" h="360">
                  <a:moveTo>
                    <a:pt x="60" y="320"/>
                  </a:moveTo>
                  <a:cubicBezTo>
                    <a:pt x="60" y="342"/>
                    <a:pt x="78" y="360"/>
                    <a:pt x="100" y="360"/>
                  </a:cubicBezTo>
                  <a:cubicBezTo>
                    <a:pt x="122" y="360"/>
                    <a:pt x="140" y="342"/>
                    <a:pt x="140" y="320"/>
                  </a:cubicBezTo>
                  <a:cubicBezTo>
                    <a:pt x="140" y="298"/>
                    <a:pt x="122" y="280"/>
                    <a:pt x="100" y="280"/>
                  </a:cubicBezTo>
                  <a:cubicBezTo>
                    <a:pt x="78" y="280"/>
                    <a:pt x="60" y="298"/>
                    <a:pt x="60" y="320"/>
                  </a:cubicBezTo>
                  <a:close/>
                  <a:moveTo>
                    <a:pt x="260" y="320"/>
                  </a:moveTo>
                  <a:cubicBezTo>
                    <a:pt x="260" y="342"/>
                    <a:pt x="278" y="360"/>
                    <a:pt x="300" y="360"/>
                  </a:cubicBezTo>
                  <a:cubicBezTo>
                    <a:pt x="322" y="360"/>
                    <a:pt x="340" y="342"/>
                    <a:pt x="340" y="320"/>
                  </a:cubicBezTo>
                  <a:cubicBezTo>
                    <a:pt x="340" y="298"/>
                    <a:pt x="322" y="280"/>
                    <a:pt x="300" y="280"/>
                  </a:cubicBezTo>
                  <a:cubicBezTo>
                    <a:pt x="278" y="280"/>
                    <a:pt x="260" y="298"/>
                    <a:pt x="260" y="320"/>
                  </a:cubicBezTo>
                  <a:close/>
                  <a:moveTo>
                    <a:pt x="131" y="225"/>
                  </a:moveTo>
                  <a:cubicBezTo>
                    <a:pt x="352" y="162"/>
                    <a:pt x="352" y="162"/>
                    <a:pt x="352" y="162"/>
                  </a:cubicBezTo>
                  <a:cubicBezTo>
                    <a:pt x="356" y="161"/>
                    <a:pt x="360" y="156"/>
                    <a:pt x="360" y="152"/>
                  </a:cubicBezTo>
                  <a:cubicBezTo>
                    <a:pt x="360" y="42"/>
                    <a:pt x="360" y="42"/>
                    <a:pt x="360" y="42"/>
                  </a:cubicBezTo>
                  <a:cubicBezTo>
                    <a:pt x="78" y="42"/>
                    <a:pt x="78" y="42"/>
                    <a:pt x="78" y="42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8" y="3"/>
                    <a:pt x="74" y="0"/>
                    <a:pt x="7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3"/>
                    <a:pt x="0" y="8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78" y="221"/>
                    <a:pt x="78" y="221"/>
                    <a:pt x="78" y="221"/>
                  </a:cubicBezTo>
                  <a:cubicBezTo>
                    <a:pt x="82" y="240"/>
                    <a:pt x="82" y="240"/>
                    <a:pt x="82" y="240"/>
                  </a:cubicBezTo>
                  <a:cubicBezTo>
                    <a:pt x="82" y="270"/>
                    <a:pt x="82" y="270"/>
                    <a:pt x="82" y="270"/>
                  </a:cubicBezTo>
                  <a:cubicBezTo>
                    <a:pt x="82" y="274"/>
                    <a:pt x="85" y="278"/>
                    <a:pt x="90" y="278"/>
                  </a:cubicBezTo>
                  <a:cubicBezTo>
                    <a:pt x="100" y="278"/>
                    <a:pt x="100" y="278"/>
                    <a:pt x="100" y="278"/>
                  </a:cubicBezTo>
                  <a:cubicBezTo>
                    <a:pt x="300" y="278"/>
                    <a:pt x="300" y="278"/>
                    <a:pt x="300" y="278"/>
                  </a:cubicBezTo>
                  <a:cubicBezTo>
                    <a:pt x="352" y="278"/>
                    <a:pt x="352" y="278"/>
                    <a:pt x="352" y="278"/>
                  </a:cubicBezTo>
                  <a:cubicBezTo>
                    <a:pt x="356" y="278"/>
                    <a:pt x="360" y="274"/>
                    <a:pt x="360" y="270"/>
                  </a:cubicBezTo>
                  <a:cubicBezTo>
                    <a:pt x="360" y="240"/>
                    <a:pt x="360" y="240"/>
                    <a:pt x="360" y="240"/>
                  </a:cubicBezTo>
                  <a:cubicBezTo>
                    <a:pt x="135" y="240"/>
                    <a:pt x="135" y="240"/>
                    <a:pt x="135" y="240"/>
                  </a:cubicBezTo>
                  <a:cubicBezTo>
                    <a:pt x="112" y="240"/>
                    <a:pt x="111" y="231"/>
                    <a:pt x="131" y="22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Freeform: Shape 10">
              <a:extLst>
                <a:ext uri="{FF2B5EF4-FFF2-40B4-BE49-F238E27FC236}">
                  <a16:creationId xmlns:a16="http://schemas.microsoft.com/office/drawing/2014/main" xmlns="" id="{0440075D-007E-45B7-9B9F-899D1AD97E4F}"/>
                </a:ext>
              </a:extLst>
            </p:cNvPr>
            <p:cNvSpPr>
              <a:spLocks/>
            </p:cNvSpPr>
            <p:nvPr/>
          </p:nvSpPr>
          <p:spPr bwMode="auto">
            <a:xfrm>
              <a:off x="9639627" y="5615184"/>
              <a:ext cx="230314" cy="141569"/>
            </a:xfrm>
            <a:custGeom>
              <a:avLst/>
              <a:gdLst>
                <a:gd name="T0" fmla="*/ 19 w 374"/>
                <a:gd name="T1" fmla="*/ 22 h 232"/>
                <a:gd name="T2" fmla="*/ 169 w 374"/>
                <a:gd name="T3" fmla="*/ 102 h 232"/>
                <a:gd name="T4" fmla="*/ 187 w 374"/>
                <a:gd name="T5" fmla="*/ 106 h 232"/>
                <a:gd name="T6" fmla="*/ 205 w 374"/>
                <a:gd name="T7" fmla="*/ 102 h 232"/>
                <a:gd name="T8" fmla="*/ 355 w 374"/>
                <a:gd name="T9" fmla="*/ 22 h 232"/>
                <a:gd name="T10" fmla="*/ 356 w 374"/>
                <a:gd name="T11" fmla="*/ 0 h 232"/>
                <a:gd name="T12" fmla="*/ 18 w 374"/>
                <a:gd name="T13" fmla="*/ 0 h 232"/>
                <a:gd name="T14" fmla="*/ 19 w 374"/>
                <a:gd name="T15" fmla="*/ 22 h 232"/>
                <a:gd name="T16" fmla="*/ 359 w 374"/>
                <a:gd name="T17" fmla="*/ 62 h 232"/>
                <a:gd name="T18" fmla="*/ 205 w 374"/>
                <a:gd name="T19" fmla="*/ 142 h 232"/>
                <a:gd name="T20" fmla="*/ 187 w 374"/>
                <a:gd name="T21" fmla="*/ 146 h 232"/>
                <a:gd name="T22" fmla="*/ 169 w 374"/>
                <a:gd name="T23" fmla="*/ 142 h 232"/>
                <a:gd name="T24" fmla="*/ 15 w 374"/>
                <a:gd name="T25" fmla="*/ 62 h 232"/>
                <a:gd name="T26" fmla="*/ 7 w 374"/>
                <a:gd name="T27" fmla="*/ 66 h 232"/>
                <a:gd name="T28" fmla="*/ 7 w 374"/>
                <a:gd name="T29" fmla="*/ 213 h 232"/>
                <a:gd name="T30" fmla="*/ 27 w 374"/>
                <a:gd name="T31" fmla="*/ 232 h 232"/>
                <a:gd name="T32" fmla="*/ 347 w 374"/>
                <a:gd name="T33" fmla="*/ 232 h 232"/>
                <a:gd name="T34" fmla="*/ 367 w 374"/>
                <a:gd name="T35" fmla="*/ 213 h 232"/>
                <a:gd name="T36" fmla="*/ 367 w 374"/>
                <a:gd name="T37" fmla="*/ 66 h 232"/>
                <a:gd name="T38" fmla="*/ 359 w 374"/>
                <a:gd name="T39" fmla="*/ 6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74" h="232">
                  <a:moveTo>
                    <a:pt x="19" y="22"/>
                  </a:moveTo>
                  <a:cubicBezTo>
                    <a:pt x="28" y="27"/>
                    <a:pt x="164" y="99"/>
                    <a:pt x="169" y="102"/>
                  </a:cubicBezTo>
                  <a:cubicBezTo>
                    <a:pt x="174" y="105"/>
                    <a:pt x="180" y="106"/>
                    <a:pt x="187" y="106"/>
                  </a:cubicBezTo>
                  <a:cubicBezTo>
                    <a:pt x="193" y="106"/>
                    <a:pt x="200" y="105"/>
                    <a:pt x="205" y="102"/>
                  </a:cubicBezTo>
                  <a:cubicBezTo>
                    <a:pt x="210" y="99"/>
                    <a:pt x="345" y="27"/>
                    <a:pt x="355" y="22"/>
                  </a:cubicBezTo>
                  <a:cubicBezTo>
                    <a:pt x="365" y="16"/>
                    <a:pt x="374" y="0"/>
                    <a:pt x="356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0" y="0"/>
                    <a:pt x="9" y="16"/>
                    <a:pt x="19" y="22"/>
                  </a:cubicBezTo>
                  <a:close/>
                  <a:moveTo>
                    <a:pt x="359" y="62"/>
                  </a:moveTo>
                  <a:cubicBezTo>
                    <a:pt x="348" y="67"/>
                    <a:pt x="212" y="139"/>
                    <a:pt x="205" y="142"/>
                  </a:cubicBezTo>
                  <a:cubicBezTo>
                    <a:pt x="198" y="146"/>
                    <a:pt x="193" y="146"/>
                    <a:pt x="187" y="146"/>
                  </a:cubicBezTo>
                  <a:cubicBezTo>
                    <a:pt x="180" y="146"/>
                    <a:pt x="175" y="146"/>
                    <a:pt x="169" y="142"/>
                  </a:cubicBezTo>
                  <a:cubicBezTo>
                    <a:pt x="162" y="139"/>
                    <a:pt x="26" y="67"/>
                    <a:pt x="15" y="62"/>
                  </a:cubicBezTo>
                  <a:cubicBezTo>
                    <a:pt x="7" y="58"/>
                    <a:pt x="7" y="62"/>
                    <a:pt x="7" y="66"/>
                  </a:cubicBezTo>
                  <a:cubicBezTo>
                    <a:pt x="7" y="70"/>
                    <a:pt x="7" y="213"/>
                    <a:pt x="7" y="213"/>
                  </a:cubicBezTo>
                  <a:cubicBezTo>
                    <a:pt x="7" y="221"/>
                    <a:pt x="18" y="232"/>
                    <a:pt x="27" y="232"/>
                  </a:cubicBezTo>
                  <a:cubicBezTo>
                    <a:pt x="347" y="232"/>
                    <a:pt x="347" y="232"/>
                    <a:pt x="347" y="232"/>
                  </a:cubicBezTo>
                  <a:cubicBezTo>
                    <a:pt x="356" y="232"/>
                    <a:pt x="367" y="221"/>
                    <a:pt x="367" y="213"/>
                  </a:cubicBezTo>
                  <a:cubicBezTo>
                    <a:pt x="367" y="213"/>
                    <a:pt x="367" y="70"/>
                    <a:pt x="367" y="66"/>
                  </a:cubicBezTo>
                  <a:cubicBezTo>
                    <a:pt x="367" y="62"/>
                    <a:pt x="367" y="58"/>
                    <a:pt x="359" y="6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Freeform: Shape 11">
              <a:extLst>
                <a:ext uri="{FF2B5EF4-FFF2-40B4-BE49-F238E27FC236}">
                  <a16:creationId xmlns:a16="http://schemas.microsoft.com/office/drawing/2014/main" xmlns="" id="{1690207A-BCCE-4F65-8FD5-E8AEAFE3AE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55052" y="5568698"/>
              <a:ext cx="249329" cy="188055"/>
            </a:xfrm>
            <a:custGeom>
              <a:avLst/>
              <a:gdLst>
                <a:gd name="T0" fmla="*/ 69 w 406"/>
                <a:gd name="T1" fmla="*/ 199 h 306"/>
                <a:gd name="T2" fmla="*/ 129 w 406"/>
                <a:gd name="T3" fmla="*/ 270 h 306"/>
                <a:gd name="T4" fmla="*/ 203 w 406"/>
                <a:gd name="T5" fmla="*/ 306 h 306"/>
                <a:gd name="T6" fmla="*/ 275 w 406"/>
                <a:gd name="T7" fmla="*/ 272 h 306"/>
                <a:gd name="T8" fmla="*/ 313 w 406"/>
                <a:gd name="T9" fmla="*/ 212 h 306"/>
                <a:gd name="T10" fmla="*/ 203 w 406"/>
                <a:gd name="T11" fmla="*/ 266 h 306"/>
                <a:gd name="T12" fmla="*/ 69 w 406"/>
                <a:gd name="T13" fmla="*/ 199 h 306"/>
                <a:gd name="T14" fmla="*/ 393 w 406"/>
                <a:gd name="T15" fmla="*/ 101 h 306"/>
                <a:gd name="T16" fmla="*/ 226 w 406"/>
                <a:gd name="T17" fmla="*/ 7 h 306"/>
                <a:gd name="T18" fmla="*/ 179 w 406"/>
                <a:gd name="T19" fmla="*/ 7 h 306"/>
                <a:gd name="T20" fmla="*/ 13 w 406"/>
                <a:gd name="T21" fmla="*/ 101 h 306"/>
                <a:gd name="T22" fmla="*/ 13 w 406"/>
                <a:gd name="T23" fmla="*/ 127 h 306"/>
                <a:gd name="T24" fmla="*/ 179 w 406"/>
                <a:gd name="T25" fmla="*/ 220 h 306"/>
                <a:gd name="T26" fmla="*/ 226 w 406"/>
                <a:gd name="T27" fmla="*/ 220 h 306"/>
                <a:gd name="T28" fmla="*/ 334 w 406"/>
                <a:gd name="T29" fmla="*/ 160 h 306"/>
                <a:gd name="T30" fmla="*/ 217 w 406"/>
                <a:gd name="T31" fmla="*/ 133 h 306"/>
                <a:gd name="T32" fmla="*/ 203 w 406"/>
                <a:gd name="T33" fmla="*/ 135 h 306"/>
                <a:gd name="T34" fmla="*/ 165 w 406"/>
                <a:gd name="T35" fmla="*/ 112 h 306"/>
                <a:gd name="T36" fmla="*/ 203 w 406"/>
                <a:gd name="T37" fmla="*/ 89 h 306"/>
                <a:gd name="T38" fmla="*/ 238 w 406"/>
                <a:gd name="T39" fmla="*/ 104 h 306"/>
                <a:gd name="T40" fmla="*/ 362 w 406"/>
                <a:gd name="T41" fmla="*/ 145 h 306"/>
                <a:gd name="T42" fmla="*/ 393 w 406"/>
                <a:gd name="T43" fmla="*/ 127 h 306"/>
                <a:gd name="T44" fmla="*/ 393 w 406"/>
                <a:gd name="T45" fmla="*/ 101 h 306"/>
                <a:gd name="T46" fmla="*/ 342 w 406"/>
                <a:gd name="T47" fmla="*/ 277 h 306"/>
                <a:gd name="T48" fmla="*/ 370 w 406"/>
                <a:gd name="T49" fmla="*/ 275 h 306"/>
                <a:gd name="T50" fmla="*/ 362 w 406"/>
                <a:gd name="T51" fmla="*/ 145 h 306"/>
                <a:gd name="T52" fmla="*/ 334 w 406"/>
                <a:gd name="T53" fmla="*/ 160 h 306"/>
                <a:gd name="T54" fmla="*/ 342 w 406"/>
                <a:gd name="T55" fmla="*/ 277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06" h="306">
                  <a:moveTo>
                    <a:pt x="69" y="199"/>
                  </a:moveTo>
                  <a:cubicBezTo>
                    <a:pt x="78" y="236"/>
                    <a:pt x="90" y="253"/>
                    <a:pt x="129" y="270"/>
                  </a:cubicBezTo>
                  <a:cubicBezTo>
                    <a:pt x="169" y="287"/>
                    <a:pt x="187" y="306"/>
                    <a:pt x="203" y="306"/>
                  </a:cubicBezTo>
                  <a:cubicBezTo>
                    <a:pt x="218" y="306"/>
                    <a:pt x="236" y="289"/>
                    <a:pt x="275" y="272"/>
                  </a:cubicBezTo>
                  <a:cubicBezTo>
                    <a:pt x="314" y="255"/>
                    <a:pt x="304" y="250"/>
                    <a:pt x="313" y="212"/>
                  </a:cubicBezTo>
                  <a:cubicBezTo>
                    <a:pt x="203" y="266"/>
                    <a:pt x="203" y="266"/>
                    <a:pt x="203" y="266"/>
                  </a:cubicBezTo>
                  <a:lnTo>
                    <a:pt x="69" y="199"/>
                  </a:lnTo>
                  <a:close/>
                  <a:moveTo>
                    <a:pt x="393" y="101"/>
                  </a:moveTo>
                  <a:cubicBezTo>
                    <a:pt x="226" y="7"/>
                    <a:pt x="226" y="7"/>
                    <a:pt x="226" y="7"/>
                  </a:cubicBezTo>
                  <a:cubicBezTo>
                    <a:pt x="213" y="0"/>
                    <a:pt x="192" y="0"/>
                    <a:pt x="179" y="7"/>
                  </a:cubicBezTo>
                  <a:cubicBezTo>
                    <a:pt x="13" y="101"/>
                    <a:pt x="13" y="101"/>
                    <a:pt x="13" y="101"/>
                  </a:cubicBezTo>
                  <a:cubicBezTo>
                    <a:pt x="0" y="108"/>
                    <a:pt x="0" y="120"/>
                    <a:pt x="13" y="127"/>
                  </a:cubicBezTo>
                  <a:cubicBezTo>
                    <a:pt x="179" y="220"/>
                    <a:pt x="179" y="220"/>
                    <a:pt x="179" y="220"/>
                  </a:cubicBezTo>
                  <a:cubicBezTo>
                    <a:pt x="192" y="228"/>
                    <a:pt x="213" y="228"/>
                    <a:pt x="226" y="220"/>
                  </a:cubicBezTo>
                  <a:cubicBezTo>
                    <a:pt x="334" y="160"/>
                    <a:pt x="334" y="160"/>
                    <a:pt x="334" y="160"/>
                  </a:cubicBezTo>
                  <a:cubicBezTo>
                    <a:pt x="217" y="133"/>
                    <a:pt x="217" y="133"/>
                    <a:pt x="217" y="133"/>
                  </a:cubicBezTo>
                  <a:cubicBezTo>
                    <a:pt x="213" y="134"/>
                    <a:pt x="208" y="135"/>
                    <a:pt x="203" y="135"/>
                  </a:cubicBezTo>
                  <a:cubicBezTo>
                    <a:pt x="182" y="135"/>
                    <a:pt x="165" y="124"/>
                    <a:pt x="165" y="112"/>
                  </a:cubicBezTo>
                  <a:cubicBezTo>
                    <a:pt x="165" y="99"/>
                    <a:pt x="182" y="89"/>
                    <a:pt x="203" y="89"/>
                  </a:cubicBezTo>
                  <a:cubicBezTo>
                    <a:pt x="219" y="89"/>
                    <a:pt x="233" y="95"/>
                    <a:pt x="238" y="104"/>
                  </a:cubicBezTo>
                  <a:cubicBezTo>
                    <a:pt x="362" y="145"/>
                    <a:pt x="362" y="145"/>
                    <a:pt x="362" y="145"/>
                  </a:cubicBezTo>
                  <a:cubicBezTo>
                    <a:pt x="393" y="127"/>
                    <a:pt x="393" y="127"/>
                    <a:pt x="393" y="127"/>
                  </a:cubicBezTo>
                  <a:cubicBezTo>
                    <a:pt x="406" y="120"/>
                    <a:pt x="406" y="108"/>
                    <a:pt x="393" y="101"/>
                  </a:cubicBezTo>
                  <a:close/>
                  <a:moveTo>
                    <a:pt x="342" y="277"/>
                  </a:moveTo>
                  <a:cubicBezTo>
                    <a:pt x="341" y="285"/>
                    <a:pt x="368" y="298"/>
                    <a:pt x="370" y="275"/>
                  </a:cubicBezTo>
                  <a:cubicBezTo>
                    <a:pt x="382" y="174"/>
                    <a:pt x="362" y="145"/>
                    <a:pt x="362" y="145"/>
                  </a:cubicBezTo>
                  <a:cubicBezTo>
                    <a:pt x="334" y="160"/>
                    <a:pt x="334" y="160"/>
                    <a:pt x="334" y="160"/>
                  </a:cubicBezTo>
                  <a:cubicBezTo>
                    <a:pt x="334" y="160"/>
                    <a:pt x="358" y="183"/>
                    <a:pt x="342" y="277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36" name="Straight Connector 12">
              <a:extLst>
                <a:ext uri="{FF2B5EF4-FFF2-40B4-BE49-F238E27FC236}">
                  <a16:creationId xmlns:a16="http://schemas.microsoft.com/office/drawing/2014/main" xmlns="" id="{DEF54274-D74C-4C63-8700-73C4F5294C76}"/>
                </a:ext>
              </a:extLst>
            </p:cNvPr>
            <p:cNvCxnSpPr/>
            <p:nvPr/>
          </p:nvCxnSpPr>
          <p:spPr>
            <a:xfrm>
              <a:off x="6554164" y="5376895"/>
              <a:ext cx="251637" cy="0"/>
            </a:xfrm>
            <a:prstGeom prst="line">
              <a:avLst/>
            </a:prstGeom>
            <a:ln>
              <a:solidFill>
                <a:schemeClr val="bg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13">
              <a:extLst>
                <a:ext uri="{FF2B5EF4-FFF2-40B4-BE49-F238E27FC236}">
                  <a16:creationId xmlns:a16="http://schemas.microsoft.com/office/drawing/2014/main" xmlns="" id="{4BFBFF97-7D32-4BA5-973F-B10C937C1786}"/>
                </a:ext>
              </a:extLst>
            </p:cNvPr>
            <p:cNvCxnSpPr/>
            <p:nvPr/>
          </p:nvCxnSpPr>
          <p:spPr>
            <a:xfrm>
              <a:off x="7579098" y="5376895"/>
              <a:ext cx="251637" cy="0"/>
            </a:xfrm>
            <a:prstGeom prst="line">
              <a:avLst/>
            </a:prstGeom>
            <a:ln>
              <a:solidFill>
                <a:schemeClr val="bg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14">
              <a:extLst>
                <a:ext uri="{FF2B5EF4-FFF2-40B4-BE49-F238E27FC236}">
                  <a16:creationId xmlns:a16="http://schemas.microsoft.com/office/drawing/2014/main" xmlns="" id="{AFF4A31E-871F-4BFE-9C69-DB3404F72198}"/>
                </a:ext>
              </a:extLst>
            </p:cNvPr>
            <p:cNvCxnSpPr/>
            <p:nvPr/>
          </p:nvCxnSpPr>
          <p:spPr>
            <a:xfrm>
              <a:off x="8604032" y="5376895"/>
              <a:ext cx="251637" cy="0"/>
            </a:xfrm>
            <a:prstGeom prst="line">
              <a:avLst/>
            </a:prstGeom>
            <a:ln>
              <a:solidFill>
                <a:schemeClr val="bg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15">
              <a:extLst>
                <a:ext uri="{FF2B5EF4-FFF2-40B4-BE49-F238E27FC236}">
                  <a16:creationId xmlns:a16="http://schemas.microsoft.com/office/drawing/2014/main" xmlns="" id="{B6F192F2-9109-4B7A-89A0-42444EA99CE6}"/>
                </a:ext>
              </a:extLst>
            </p:cNvPr>
            <p:cNvCxnSpPr/>
            <p:nvPr/>
          </p:nvCxnSpPr>
          <p:spPr>
            <a:xfrm>
              <a:off x="9628966" y="5376895"/>
              <a:ext cx="251637" cy="0"/>
            </a:xfrm>
            <a:prstGeom prst="line">
              <a:avLst/>
            </a:prstGeom>
            <a:ln>
              <a:solidFill>
                <a:schemeClr val="bg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16">
              <a:extLst>
                <a:ext uri="{FF2B5EF4-FFF2-40B4-BE49-F238E27FC236}">
                  <a16:creationId xmlns:a16="http://schemas.microsoft.com/office/drawing/2014/main" xmlns="" id="{1EF0ADDB-F51C-40D3-B2F6-98455F90D041}"/>
                </a:ext>
              </a:extLst>
            </p:cNvPr>
            <p:cNvCxnSpPr/>
            <p:nvPr/>
          </p:nvCxnSpPr>
          <p:spPr>
            <a:xfrm>
              <a:off x="10653899" y="5376895"/>
              <a:ext cx="251637" cy="0"/>
            </a:xfrm>
            <a:prstGeom prst="line">
              <a:avLst/>
            </a:prstGeom>
            <a:ln>
              <a:solidFill>
                <a:schemeClr val="bg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千图PPT彼岸天：ID 8661124库_组合 43">
            <a:extLst>
              <a:ext uri="{FF2B5EF4-FFF2-40B4-BE49-F238E27FC236}">
                <a16:creationId xmlns:a16="http://schemas.microsoft.com/office/drawing/2014/main" xmlns="" id="{43CE6E2E-F9A5-4CA2-945C-FDFDC21B6C4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6708068" y="5050557"/>
            <a:ext cx="4435538" cy="624349"/>
            <a:chOff x="6708068" y="5050557"/>
            <a:chExt cx="4435538" cy="624349"/>
          </a:xfrm>
        </p:grpSpPr>
        <p:sp>
          <p:nvSpPr>
            <p:cNvPr id="6" name="Diamond 18">
              <a:extLst>
                <a:ext uri="{FF2B5EF4-FFF2-40B4-BE49-F238E27FC236}">
                  <a16:creationId xmlns:a16="http://schemas.microsoft.com/office/drawing/2014/main" xmlns="" id="{B82DDC09-BF3F-4C57-BD80-CF1BFDA78814}"/>
                </a:ext>
              </a:extLst>
            </p:cNvPr>
            <p:cNvSpPr/>
            <p:nvPr/>
          </p:nvSpPr>
          <p:spPr>
            <a:xfrm>
              <a:off x="6708068" y="5050557"/>
              <a:ext cx="624349" cy="624349"/>
            </a:xfrm>
            <a:prstGeom prst="diamond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05</a:t>
              </a:r>
            </a:p>
          </p:txBody>
        </p:sp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xmlns="" id="{E23AEB5E-46A4-4A06-B3C0-401392C27692}"/>
                </a:ext>
              </a:extLst>
            </p:cNvPr>
            <p:cNvGrpSpPr/>
            <p:nvPr/>
          </p:nvGrpSpPr>
          <p:grpSpPr>
            <a:xfrm>
              <a:off x="7181032" y="5081115"/>
              <a:ext cx="3962574" cy="563232"/>
              <a:chOff x="6444107" y="1469392"/>
              <a:chExt cx="4232109" cy="563232"/>
            </a:xfrm>
          </p:grpSpPr>
          <p:sp>
            <p:nvSpPr>
              <p:cNvPr id="24" name="TextBox 36">
                <a:extLst>
                  <a:ext uri="{FF2B5EF4-FFF2-40B4-BE49-F238E27FC236}">
                    <a16:creationId xmlns:a16="http://schemas.microsoft.com/office/drawing/2014/main" xmlns="" id="{5E0CC7A8-E1B8-4195-9429-E16C42797E7A}"/>
                  </a:ext>
                </a:extLst>
              </p:cNvPr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r>
                  <a:rPr lang="zh-CN" altLang="en-US" sz="1600" b="1" dirty="0">
                    <a:solidFill>
                      <a:schemeClr val="accent5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25" name="TextBox 37">
                <a:extLst>
                  <a:ext uri="{FF2B5EF4-FFF2-40B4-BE49-F238E27FC236}">
                    <a16:creationId xmlns:a16="http://schemas.microsoft.com/office/drawing/2014/main" xmlns="" id="{60E2E859-B9AA-41F8-B25D-FF381112110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</a:p>
            </p:txBody>
          </p:sp>
        </p:grpSp>
      </p:grpSp>
      <p:grpSp>
        <p:nvGrpSpPr>
          <p:cNvPr id="43" name="千图PPT彼岸天：ID 8661124库_组合 42">
            <a:extLst>
              <a:ext uri="{FF2B5EF4-FFF2-40B4-BE49-F238E27FC236}">
                <a16:creationId xmlns:a16="http://schemas.microsoft.com/office/drawing/2014/main" xmlns="" id="{875A6211-DB9D-4B4B-8BBA-2A0D1E9AF498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6713507" y="4171981"/>
            <a:ext cx="4430099" cy="624349"/>
            <a:chOff x="6713507" y="4171981"/>
            <a:chExt cx="4430099" cy="624349"/>
          </a:xfrm>
        </p:grpSpPr>
        <p:sp>
          <p:nvSpPr>
            <p:cNvPr id="8" name="Diamond 20">
              <a:extLst>
                <a:ext uri="{FF2B5EF4-FFF2-40B4-BE49-F238E27FC236}">
                  <a16:creationId xmlns:a16="http://schemas.microsoft.com/office/drawing/2014/main" xmlns="" id="{A8AB47A7-C635-4622-B651-DBB312F96AB0}"/>
                </a:ext>
              </a:extLst>
            </p:cNvPr>
            <p:cNvSpPr/>
            <p:nvPr/>
          </p:nvSpPr>
          <p:spPr>
            <a:xfrm>
              <a:off x="6713507" y="4171981"/>
              <a:ext cx="624349" cy="624349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</a:p>
          </p:txBody>
        </p:sp>
        <p:grpSp>
          <p:nvGrpSpPr>
            <p:cNvPr id="9" name="Group 21">
              <a:extLst>
                <a:ext uri="{FF2B5EF4-FFF2-40B4-BE49-F238E27FC236}">
                  <a16:creationId xmlns:a16="http://schemas.microsoft.com/office/drawing/2014/main" xmlns="" id="{A95CD97F-0E79-443A-A062-E018616682EF}"/>
                </a:ext>
              </a:extLst>
            </p:cNvPr>
            <p:cNvGrpSpPr/>
            <p:nvPr/>
          </p:nvGrpSpPr>
          <p:grpSpPr>
            <a:xfrm>
              <a:off x="7181032" y="4202539"/>
              <a:ext cx="3962574" cy="563232"/>
              <a:chOff x="6444107" y="1469392"/>
              <a:chExt cx="4232109" cy="563232"/>
            </a:xfrm>
          </p:grpSpPr>
          <p:sp>
            <p:nvSpPr>
              <p:cNvPr id="22" name="TextBox 34">
                <a:extLst>
                  <a:ext uri="{FF2B5EF4-FFF2-40B4-BE49-F238E27FC236}">
                    <a16:creationId xmlns:a16="http://schemas.microsoft.com/office/drawing/2014/main" xmlns="" id="{06E17F33-C9D8-4DE2-9292-6AAF37191D63}"/>
                  </a:ext>
                </a:extLst>
              </p:cNvPr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23" name="TextBox 35">
                <a:extLst>
                  <a:ext uri="{FF2B5EF4-FFF2-40B4-BE49-F238E27FC236}">
                    <a16:creationId xmlns:a16="http://schemas.microsoft.com/office/drawing/2014/main" xmlns="" id="{F346E9A1-E6B6-4280-83D3-15AEF7D150B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</a:p>
            </p:txBody>
          </p:sp>
        </p:grpSp>
      </p:grpSp>
      <p:grpSp>
        <p:nvGrpSpPr>
          <p:cNvPr id="42" name="千图PPT彼岸天：ID 8661124库_组合 41">
            <a:extLst>
              <a:ext uri="{FF2B5EF4-FFF2-40B4-BE49-F238E27FC236}">
                <a16:creationId xmlns:a16="http://schemas.microsoft.com/office/drawing/2014/main" xmlns="" id="{F01F0F33-96E8-4893-8130-2362FD953460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6713507" y="3293405"/>
            <a:ext cx="4430099" cy="624349"/>
            <a:chOff x="6713507" y="3293405"/>
            <a:chExt cx="4430099" cy="624349"/>
          </a:xfrm>
        </p:grpSpPr>
        <p:sp>
          <p:nvSpPr>
            <p:cNvPr id="10" name="Diamond 22">
              <a:extLst>
                <a:ext uri="{FF2B5EF4-FFF2-40B4-BE49-F238E27FC236}">
                  <a16:creationId xmlns:a16="http://schemas.microsoft.com/office/drawing/2014/main" xmlns="" id="{000A8317-31D1-4F8E-95E3-CD1F75FA36D5}"/>
                </a:ext>
              </a:extLst>
            </p:cNvPr>
            <p:cNvSpPr/>
            <p:nvPr/>
          </p:nvSpPr>
          <p:spPr>
            <a:xfrm>
              <a:off x="6713507" y="3293405"/>
              <a:ext cx="624349" cy="624349"/>
            </a:xfrm>
            <a:prstGeom prst="diamond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  <p:grpSp>
          <p:nvGrpSpPr>
            <p:cNvPr id="11" name="Group 23">
              <a:extLst>
                <a:ext uri="{FF2B5EF4-FFF2-40B4-BE49-F238E27FC236}">
                  <a16:creationId xmlns:a16="http://schemas.microsoft.com/office/drawing/2014/main" xmlns="" id="{3A1565FE-F9AB-44DA-B67B-8826A6E8495D}"/>
                </a:ext>
              </a:extLst>
            </p:cNvPr>
            <p:cNvGrpSpPr/>
            <p:nvPr/>
          </p:nvGrpSpPr>
          <p:grpSpPr>
            <a:xfrm>
              <a:off x="7181032" y="3323963"/>
              <a:ext cx="3962574" cy="563232"/>
              <a:chOff x="6444107" y="1469392"/>
              <a:chExt cx="4232109" cy="563232"/>
            </a:xfrm>
          </p:grpSpPr>
          <p:sp>
            <p:nvSpPr>
              <p:cNvPr id="20" name="TextBox 32">
                <a:extLst>
                  <a:ext uri="{FF2B5EF4-FFF2-40B4-BE49-F238E27FC236}">
                    <a16:creationId xmlns:a16="http://schemas.microsoft.com/office/drawing/2014/main" xmlns="" id="{974513EB-B73A-490C-ABC1-A3A6B77E163B}"/>
                  </a:ext>
                </a:extLst>
              </p:cNvPr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21" name="TextBox 33">
                <a:extLst>
                  <a:ext uri="{FF2B5EF4-FFF2-40B4-BE49-F238E27FC236}">
                    <a16:creationId xmlns:a16="http://schemas.microsoft.com/office/drawing/2014/main" xmlns="" id="{F4147171-5701-4AB5-8481-1220BD3ED78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</a:p>
            </p:txBody>
          </p:sp>
        </p:grpSp>
      </p:grpSp>
      <p:grpSp>
        <p:nvGrpSpPr>
          <p:cNvPr id="41" name="千图PPT彼岸天：ID 8661124库_组合 40">
            <a:extLst>
              <a:ext uri="{FF2B5EF4-FFF2-40B4-BE49-F238E27FC236}">
                <a16:creationId xmlns:a16="http://schemas.microsoft.com/office/drawing/2014/main" xmlns="" id="{247E948A-DE0E-414D-8409-0DD9A936AF90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6713507" y="2414829"/>
            <a:ext cx="4430099" cy="624349"/>
            <a:chOff x="6713507" y="2414829"/>
            <a:chExt cx="4430099" cy="624349"/>
          </a:xfrm>
        </p:grpSpPr>
        <p:sp>
          <p:nvSpPr>
            <p:cNvPr id="12" name="Diamond 24">
              <a:extLst>
                <a:ext uri="{FF2B5EF4-FFF2-40B4-BE49-F238E27FC236}">
                  <a16:creationId xmlns:a16="http://schemas.microsoft.com/office/drawing/2014/main" xmlns="" id="{77CFD652-5DA3-440D-8EDE-435E6683AE37}"/>
                </a:ext>
              </a:extLst>
            </p:cNvPr>
            <p:cNvSpPr/>
            <p:nvPr/>
          </p:nvSpPr>
          <p:spPr>
            <a:xfrm>
              <a:off x="6713507" y="2414829"/>
              <a:ext cx="624349" cy="624349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  <p:grpSp>
          <p:nvGrpSpPr>
            <p:cNvPr id="13" name="Group 25">
              <a:extLst>
                <a:ext uri="{FF2B5EF4-FFF2-40B4-BE49-F238E27FC236}">
                  <a16:creationId xmlns:a16="http://schemas.microsoft.com/office/drawing/2014/main" xmlns="" id="{6DF81796-AECB-4C1E-A63E-EA8F990CAC36}"/>
                </a:ext>
              </a:extLst>
            </p:cNvPr>
            <p:cNvGrpSpPr/>
            <p:nvPr/>
          </p:nvGrpSpPr>
          <p:grpSpPr>
            <a:xfrm>
              <a:off x="7181032" y="2445387"/>
              <a:ext cx="3962574" cy="563232"/>
              <a:chOff x="6444107" y="1469392"/>
              <a:chExt cx="4232109" cy="563232"/>
            </a:xfrm>
          </p:grpSpPr>
          <p:sp>
            <p:nvSpPr>
              <p:cNvPr id="18" name="TextBox 30">
                <a:extLst>
                  <a:ext uri="{FF2B5EF4-FFF2-40B4-BE49-F238E27FC236}">
                    <a16:creationId xmlns:a16="http://schemas.microsoft.com/office/drawing/2014/main" xmlns="" id="{F8E61BA8-A9DA-47EC-B9D5-F3498736E35F}"/>
                  </a:ext>
                </a:extLst>
              </p:cNvPr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19" name="TextBox 31">
                <a:extLst>
                  <a:ext uri="{FF2B5EF4-FFF2-40B4-BE49-F238E27FC236}">
                    <a16:creationId xmlns:a16="http://schemas.microsoft.com/office/drawing/2014/main" xmlns="" id="{8353223D-7442-4A81-A0C2-C58AE827324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</a:p>
            </p:txBody>
          </p:sp>
        </p:grpSp>
      </p:grpSp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xmlns="" id="{27CBEC46-28DA-403D-A597-2153047C613B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6713509" y="1536253"/>
            <a:ext cx="4430097" cy="624349"/>
            <a:chOff x="6713509" y="1536253"/>
            <a:chExt cx="4430097" cy="624349"/>
          </a:xfrm>
        </p:grpSpPr>
        <p:sp>
          <p:nvSpPr>
            <p:cNvPr id="14" name="Diamond 26">
              <a:extLst>
                <a:ext uri="{FF2B5EF4-FFF2-40B4-BE49-F238E27FC236}">
                  <a16:creationId xmlns:a16="http://schemas.microsoft.com/office/drawing/2014/main" xmlns="" id="{8860440A-D720-4202-A335-44D33D9B4033}"/>
                </a:ext>
              </a:extLst>
            </p:cNvPr>
            <p:cNvSpPr/>
            <p:nvPr/>
          </p:nvSpPr>
          <p:spPr>
            <a:xfrm>
              <a:off x="6713509" y="1536253"/>
              <a:ext cx="624349" cy="624349"/>
            </a:xfrm>
            <a:prstGeom prst="diamond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  <p:grpSp>
          <p:nvGrpSpPr>
            <p:cNvPr id="15" name="Group 27">
              <a:extLst>
                <a:ext uri="{FF2B5EF4-FFF2-40B4-BE49-F238E27FC236}">
                  <a16:creationId xmlns:a16="http://schemas.microsoft.com/office/drawing/2014/main" xmlns="" id="{8D8E91A6-17EA-4D14-AF22-32DDB3A51327}"/>
                </a:ext>
              </a:extLst>
            </p:cNvPr>
            <p:cNvGrpSpPr/>
            <p:nvPr/>
          </p:nvGrpSpPr>
          <p:grpSpPr>
            <a:xfrm>
              <a:off x="7181032" y="1566811"/>
              <a:ext cx="3962574" cy="563232"/>
              <a:chOff x="6444107" y="1469392"/>
              <a:chExt cx="4232109" cy="563232"/>
            </a:xfrm>
          </p:grpSpPr>
          <p:sp>
            <p:nvSpPr>
              <p:cNvPr id="16" name="TextBox 28">
                <a:extLst>
                  <a:ext uri="{FF2B5EF4-FFF2-40B4-BE49-F238E27FC236}">
                    <a16:creationId xmlns:a16="http://schemas.microsoft.com/office/drawing/2014/main" xmlns="" id="{808BEB73-A5EB-4769-83D5-DA18A1DBA50A}"/>
                  </a:ext>
                </a:extLst>
              </p:cNvPr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17" name="TextBox 29">
                <a:extLst>
                  <a:ext uri="{FF2B5EF4-FFF2-40B4-BE49-F238E27FC236}">
                    <a16:creationId xmlns:a16="http://schemas.microsoft.com/office/drawing/2014/main" xmlns="" id="{1C2A48AC-7F5C-43F2-9970-ADF23D53CE7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77759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1">
            <a:extLst>
              <a:ext uri="{FF2B5EF4-FFF2-40B4-BE49-F238E27FC236}">
                <a16:creationId xmlns:a16="http://schemas.microsoft.com/office/drawing/2014/main" xmlns="" id="{3EED7F18-3F7C-46BC-B96A-F30BE5C39930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871882" y="2960948"/>
            <a:ext cx="730353" cy="2445383"/>
            <a:chOff x="669035" y="1189182"/>
            <a:chExt cx="864105" cy="2822743"/>
          </a:xfrm>
        </p:grpSpPr>
        <p:sp>
          <p:nvSpPr>
            <p:cNvPr id="95" name="Rectangle: Rounded Corners 2">
              <a:extLst>
                <a:ext uri="{FF2B5EF4-FFF2-40B4-BE49-F238E27FC236}">
                  <a16:creationId xmlns:a16="http://schemas.microsoft.com/office/drawing/2014/main" xmlns="" id="{E9ED3A4D-1BCB-412B-A4CA-B6D9B8F4221B}"/>
                </a:ext>
              </a:extLst>
            </p:cNvPr>
            <p:cNvSpPr/>
            <p:nvPr/>
          </p:nvSpPr>
          <p:spPr>
            <a:xfrm>
              <a:off x="669035" y="3781497"/>
              <a:ext cx="864105" cy="2304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6" name="Rectangle: Rounded Corners 3">
              <a:extLst>
                <a:ext uri="{FF2B5EF4-FFF2-40B4-BE49-F238E27FC236}">
                  <a16:creationId xmlns:a16="http://schemas.microsoft.com/office/drawing/2014/main" xmlns="" id="{90A74D19-186C-4B20-AB42-85E364FD3B71}"/>
                </a:ext>
              </a:extLst>
            </p:cNvPr>
            <p:cNvSpPr/>
            <p:nvPr/>
          </p:nvSpPr>
          <p:spPr>
            <a:xfrm>
              <a:off x="669035" y="3493462"/>
              <a:ext cx="864105" cy="2304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7" name="Rectangle: Rounded Corners 4">
              <a:extLst>
                <a:ext uri="{FF2B5EF4-FFF2-40B4-BE49-F238E27FC236}">
                  <a16:creationId xmlns:a16="http://schemas.microsoft.com/office/drawing/2014/main" xmlns="" id="{7B5DB0D6-7A18-411C-9394-06D3834DEC6A}"/>
                </a:ext>
              </a:extLst>
            </p:cNvPr>
            <p:cNvSpPr/>
            <p:nvPr/>
          </p:nvSpPr>
          <p:spPr>
            <a:xfrm>
              <a:off x="669035" y="3205427"/>
              <a:ext cx="864105" cy="2304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8" name="Rectangle: Rounded Corners 5">
              <a:extLst>
                <a:ext uri="{FF2B5EF4-FFF2-40B4-BE49-F238E27FC236}">
                  <a16:creationId xmlns:a16="http://schemas.microsoft.com/office/drawing/2014/main" xmlns="" id="{C90F08A1-22BE-4609-9C22-F932C82D9347}"/>
                </a:ext>
              </a:extLst>
            </p:cNvPr>
            <p:cNvSpPr/>
            <p:nvPr/>
          </p:nvSpPr>
          <p:spPr>
            <a:xfrm>
              <a:off x="669035" y="2917392"/>
              <a:ext cx="864105" cy="2304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9" name="Rectangle: Rounded Corners 6">
              <a:extLst>
                <a:ext uri="{FF2B5EF4-FFF2-40B4-BE49-F238E27FC236}">
                  <a16:creationId xmlns:a16="http://schemas.microsoft.com/office/drawing/2014/main" xmlns="" id="{B4F1C483-7E1D-4F1F-9002-8E59E4C06E5F}"/>
                </a:ext>
              </a:extLst>
            </p:cNvPr>
            <p:cNvSpPr/>
            <p:nvPr/>
          </p:nvSpPr>
          <p:spPr>
            <a:xfrm>
              <a:off x="669035" y="2629357"/>
              <a:ext cx="864105" cy="2304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0" name="Rectangle: Rounded Corners 7">
              <a:extLst>
                <a:ext uri="{FF2B5EF4-FFF2-40B4-BE49-F238E27FC236}">
                  <a16:creationId xmlns:a16="http://schemas.microsoft.com/office/drawing/2014/main" xmlns="" id="{34D421BD-A05E-4650-86AC-C9307A579C43}"/>
                </a:ext>
              </a:extLst>
            </p:cNvPr>
            <p:cNvSpPr/>
            <p:nvPr/>
          </p:nvSpPr>
          <p:spPr>
            <a:xfrm>
              <a:off x="669035" y="2341322"/>
              <a:ext cx="864105" cy="2304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1" name="Rectangle: Rounded Corners 8">
              <a:extLst>
                <a:ext uri="{FF2B5EF4-FFF2-40B4-BE49-F238E27FC236}">
                  <a16:creationId xmlns:a16="http://schemas.microsoft.com/office/drawing/2014/main" xmlns="" id="{A1C72B40-AD47-472E-8513-C2996050E94A}"/>
                </a:ext>
              </a:extLst>
            </p:cNvPr>
            <p:cNvSpPr/>
            <p:nvPr/>
          </p:nvSpPr>
          <p:spPr>
            <a:xfrm>
              <a:off x="669035" y="2053287"/>
              <a:ext cx="864105" cy="2304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2" name="Rectangle: Rounded Corners 9">
              <a:extLst>
                <a:ext uri="{FF2B5EF4-FFF2-40B4-BE49-F238E27FC236}">
                  <a16:creationId xmlns:a16="http://schemas.microsoft.com/office/drawing/2014/main" xmlns="" id="{50D60671-5762-4667-A08D-1DD2B5935524}"/>
                </a:ext>
              </a:extLst>
            </p:cNvPr>
            <p:cNvSpPr/>
            <p:nvPr/>
          </p:nvSpPr>
          <p:spPr>
            <a:xfrm>
              <a:off x="669035" y="1765252"/>
              <a:ext cx="864105" cy="2304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3" name="Rectangle: Rounded Corners 10">
              <a:extLst>
                <a:ext uri="{FF2B5EF4-FFF2-40B4-BE49-F238E27FC236}">
                  <a16:creationId xmlns:a16="http://schemas.microsoft.com/office/drawing/2014/main" xmlns="" id="{ECD80C9A-C7A1-4820-A1B4-6A18582055A6}"/>
                </a:ext>
              </a:extLst>
            </p:cNvPr>
            <p:cNvSpPr/>
            <p:nvPr/>
          </p:nvSpPr>
          <p:spPr>
            <a:xfrm>
              <a:off x="669035" y="1477217"/>
              <a:ext cx="864105" cy="230428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4" name="Rectangle: Rounded Corners 11">
              <a:extLst>
                <a:ext uri="{FF2B5EF4-FFF2-40B4-BE49-F238E27FC236}">
                  <a16:creationId xmlns:a16="http://schemas.microsoft.com/office/drawing/2014/main" xmlns="" id="{0E3E4FA1-A34E-4D45-A35E-87C6E69C63AA}"/>
                </a:ext>
              </a:extLst>
            </p:cNvPr>
            <p:cNvSpPr/>
            <p:nvPr/>
          </p:nvSpPr>
          <p:spPr>
            <a:xfrm>
              <a:off x="669035" y="1189182"/>
              <a:ext cx="864105" cy="230428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千图PPT彼岸天：ID 8661124库_组合 12">
            <a:extLst>
              <a:ext uri="{FF2B5EF4-FFF2-40B4-BE49-F238E27FC236}">
                <a16:creationId xmlns:a16="http://schemas.microsoft.com/office/drawing/2014/main" xmlns="" id="{7852D24F-D620-46C8-8746-B27C1F59919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2046843" y="2960946"/>
            <a:ext cx="730353" cy="2445380"/>
            <a:chOff x="1572768" y="1880466"/>
            <a:chExt cx="561758" cy="2534708"/>
          </a:xfrm>
        </p:grpSpPr>
        <p:sp>
          <p:nvSpPr>
            <p:cNvPr id="85" name="Rectangle: Rounded Corners 13">
              <a:extLst>
                <a:ext uri="{FF2B5EF4-FFF2-40B4-BE49-F238E27FC236}">
                  <a16:creationId xmlns:a16="http://schemas.microsoft.com/office/drawing/2014/main" xmlns="" id="{FF8FDB56-2903-417D-BA2A-58F288EC3C19}"/>
                </a:ext>
              </a:extLst>
            </p:cNvPr>
            <p:cNvSpPr/>
            <p:nvPr/>
          </p:nvSpPr>
          <p:spPr>
            <a:xfrm>
              <a:off x="1572768" y="4208259"/>
              <a:ext cx="561758" cy="206915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6" name="Rectangle: Rounded Corners 14">
              <a:extLst>
                <a:ext uri="{FF2B5EF4-FFF2-40B4-BE49-F238E27FC236}">
                  <a16:creationId xmlns:a16="http://schemas.microsoft.com/office/drawing/2014/main" xmlns="" id="{4A90C805-B4C7-478B-985C-84A66AD10BA3}"/>
                </a:ext>
              </a:extLst>
            </p:cNvPr>
            <p:cNvSpPr/>
            <p:nvPr/>
          </p:nvSpPr>
          <p:spPr>
            <a:xfrm>
              <a:off x="1572768" y="3949615"/>
              <a:ext cx="561758" cy="206915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7" name="Rectangle: Rounded Corners 15">
              <a:extLst>
                <a:ext uri="{FF2B5EF4-FFF2-40B4-BE49-F238E27FC236}">
                  <a16:creationId xmlns:a16="http://schemas.microsoft.com/office/drawing/2014/main" xmlns="" id="{7F59D7B2-808E-4A9D-9FD8-CBE17BCF98AE}"/>
                </a:ext>
              </a:extLst>
            </p:cNvPr>
            <p:cNvSpPr/>
            <p:nvPr/>
          </p:nvSpPr>
          <p:spPr>
            <a:xfrm>
              <a:off x="1572768" y="3690972"/>
              <a:ext cx="561758" cy="206915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8" name="Rectangle: Rounded Corners 16">
              <a:extLst>
                <a:ext uri="{FF2B5EF4-FFF2-40B4-BE49-F238E27FC236}">
                  <a16:creationId xmlns:a16="http://schemas.microsoft.com/office/drawing/2014/main" xmlns="" id="{E9EBA430-0404-4881-834F-3467D09D98F7}"/>
                </a:ext>
              </a:extLst>
            </p:cNvPr>
            <p:cNvSpPr/>
            <p:nvPr/>
          </p:nvSpPr>
          <p:spPr>
            <a:xfrm>
              <a:off x="1572768" y="3432328"/>
              <a:ext cx="561758" cy="206915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9" name="Rectangle: Rounded Corners 17">
              <a:extLst>
                <a:ext uri="{FF2B5EF4-FFF2-40B4-BE49-F238E27FC236}">
                  <a16:creationId xmlns:a16="http://schemas.microsoft.com/office/drawing/2014/main" xmlns="" id="{399C53C4-8233-4359-B0EA-83F50FB2D621}"/>
                </a:ext>
              </a:extLst>
            </p:cNvPr>
            <p:cNvSpPr/>
            <p:nvPr/>
          </p:nvSpPr>
          <p:spPr>
            <a:xfrm>
              <a:off x="1572768" y="3173684"/>
              <a:ext cx="561758" cy="206915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Rectangle: Rounded Corners 18">
              <a:extLst>
                <a:ext uri="{FF2B5EF4-FFF2-40B4-BE49-F238E27FC236}">
                  <a16:creationId xmlns:a16="http://schemas.microsoft.com/office/drawing/2014/main" xmlns="" id="{7FA324E6-B3F0-4180-A79D-51C1B1F1CCCC}"/>
                </a:ext>
              </a:extLst>
            </p:cNvPr>
            <p:cNvSpPr/>
            <p:nvPr/>
          </p:nvSpPr>
          <p:spPr>
            <a:xfrm>
              <a:off x="1572768" y="2915041"/>
              <a:ext cx="561758" cy="206915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1" name="Rectangle: Rounded Corners 19">
              <a:extLst>
                <a:ext uri="{FF2B5EF4-FFF2-40B4-BE49-F238E27FC236}">
                  <a16:creationId xmlns:a16="http://schemas.microsoft.com/office/drawing/2014/main" xmlns="" id="{3CEA0BE1-F0AF-4B42-8B9F-C287F94AA9D2}"/>
                </a:ext>
              </a:extLst>
            </p:cNvPr>
            <p:cNvSpPr/>
            <p:nvPr/>
          </p:nvSpPr>
          <p:spPr>
            <a:xfrm>
              <a:off x="1572768" y="2656397"/>
              <a:ext cx="561758" cy="206915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2" name="Rectangle: Rounded Corners 20">
              <a:extLst>
                <a:ext uri="{FF2B5EF4-FFF2-40B4-BE49-F238E27FC236}">
                  <a16:creationId xmlns:a16="http://schemas.microsoft.com/office/drawing/2014/main" xmlns="" id="{EB262DC2-A25F-4A96-961A-39420F66632A}"/>
                </a:ext>
              </a:extLst>
            </p:cNvPr>
            <p:cNvSpPr/>
            <p:nvPr/>
          </p:nvSpPr>
          <p:spPr>
            <a:xfrm>
              <a:off x="1572768" y="2397753"/>
              <a:ext cx="561758" cy="206915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3" name="Rectangle: Rounded Corners 21">
              <a:extLst>
                <a:ext uri="{FF2B5EF4-FFF2-40B4-BE49-F238E27FC236}">
                  <a16:creationId xmlns:a16="http://schemas.microsoft.com/office/drawing/2014/main" xmlns="" id="{C8261584-9A6B-4F6C-B156-26DE394E7009}"/>
                </a:ext>
              </a:extLst>
            </p:cNvPr>
            <p:cNvSpPr/>
            <p:nvPr/>
          </p:nvSpPr>
          <p:spPr>
            <a:xfrm>
              <a:off x="1572768" y="2139110"/>
              <a:ext cx="561758" cy="206915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4" name="Rectangle: Rounded Corners 22">
              <a:extLst>
                <a:ext uri="{FF2B5EF4-FFF2-40B4-BE49-F238E27FC236}">
                  <a16:creationId xmlns:a16="http://schemas.microsoft.com/office/drawing/2014/main" xmlns="" id="{DE67994D-F8A0-414B-9C87-2776B9EAE4EF}"/>
                </a:ext>
              </a:extLst>
            </p:cNvPr>
            <p:cNvSpPr/>
            <p:nvPr/>
          </p:nvSpPr>
          <p:spPr>
            <a:xfrm>
              <a:off x="1572768" y="1880466"/>
              <a:ext cx="561758" cy="206915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" name="千图PPT彼岸天：ID 8661124库_组合 23">
            <a:extLst>
              <a:ext uri="{FF2B5EF4-FFF2-40B4-BE49-F238E27FC236}">
                <a16:creationId xmlns:a16="http://schemas.microsoft.com/office/drawing/2014/main" xmlns="" id="{EE875A62-73B1-4710-BC69-7055985DD851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3221804" y="2960946"/>
            <a:ext cx="730353" cy="2445380"/>
            <a:chOff x="2476500" y="1880466"/>
            <a:chExt cx="561758" cy="2534708"/>
          </a:xfrm>
        </p:grpSpPr>
        <p:sp>
          <p:nvSpPr>
            <p:cNvPr id="75" name="Rectangle: Rounded Corners 24">
              <a:extLst>
                <a:ext uri="{FF2B5EF4-FFF2-40B4-BE49-F238E27FC236}">
                  <a16:creationId xmlns:a16="http://schemas.microsoft.com/office/drawing/2014/main" xmlns="" id="{1790C0BD-DC8D-44D1-8A5A-3EF5E1956E47}"/>
                </a:ext>
              </a:extLst>
            </p:cNvPr>
            <p:cNvSpPr/>
            <p:nvPr/>
          </p:nvSpPr>
          <p:spPr>
            <a:xfrm>
              <a:off x="2476500" y="4208259"/>
              <a:ext cx="561758" cy="206915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Rectangle: Rounded Corners 25">
              <a:extLst>
                <a:ext uri="{FF2B5EF4-FFF2-40B4-BE49-F238E27FC236}">
                  <a16:creationId xmlns:a16="http://schemas.microsoft.com/office/drawing/2014/main" xmlns="" id="{949129B4-B9EE-4AA9-BB50-F4D6207F8B89}"/>
                </a:ext>
              </a:extLst>
            </p:cNvPr>
            <p:cNvSpPr/>
            <p:nvPr/>
          </p:nvSpPr>
          <p:spPr>
            <a:xfrm>
              <a:off x="2476500" y="3949615"/>
              <a:ext cx="561758" cy="206915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7" name="Rectangle: Rounded Corners 26">
              <a:extLst>
                <a:ext uri="{FF2B5EF4-FFF2-40B4-BE49-F238E27FC236}">
                  <a16:creationId xmlns:a16="http://schemas.microsoft.com/office/drawing/2014/main" xmlns="" id="{AC4F983C-30D2-4920-89EF-900CFA38DABE}"/>
                </a:ext>
              </a:extLst>
            </p:cNvPr>
            <p:cNvSpPr/>
            <p:nvPr/>
          </p:nvSpPr>
          <p:spPr>
            <a:xfrm>
              <a:off x="2476500" y="3690972"/>
              <a:ext cx="561758" cy="206915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Rectangle: Rounded Corners 27">
              <a:extLst>
                <a:ext uri="{FF2B5EF4-FFF2-40B4-BE49-F238E27FC236}">
                  <a16:creationId xmlns:a16="http://schemas.microsoft.com/office/drawing/2014/main" xmlns="" id="{2EC766BC-A318-4588-B4CF-DC848D79CDE1}"/>
                </a:ext>
              </a:extLst>
            </p:cNvPr>
            <p:cNvSpPr/>
            <p:nvPr/>
          </p:nvSpPr>
          <p:spPr>
            <a:xfrm>
              <a:off x="2476500" y="3432328"/>
              <a:ext cx="561758" cy="206915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9" name="Rectangle: Rounded Corners 28">
              <a:extLst>
                <a:ext uri="{FF2B5EF4-FFF2-40B4-BE49-F238E27FC236}">
                  <a16:creationId xmlns:a16="http://schemas.microsoft.com/office/drawing/2014/main" xmlns="" id="{4D5C06EF-5E37-4C36-BC5E-5B2D419EAE24}"/>
                </a:ext>
              </a:extLst>
            </p:cNvPr>
            <p:cNvSpPr/>
            <p:nvPr/>
          </p:nvSpPr>
          <p:spPr>
            <a:xfrm>
              <a:off x="2476500" y="3173684"/>
              <a:ext cx="561758" cy="206915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Rectangle: Rounded Corners 29">
              <a:extLst>
                <a:ext uri="{FF2B5EF4-FFF2-40B4-BE49-F238E27FC236}">
                  <a16:creationId xmlns:a16="http://schemas.microsoft.com/office/drawing/2014/main" xmlns="" id="{F595A2C4-4644-4B8F-B1FF-39E16D3471B9}"/>
                </a:ext>
              </a:extLst>
            </p:cNvPr>
            <p:cNvSpPr/>
            <p:nvPr/>
          </p:nvSpPr>
          <p:spPr>
            <a:xfrm>
              <a:off x="2476500" y="2915041"/>
              <a:ext cx="561758" cy="206915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Rectangle: Rounded Corners 30">
              <a:extLst>
                <a:ext uri="{FF2B5EF4-FFF2-40B4-BE49-F238E27FC236}">
                  <a16:creationId xmlns:a16="http://schemas.microsoft.com/office/drawing/2014/main" xmlns="" id="{C778AE55-84C2-49DB-B5C6-D6254A80FDED}"/>
                </a:ext>
              </a:extLst>
            </p:cNvPr>
            <p:cNvSpPr/>
            <p:nvPr/>
          </p:nvSpPr>
          <p:spPr>
            <a:xfrm>
              <a:off x="2476500" y="2656397"/>
              <a:ext cx="561758" cy="206915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2" name="Rectangle: Rounded Corners 31">
              <a:extLst>
                <a:ext uri="{FF2B5EF4-FFF2-40B4-BE49-F238E27FC236}">
                  <a16:creationId xmlns:a16="http://schemas.microsoft.com/office/drawing/2014/main" xmlns="" id="{8DE079DF-DFA5-4E59-B60A-6CCD6F4FA4ED}"/>
                </a:ext>
              </a:extLst>
            </p:cNvPr>
            <p:cNvSpPr/>
            <p:nvPr/>
          </p:nvSpPr>
          <p:spPr>
            <a:xfrm>
              <a:off x="2476500" y="2397753"/>
              <a:ext cx="561758" cy="206915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3" name="Rectangle: Rounded Corners 32">
              <a:extLst>
                <a:ext uri="{FF2B5EF4-FFF2-40B4-BE49-F238E27FC236}">
                  <a16:creationId xmlns:a16="http://schemas.microsoft.com/office/drawing/2014/main" xmlns="" id="{E4FBD7B9-025D-4D83-BC04-CB4A2F8757D4}"/>
                </a:ext>
              </a:extLst>
            </p:cNvPr>
            <p:cNvSpPr/>
            <p:nvPr/>
          </p:nvSpPr>
          <p:spPr>
            <a:xfrm>
              <a:off x="2476500" y="2139110"/>
              <a:ext cx="561758" cy="206915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4" name="Rectangle: Rounded Corners 33">
              <a:extLst>
                <a:ext uri="{FF2B5EF4-FFF2-40B4-BE49-F238E27FC236}">
                  <a16:creationId xmlns:a16="http://schemas.microsoft.com/office/drawing/2014/main" xmlns="" id="{C4D6E8A5-C88A-4146-92CB-3F0175E3FFDB}"/>
                </a:ext>
              </a:extLst>
            </p:cNvPr>
            <p:cNvSpPr/>
            <p:nvPr/>
          </p:nvSpPr>
          <p:spPr>
            <a:xfrm>
              <a:off x="2476500" y="1880466"/>
              <a:ext cx="561758" cy="206915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7" name="千图PPT彼岸天：ID 8661124库_组合 34">
            <a:extLst>
              <a:ext uri="{FF2B5EF4-FFF2-40B4-BE49-F238E27FC236}">
                <a16:creationId xmlns:a16="http://schemas.microsoft.com/office/drawing/2014/main" xmlns="" id="{BB69E2D7-653F-48AB-B0B8-DDDE4BAB380D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4396765" y="2960946"/>
            <a:ext cx="730353" cy="2445380"/>
            <a:chOff x="3380232" y="1880466"/>
            <a:chExt cx="561758" cy="2534708"/>
          </a:xfrm>
        </p:grpSpPr>
        <p:sp>
          <p:nvSpPr>
            <p:cNvPr id="65" name="Rectangle: Rounded Corners 35">
              <a:extLst>
                <a:ext uri="{FF2B5EF4-FFF2-40B4-BE49-F238E27FC236}">
                  <a16:creationId xmlns:a16="http://schemas.microsoft.com/office/drawing/2014/main" xmlns="" id="{FD26CC81-6677-4B63-914F-451ED7E2E60D}"/>
                </a:ext>
              </a:extLst>
            </p:cNvPr>
            <p:cNvSpPr/>
            <p:nvPr/>
          </p:nvSpPr>
          <p:spPr>
            <a:xfrm>
              <a:off x="3380232" y="4208259"/>
              <a:ext cx="561758" cy="206915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Rectangle: Rounded Corners 36">
              <a:extLst>
                <a:ext uri="{FF2B5EF4-FFF2-40B4-BE49-F238E27FC236}">
                  <a16:creationId xmlns:a16="http://schemas.microsoft.com/office/drawing/2014/main" xmlns="" id="{041AF277-B04B-4512-B625-6DF4BA22899F}"/>
                </a:ext>
              </a:extLst>
            </p:cNvPr>
            <p:cNvSpPr/>
            <p:nvPr/>
          </p:nvSpPr>
          <p:spPr>
            <a:xfrm>
              <a:off x="3380232" y="3949615"/>
              <a:ext cx="561758" cy="206915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Rectangle: Rounded Corners 37">
              <a:extLst>
                <a:ext uri="{FF2B5EF4-FFF2-40B4-BE49-F238E27FC236}">
                  <a16:creationId xmlns:a16="http://schemas.microsoft.com/office/drawing/2014/main" xmlns="" id="{11219149-9A04-4C2A-8649-689FE5EDFD1F}"/>
                </a:ext>
              </a:extLst>
            </p:cNvPr>
            <p:cNvSpPr/>
            <p:nvPr/>
          </p:nvSpPr>
          <p:spPr>
            <a:xfrm>
              <a:off x="3380232" y="3690972"/>
              <a:ext cx="561758" cy="206915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Rectangle: Rounded Corners 38">
              <a:extLst>
                <a:ext uri="{FF2B5EF4-FFF2-40B4-BE49-F238E27FC236}">
                  <a16:creationId xmlns:a16="http://schemas.microsoft.com/office/drawing/2014/main" xmlns="" id="{2B89DDBD-251E-47E0-B04F-88B11921FF26}"/>
                </a:ext>
              </a:extLst>
            </p:cNvPr>
            <p:cNvSpPr/>
            <p:nvPr/>
          </p:nvSpPr>
          <p:spPr>
            <a:xfrm>
              <a:off x="3380232" y="3432328"/>
              <a:ext cx="561758" cy="206915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" name="Rectangle: Rounded Corners 39">
              <a:extLst>
                <a:ext uri="{FF2B5EF4-FFF2-40B4-BE49-F238E27FC236}">
                  <a16:creationId xmlns:a16="http://schemas.microsoft.com/office/drawing/2014/main" xmlns="" id="{3672FBF8-0DDE-498C-BDD2-42253CDCE18D}"/>
                </a:ext>
              </a:extLst>
            </p:cNvPr>
            <p:cNvSpPr/>
            <p:nvPr/>
          </p:nvSpPr>
          <p:spPr>
            <a:xfrm>
              <a:off x="3380232" y="3173684"/>
              <a:ext cx="561758" cy="206915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" name="Rectangle: Rounded Corners 40">
              <a:extLst>
                <a:ext uri="{FF2B5EF4-FFF2-40B4-BE49-F238E27FC236}">
                  <a16:creationId xmlns:a16="http://schemas.microsoft.com/office/drawing/2014/main" xmlns="" id="{D0038F2B-D999-49D6-A0C6-AB0D85FB3B12}"/>
                </a:ext>
              </a:extLst>
            </p:cNvPr>
            <p:cNvSpPr/>
            <p:nvPr/>
          </p:nvSpPr>
          <p:spPr>
            <a:xfrm>
              <a:off x="3380232" y="2915041"/>
              <a:ext cx="561758" cy="206915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" name="Rectangle: Rounded Corners 41">
              <a:extLst>
                <a:ext uri="{FF2B5EF4-FFF2-40B4-BE49-F238E27FC236}">
                  <a16:creationId xmlns:a16="http://schemas.microsoft.com/office/drawing/2014/main" xmlns="" id="{6F81B5DB-B060-4216-A751-B8936FAD910B}"/>
                </a:ext>
              </a:extLst>
            </p:cNvPr>
            <p:cNvSpPr/>
            <p:nvPr/>
          </p:nvSpPr>
          <p:spPr>
            <a:xfrm>
              <a:off x="3380232" y="2656397"/>
              <a:ext cx="561758" cy="206915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" name="Rectangle: Rounded Corners 42">
              <a:extLst>
                <a:ext uri="{FF2B5EF4-FFF2-40B4-BE49-F238E27FC236}">
                  <a16:creationId xmlns:a16="http://schemas.microsoft.com/office/drawing/2014/main" xmlns="" id="{73C3DE7F-22F8-4513-91B2-AEF5EE2A8575}"/>
                </a:ext>
              </a:extLst>
            </p:cNvPr>
            <p:cNvSpPr/>
            <p:nvPr/>
          </p:nvSpPr>
          <p:spPr>
            <a:xfrm>
              <a:off x="3380232" y="2397753"/>
              <a:ext cx="561758" cy="206915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Rectangle: Rounded Corners 43">
              <a:extLst>
                <a:ext uri="{FF2B5EF4-FFF2-40B4-BE49-F238E27FC236}">
                  <a16:creationId xmlns:a16="http://schemas.microsoft.com/office/drawing/2014/main" xmlns="" id="{12538F65-CD42-4739-A29D-9FEB11437C69}"/>
                </a:ext>
              </a:extLst>
            </p:cNvPr>
            <p:cNvSpPr/>
            <p:nvPr/>
          </p:nvSpPr>
          <p:spPr>
            <a:xfrm>
              <a:off x="3380232" y="2139110"/>
              <a:ext cx="561758" cy="206915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Rectangle: Rounded Corners 44">
              <a:extLst>
                <a:ext uri="{FF2B5EF4-FFF2-40B4-BE49-F238E27FC236}">
                  <a16:creationId xmlns:a16="http://schemas.microsoft.com/office/drawing/2014/main" xmlns="" id="{DA129E00-FBCE-4947-8A8B-8D808C34C7B4}"/>
                </a:ext>
              </a:extLst>
            </p:cNvPr>
            <p:cNvSpPr/>
            <p:nvPr/>
          </p:nvSpPr>
          <p:spPr>
            <a:xfrm>
              <a:off x="3380232" y="1880466"/>
              <a:ext cx="561758" cy="206915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" name="千图PPT彼岸天：ID 8661124库_组合 45">
            <a:extLst>
              <a:ext uri="{FF2B5EF4-FFF2-40B4-BE49-F238E27FC236}">
                <a16:creationId xmlns:a16="http://schemas.microsoft.com/office/drawing/2014/main" xmlns="" id="{31665D3B-6992-45A4-9DB2-658F2387ABB7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5515438" y="2960946"/>
            <a:ext cx="730353" cy="2445380"/>
            <a:chOff x="4240670" y="1880466"/>
            <a:chExt cx="561758" cy="2534708"/>
          </a:xfrm>
        </p:grpSpPr>
        <p:sp>
          <p:nvSpPr>
            <p:cNvPr id="55" name="Rectangle: Rounded Corners 46">
              <a:extLst>
                <a:ext uri="{FF2B5EF4-FFF2-40B4-BE49-F238E27FC236}">
                  <a16:creationId xmlns:a16="http://schemas.microsoft.com/office/drawing/2014/main" xmlns="" id="{53282934-919A-4FD3-9F58-895E2CB40FD4}"/>
                </a:ext>
              </a:extLst>
            </p:cNvPr>
            <p:cNvSpPr/>
            <p:nvPr/>
          </p:nvSpPr>
          <p:spPr>
            <a:xfrm>
              <a:off x="4240670" y="4208259"/>
              <a:ext cx="561758" cy="206915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Rectangle: Rounded Corners 47">
              <a:extLst>
                <a:ext uri="{FF2B5EF4-FFF2-40B4-BE49-F238E27FC236}">
                  <a16:creationId xmlns:a16="http://schemas.microsoft.com/office/drawing/2014/main" xmlns="" id="{037E1C1E-9338-42A4-A85A-7534016F22C4}"/>
                </a:ext>
              </a:extLst>
            </p:cNvPr>
            <p:cNvSpPr/>
            <p:nvPr/>
          </p:nvSpPr>
          <p:spPr>
            <a:xfrm>
              <a:off x="4240670" y="3949615"/>
              <a:ext cx="561758" cy="206915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Rectangle: Rounded Corners 48">
              <a:extLst>
                <a:ext uri="{FF2B5EF4-FFF2-40B4-BE49-F238E27FC236}">
                  <a16:creationId xmlns:a16="http://schemas.microsoft.com/office/drawing/2014/main" xmlns="" id="{1F03CEF4-4E6D-4FD0-BCF6-7887A25763E1}"/>
                </a:ext>
              </a:extLst>
            </p:cNvPr>
            <p:cNvSpPr/>
            <p:nvPr/>
          </p:nvSpPr>
          <p:spPr>
            <a:xfrm>
              <a:off x="4240670" y="3690972"/>
              <a:ext cx="561758" cy="206915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Rectangle: Rounded Corners 49">
              <a:extLst>
                <a:ext uri="{FF2B5EF4-FFF2-40B4-BE49-F238E27FC236}">
                  <a16:creationId xmlns:a16="http://schemas.microsoft.com/office/drawing/2014/main" xmlns="" id="{6414B094-98EF-4B20-A49B-4D21E9BF4B2A}"/>
                </a:ext>
              </a:extLst>
            </p:cNvPr>
            <p:cNvSpPr/>
            <p:nvPr/>
          </p:nvSpPr>
          <p:spPr>
            <a:xfrm>
              <a:off x="4240670" y="3432328"/>
              <a:ext cx="561758" cy="206915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Rectangle: Rounded Corners 50">
              <a:extLst>
                <a:ext uri="{FF2B5EF4-FFF2-40B4-BE49-F238E27FC236}">
                  <a16:creationId xmlns:a16="http://schemas.microsoft.com/office/drawing/2014/main" xmlns="" id="{E5BE8889-7EA9-428F-8490-1978158054A9}"/>
                </a:ext>
              </a:extLst>
            </p:cNvPr>
            <p:cNvSpPr/>
            <p:nvPr/>
          </p:nvSpPr>
          <p:spPr>
            <a:xfrm>
              <a:off x="4240670" y="3173684"/>
              <a:ext cx="561758" cy="206915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Rectangle: Rounded Corners 51">
              <a:extLst>
                <a:ext uri="{FF2B5EF4-FFF2-40B4-BE49-F238E27FC236}">
                  <a16:creationId xmlns:a16="http://schemas.microsoft.com/office/drawing/2014/main" xmlns="" id="{2207F922-4750-43E8-9379-BEAAB2468A0F}"/>
                </a:ext>
              </a:extLst>
            </p:cNvPr>
            <p:cNvSpPr/>
            <p:nvPr/>
          </p:nvSpPr>
          <p:spPr>
            <a:xfrm>
              <a:off x="4240670" y="2915041"/>
              <a:ext cx="561758" cy="206915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Rectangle: Rounded Corners 52">
              <a:extLst>
                <a:ext uri="{FF2B5EF4-FFF2-40B4-BE49-F238E27FC236}">
                  <a16:creationId xmlns:a16="http://schemas.microsoft.com/office/drawing/2014/main" xmlns="" id="{20DF7105-9222-4464-B1C7-37098220181A}"/>
                </a:ext>
              </a:extLst>
            </p:cNvPr>
            <p:cNvSpPr/>
            <p:nvPr/>
          </p:nvSpPr>
          <p:spPr>
            <a:xfrm>
              <a:off x="4240670" y="2656397"/>
              <a:ext cx="561758" cy="206915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Rectangle: Rounded Corners 53">
              <a:extLst>
                <a:ext uri="{FF2B5EF4-FFF2-40B4-BE49-F238E27FC236}">
                  <a16:creationId xmlns:a16="http://schemas.microsoft.com/office/drawing/2014/main" xmlns="" id="{F0CF897B-5ABB-453B-B8BA-93D11E872586}"/>
                </a:ext>
              </a:extLst>
            </p:cNvPr>
            <p:cNvSpPr/>
            <p:nvPr/>
          </p:nvSpPr>
          <p:spPr>
            <a:xfrm>
              <a:off x="4240670" y="2397753"/>
              <a:ext cx="561758" cy="206915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Rectangle: Rounded Corners 54">
              <a:extLst>
                <a:ext uri="{FF2B5EF4-FFF2-40B4-BE49-F238E27FC236}">
                  <a16:creationId xmlns:a16="http://schemas.microsoft.com/office/drawing/2014/main" xmlns="" id="{C1A87075-9AD5-432D-A209-8E815C1E27D6}"/>
                </a:ext>
              </a:extLst>
            </p:cNvPr>
            <p:cNvSpPr/>
            <p:nvPr/>
          </p:nvSpPr>
          <p:spPr>
            <a:xfrm>
              <a:off x="4240670" y="2139110"/>
              <a:ext cx="561758" cy="206915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Rectangle: Rounded Corners 55">
              <a:extLst>
                <a:ext uri="{FF2B5EF4-FFF2-40B4-BE49-F238E27FC236}">
                  <a16:creationId xmlns:a16="http://schemas.microsoft.com/office/drawing/2014/main" xmlns="" id="{921C1CD6-ACEB-4996-9A4F-2FF23C059786}"/>
                </a:ext>
              </a:extLst>
            </p:cNvPr>
            <p:cNvSpPr/>
            <p:nvPr/>
          </p:nvSpPr>
          <p:spPr>
            <a:xfrm>
              <a:off x="4240670" y="1880466"/>
              <a:ext cx="561758" cy="206915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9" name="千图PPT彼岸天：ID 8661124库_组合 61">
            <a:extLst>
              <a:ext uri="{FF2B5EF4-FFF2-40B4-BE49-F238E27FC236}">
                <a16:creationId xmlns:a16="http://schemas.microsoft.com/office/drawing/2014/main" xmlns="" id="{0CE5C2DD-0453-436B-A640-DE7684BDE288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853275" y="1771794"/>
            <a:ext cx="722584" cy="722580"/>
            <a:chOff x="846989" y="1401020"/>
            <a:chExt cx="877416" cy="877416"/>
          </a:xfrm>
          <a:effectLst/>
        </p:grpSpPr>
        <p:sp>
          <p:nvSpPr>
            <p:cNvPr id="53" name="Teardrop 62">
              <a:extLst>
                <a:ext uri="{FF2B5EF4-FFF2-40B4-BE49-F238E27FC236}">
                  <a16:creationId xmlns:a16="http://schemas.microsoft.com/office/drawing/2014/main" xmlns="" id="{1092F911-FDD4-4E08-B6D4-961F15FD007B}"/>
                </a:ext>
              </a:extLst>
            </p:cNvPr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Oval 63">
              <a:extLst>
                <a:ext uri="{FF2B5EF4-FFF2-40B4-BE49-F238E27FC236}">
                  <a16:creationId xmlns:a16="http://schemas.microsoft.com/office/drawing/2014/main" xmlns="" id="{5221E2D6-DC42-41EF-B5B3-01D2722EE879}"/>
                </a:ext>
              </a:extLst>
            </p:cNvPr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sz="10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90%</a:t>
              </a:r>
            </a:p>
          </p:txBody>
        </p:sp>
      </p:grpSp>
      <p:grpSp>
        <p:nvGrpSpPr>
          <p:cNvPr id="10" name="千图PPT彼岸天：ID 8661124库_组合 64">
            <a:extLst>
              <a:ext uri="{FF2B5EF4-FFF2-40B4-BE49-F238E27FC236}">
                <a16:creationId xmlns:a16="http://schemas.microsoft.com/office/drawing/2014/main" xmlns="" id="{CEFA7547-7472-45B6-B563-686A392AC7EA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2029792" y="1771794"/>
            <a:ext cx="722584" cy="722580"/>
            <a:chOff x="846989" y="1401020"/>
            <a:chExt cx="877416" cy="877416"/>
          </a:xfrm>
          <a:effectLst/>
        </p:grpSpPr>
        <p:sp>
          <p:nvSpPr>
            <p:cNvPr id="51" name="Teardrop 65">
              <a:extLst>
                <a:ext uri="{FF2B5EF4-FFF2-40B4-BE49-F238E27FC236}">
                  <a16:creationId xmlns:a16="http://schemas.microsoft.com/office/drawing/2014/main" xmlns="" id="{D5421A02-27EC-403B-8895-B000A713105F}"/>
                </a:ext>
              </a:extLst>
            </p:cNvPr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Oval 66">
              <a:extLst>
                <a:ext uri="{FF2B5EF4-FFF2-40B4-BE49-F238E27FC236}">
                  <a16:creationId xmlns:a16="http://schemas.microsoft.com/office/drawing/2014/main" xmlns="" id="{CF15B4EA-A093-4301-A0A8-3D9FC2D4A5C6}"/>
                </a:ext>
              </a:extLst>
            </p:cNvPr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sz="10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80%</a:t>
              </a:r>
            </a:p>
          </p:txBody>
        </p:sp>
      </p:grpSp>
      <p:grpSp>
        <p:nvGrpSpPr>
          <p:cNvPr id="11" name="千图PPT彼岸天：ID 8661124库_组合 67">
            <a:extLst>
              <a:ext uri="{FF2B5EF4-FFF2-40B4-BE49-F238E27FC236}">
                <a16:creationId xmlns:a16="http://schemas.microsoft.com/office/drawing/2014/main" xmlns="" id="{CB20B4DB-8C44-4D79-9879-1CEF04D89B9A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3206310" y="1771794"/>
            <a:ext cx="722584" cy="722580"/>
            <a:chOff x="846989" y="1401020"/>
            <a:chExt cx="877416" cy="877416"/>
          </a:xfrm>
          <a:effectLst/>
        </p:grpSpPr>
        <p:sp>
          <p:nvSpPr>
            <p:cNvPr id="49" name="Teardrop 68">
              <a:extLst>
                <a:ext uri="{FF2B5EF4-FFF2-40B4-BE49-F238E27FC236}">
                  <a16:creationId xmlns:a16="http://schemas.microsoft.com/office/drawing/2014/main" xmlns="" id="{99C913B5-D28E-46CB-A7BB-1476CF975930}"/>
                </a:ext>
              </a:extLst>
            </p:cNvPr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Oval 69">
              <a:extLst>
                <a:ext uri="{FF2B5EF4-FFF2-40B4-BE49-F238E27FC236}">
                  <a16:creationId xmlns:a16="http://schemas.microsoft.com/office/drawing/2014/main" xmlns="" id="{7D122131-4CF5-4D1F-86BC-20E1B1334C7E}"/>
                </a:ext>
              </a:extLst>
            </p:cNvPr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sz="10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70%</a:t>
              </a:r>
            </a:p>
          </p:txBody>
        </p:sp>
      </p:grpSp>
      <p:grpSp>
        <p:nvGrpSpPr>
          <p:cNvPr id="12" name="千图PPT彼岸天：ID 8661124库_组合 70">
            <a:extLst>
              <a:ext uri="{FF2B5EF4-FFF2-40B4-BE49-F238E27FC236}">
                <a16:creationId xmlns:a16="http://schemas.microsoft.com/office/drawing/2014/main" xmlns="" id="{050C47EC-EB92-41A2-BC49-05E3ECD69BA1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4382826" y="1771794"/>
            <a:ext cx="722584" cy="722580"/>
            <a:chOff x="846989" y="1401020"/>
            <a:chExt cx="877416" cy="877416"/>
          </a:xfrm>
          <a:effectLst/>
        </p:grpSpPr>
        <p:sp>
          <p:nvSpPr>
            <p:cNvPr id="47" name="Teardrop 71">
              <a:extLst>
                <a:ext uri="{FF2B5EF4-FFF2-40B4-BE49-F238E27FC236}">
                  <a16:creationId xmlns:a16="http://schemas.microsoft.com/office/drawing/2014/main" xmlns="" id="{9F229ABA-12C1-49DC-AE42-186930ADCC2A}"/>
                </a:ext>
              </a:extLst>
            </p:cNvPr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Oval 72">
              <a:extLst>
                <a:ext uri="{FF2B5EF4-FFF2-40B4-BE49-F238E27FC236}">
                  <a16:creationId xmlns:a16="http://schemas.microsoft.com/office/drawing/2014/main" xmlns="" id="{D3822CB5-97AC-4C03-8DAA-7DC8B4396B45}"/>
                </a:ext>
              </a:extLst>
            </p:cNvPr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sz="10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95%</a:t>
              </a:r>
            </a:p>
          </p:txBody>
        </p:sp>
      </p:grpSp>
      <p:grpSp>
        <p:nvGrpSpPr>
          <p:cNvPr id="13" name="千图PPT彼岸天：ID 8661124库_组合 73">
            <a:extLst>
              <a:ext uri="{FF2B5EF4-FFF2-40B4-BE49-F238E27FC236}">
                <a16:creationId xmlns:a16="http://schemas.microsoft.com/office/drawing/2014/main" xmlns="" id="{749C5601-6967-4B0C-A9F5-DA656FC813A2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>
            <a:off x="5503055" y="1771794"/>
            <a:ext cx="722584" cy="722580"/>
            <a:chOff x="846989" y="1401020"/>
            <a:chExt cx="877416" cy="877416"/>
          </a:xfrm>
          <a:effectLst/>
        </p:grpSpPr>
        <p:sp>
          <p:nvSpPr>
            <p:cNvPr id="45" name="Teardrop 74">
              <a:extLst>
                <a:ext uri="{FF2B5EF4-FFF2-40B4-BE49-F238E27FC236}">
                  <a16:creationId xmlns:a16="http://schemas.microsoft.com/office/drawing/2014/main" xmlns="" id="{6678566D-39B5-4721-8336-5F0E3DF56E43}"/>
                </a:ext>
              </a:extLst>
            </p:cNvPr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Oval 75">
              <a:extLst>
                <a:ext uri="{FF2B5EF4-FFF2-40B4-BE49-F238E27FC236}">
                  <a16:creationId xmlns:a16="http://schemas.microsoft.com/office/drawing/2014/main" xmlns="" id="{FCB02039-DE1F-4419-B456-F820D66A5CAA}"/>
                </a:ext>
              </a:extLst>
            </p:cNvPr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sz="10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85%</a:t>
              </a:r>
            </a:p>
          </p:txBody>
        </p:sp>
      </p:grpSp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xmlns="" id="{F60001E1-7B20-49EC-A0FB-F4A4C6D85DA4}"/>
              </a:ext>
            </a:extLst>
          </p:cNvPr>
          <p:cNvGrpSpPr/>
          <p:nvPr>
            <p:custDataLst>
              <p:tags r:id="rId11"/>
            </p:custDataLst>
          </p:nvPr>
        </p:nvGrpSpPr>
        <p:grpSpPr>
          <a:xfrm>
            <a:off x="7080375" y="1825952"/>
            <a:ext cx="4392488" cy="654797"/>
            <a:chOff x="7080375" y="1825952"/>
            <a:chExt cx="4392488" cy="654797"/>
          </a:xfrm>
        </p:grpSpPr>
        <p:grpSp>
          <p:nvGrpSpPr>
            <p:cNvPr id="15" name="Group 76">
              <a:extLst>
                <a:ext uri="{FF2B5EF4-FFF2-40B4-BE49-F238E27FC236}">
                  <a16:creationId xmlns:a16="http://schemas.microsoft.com/office/drawing/2014/main" xmlns="" id="{FF50F5C8-AE10-4153-8484-5DA98C7D0671}"/>
                </a:ext>
              </a:extLst>
            </p:cNvPr>
            <p:cNvGrpSpPr/>
            <p:nvPr/>
          </p:nvGrpSpPr>
          <p:grpSpPr>
            <a:xfrm>
              <a:off x="7080375" y="1859868"/>
              <a:ext cx="564211" cy="548058"/>
              <a:chOff x="5205677" y="1309828"/>
              <a:chExt cx="493370" cy="479245"/>
            </a:xfrm>
          </p:grpSpPr>
          <p:sp>
            <p:nvSpPr>
              <p:cNvPr id="43" name="Rectangle: Rounded Corners 77">
                <a:extLst>
                  <a:ext uri="{FF2B5EF4-FFF2-40B4-BE49-F238E27FC236}">
                    <a16:creationId xmlns:a16="http://schemas.microsoft.com/office/drawing/2014/main" xmlns="" id="{5C800FD5-A1A6-48EA-BDD2-E453696F002A}"/>
                  </a:ext>
                </a:extLst>
              </p:cNvPr>
              <p:cNvSpPr/>
              <p:nvPr/>
            </p:nvSpPr>
            <p:spPr>
              <a:xfrm>
                <a:off x="5205677" y="1309828"/>
                <a:ext cx="493370" cy="479245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Freeform: Shape 78">
                <a:extLst>
                  <a:ext uri="{FF2B5EF4-FFF2-40B4-BE49-F238E27FC236}">
                    <a16:creationId xmlns:a16="http://schemas.microsoft.com/office/drawing/2014/main" xmlns="" id="{983E63F1-6955-4F51-A056-7D52D006BA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7181" y="1414269"/>
                <a:ext cx="270363" cy="270363"/>
              </a:xfrm>
              <a:custGeom>
                <a:avLst/>
                <a:gdLst/>
                <a:ahLst/>
                <a:cxnLst>
                  <a:cxn ang="0">
                    <a:pos x="56" y="51"/>
                  </a:cxn>
                  <a:cxn ang="0">
                    <a:pos x="51" y="55"/>
                  </a:cxn>
                  <a:cxn ang="0">
                    <a:pos x="43" y="57"/>
                  </a:cxn>
                  <a:cxn ang="0">
                    <a:pos x="33" y="54"/>
                  </a:cxn>
                  <a:cxn ang="0">
                    <a:pos x="26" y="51"/>
                  </a:cxn>
                  <a:cxn ang="0">
                    <a:pos x="7" y="32"/>
                  </a:cxn>
                  <a:cxn ang="0">
                    <a:pos x="3" y="25"/>
                  </a:cxn>
                  <a:cxn ang="0">
                    <a:pos x="0" y="14"/>
                  </a:cxn>
                  <a:cxn ang="0">
                    <a:pos x="3" y="7"/>
                  </a:cxn>
                  <a:cxn ang="0">
                    <a:pos x="7" y="2"/>
                  </a:cxn>
                  <a:cxn ang="0">
                    <a:pos x="12" y="0"/>
                  </a:cxn>
                  <a:cxn ang="0">
                    <a:pos x="13" y="1"/>
                  </a:cxn>
                  <a:cxn ang="0">
                    <a:pos x="15" y="4"/>
                  </a:cxn>
                  <a:cxn ang="0">
                    <a:pos x="19" y="10"/>
                  </a:cxn>
                  <a:cxn ang="0">
                    <a:pos x="21" y="14"/>
                  </a:cxn>
                  <a:cxn ang="0">
                    <a:pos x="14" y="22"/>
                  </a:cxn>
                  <a:cxn ang="0">
                    <a:pos x="15" y="26"/>
                  </a:cxn>
                  <a:cxn ang="0">
                    <a:pos x="32" y="42"/>
                  </a:cxn>
                  <a:cxn ang="0">
                    <a:pos x="35" y="44"/>
                  </a:cxn>
                  <a:cxn ang="0">
                    <a:pos x="43" y="36"/>
                  </a:cxn>
                  <a:cxn ang="0">
                    <a:pos x="47" y="38"/>
                  </a:cxn>
                  <a:cxn ang="0">
                    <a:pos x="54" y="42"/>
                  </a:cxn>
                  <a:cxn ang="0">
                    <a:pos x="57" y="44"/>
                  </a:cxn>
                  <a:cxn ang="0">
                    <a:pos x="57" y="45"/>
                  </a:cxn>
                  <a:cxn ang="0">
                    <a:pos x="56" y="51"/>
                  </a:cxn>
                </a:cxnLst>
                <a:rect l="0" t="0" r="r" b="b"/>
                <a:pathLst>
                  <a:path w="57" h="57">
                    <a:moveTo>
                      <a:pt x="56" y="51"/>
                    </a:moveTo>
                    <a:cubicBezTo>
                      <a:pt x="55" y="53"/>
                      <a:pt x="53" y="54"/>
                      <a:pt x="51" y="55"/>
                    </a:cubicBezTo>
                    <a:cubicBezTo>
                      <a:pt x="49" y="56"/>
                      <a:pt x="46" y="57"/>
                      <a:pt x="43" y="57"/>
                    </a:cubicBezTo>
                    <a:cubicBezTo>
                      <a:pt x="40" y="57"/>
                      <a:pt x="36" y="55"/>
                      <a:pt x="33" y="54"/>
                    </a:cubicBezTo>
                    <a:cubicBezTo>
                      <a:pt x="30" y="53"/>
                      <a:pt x="28" y="52"/>
                      <a:pt x="26" y="51"/>
                    </a:cubicBezTo>
                    <a:cubicBezTo>
                      <a:pt x="19" y="47"/>
                      <a:pt x="11" y="38"/>
                      <a:pt x="7" y="32"/>
                    </a:cubicBezTo>
                    <a:cubicBezTo>
                      <a:pt x="5" y="29"/>
                      <a:pt x="4" y="27"/>
                      <a:pt x="3" y="25"/>
                    </a:cubicBezTo>
                    <a:cubicBezTo>
                      <a:pt x="2" y="21"/>
                      <a:pt x="0" y="18"/>
                      <a:pt x="0" y="14"/>
                    </a:cubicBezTo>
                    <a:cubicBezTo>
                      <a:pt x="0" y="11"/>
                      <a:pt x="1" y="9"/>
                      <a:pt x="3" y="7"/>
                    </a:cubicBezTo>
                    <a:cubicBezTo>
                      <a:pt x="4" y="5"/>
                      <a:pt x="5" y="3"/>
                      <a:pt x="7" y="2"/>
                    </a:cubicBezTo>
                    <a:cubicBezTo>
                      <a:pt x="8" y="1"/>
                      <a:pt x="11" y="0"/>
                      <a:pt x="12" y="0"/>
                    </a:cubicBezTo>
                    <a:cubicBezTo>
                      <a:pt x="13" y="0"/>
                      <a:pt x="13" y="0"/>
                      <a:pt x="13" y="1"/>
                    </a:cubicBezTo>
                    <a:cubicBezTo>
                      <a:pt x="14" y="1"/>
                      <a:pt x="15" y="3"/>
                      <a:pt x="15" y="4"/>
                    </a:cubicBezTo>
                    <a:cubicBezTo>
                      <a:pt x="17" y="6"/>
                      <a:pt x="18" y="8"/>
                      <a:pt x="19" y="10"/>
                    </a:cubicBezTo>
                    <a:cubicBezTo>
                      <a:pt x="20" y="12"/>
                      <a:pt x="21" y="13"/>
                      <a:pt x="21" y="14"/>
                    </a:cubicBezTo>
                    <a:cubicBezTo>
                      <a:pt x="21" y="17"/>
                      <a:pt x="14" y="20"/>
                      <a:pt x="14" y="22"/>
                    </a:cubicBezTo>
                    <a:cubicBezTo>
                      <a:pt x="14" y="23"/>
                      <a:pt x="15" y="25"/>
                      <a:pt x="15" y="26"/>
                    </a:cubicBezTo>
                    <a:cubicBezTo>
                      <a:pt x="19" y="33"/>
                      <a:pt x="24" y="38"/>
                      <a:pt x="32" y="42"/>
                    </a:cubicBezTo>
                    <a:cubicBezTo>
                      <a:pt x="33" y="43"/>
                      <a:pt x="34" y="44"/>
                      <a:pt x="35" y="44"/>
                    </a:cubicBezTo>
                    <a:cubicBezTo>
                      <a:pt x="37" y="44"/>
                      <a:pt x="41" y="36"/>
                      <a:pt x="43" y="36"/>
                    </a:cubicBezTo>
                    <a:cubicBezTo>
                      <a:pt x="45" y="36"/>
                      <a:pt x="46" y="38"/>
                      <a:pt x="47" y="38"/>
                    </a:cubicBezTo>
                    <a:cubicBezTo>
                      <a:pt x="49" y="40"/>
                      <a:pt x="52" y="41"/>
                      <a:pt x="54" y="42"/>
                    </a:cubicBezTo>
                    <a:cubicBezTo>
                      <a:pt x="55" y="43"/>
                      <a:pt x="57" y="43"/>
                      <a:pt x="57" y="44"/>
                    </a:cubicBezTo>
                    <a:cubicBezTo>
                      <a:pt x="57" y="45"/>
                      <a:pt x="57" y="45"/>
                      <a:pt x="57" y="45"/>
                    </a:cubicBezTo>
                    <a:cubicBezTo>
                      <a:pt x="57" y="47"/>
                      <a:pt x="56" y="49"/>
                      <a:pt x="56" y="5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0" name="Group 57">
              <a:extLst>
                <a:ext uri="{FF2B5EF4-FFF2-40B4-BE49-F238E27FC236}">
                  <a16:creationId xmlns:a16="http://schemas.microsoft.com/office/drawing/2014/main" xmlns="" id="{DB9B6D90-AC1B-443E-8B1C-3BEF5754E124}"/>
                </a:ext>
              </a:extLst>
            </p:cNvPr>
            <p:cNvGrpSpPr/>
            <p:nvPr/>
          </p:nvGrpSpPr>
          <p:grpSpPr>
            <a:xfrm>
              <a:off x="7682046" y="1825952"/>
              <a:ext cx="3790817" cy="654797"/>
              <a:chOff x="7454094" y="1575079"/>
              <a:chExt cx="4309710" cy="744426"/>
            </a:xfrm>
          </p:grpSpPr>
          <p:sp>
            <p:nvSpPr>
              <p:cNvPr id="33" name="TextBox 56">
                <a:extLst>
                  <a:ext uri="{FF2B5EF4-FFF2-40B4-BE49-F238E27FC236}">
                    <a16:creationId xmlns:a16="http://schemas.microsoft.com/office/drawing/2014/main" xmlns="" id="{E4445F17-0995-46AB-9AF4-48D64347C2F6}"/>
                  </a:ext>
                </a:extLst>
              </p:cNvPr>
              <p:cNvSpPr txBox="1"/>
              <p:nvPr/>
            </p:nvSpPr>
            <p:spPr>
              <a:xfrm>
                <a:off x="7454094" y="1575079"/>
                <a:ext cx="1434613" cy="472372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accent1"/>
                    </a:solidFill>
                  </a:rPr>
                  <a:t>输入标题文本</a:t>
                </a:r>
              </a:p>
            </p:txBody>
          </p:sp>
          <p:sp>
            <p:nvSpPr>
              <p:cNvPr id="34" name="TextBox 97">
                <a:extLst>
                  <a:ext uri="{FF2B5EF4-FFF2-40B4-BE49-F238E27FC236}">
                    <a16:creationId xmlns:a16="http://schemas.microsoft.com/office/drawing/2014/main" xmlns="" id="{4BCC4EB1-B2C5-4B2C-A45B-B6A1F675F879}"/>
                  </a:ext>
                </a:extLst>
              </p:cNvPr>
              <p:cNvSpPr txBox="1"/>
              <p:nvPr/>
            </p:nvSpPr>
            <p:spPr>
              <a:xfrm>
                <a:off x="7454094" y="1952105"/>
                <a:ext cx="4309710" cy="367400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此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105" name="千图PPT彼岸天：ID 8661124库_组合 104">
            <a:extLst>
              <a:ext uri="{FF2B5EF4-FFF2-40B4-BE49-F238E27FC236}">
                <a16:creationId xmlns:a16="http://schemas.microsoft.com/office/drawing/2014/main" xmlns="" id="{106596EE-9717-48D7-B8D3-5B02DC9AFFE6}"/>
              </a:ext>
            </a:extLst>
          </p:cNvPr>
          <p:cNvGrpSpPr/>
          <p:nvPr>
            <p:custDataLst>
              <p:tags r:id="rId12"/>
            </p:custDataLst>
          </p:nvPr>
        </p:nvGrpSpPr>
        <p:grpSpPr>
          <a:xfrm>
            <a:off x="7080375" y="2576967"/>
            <a:ext cx="4392488" cy="654797"/>
            <a:chOff x="7080375" y="2576967"/>
            <a:chExt cx="4392488" cy="654797"/>
          </a:xfrm>
        </p:grpSpPr>
        <p:grpSp>
          <p:nvGrpSpPr>
            <p:cNvPr id="16" name="Group 79">
              <a:extLst>
                <a:ext uri="{FF2B5EF4-FFF2-40B4-BE49-F238E27FC236}">
                  <a16:creationId xmlns:a16="http://schemas.microsoft.com/office/drawing/2014/main" xmlns="" id="{79157FE1-E51A-4A51-BAAF-D721FF71FFD5}"/>
                </a:ext>
              </a:extLst>
            </p:cNvPr>
            <p:cNvGrpSpPr/>
            <p:nvPr/>
          </p:nvGrpSpPr>
          <p:grpSpPr>
            <a:xfrm>
              <a:off x="7080375" y="2610883"/>
              <a:ext cx="564211" cy="548058"/>
              <a:chOff x="5205677" y="1966548"/>
              <a:chExt cx="493370" cy="479245"/>
            </a:xfrm>
          </p:grpSpPr>
          <p:sp>
            <p:nvSpPr>
              <p:cNvPr id="41" name="Rectangle: Rounded Corners 80">
                <a:extLst>
                  <a:ext uri="{FF2B5EF4-FFF2-40B4-BE49-F238E27FC236}">
                    <a16:creationId xmlns:a16="http://schemas.microsoft.com/office/drawing/2014/main" xmlns="" id="{BEA7C39F-36AA-4C09-ADBC-7C388EDE7C98}"/>
                  </a:ext>
                </a:extLst>
              </p:cNvPr>
              <p:cNvSpPr/>
              <p:nvPr/>
            </p:nvSpPr>
            <p:spPr>
              <a:xfrm>
                <a:off x="5205677" y="1966548"/>
                <a:ext cx="493370" cy="479245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Freeform: Shape 81">
                <a:extLst>
                  <a:ext uri="{FF2B5EF4-FFF2-40B4-BE49-F238E27FC236}">
                    <a16:creationId xmlns:a16="http://schemas.microsoft.com/office/drawing/2014/main" xmlns="" id="{603F8CEF-6BC5-4677-B725-2316BA4B72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7181" y="2059372"/>
                <a:ext cx="270363" cy="293597"/>
              </a:xfrm>
              <a:custGeom>
                <a:avLst/>
                <a:gdLst/>
                <a:ahLst/>
                <a:cxnLst>
                  <a:cxn ang="0">
                    <a:pos x="55" y="64"/>
                  </a:cxn>
                  <a:cxn ang="0">
                    <a:pos x="0" y="59"/>
                  </a:cxn>
                  <a:cxn ang="0">
                    <a:pos x="4" y="9"/>
                  </a:cxn>
                  <a:cxn ang="0">
                    <a:pos x="9" y="5"/>
                  </a:cxn>
                  <a:cxn ang="0">
                    <a:pos x="17" y="0"/>
                  </a:cxn>
                  <a:cxn ang="0">
                    <a:pos x="23" y="9"/>
                  </a:cxn>
                  <a:cxn ang="0">
                    <a:pos x="36" y="5"/>
                  </a:cxn>
                  <a:cxn ang="0">
                    <a:pos x="44" y="0"/>
                  </a:cxn>
                  <a:cxn ang="0">
                    <a:pos x="50" y="9"/>
                  </a:cxn>
                  <a:cxn ang="0">
                    <a:pos x="59" y="13"/>
                  </a:cxn>
                  <a:cxn ang="0">
                    <a:pos x="15" y="33"/>
                  </a:cxn>
                  <a:cxn ang="0">
                    <a:pos x="4" y="23"/>
                  </a:cxn>
                  <a:cxn ang="0">
                    <a:pos x="15" y="33"/>
                  </a:cxn>
                  <a:cxn ang="0">
                    <a:pos x="15" y="35"/>
                  </a:cxn>
                  <a:cxn ang="0">
                    <a:pos x="4" y="47"/>
                  </a:cxn>
                  <a:cxn ang="0">
                    <a:pos x="15" y="59"/>
                  </a:cxn>
                  <a:cxn ang="0">
                    <a:pos x="4" y="49"/>
                  </a:cxn>
                  <a:cxn ang="0">
                    <a:pos x="15" y="59"/>
                  </a:cxn>
                  <a:cxn ang="0">
                    <a:pos x="17" y="4"/>
                  </a:cxn>
                  <a:cxn ang="0">
                    <a:pos x="13" y="5"/>
                  </a:cxn>
                  <a:cxn ang="0">
                    <a:pos x="15" y="17"/>
                  </a:cxn>
                  <a:cxn ang="0">
                    <a:pos x="18" y="16"/>
                  </a:cxn>
                  <a:cxn ang="0">
                    <a:pos x="28" y="33"/>
                  </a:cxn>
                  <a:cxn ang="0">
                    <a:pos x="17" y="23"/>
                  </a:cxn>
                  <a:cxn ang="0">
                    <a:pos x="28" y="33"/>
                  </a:cxn>
                  <a:cxn ang="0">
                    <a:pos x="28" y="35"/>
                  </a:cxn>
                  <a:cxn ang="0">
                    <a:pos x="17" y="47"/>
                  </a:cxn>
                  <a:cxn ang="0">
                    <a:pos x="28" y="59"/>
                  </a:cxn>
                  <a:cxn ang="0">
                    <a:pos x="17" y="49"/>
                  </a:cxn>
                  <a:cxn ang="0">
                    <a:pos x="28" y="59"/>
                  </a:cxn>
                  <a:cxn ang="0">
                    <a:pos x="42" y="23"/>
                  </a:cxn>
                  <a:cxn ang="0">
                    <a:pos x="31" y="33"/>
                  </a:cxn>
                  <a:cxn ang="0">
                    <a:pos x="42" y="47"/>
                  </a:cxn>
                  <a:cxn ang="0">
                    <a:pos x="31" y="35"/>
                  </a:cxn>
                  <a:cxn ang="0">
                    <a:pos x="42" y="47"/>
                  </a:cxn>
                  <a:cxn ang="0">
                    <a:pos x="42" y="49"/>
                  </a:cxn>
                  <a:cxn ang="0">
                    <a:pos x="31" y="59"/>
                  </a:cxn>
                  <a:cxn ang="0">
                    <a:pos x="45" y="5"/>
                  </a:cxn>
                  <a:cxn ang="0">
                    <a:pos x="42" y="4"/>
                  </a:cxn>
                  <a:cxn ang="0">
                    <a:pos x="41" y="16"/>
                  </a:cxn>
                  <a:cxn ang="0">
                    <a:pos x="44" y="17"/>
                  </a:cxn>
                  <a:cxn ang="0">
                    <a:pos x="45" y="5"/>
                  </a:cxn>
                  <a:cxn ang="0">
                    <a:pos x="55" y="23"/>
                  </a:cxn>
                  <a:cxn ang="0">
                    <a:pos x="44" y="33"/>
                  </a:cxn>
                  <a:cxn ang="0">
                    <a:pos x="55" y="47"/>
                  </a:cxn>
                  <a:cxn ang="0">
                    <a:pos x="44" y="35"/>
                  </a:cxn>
                  <a:cxn ang="0">
                    <a:pos x="55" y="47"/>
                  </a:cxn>
                  <a:cxn ang="0">
                    <a:pos x="55" y="49"/>
                  </a:cxn>
                  <a:cxn ang="0">
                    <a:pos x="44" y="59"/>
                  </a:cxn>
                </a:cxnLst>
                <a:rect l="0" t="0" r="r" b="b"/>
                <a:pathLst>
                  <a:path w="59" h="64">
                    <a:moveTo>
                      <a:pt x="59" y="59"/>
                    </a:moveTo>
                    <a:cubicBezTo>
                      <a:pt x="59" y="62"/>
                      <a:pt x="57" y="64"/>
                      <a:pt x="55" y="64"/>
                    </a:cubicBezTo>
                    <a:cubicBezTo>
                      <a:pt x="4" y="64"/>
                      <a:pt x="4" y="64"/>
                      <a:pt x="4" y="64"/>
                    </a:cubicBezTo>
                    <a:cubicBezTo>
                      <a:pt x="2" y="64"/>
                      <a:pt x="0" y="62"/>
                      <a:pt x="0" y="59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1"/>
                      <a:pt x="2" y="9"/>
                      <a:pt x="4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2"/>
                      <a:pt x="11" y="0"/>
                      <a:pt x="15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20" y="0"/>
                      <a:pt x="23" y="2"/>
                      <a:pt x="23" y="5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6" y="2"/>
                      <a:pt x="39" y="0"/>
                      <a:pt x="42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7" y="0"/>
                      <a:pt x="50" y="2"/>
                      <a:pt x="50" y="5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5" y="9"/>
                      <a:pt x="55" y="9"/>
                      <a:pt x="55" y="9"/>
                    </a:cubicBezTo>
                    <a:cubicBezTo>
                      <a:pt x="57" y="9"/>
                      <a:pt x="59" y="11"/>
                      <a:pt x="59" y="13"/>
                    </a:cubicBezTo>
                    <a:lnTo>
                      <a:pt x="59" y="59"/>
                    </a:lnTo>
                    <a:close/>
                    <a:moveTo>
                      <a:pt x="15" y="3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33"/>
                      <a:pt x="4" y="33"/>
                      <a:pt x="4" y="33"/>
                    </a:cubicBezTo>
                    <a:lnTo>
                      <a:pt x="15" y="33"/>
                    </a:lnTo>
                    <a:close/>
                    <a:moveTo>
                      <a:pt x="15" y="47"/>
                    </a:moveTo>
                    <a:cubicBezTo>
                      <a:pt x="15" y="35"/>
                      <a:pt x="15" y="35"/>
                      <a:pt x="15" y="35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4" y="47"/>
                      <a:pt x="4" y="47"/>
                      <a:pt x="4" y="47"/>
                    </a:cubicBezTo>
                    <a:lnTo>
                      <a:pt x="15" y="47"/>
                    </a:lnTo>
                    <a:close/>
                    <a:moveTo>
                      <a:pt x="15" y="59"/>
                    </a:moveTo>
                    <a:cubicBezTo>
                      <a:pt x="15" y="49"/>
                      <a:pt x="15" y="49"/>
                      <a:pt x="15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59"/>
                      <a:pt x="4" y="59"/>
                      <a:pt x="4" y="59"/>
                    </a:cubicBezTo>
                    <a:lnTo>
                      <a:pt x="15" y="59"/>
                    </a:lnTo>
                    <a:close/>
                    <a:moveTo>
                      <a:pt x="18" y="5"/>
                    </a:moveTo>
                    <a:cubicBezTo>
                      <a:pt x="18" y="5"/>
                      <a:pt x="18" y="4"/>
                      <a:pt x="17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4" y="4"/>
                      <a:pt x="13" y="5"/>
                      <a:pt x="13" y="5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4" y="17"/>
                      <a:pt x="15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6"/>
                      <a:pt x="18" y="16"/>
                    </a:cubicBezTo>
                    <a:lnTo>
                      <a:pt x="18" y="5"/>
                    </a:lnTo>
                    <a:close/>
                    <a:moveTo>
                      <a:pt x="28" y="33"/>
                    </a:moveTo>
                    <a:cubicBezTo>
                      <a:pt x="28" y="23"/>
                      <a:pt x="28" y="23"/>
                      <a:pt x="28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33"/>
                      <a:pt x="17" y="33"/>
                      <a:pt x="17" y="33"/>
                    </a:cubicBezTo>
                    <a:lnTo>
                      <a:pt x="28" y="33"/>
                    </a:lnTo>
                    <a:close/>
                    <a:moveTo>
                      <a:pt x="28" y="47"/>
                    </a:moveTo>
                    <a:cubicBezTo>
                      <a:pt x="28" y="35"/>
                      <a:pt x="28" y="35"/>
                      <a:pt x="28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47"/>
                      <a:pt x="17" y="47"/>
                      <a:pt x="17" y="47"/>
                    </a:cubicBezTo>
                    <a:lnTo>
                      <a:pt x="28" y="47"/>
                    </a:lnTo>
                    <a:close/>
                    <a:moveTo>
                      <a:pt x="28" y="59"/>
                    </a:moveTo>
                    <a:cubicBezTo>
                      <a:pt x="28" y="49"/>
                      <a:pt x="28" y="49"/>
                      <a:pt x="28" y="49"/>
                    </a:cubicBezTo>
                    <a:cubicBezTo>
                      <a:pt x="17" y="49"/>
                      <a:pt x="17" y="49"/>
                      <a:pt x="17" y="49"/>
                    </a:cubicBezTo>
                    <a:cubicBezTo>
                      <a:pt x="17" y="59"/>
                      <a:pt x="17" y="59"/>
                      <a:pt x="17" y="59"/>
                    </a:cubicBezTo>
                    <a:lnTo>
                      <a:pt x="28" y="59"/>
                    </a:lnTo>
                    <a:close/>
                    <a:moveTo>
                      <a:pt x="42" y="33"/>
                    </a:moveTo>
                    <a:cubicBezTo>
                      <a:pt x="42" y="23"/>
                      <a:pt x="42" y="23"/>
                      <a:pt x="42" y="23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1" y="33"/>
                      <a:pt x="31" y="33"/>
                      <a:pt x="31" y="33"/>
                    </a:cubicBezTo>
                    <a:lnTo>
                      <a:pt x="42" y="33"/>
                    </a:lnTo>
                    <a:close/>
                    <a:moveTo>
                      <a:pt x="42" y="47"/>
                    </a:moveTo>
                    <a:cubicBezTo>
                      <a:pt x="42" y="35"/>
                      <a:pt x="42" y="35"/>
                      <a:pt x="42" y="35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1" y="47"/>
                      <a:pt x="31" y="47"/>
                      <a:pt x="31" y="47"/>
                    </a:cubicBezTo>
                    <a:lnTo>
                      <a:pt x="42" y="47"/>
                    </a:lnTo>
                    <a:close/>
                    <a:moveTo>
                      <a:pt x="42" y="59"/>
                    </a:moveTo>
                    <a:cubicBezTo>
                      <a:pt x="42" y="49"/>
                      <a:pt x="42" y="49"/>
                      <a:pt x="42" y="49"/>
                    </a:cubicBezTo>
                    <a:cubicBezTo>
                      <a:pt x="31" y="49"/>
                      <a:pt x="31" y="49"/>
                      <a:pt x="31" y="49"/>
                    </a:cubicBezTo>
                    <a:cubicBezTo>
                      <a:pt x="31" y="59"/>
                      <a:pt x="31" y="59"/>
                      <a:pt x="31" y="59"/>
                    </a:cubicBezTo>
                    <a:lnTo>
                      <a:pt x="42" y="59"/>
                    </a:lnTo>
                    <a:close/>
                    <a:moveTo>
                      <a:pt x="45" y="5"/>
                    </a:moveTo>
                    <a:cubicBezTo>
                      <a:pt x="45" y="5"/>
                      <a:pt x="45" y="4"/>
                      <a:pt x="44" y="4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1" y="4"/>
                      <a:pt x="41" y="5"/>
                      <a:pt x="41" y="5"/>
                    </a:cubicBezTo>
                    <a:cubicBezTo>
                      <a:pt x="41" y="16"/>
                      <a:pt x="41" y="16"/>
                      <a:pt x="41" y="16"/>
                    </a:cubicBezTo>
                    <a:cubicBezTo>
                      <a:pt x="41" y="16"/>
                      <a:pt x="41" y="17"/>
                      <a:pt x="42" y="17"/>
                    </a:cubicBezTo>
                    <a:cubicBezTo>
                      <a:pt x="44" y="17"/>
                      <a:pt x="44" y="17"/>
                      <a:pt x="44" y="17"/>
                    </a:cubicBezTo>
                    <a:cubicBezTo>
                      <a:pt x="45" y="17"/>
                      <a:pt x="45" y="16"/>
                      <a:pt x="45" y="16"/>
                    </a:cubicBezTo>
                    <a:lnTo>
                      <a:pt x="45" y="5"/>
                    </a:lnTo>
                    <a:close/>
                    <a:moveTo>
                      <a:pt x="55" y="33"/>
                    </a:moveTo>
                    <a:cubicBezTo>
                      <a:pt x="55" y="23"/>
                      <a:pt x="55" y="23"/>
                      <a:pt x="55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4" y="33"/>
                      <a:pt x="44" y="33"/>
                      <a:pt x="44" y="33"/>
                    </a:cubicBezTo>
                    <a:lnTo>
                      <a:pt x="55" y="33"/>
                    </a:lnTo>
                    <a:close/>
                    <a:moveTo>
                      <a:pt x="55" y="47"/>
                    </a:moveTo>
                    <a:cubicBezTo>
                      <a:pt x="55" y="35"/>
                      <a:pt x="55" y="35"/>
                      <a:pt x="55" y="35"/>
                    </a:cubicBezTo>
                    <a:cubicBezTo>
                      <a:pt x="44" y="35"/>
                      <a:pt x="44" y="35"/>
                      <a:pt x="44" y="35"/>
                    </a:cubicBezTo>
                    <a:cubicBezTo>
                      <a:pt x="44" y="47"/>
                      <a:pt x="44" y="47"/>
                      <a:pt x="44" y="47"/>
                    </a:cubicBezTo>
                    <a:lnTo>
                      <a:pt x="55" y="47"/>
                    </a:lnTo>
                    <a:close/>
                    <a:moveTo>
                      <a:pt x="55" y="59"/>
                    </a:moveTo>
                    <a:cubicBezTo>
                      <a:pt x="55" y="49"/>
                      <a:pt x="55" y="49"/>
                      <a:pt x="55" y="49"/>
                    </a:cubicBezTo>
                    <a:cubicBezTo>
                      <a:pt x="44" y="49"/>
                      <a:pt x="44" y="49"/>
                      <a:pt x="44" y="49"/>
                    </a:cubicBezTo>
                    <a:cubicBezTo>
                      <a:pt x="44" y="59"/>
                      <a:pt x="44" y="59"/>
                      <a:pt x="44" y="59"/>
                    </a:cubicBezTo>
                    <a:lnTo>
                      <a:pt x="55" y="5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1" name="Group 98">
              <a:extLst>
                <a:ext uri="{FF2B5EF4-FFF2-40B4-BE49-F238E27FC236}">
                  <a16:creationId xmlns:a16="http://schemas.microsoft.com/office/drawing/2014/main" xmlns="" id="{0D45A84E-CBA9-4E0B-BC19-E87BAB96EEC5}"/>
                </a:ext>
              </a:extLst>
            </p:cNvPr>
            <p:cNvGrpSpPr/>
            <p:nvPr/>
          </p:nvGrpSpPr>
          <p:grpSpPr>
            <a:xfrm>
              <a:off x="7682046" y="2576967"/>
              <a:ext cx="3790817" cy="654797"/>
              <a:chOff x="7454094" y="1575079"/>
              <a:chExt cx="4309710" cy="744426"/>
            </a:xfrm>
          </p:grpSpPr>
          <p:sp>
            <p:nvSpPr>
              <p:cNvPr id="31" name="TextBox 99">
                <a:extLst>
                  <a:ext uri="{FF2B5EF4-FFF2-40B4-BE49-F238E27FC236}">
                    <a16:creationId xmlns:a16="http://schemas.microsoft.com/office/drawing/2014/main" xmlns="" id="{30507564-2B85-452D-94A5-1DD382B012C4}"/>
                  </a:ext>
                </a:extLst>
              </p:cNvPr>
              <p:cNvSpPr txBox="1"/>
              <p:nvPr/>
            </p:nvSpPr>
            <p:spPr>
              <a:xfrm>
                <a:off x="7454094" y="1575079"/>
                <a:ext cx="1434613" cy="472372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accent2"/>
                    </a:solidFill>
                  </a:rPr>
                  <a:t>输入标题文本</a:t>
                </a:r>
              </a:p>
            </p:txBody>
          </p:sp>
          <p:sp>
            <p:nvSpPr>
              <p:cNvPr id="32" name="TextBox 100">
                <a:extLst>
                  <a:ext uri="{FF2B5EF4-FFF2-40B4-BE49-F238E27FC236}">
                    <a16:creationId xmlns:a16="http://schemas.microsoft.com/office/drawing/2014/main" xmlns="" id="{2028A5C4-2424-4A5B-965A-1776E866CE53}"/>
                  </a:ext>
                </a:extLst>
              </p:cNvPr>
              <p:cNvSpPr txBox="1"/>
              <p:nvPr/>
            </p:nvSpPr>
            <p:spPr>
              <a:xfrm>
                <a:off x="7454094" y="1952105"/>
                <a:ext cx="4309710" cy="367400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此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106" name="千图PPT彼岸天：ID 8661124库_组合 105">
            <a:extLst>
              <a:ext uri="{FF2B5EF4-FFF2-40B4-BE49-F238E27FC236}">
                <a16:creationId xmlns:a16="http://schemas.microsoft.com/office/drawing/2014/main" xmlns="" id="{E9B7D6F6-2E7F-4820-B923-46ED1295006D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7080375" y="3327983"/>
            <a:ext cx="4392488" cy="654798"/>
            <a:chOff x="7080375" y="3327983"/>
            <a:chExt cx="4392488" cy="654798"/>
          </a:xfrm>
        </p:grpSpPr>
        <p:grpSp>
          <p:nvGrpSpPr>
            <p:cNvPr id="17" name="Group 82">
              <a:extLst>
                <a:ext uri="{FF2B5EF4-FFF2-40B4-BE49-F238E27FC236}">
                  <a16:creationId xmlns:a16="http://schemas.microsoft.com/office/drawing/2014/main" xmlns="" id="{7599795D-AB78-4D7B-961E-499E3527983A}"/>
                </a:ext>
              </a:extLst>
            </p:cNvPr>
            <p:cNvGrpSpPr/>
            <p:nvPr/>
          </p:nvGrpSpPr>
          <p:grpSpPr>
            <a:xfrm>
              <a:off x="7080375" y="3361898"/>
              <a:ext cx="564211" cy="548058"/>
              <a:chOff x="5205677" y="2623268"/>
              <a:chExt cx="493370" cy="479245"/>
            </a:xfrm>
          </p:grpSpPr>
          <p:sp>
            <p:nvSpPr>
              <p:cNvPr id="39" name="Rectangle: Rounded Corners 83">
                <a:extLst>
                  <a:ext uri="{FF2B5EF4-FFF2-40B4-BE49-F238E27FC236}">
                    <a16:creationId xmlns:a16="http://schemas.microsoft.com/office/drawing/2014/main" xmlns="" id="{3F4028A9-2139-407F-9CF9-B1D63FA7C356}"/>
                  </a:ext>
                </a:extLst>
              </p:cNvPr>
              <p:cNvSpPr/>
              <p:nvPr/>
            </p:nvSpPr>
            <p:spPr>
              <a:xfrm>
                <a:off x="5205677" y="2623268"/>
                <a:ext cx="493370" cy="479245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Freeform: Shape 84">
                <a:extLst>
                  <a:ext uri="{FF2B5EF4-FFF2-40B4-BE49-F238E27FC236}">
                    <a16:creationId xmlns:a16="http://schemas.microsoft.com/office/drawing/2014/main" xmlns="" id="{949EC984-6288-43B5-BFE6-5F5CDDE4CB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1275" y="2711803"/>
                <a:ext cx="302175" cy="302175"/>
              </a:xfrm>
              <a:custGeom>
                <a:avLst/>
                <a:gdLst/>
                <a:ahLst/>
                <a:cxnLst>
                  <a:cxn ang="0">
                    <a:pos x="60" y="40"/>
                  </a:cxn>
                  <a:cxn ang="0">
                    <a:pos x="40" y="60"/>
                  </a:cxn>
                  <a:cxn ang="0">
                    <a:pos x="36" y="61"/>
                  </a:cxn>
                  <a:cxn ang="0">
                    <a:pos x="33" y="60"/>
                  </a:cxn>
                  <a:cxn ang="0">
                    <a:pos x="4" y="31"/>
                  </a:cxn>
                  <a:cxn ang="0">
                    <a:pos x="0" y="22"/>
                  </a:cxn>
                  <a:cxn ang="0">
                    <a:pos x="0" y="6"/>
                  </a:cxn>
                  <a:cxn ang="0">
                    <a:pos x="6" y="0"/>
                  </a:cxn>
                  <a:cxn ang="0">
                    <a:pos x="22" y="0"/>
                  </a:cxn>
                  <a:cxn ang="0">
                    <a:pos x="31" y="4"/>
                  </a:cxn>
                  <a:cxn ang="0">
                    <a:pos x="60" y="33"/>
                  </a:cxn>
                  <a:cxn ang="0">
                    <a:pos x="61" y="36"/>
                  </a:cxn>
                  <a:cxn ang="0">
                    <a:pos x="60" y="40"/>
                  </a:cxn>
                  <a:cxn ang="0">
                    <a:pos x="13" y="8"/>
                  </a:cxn>
                  <a:cxn ang="0">
                    <a:pos x="8" y="13"/>
                  </a:cxn>
                  <a:cxn ang="0">
                    <a:pos x="13" y="18"/>
                  </a:cxn>
                  <a:cxn ang="0">
                    <a:pos x="18" y="13"/>
                  </a:cxn>
                  <a:cxn ang="0">
                    <a:pos x="13" y="8"/>
                  </a:cxn>
                </a:cxnLst>
                <a:rect l="0" t="0" r="r" b="b"/>
                <a:pathLst>
                  <a:path w="61" h="61">
                    <a:moveTo>
                      <a:pt x="60" y="40"/>
                    </a:moveTo>
                    <a:cubicBezTo>
                      <a:pt x="40" y="60"/>
                      <a:pt x="40" y="60"/>
                      <a:pt x="40" y="60"/>
                    </a:cubicBezTo>
                    <a:cubicBezTo>
                      <a:pt x="39" y="61"/>
                      <a:pt x="38" y="61"/>
                      <a:pt x="36" y="61"/>
                    </a:cubicBezTo>
                    <a:cubicBezTo>
                      <a:pt x="35" y="61"/>
                      <a:pt x="34" y="61"/>
                      <a:pt x="33" y="60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2" y="29"/>
                      <a:pt x="0" y="25"/>
                      <a:pt x="0" y="2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5" y="0"/>
                      <a:pt x="29" y="2"/>
                      <a:pt x="31" y="4"/>
                    </a:cubicBezTo>
                    <a:cubicBezTo>
                      <a:pt x="60" y="33"/>
                      <a:pt x="60" y="33"/>
                      <a:pt x="60" y="33"/>
                    </a:cubicBezTo>
                    <a:cubicBezTo>
                      <a:pt x="61" y="34"/>
                      <a:pt x="61" y="35"/>
                      <a:pt x="61" y="36"/>
                    </a:cubicBezTo>
                    <a:cubicBezTo>
                      <a:pt x="61" y="38"/>
                      <a:pt x="61" y="39"/>
                      <a:pt x="60" y="40"/>
                    </a:cubicBezTo>
                    <a:close/>
                    <a:moveTo>
                      <a:pt x="13" y="8"/>
                    </a:moveTo>
                    <a:cubicBezTo>
                      <a:pt x="10" y="8"/>
                      <a:pt x="8" y="10"/>
                      <a:pt x="8" y="13"/>
                    </a:cubicBezTo>
                    <a:cubicBezTo>
                      <a:pt x="8" y="16"/>
                      <a:pt x="10" y="18"/>
                      <a:pt x="13" y="18"/>
                    </a:cubicBezTo>
                    <a:cubicBezTo>
                      <a:pt x="16" y="18"/>
                      <a:pt x="18" y="16"/>
                      <a:pt x="18" y="13"/>
                    </a:cubicBezTo>
                    <a:cubicBezTo>
                      <a:pt x="18" y="10"/>
                      <a:pt x="16" y="8"/>
                      <a:pt x="13" y="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2" name="Group 101">
              <a:extLst>
                <a:ext uri="{FF2B5EF4-FFF2-40B4-BE49-F238E27FC236}">
                  <a16:creationId xmlns:a16="http://schemas.microsoft.com/office/drawing/2014/main" xmlns="" id="{7F05D7D5-0413-4276-AA3F-D397DAC238E3}"/>
                </a:ext>
              </a:extLst>
            </p:cNvPr>
            <p:cNvGrpSpPr/>
            <p:nvPr/>
          </p:nvGrpSpPr>
          <p:grpSpPr>
            <a:xfrm>
              <a:off x="7682046" y="3327983"/>
              <a:ext cx="3790817" cy="654798"/>
              <a:chOff x="7454094" y="1575079"/>
              <a:chExt cx="4309710" cy="744428"/>
            </a:xfrm>
          </p:grpSpPr>
          <p:sp>
            <p:nvSpPr>
              <p:cNvPr id="29" name="TextBox 102">
                <a:extLst>
                  <a:ext uri="{FF2B5EF4-FFF2-40B4-BE49-F238E27FC236}">
                    <a16:creationId xmlns:a16="http://schemas.microsoft.com/office/drawing/2014/main" xmlns="" id="{1BDCBDE9-7ECC-40BA-844D-DB67D650D66D}"/>
                  </a:ext>
                </a:extLst>
              </p:cNvPr>
              <p:cNvSpPr txBox="1"/>
              <p:nvPr/>
            </p:nvSpPr>
            <p:spPr>
              <a:xfrm>
                <a:off x="7454094" y="1575079"/>
                <a:ext cx="1434613" cy="472372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accent3"/>
                    </a:solidFill>
                  </a:rPr>
                  <a:t>输入标题文本</a:t>
                </a:r>
              </a:p>
            </p:txBody>
          </p:sp>
          <p:sp>
            <p:nvSpPr>
              <p:cNvPr id="30" name="TextBox 103">
                <a:extLst>
                  <a:ext uri="{FF2B5EF4-FFF2-40B4-BE49-F238E27FC236}">
                    <a16:creationId xmlns:a16="http://schemas.microsoft.com/office/drawing/2014/main" xmlns="" id="{20E22CE2-2326-4E11-A81D-525C5A86A6B6}"/>
                  </a:ext>
                </a:extLst>
              </p:cNvPr>
              <p:cNvSpPr txBox="1"/>
              <p:nvPr/>
            </p:nvSpPr>
            <p:spPr>
              <a:xfrm>
                <a:off x="7454094" y="1952106"/>
                <a:ext cx="4309710" cy="367401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此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107" name="千图PPT彼岸天：ID 8661124库_组合 106">
            <a:extLst>
              <a:ext uri="{FF2B5EF4-FFF2-40B4-BE49-F238E27FC236}">
                <a16:creationId xmlns:a16="http://schemas.microsoft.com/office/drawing/2014/main" xmlns="" id="{9DF3E8AA-4FA4-4177-B1C4-7E5EA0C6F1D7}"/>
              </a:ext>
            </a:extLst>
          </p:cNvPr>
          <p:cNvGrpSpPr/>
          <p:nvPr>
            <p:custDataLst>
              <p:tags r:id="rId14"/>
            </p:custDataLst>
          </p:nvPr>
        </p:nvGrpSpPr>
        <p:grpSpPr>
          <a:xfrm>
            <a:off x="7080375" y="4078999"/>
            <a:ext cx="4392488" cy="654798"/>
            <a:chOff x="7080375" y="4078999"/>
            <a:chExt cx="4392488" cy="654798"/>
          </a:xfrm>
        </p:grpSpPr>
        <p:grpSp>
          <p:nvGrpSpPr>
            <p:cNvPr id="18" name="Group 85">
              <a:extLst>
                <a:ext uri="{FF2B5EF4-FFF2-40B4-BE49-F238E27FC236}">
                  <a16:creationId xmlns:a16="http://schemas.microsoft.com/office/drawing/2014/main" xmlns="" id="{21BC89EF-727E-4256-9353-022EEA94BADB}"/>
                </a:ext>
              </a:extLst>
            </p:cNvPr>
            <p:cNvGrpSpPr/>
            <p:nvPr/>
          </p:nvGrpSpPr>
          <p:grpSpPr>
            <a:xfrm>
              <a:off x="7080375" y="4112914"/>
              <a:ext cx="564211" cy="548058"/>
              <a:chOff x="5205677" y="3279988"/>
              <a:chExt cx="493370" cy="479245"/>
            </a:xfrm>
          </p:grpSpPr>
          <p:sp>
            <p:nvSpPr>
              <p:cNvPr id="37" name="Rectangle: Rounded Corners 86">
                <a:extLst>
                  <a:ext uri="{FF2B5EF4-FFF2-40B4-BE49-F238E27FC236}">
                    <a16:creationId xmlns:a16="http://schemas.microsoft.com/office/drawing/2014/main" xmlns="" id="{649147E6-C9A8-47E1-83A5-93BA9D7B16D7}"/>
                  </a:ext>
                </a:extLst>
              </p:cNvPr>
              <p:cNvSpPr/>
              <p:nvPr/>
            </p:nvSpPr>
            <p:spPr>
              <a:xfrm>
                <a:off x="5205677" y="3279988"/>
                <a:ext cx="493370" cy="479245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Freeform: Shape 87">
                <a:extLst>
                  <a:ext uri="{FF2B5EF4-FFF2-40B4-BE49-F238E27FC236}">
                    <a16:creationId xmlns:a16="http://schemas.microsoft.com/office/drawing/2014/main" xmlns="" id="{9EE0D314-FF5E-4E07-A174-61D8605A06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0142" y="3369769"/>
                <a:ext cx="304440" cy="299683"/>
              </a:xfrm>
              <a:custGeom>
                <a:avLst/>
                <a:gdLst/>
                <a:ahLst/>
                <a:cxnLst>
                  <a:cxn ang="0">
                    <a:pos x="30" y="58"/>
                  </a:cxn>
                  <a:cxn ang="0">
                    <a:pos x="0" y="29"/>
                  </a:cxn>
                  <a:cxn ang="0">
                    <a:pos x="30" y="0"/>
                  </a:cxn>
                  <a:cxn ang="0">
                    <a:pos x="59" y="29"/>
                  </a:cxn>
                  <a:cxn ang="0">
                    <a:pos x="30" y="58"/>
                  </a:cxn>
                  <a:cxn ang="0">
                    <a:pos x="30" y="8"/>
                  </a:cxn>
                  <a:cxn ang="0">
                    <a:pos x="9" y="29"/>
                  </a:cxn>
                  <a:cxn ang="0">
                    <a:pos x="30" y="49"/>
                  </a:cxn>
                  <a:cxn ang="0">
                    <a:pos x="50" y="29"/>
                  </a:cxn>
                  <a:cxn ang="0">
                    <a:pos x="30" y="8"/>
                  </a:cxn>
                  <a:cxn ang="0">
                    <a:pos x="34" y="32"/>
                  </a:cxn>
                  <a:cxn ang="0">
                    <a:pos x="33" y="34"/>
                  </a:cxn>
                  <a:cxn ang="0">
                    <a:pos x="21" y="34"/>
                  </a:cxn>
                  <a:cxn ang="0">
                    <a:pos x="20" y="32"/>
                  </a:cxn>
                  <a:cxn ang="0">
                    <a:pos x="20" y="30"/>
                  </a:cxn>
                  <a:cxn ang="0">
                    <a:pos x="21" y="29"/>
                  </a:cxn>
                  <a:cxn ang="0">
                    <a:pos x="30" y="29"/>
                  </a:cxn>
                  <a:cxn ang="0">
                    <a:pos x="30" y="15"/>
                  </a:cxn>
                  <a:cxn ang="0">
                    <a:pos x="31" y="14"/>
                  </a:cxn>
                  <a:cxn ang="0">
                    <a:pos x="33" y="14"/>
                  </a:cxn>
                  <a:cxn ang="0">
                    <a:pos x="34" y="15"/>
                  </a:cxn>
                  <a:cxn ang="0">
                    <a:pos x="34" y="32"/>
                  </a:cxn>
                </a:cxnLst>
                <a:rect l="0" t="0" r="r" b="b"/>
                <a:pathLst>
                  <a:path w="59" h="58">
                    <a:moveTo>
                      <a:pt x="30" y="58"/>
                    </a:moveTo>
                    <a:cubicBezTo>
                      <a:pt x="13" y="58"/>
                      <a:pt x="0" y="45"/>
                      <a:pt x="0" y="29"/>
                    </a:cubicBezTo>
                    <a:cubicBezTo>
                      <a:pt x="0" y="13"/>
                      <a:pt x="13" y="0"/>
                      <a:pt x="30" y="0"/>
                    </a:cubicBezTo>
                    <a:cubicBezTo>
                      <a:pt x="46" y="0"/>
                      <a:pt x="59" y="13"/>
                      <a:pt x="59" y="29"/>
                    </a:cubicBezTo>
                    <a:cubicBezTo>
                      <a:pt x="59" y="45"/>
                      <a:pt x="46" y="58"/>
                      <a:pt x="30" y="58"/>
                    </a:cubicBezTo>
                    <a:close/>
                    <a:moveTo>
                      <a:pt x="30" y="8"/>
                    </a:moveTo>
                    <a:cubicBezTo>
                      <a:pt x="18" y="8"/>
                      <a:pt x="9" y="17"/>
                      <a:pt x="9" y="29"/>
                    </a:cubicBezTo>
                    <a:cubicBezTo>
                      <a:pt x="9" y="40"/>
                      <a:pt x="18" y="49"/>
                      <a:pt x="30" y="49"/>
                    </a:cubicBezTo>
                    <a:cubicBezTo>
                      <a:pt x="41" y="49"/>
                      <a:pt x="50" y="40"/>
                      <a:pt x="50" y="29"/>
                    </a:cubicBezTo>
                    <a:cubicBezTo>
                      <a:pt x="50" y="17"/>
                      <a:pt x="41" y="8"/>
                      <a:pt x="30" y="8"/>
                    </a:cubicBezTo>
                    <a:close/>
                    <a:moveTo>
                      <a:pt x="34" y="32"/>
                    </a:moveTo>
                    <a:cubicBezTo>
                      <a:pt x="34" y="33"/>
                      <a:pt x="34" y="34"/>
                      <a:pt x="33" y="34"/>
                    </a:cubicBezTo>
                    <a:cubicBezTo>
                      <a:pt x="21" y="34"/>
                      <a:pt x="21" y="34"/>
                      <a:pt x="21" y="34"/>
                    </a:cubicBezTo>
                    <a:cubicBezTo>
                      <a:pt x="20" y="34"/>
                      <a:pt x="20" y="33"/>
                      <a:pt x="20" y="32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29"/>
                      <a:pt x="20" y="29"/>
                      <a:pt x="21" y="29"/>
                    </a:cubicBezTo>
                    <a:cubicBezTo>
                      <a:pt x="30" y="29"/>
                      <a:pt x="30" y="29"/>
                      <a:pt x="30" y="29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30" y="15"/>
                      <a:pt x="30" y="14"/>
                      <a:pt x="31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4" y="14"/>
                      <a:pt x="34" y="15"/>
                      <a:pt x="34" y="15"/>
                    </a:cubicBezTo>
                    <a:lnTo>
                      <a:pt x="34" y="3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3" name="Group 104">
              <a:extLst>
                <a:ext uri="{FF2B5EF4-FFF2-40B4-BE49-F238E27FC236}">
                  <a16:creationId xmlns:a16="http://schemas.microsoft.com/office/drawing/2014/main" xmlns="" id="{516F8B0A-A6E1-4F0A-930B-14E89E7FC430}"/>
                </a:ext>
              </a:extLst>
            </p:cNvPr>
            <p:cNvGrpSpPr/>
            <p:nvPr/>
          </p:nvGrpSpPr>
          <p:grpSpPr>
            <a:xfrm>
              <a:off x="7682046" y="4078999"/>
              <a:ext cx="3790817" cy="654798"/>
              <a:chOff x="7454094" y="1575079"/>
              <a:chExt cx="4309710" cy="744428"/>
            </a:xfrm>
          </p:grpSpPr>
          <p:sp>
            <p:nvSpPr>
              <p:cNvPr id="27" name="TextBox 105">
                <a:extLst>
                  <a:ext uri="{FF2B5EF4-FFF2-40B4-BE49-F238E27FC236}">
                    <a16:creationId xmlns:a16="http://schemas.microsoft.com/office/drawing/2014/main" xmlns="" id="{B59E39F4-DE15-411F-8063-8A02376E69DD}"/>
                  </a:ext>
                </a:extLst>
              </p:cNvPr>
              <p:cNvSpPr txBox="1"/>
              <p:nvPr/>
            </p:nvSpPr>
            <p:spPr>
              <a:xfrm>
                <a:off x="7454094" y="1575079"/>
                <a:ext cx="1434613" cy="472372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accent4"/>
                    </a:solidFill>
                  </a:rPr>
                  <a:t>输入标题文本</a:t>
                </a:r>
              </a:p>
            </p:txBody>
          </p:sp>
          <p:sp>
            <p:nvSpPr>
              <p:cNvPr id="28" name="TextBox 106">
                <a:extLst>
                  <a:ext uri="{FF2B5EF4-FFF2-40B4-BE49-F238E27FC236}">
                    <a16:creationId xmlns:a16="http://schemas.microsoft.com/office/drawing/2014/main" xmlns="" id="{3000C2A9-3509-438D-A241-0C75066F811C}"/>
                  </a:ext>
                </a:extLst>
              </p:cNvPr>
              <p:cNvSpPr txBox="1"/>
              <p:nvPr/>
            </p:nvSpPr>
            <p:spPr>
              <a:xfrm>
                <a:off x="7454094" y="1952106"/>
                <a:ext cx="4309710" cy="367401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此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108" name="千图PPT彼岸天：ID 8661124库_组合 107">
            <a:extLst>
              <a:ext uri="{FF2B5EF4-FFF2-40B4-BE49-F238E27FC236}">
                <a16:creationId xmlns:a16="http://schemas.microsoft.com/office/drawing/2014/main" xmlns="" id="{9120DC7A-84F5-4E03-8000-C797B1D5CD2D}"/>
              </a:ext>
            </a:extLst>
          </p:cNvPr>
          <p:cNvGrpSpPr/>
          <p:nvPr>
            <p:custDataLst>
              <p:tags r:id="rId15"/>
            </p:custDataLst>
          </p:nvPr>
        </p:nvGrpSpPr>
        <p:grpSpPr>
          <a:xfrm>
            <a:off x="7080375" y="4830015"/>
            <a:ext cx="4392488" cy="654798"/>
            <a:chOff x="7080375" y="4830015"/>
            <a:chExt cx="4392488" cy="654798"/>
          </a:xfrm>
        </p:grpSpPr>
        <p:grpSp>
          <p:nvGrpSpPr>
            <p:cNvPr id="19" name="Group 88">
              <a:extLst>
                <a:ext uri="{FF2B5EF4-FFF2-40B4-BE49-F238E27FC236}">
                  <a16:creationId xmlns:a16="http://schemas.microsoft.com/office/drawing/2014/main" xmlns="" id="{90BBF889-3A68-480B-A2D4-244463C2A50C}"/>
                </a:ext>
              </a:extLst>
            </p:cNvPr>
            <p:cNvGrpSpPr/>
            <p:nvPr/>
          </p:nvGrpSpPr>
          <p:grpSpPr>
            <a:xfrm>
              <a:off x="7080375" y="4863929"/>
              <a:ext cx="564211" cy="548058"/>
              <a:chOff x="5205677" y="3936708"/>
              <a:chExt cx="493370" cy="479245"/>
            </a:xfrm>
          </p:grpSpPr>
          <p:sp>
            <p:nvSpPr>
              <p:cNvPr id="35" name="Rectangle: Rounded Corners 89">
                <a:extLst>
                  <a:ext uri="{FF2B5EF4-FFF2-40B4-BE49-F238E27FC236}">
                    <a16:creationId xmlns:a16="http://schemas.microsoft.com/office/drawing/2014/main" xmlns="" id="{1FE4A640-5705-4786-A952-69B1494772ED}"/>
                  </a:ext>
                </a:extLst>
              </p:cNvPr>
              <p:cNvSpPr/>
              <p:nvPr/>
            </p:nvSpPr>
            <p:spPr>
              <a:xfrm>
                <a:off x="5205677" y="3936708"/>
                <a:ext cx="493370" cy="479245"/>
              </a:xfrm>
              <a:prstGeom prst="round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Freeform: Shape 90">
                <a:extLst>
                  <a:ext uri="{FF2B5EF4-FFF2-40B4-BE49-F238E27FC236}">
                    <a16:creationId xmlns:a16="http://schemas.microsoft.com/office/drawing/2014/main" xmlns="" id="{F30C89F7-FB8C-4D1E-BB84-DF12BDE37E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6950" y="4058855"/>
                <a:ext cx="250825" cy="234950"/>
              </a:xfrm>
              <a:custGeom>
                <a:avLst/>
                <a:gdLst/>
                <a:ahLst/>
                <a:cxnLst>
                  <a:cxn ang="0">
                    <a:pos x="13" y="39"/>
                  </a:cxn>
                  <a:cxn ang="0">
                    <a:pos x="8" y="39"/>
                  </a:cxn>
                  <a:cxn ang="0">
                    <a:pos x="0" y="33"/>
                  </a:cxn>
                  <a:cxn ang="0">
                    <a:pos x="5" y="19"/>
                  </a:cxn>
                  <a:cxn ang="0">
                    <a:pos x="15" y="22"/>
                  </a:cxn>
                  <a:cxn ang="0">
                    <a:pos x="20" y="21"/>
                  </a:cxn>
                  <a:cxn ang="0">
                    <a:pos x="20" y="24"/>
                  </a:cxn>
                  <a:cxn ang="0">
                    <a:pos x="23" y="34"/>
                  </a:cxn>
                  <a:cxn ang="0">
                    <a:pos x="13" y="39"/>
                  </a:cxn>
                  <a:cxn ang="0">
                    <a:pos x="15" y="19"/>
                  </a:cxn>
                  <a:cxn ang="0">
                    <a:pos x="5" y="9"/>
                  </a:cxn>
                  <a:cxn ang="0">
                    <a:pos x="15" y="0"/>
                  </a:cxn>
                  <a:cxn ang="0">
                    <a:pos x="25" y="9"/>
                  </a:cxn>
                  <a:cxn ang="0">
                    <a:pos x="15" y="19"/>
                  </a:cxn>
                  <a:cxn ang="0">
                    <a:pos x="53" y="68"/>
                  </a:cxn>
                  <a:cxn ang="0">
                    <a:pos x="20" y="68"/>
                  </a:cxn>
                  <a:cxn ang="0">
                    <a:pos x="10" y="58"/>
                  </a:cxn>
                  <a:cxn ang="0">
                    <a:pos x="23" y="36"/>
                  </a:cxn>
                  <a:cxn ang="0">
                    <a:pos x="37" y="41"/>
                  </a:cxn>
                  <a:cxn ang="0">
                    <a:pos x="50" y="36"/>
                  </a:cxn>
                  <a:cxn ang="0">
                    <a:pos x="64" y="58"/>
                  </a:cxn>
                  <a:cxn ang="0">
                    <a:pos x="53" y="68"/>
                  </a:cxn>
                  <a:cxn ang="0">
                    <a:pos x="37" y="39"/>
                  </a:cxn>
                  <a:cxn ang="0">
                    <a:pos x="22" y="24"/>
                  </a:cxn>
                  <a:cxn ang="0">
                    <a:pos x="37" y="9"/>
                  </a:cxn>
                  <a:cxn ang="0">
                    <a:pos x="51" y="24"/>
                  </a:cxn>
                  <a:cxn ang="0">
                    <a:pos x="37" y="39"/>
                  </a:cxn>
                  <a:cxn ang="0">
                    <a:pos x="59" y="19"/>
                  </a:cxn>
                  <a:cxn ang="0">
                    <a:pos x="49" y="9"/>
                  </a:cxn>
                  <a:cxn ang="0">
                    <a:pos x="59" y="0"/>
                  </a:cxn>
                  <a:cxn ang="0">
                    <a:pos x="68" y="9"/>
                  </a:cxn>
                  <a:cxn ang="0">
                    <a:pos x="59" y="19"/>
                  </a:cxn>
                  <a:cxn ang="0">
                    <a:pos x="66" y="39"/>
                  </a:cxn>
                  <a:cxn ang="0">
                    <a:pos x="61" y="39"/>
                  </a:cxn>
                  <a:cxn ang="0">
                    <a:pos x="51" y="34"/>
                  </a:cxn>
                  <a:cxn ang="0">
                    <a:pos x="54" y="24"/>
                  </a:cxn>
                  <a:cxn ang="0">
                    <a:pos x="54" y="21"/>
                  </a:cxn>
                  <a:cxn ang="0">
                    <a:pos x="59" y="22"/>
                  </a:cxn>
                  <a:cxn ang="0">
                    <a:pos x="69" y="19"/>
                  </a:cxn>
                  <a:cxn ang="0">
                    <a:pos x="73" y="33"/>
                  </a:cxn>
                  <a:cxn ang="0">
                    <a:pos x="66" y="39"/>
                  </a:cxn>
                </a:cxnLst>
                <a:rect l="0" t="0" r="r" b="b"/>
                <a:pathLst>
                  <a:path w="73" h="68">
                    <a:moveTo>
                      <a:pt x="13" y="39"/>
                    </a:moveTo>
                    <a:cubicBezTo>
                      <a:pt x="8" y="39"/>
                      <a:pt x="8" y="39"/>
                      <a:pt x="8" y="39"/>
                    </a:cubicBezTo>
                    <a:cubicBezTo>
                      <a:pt x="4" y="39"/>
                      <a:pt x="0" y="37"/>
                      <a:pt x="0" y="33"/>
                    </a:cubicBezTo>
                    <a:cubicBezTo>
                      <a:pt x="0" y="29"/>
                      <a:pt x="0" y="19"/>
                      <a:pt x="5" y="19"/>
                    </a:cubicBezTo>
                    <a:cubicBezTo>
                      <a:pt x="6" y="19"/>
                      <a:pt x="10" y="22"/>
                      <a:pt x="15" y="22"/>
                    </a:cubicBezTo>
                    <a:cubicBezTo>
                      <a:pt x="17" y="22"/>
                      <a:pt x="18" y="22"/>
                      <a:pt x="20" y="21"/>
                    </a:cubicBezTo>
                    <a:cubicBezTo>
                      <a:pt x="20" y="22"/>
                      <a:pt x="20" y="23"/>
                      <a:pt x="20" y="24"/>
                    </a:cubicBezTo>
                    <a:cubicBezTo>
                      <a:pt x="20" y="27"/>
                      <a:pt x="21" y="31"/>
                      <a:pt x="23" y="34"/>
                    </a:cubicBezTo>
                    <a:cubicBezTo>
                      <a:pt x="19" y="34"/>
                      <a:pt x="15" y="36"/>
                      <a:pt x="13" y="39"/>
                    </a:cubicBezTo>
                    <a:close/>
                    <a:moveTo>
                      <a:pt x="15" y="19"/>
                    </a:moveTo>
                    <a:cubicBezTo>
                      <a:pt x="10" y="19"/>
                      <a:pt x="5" y="15"/>
                      <a:pt x="5" y="9"/>
                    </a:cubicBezTo>
                    <a:cubicBezTo>
                      <a:pt x="5" y="4"/>
                      <a:pt x="10" y="0"/>
                      <a:pt x="15" y="0"/>
                    </a:cubicBezTo>
                    <a:cubicBezTo>
                      <a:pt x="20" y="0"/>
                      <a:pt x="25" y="4"/>
                      <a:pt x="25" y="9"/>
                    </a:cubicBezTo>
                    <a:cubicBezTo>
                      <a:pt x="25" y="15"/>
                      <a:pt x="20" y="19"/>
                      <a:pt x="15" y="19"/>
                    </a:cubicBezTo>
                    <a:close/>
                    <a:moveTo>
                      <a:pt x="53" y="68"/>
                    </a:moveTo>
                    <a:cubicBezTo>
                      <a:pt x="20" y="68"/>
                      <a:pt x="20" y="68"/>
                      <a:pt x="20" y="68"/>
                    </a:cubicBezTo>
                    <a:cubicBezTo>
                      <a:pt x="14" y="68"/>
                      <a:pt x="10" y="64"/>
                      <a:pt x="10" y="58"/>
                    </a:cubicBezTo>
                    <a:cubicBezTo>
                      <a:pt x="10" y="49"/>
                      <a:pt x="12" y="36"/>
                      <a:pt x="23" y="36"/>
                    </a:cubicBezTo>
                    <a:cubicBezTo>
                      <a:pt x="25" y="36"/>
                      <a:pt x="29" y="41"/>
                      <a:pt x="37" y="41"/>
                    </a:cubicBezTo>
                    <a:cubicBezTo>
                      <a:pt x="44" y="41"/>
                      <a:pt x="49" y="36"/>
                      <a:pt x="50" y="36"/>
                    </a:cubicBezTo>
                    <a:cubicBezTo>
                      <a:pt x="62" y="36"/>
                      <a:pt x="64" y="49"/>
                      <a:pt x="64" y="58"/>
                    </a:cubicBezTo>
                    <a:cubicBezTo>
                      <a:pt x="64" y="64"/>
                      <a:pt x="60" y="68"/>
                      <a:pt x="53" y="68"/>
                    </a:cubicBezTo>
                    <a:close/>
                    <a:moveTo>
                      <a:pt x="37" y="39"/>
                    </a:moveTo>
                    <a:cubicBezTo>
                      <a:pt x="29" y="39"/>
                      <a:pt x="22" y="32"/>
                      <a:pt x="22" y="24"/>
                    </a:cubicBezTo>
                    <a:cubicBezTo>
                      <a:pt x="22" y="16"/>
                      <a:pt x="29" y="9"/>
                      <a:pt x="37" y="9"/>
                    </a:cubicBezTo>
                    <a:cubicBezTo>
                      <a:pt x="45" y="9"/>
                      <a:pt x="51" y="16"/>
                      <a:pt x="51" y="24"/>
                    </a:cubicBezTo>
                    <a:cubicBezTo>
                      <a:pt x="51" y="32"/>
                      <a:pt x="45" y="39"/>
                      <a:pt x="37" y="39"/>
                    </a:cubicBezTo>
                    <a:close/>
                    <a:moveTo>
                      <a:pt x="59" y="19"/>
                    </a:moveTo>
                    <a:cubicBezTo>
                      <a:pt x="53" y="19"/>
                      <a:pt x="49" y="15"/>
                      <a:pt x="49" y="9"/>
                    </a:cubicBezTo>
                    <a:cubicBezTo>
                      <a:pt x="49" y="4"/>
                      <a:pt x="53" y="0"/>
                      <a:pt x="59" y="0"/>
                    </a:cubicBezTo>
                    <a:cubicBezTo>
                      <a:pt x="64" y="0"/>
                      <a:pt x="68" y="4"/>
                      <a:pt x="68" y="9"/>
                    </a:cubicBezTo>
                    <a:cubicBezTo>
                      <a:pt x="68" y="15"/>
                      <a:pt x="64" y="19"/>
                      <a:pt x="59" y="19"/>
                    </a:cubicBezTo>
                    <a:close/>
                    <a:moveTo>
                      <a:pt x="66" y="39"/>
                    </a:moveTo>
                    <a:cubicBezTo>
                      <a:pt x="61" y="39"/>
                      <a:pt x="61" y="39"/>
                      <a:pt x="61" y="39"/>
                    </a:cubicBezTo>
                    <a:cubicBezTo>
                      <a:pt x="58" y="36"/>
                      <a:pt x="55" y="34"/>
                      <a:pt x="51" y="34"/>
                    </a:cubicBezTo>
                    <a:cubicBezTo>
                      <a:pt x="53" y="31"/>
                      <a:pt x="54" y="27"/>
                      <a:pt x="54" y="24"/>
                    </a:cubicBezTo>
                    <a:cubicBezTo>
                      <a:pt x="54" y="23"/>
                      <a:pt x="54" y="22"/>
                      <a:pt x="54" y="21"/>
                    </a:cubicBezTo>
                    <a:cubicBezTo>
                      <a:pt x="55" y="22"/>
                      <a:pt x="57" y="22"/>
                      <a:pt x="59" y="22"/>
                    </a:cubicBezTo>
                    <a:cubicBezTo>
                      <a:pt x="64" y="22"/>
                      <a:pt x="68" y="19"/>
                      <a:pt x="69" y="19"/>
                    </a:cubicBezTo>
                    <a:cubicBezTo>
                      <a:pt x="73" y="19"/>
                      <a:pt x="73" y="29"/>
                      <a:pt x="73" y="33"/>
                    </a:cubicBezTo>
                    <a:cubicBezTo>
                      <a:pt x="73" y="37"/>
                      <a:pt x="70" y="39"/>
                      <a:pt x="66" y="39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4" name="Group 107">
              <a:extLst>
                <a:ext uri="{FF2B5EF4-FFF2-40B4-BE49-F238E27FC236}">
                  <a16:creationId xmlns:a16="http://schemas.microsoft.com/office/drawing/2014/main" xmlns="" id="{EFD2348D-55F1-413A-AF14-6B6DE54A8280}"/>
                </a:ext>
              </a:extLst>
            </p:cNvPr>
            <p:cNvGrpSpPr/>
            <p:nvPr/>
          </p:nvGrpSpPr>
          <p:grpSpPr>
            <a:xfrm>
              <a:off x="7682046" y="4830015"/>
              <a:ext cx="3790817" cy="654798"/>
              <a:chOff x="7454094" y="1575079"/>
              <a:chExt cx="4309710" cy="744428"/>
            </a:xfrm>
          </p:grpSpPr>
          <p:sp>
            <p:nvSpPr>
              <p:cNvPr id="25" name="TextBox 108">
                <a:extLst>
                  <a:ext uri="{FF2B5EF4-FFF2-40B4-BE49-F238E27FC236}">
                    <a16:creationId xmlns:a16="http://schemas.microsoft.com/office/drawing/2014/main" xmlns="" id="{370E6D42-4522-405C-842D-F16CA3A1BC95}"/>
                  </a:ext>
                </a:extLst>
              </p:cNvPr>
              <p:cNvSpPr txBox="1"/>
              <p:nvPr/>
            </p:nvSpPr>
            <p:spPr>
              <a:xfrm>
                <a:off x="7454094" y="1575079"/>
                <a:ext cx="1434613" cy="472372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accent5"/>
                    </a:solidFill>
                  </a:rPr>
                  <a:t>输入标题文本</a:t>
                </a:r>
              </a:p>
            </p:txBody>
          </p:sp>
          <p:sp>
            <p:nvSpPr>
              <p:cNvPr id="26" name="TextBox 109">
                <a:extLst>
                  <a:ext uri="{FF2B5EF4-FFF2-40B4-BE49-F238E27FC236}">
                    <a16:creationId xmlns:a16="http://schemas.microsoft.com/office/drawing/2014/main" xmlns="" id="{08DF95B5-AE72-482C-BC26-AF68A745CEC9}"/>
                  </a:ext>
                </a:extLst>
              </p:cNvPr>
              <p:cNvSpPr txBox="1"/>
              <p:nvPr/>
            </p:nvSpPr>
            <p:spPr>
              <a:xfrm>
                <a:off x="7454094" y="1952106"/>
                <a:ext cx="4309710" cy="367401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此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23974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500"/>
                            </p:stCondLst>
                            <p:childTnLst>
                              <p:par>
                                <p:cTn id="8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000"/>
                            </p:stCondLst>
                            <p:childTnLst>
                              <p:par>
                                <p:cTn id="8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6500"/>
                            </p:stCondLst>
                            <p:childTnLst>
                              <p:par>
                                <p:cTn id="9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7000"/>
                            </p:stCondLst>
                            <p:childTnLst>
                              <p:par>
                                <p:cTn id="10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4">
            <a:extLst>
              <a:ext uri="{FF2B5EF4-FFF2-40B4-BE49-F238E27FC236}">
                <a16:creationId xmlns:a16="http://schemas.microsoft.com/office/drawing/2014/main" xmlns="" id="{0C4BF605-4B77-4A94-B310-29187B161DEA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 rot="16200000">
            <a:off x="4294686" y="2621911"/>
            <a:ext cx="3801310" cy="2447693"/>
            <a:chOff x="4368418" y="2523549"/>
            <a:chExt cx="3626941" cy="2335418"/>
          </a:xfrm>
        </p:grpSpPr>
        <p:sp>
          <p:nvSpPr>
            <p:cNvPr id="25" name="Freeform: Shape 5">
              <a:extLst>
                <a:ext uri="{FF2B5EF4-FFF2-40B4-BE49-F238E27FC236}">
                  <a16:creationId xmlns:a16="http://schemas.microsoft.com/office/drawing/2014/main" xmlns="" id="{077B6506-16C1-43A5-9FB4-BFE0A5C81FE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4570041" y="3489636"/>
              <a:ext cx="1059798" cy="404382"/>
            </a:xfrm>
            <a:custGeom>
              <a:avLst/>
              <a:gdLst>
                <a:gd name="T0" fmla="*/ 465 w 933"/>
                <a:gd name="T1" fmla="*/ 356 h 356"/>
                <a:gd name="T2" fmla="*/ 0 w 933"/>
                <a:gd name="T3" fmla="*/ 178 h 356"/>
                <a:gd name="T4" fmla="*/ 465 w 933"/>
                <a:gd name="T5" fmla="*/ 0 h 356"/>
                <a:gd name="T6" fmla="*/ 933 w 933"/>
                <a:gd name="T7" fmla="*/ 178 h 356"/>
                <a:gd name="T8" fmla="*/ 465 w 933"/>
                <a:gd name="T9" fmla="*/ 3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3" h="356">
                  <a:moveTo>
                    <a:pt x="465" y="356"/>
                  </a:moveTo>
                  <a:lnTo>
                    <a:pt x="0" y="178"/>
                  </a:lnTo>
                  <a:lnTo>
                    <a:pt x="465" y="0"/>
                  </a:lnTo>
                  <a:lnTo>
                    <a:pt x="933" y="178"/>
                  </a:lnTo>
                  <a:lnTo>
                    <a:pt x="465" y="35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Freeform: Shape 6">
              <a:extLst>
                <a:ext uri="{FF2B5EF4-FFF2-40B4-BE49-F238E27FC236}">
                  <a16:creationId xmlns:a16="http://schemas.microsoft.com/office/drawing/2014/main" xmlns="" id="{F28C4489-7D3C-42BF-898D-1482F330ED3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4470082" y="3060265"/>
              <a:ext cx="528195" cy="731522"/>
            </a:xfrm>
            <a:custGeom>
              <a:avLst/>
              <a:gdLst>
                <a:gd name="T0" fmla="*/ 465 w 465"/>
                <a:gd name="T1" fmla="*/ 178 h 644"/>
                <a:gd name="T2" fmla="*/ 0 w 465"/>
                <a:gd name="T3" fmla="*/ 0 h 644"/>
                <a:gd name="T4" fmla="*/ 0 w 465"/>
                <a:gd name="T5" fmla="*/ 364 h 644"/>
                <a:gd name="T6" fmla="*/ 465 w 465"/>
                <a:gd name="T7" fmla="*/ 644 h 644"/>
                <a:gd name="T8" fmla="*/ 465 w 465"/>
                <a:gd name="T9" fmla="*/ 178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5" h="644">
                  <a:moveTo>
                    <a:pt x="465" y="178"/>
                  </a:moveTo>
                  <a:lnTo>
                    <a:pt x="0" y="0"/>
                  </a:lnTo>
                  <a:lnTo>
                    <a:pt x="0" y="364"/>
                  </a:lnTo>
                  <a:lnTo>
                    <a:pt x="465" y="644"/>
                  </a:lnTo>
                  <a:lnTo>
                    <a:pt x="465" y="178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Freeform: Shape 7">
              <a:extLst>
                <a:ext uri="{FF2B5EF4-FFF2-40B4-BE49-F238E27FC236}">
                  <a16:creationId xmlns:a16="http://schemas.microsoft.com/office/drawing/2014/main" xmlns="" id="{E1F04810-56B7-4EAD-B38D-CCC3B6B18D0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4468378" y="3590164"/>
              <a:ext cx="531603" cy="731522"/>
            </a:xfrm>
            <a:custGeom>
              <a:avLst/>
              <a:gdLst>
                <a:gd name="T0" fmla="*/ 0 w 468"/>
                <a:gd name="T1" fmla="*/ 178 h 644"/>
                <a:gd name="T2" fmla="*/ 468 w 468"/>
                <a:gd name="T3" fmla="*/ 0 h 644"/>
                <a:gd name="T4" fmla="*/ 468 w 468"/>
                <a:gd name="T5" fmla="*/ 364 h 644"/>
                <a:gd name="T6" fmla="*/ 0 w 468"/>
                <a:gd name="T7" fmla="*/ 644 h 644"/>
                <a:gd name="T8" fmla="*/ 0 w 468"/>
                <a:gd name="T9" fmla="*/ 178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8" h="644">
                  <a:moveTo>
                    <a:pt x="0" y="178"/>
                  </a:moveTo>
                  <a:lnTo>
                    <a:pt x="468" y="0"/>
                  </a:lnTo>
                  <a:lnTo>
                    <a:pt x="468" y="364"/>
                  </a:lnTo>
                  <a:lnTo>
                    <a:pt x="0" y="644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Freeform: Shape 8">
              <a:extLst>
                <a:ext uri="{FF2B5EF4-FFF2-40B4-BE49-F238E27FC236}">
                  <a16:creationId xmlns:a16="http://schemas.microsoft.com/office/drawing/2014/main" xmlns="" id="{3223A2E4-C8F9-419B-B241-0FEB9654D1E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4931827" y="3564038"/>
              <a:ext cx="1697039" cy="254442"/>
            </a:xfrm>
            <a:custGeom>
              <a:avLst/>
              <a:gdLst>
                <a:gd name="T0" fmla="*/ 746 w 1494"/>
                <a:gd name="T1" fmla="*/ 224 h 224"/>
                <a:gd name="T2" fmla="*/ 0 w 1494"/>
                <a:gd name="T3" fmla="*/ 112 h 224"/>
                <a:gd name="T4" fmla="*/ 746 w 1494"/>
                <a:gd name="T5" fmla="*/ 0 h 224"/>
                <a:gd name="T6" fmla="*/ 1494 w 1494"/>
                <a:gd name="T7" fmla="*/ 112 h 224"/>
                <a:gd name="T8" fmla="*/ 746 w 1494"/>
                <a:gd name="T9" fmla="*/ 22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4" h="224">
                  <a:moveTo>
                    <a:pt x="746" y="224"/>
                  </a:moveTo>
                  <a:lnTo>
                    <a:pt x="0" y="112"/>
                  </a:lnTo>
                  <a:lnTo>
                    <a:pt x="746" y="0"/>
                  </a:lnTo>
                  <a:lnTo>
                    <a:pt x="1494" y="112"/>
                  </a:lnTo>
                  <a:lnTo>
                    <a:pt x="746" y="224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Freeform: Shape 9">
              <a:extLst>
                <a:ext uri="{FF2B5EF4-FFF2-40B4-BE49-F238E27FC236}">
                  <a16:creationId xmlns:a16="http://schemas.microsoft.com/office/drawing/2014/main" xmlns="" id="{954730B6-0B4D-4735-AC10-C3D0F0565B9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005661" y="2915437"/>
              <a:ext cx="847384" cy="701988"/>
            </a:xfrm>
            <a:custGeom>
              <a:avLst/>
              <a:gdLst>
                <a:gd name="T0" fmla="*/ 746 w 746"/>
                <a:gd name="T1" fmla="*/ 112 h 618"/>
                <a:gd name="T2" fmla="*/ 0 w 746"/>
                <a:gd name="T3" fmla="*/ 0 h 618"/>
                <a:gd name="T4" fmla="*/ 0 w 746"/>
                <a:gd name="T5" fmla="*/ 394 h 618"/>
                <a:gd name="T6" fmla="*/ 746 w 746"/>
                <a:gd name="T7" fmla="*/ 618 h 618"/>
                <a:gd name="T8" fmla="*/ 746 w 746"/>
                <a:gd name="T9" fmla="*/ 112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6" h="618">
                  <a:moveTo>
                    <a:pt x="746" y="112"/>
                  </a:moveTo>
                  <a:lnTo>
                    <a:pt x="0" y="0"/>
                  </a:lnTo>
                  <a:lnTo>
                    <a:pt x="0" y="394"/>
                  </a:lnTo>
                  <a:lnTo>
                    <a:pt x="746" y="618"/>
                  </a:lnTo>
                  <a:lnTo>
                    <a:pt x="746" y="112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Freeform: Shape 10">
              <a:extLst>
                <a:ext uri="{FF2B5EF4-FFF2-40B4-BE49-F238E27FC236}">
                  <a16:creationId xmlns:a16="http://schemas.microsoft.com/office/drawing/2014/main" xmlns="" id="{0ADDE862-CEE0-45F0-9E16-0C0EE36F89B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004524" y="3763957"/>
              <a:ext cx="849656" cy="701988"/>
            </a:xfrm>
            <a:custGeom>
              <a:avLst/>
              <a:gdLst>
                <a:gd name="T0" fmla="*/ 0 w 748"/>
                <a:gd name="T1" fmla="*/ 112 h 618"/>
                <a:gd name="T2" fmla="*/ 748 w 748"/>
                <a:gd name="T3" fmla="*/ 0 h 618"/>
                <a:gd name="T4" fmla="*/ 748 w 748"/>
                <a:gd name="T5" fmla="*/ 394 h 618"/>
                <a:gd name="T6" fmla="*/ 0 w 748"/>
                <a:gd name="T7" fmla="*/ 618 h 618"/>
                <a:gd name="T8" fmla="*/ 0 w 748"/>
                <a:gd name="T9" fmla="*/ 112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8" h="618">
                  <a:moveTo>
                    <a:pt x="0" y="112"/>
                  </a:moveTo>
                  <a:lnTo>
                    <a:pt x="748" y="0"/>
                  </a:lnTo>
                  <a:lnTo>
                    <a:pt x="748" y="394"/>
                  </a:lnTo>
                  <a:lnTo>
                    <a:pt x="0" y="618"/>
                  </a:lnTo>
                  <a:lnTo>
                    <a:pt x="0" y="11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Freeform: Shape 11">
              <a:extLst>
                <a:ext uri="{FF2B5EF4-FFF2-40B4-BE49-F238E27FC236}">
                  <a16:creationId xmlns:a16="http://schemas.microsoft.com/office/drawing/2014/main" xmlns="" id="{E658E37D-C105-4C18-9888-19CF6C4574B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733368" y="3490203"/>
              <a:ext cx="1059798" cy="403246"/>
            </a:xfrm>
            <a:custGeom>
              <a:avLst/>
              <a:gdLst>
                <a:gd name="T0" fmla="*/ 465 w 933"/>
                <a:gd name="T1" fmla="*/ 0 h 355"/>
                <a:gd name="T2" fmla="*/ 0 w 933"/>
                <a:gd name="T3" fmla="*/ 177 h 355"/>
                <a:gd name="T4" fmla="*/ 465 w 933"/>
                <a:gd name="T5" fmla="*/ 355 h 355"/>
                <a:gd name="T6" fmla="*/ 933 w 933"/>
                <a:gd name="T7" fmla="*/ 177 h 355"/>
                <a:gd name="T8" fmla="*/ 465 w 933"/>
                <a:gd name="T9" fmla="*/ 0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3" h="355">
                  <a:moveTo>
                    <a:pt x="465" y="0"/>
                  </a:moveTo>
                  <a:lnTo>
                    <a:pt x="0" y="177"/>
                  </a:lnTo>
                  <a:lnTo>
                    <a:pt x="465" y="355"/>
                  </a:lnTo>
                  <a:lnTo>
                    <a:pt x="933" y="177"/>
                  </a:lnTo>
                  <a:lnTo>
                    <a:pt x="465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Freeform: Shape 12">
              <a:extLst>
                <a:ext uri="{FF2B5EF4-FFF2-40B4-BE49-F238E27FC236}">
                  <a16:creationId xmlns:a16="http://schemas.microsoft.com/office/drawing/2014/main" xmlns="" id="{FCB3431E-E12A-45F9-8067-A49BA1606BB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7365499" y="3060265"/>
              <a:ext cx="528195" cy="731522"/>
            </a:xfrm>
            <a:custGeom>
              <a:avLst/>
              <a:gdLst>
                <a:gd name="T0" fmla="*/ 465 w 465"/>
                <a:gd name="T1" fmla="*/ 467 h 644"/>
                <a:gd name="T2" fmla="*/ 0 w 465"/>
                <a:gd name="T3" fmla="*/ 644 h 644"/>
                <a:gd name="T4" fmla="*/ 0 w 465"/>
                <a:gd name="T5" fmla="*/ 280 h 644"/>
                <a:gd name="T6" fmla="*/ 465 w 465"/>
                <a:gd name="T7" fmla="*/ 0 h 644"/>
                <a:gd name="T8" fmla="*/ 465 w 465"/>
                <a:gd name="T9" fmla="*/ 467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5" h="644">
                  <a:moveTo>
                    <a:pt x="465" y="467"/>
                  </a:moveTo>
                  <a:lnTo>
                    <a:pt x="0" y="644"/>
                  </a:lnTo>
                  <a:lnTo>
                    <a:pt x="0" y="280"/>
                  </a:lnTo>
                  <a:lnTo>
                    <a:pt x="465" y="0"/>
                  </a:lnTo>
                  <a:lnTo>
                    <a:pt x="465" y="467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Freeform: Shape 13">
              <a:extLst>
                <a:ext uri="{FF2B5EF4-FFF2-40B4-BE49-F238E27FC236}">
                  <a16:creationId xmlns:a16="http://schemas.microsoft.com/office/drawing/2014/main" xmlns="" id="{B556B947-852E-4D48-969D-F1B2C642E24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7363796" y="3590164"/>
              <a:ext cx="531603" cy="731522"/>
            </a:xfrm>
            <a:custGeom>
              <a:avLst/>
              <a:gdLst>
                <a:gd name="T0" fmla="*/ 0 w 468"/>
                <a:gd name="T1" fmla="*/ 467 h 644"/>
                <a:gd name="T2" fmla="*/ 468 w 468"/>
                <a:gd name="T3" fmla="*/ 644 h 644"/>
                <a:gd name="T4" fmla="*/ 468 w 468"/>
                <a:gd name="T5" fmla="*/ 280 h 644"/>
                <a:gd name="T6" fmla="*/ 0 w 468"/>
                <a:gd name="T7" fmla="*/ 0 h 644"/>
                <a:gd name="T8" fmla="*/ 0 w 468"/>
                <a:gd name="T9" fmla="*/ 467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8" h="644">
                  <a:moveTo>
                    <a:pt x="0" y="467"/>
                  </a:moveTo>
                  <a:lnTo>
                    <a:pt x="468" y="644"/>
                  </a:lnTo>
                  <a:lnTo>
                    <a:pt x="468" y="280"/>
                  </a:lnTo>
                  <a:lnTo>
                    <a:pt x="0" y="0"/>
                  </a:lnTo>
                  <a:lnTo>
                    <a:pt x="0" y="46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Freeform: Shape 14">
              <a:extLst>
                <a:ext uri="{FF2B5EF4-FFF2-40B4-BE49-F238E27FC236}">
                  <a16:creationId xmlns:a16="http://schemas.microsoft.com/office/drawing/2014/main" xmlns="" id="{0E730054-32FE-410B-9387-1B9D78A0D25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733774" y="3564038"/>
              <a:ext cx="1697039" cy="254442"/>
            </a:xfrm>
            <a:custGeom>
              <a:avLst/>
              <a:gdLst>
                <a:gd name="T0" fmla="*/ 746 w 1494"/>
                <a:gd name="T1" fmla="*/ 0 h 224"/>
                <a:gd name="T2" fmla="*/ 0 w 1494"/>
                <a:gd name="T3" fmla="*/ 111 h 224"/>
                <a:gd name="T4" fmla="*/ 746 w 1494"/>
                <a:gd name="T5" fmla="*/ 224 h 224"/>
                <a:gd name="T6" fmla="*/ 1494 w 1494"/>
                <a:gd name="T7" fmla="*/ 111 h 224"/>
                <a:gd name="T8" fmla="*/ 746 w 1494"/>
                <a:gd name="T9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4" h="224">
                  <a:moveTo>
                    <a:pt x="746" y="0"/>
                  </a:moveTo>
                  <a:lnTo>
                    <a:pt x="0" y="111"/>
                  </a:lnTo>
                  <a:lnTo>
                    <a:pt x="746" y="224"/>
                  </a:lnTo>
                  <a:lnTo>
                    <a:pt x="1494" y="111"/>
                  </a:lnTo>
                  <a:lnTo>
                    <a:pt x="746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Freeform: Shape 15">
              <a:extLst>
                <a:ext uri="{FF2B5EF4-FFF2-40B4-BE49-F238E27FC236}">
                  <a16:creationId xmlns:a16="http://schemas.microsoft.com/office/drawing/2014/main" xmlns="" id="{11B95981-EA8A-4656-839C-8A0B5F73977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510164" y="2916005"/>
              <a:ext cx="847384" cy="700853"/>
            </a:xfrm>
            <a:custGeom>
              <a:avLst/>
              <a:gdLst>
                <a:gd name="T0" fmla="*/ 746 w 746"/>
                <a:gd name="T1" fmla="*/ 506 h 617"/>
                <a:gd name="T2" fmla="*/ 0 w 746"/>
                <a:gd name="T3" fmla="*/ 617 h 617"/>
                <a:gd name="T4" fmla="*/ 0 w 746"/>
                <a:gd name="T5" fmla="*/ 224 h 617"/>
                <a:gd name="T6" fmla="*/ 746 w 746"/>
                <a:gd name="T7" fmla="*/ 0 h 617"/>
                <a:gd name="T8" fmla="*/ 746 w 746"/>
                <a:gd name="T9" fmla="*/ 506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6" h="617">
                  <a:moveTo>
                    <a:pt x="746" y="506"/>
                  </a:moveTo>
                  <a:lnTo>
                    <a:pt x="0" y="617"/>
                  </a:lnTo>
                  <a:lnTo>
                    <a:pt x="0" y="224"/>
                  </a:lnTo>
                  <a:lnTo>
                    <a:pt x="746" y="0"/>
                  </a:lnTo>
                  <a:lnTo>
                    <a:pt x="746" y="506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Freeform: Shape 16">
              <a:extLst>
                <a:ext uri="{FF2B5EF4-FFF2-40B4-BE49-F238E27FC236}">
                  <a16:creationId xmlns:a16="http://schemas.microsoft.com/office/drawing/2014/main" xmlns="" id="{EB66C1EE-5FF8-4201-9022-EE7AA946F5C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509028" y="3764525"/>
              <a:ext cx="849656" cy="700853"/>
            </a:xfrm>
            <a:custGeom>
              <a:avLst/>
              <a:gdLst>
                <a:gd name="T0" fmla="*/ 0 w 748"/>
                <a:gd name="T1" fmla="*/ 506 h 617"/>
                <a:gd name="T2" fmla="*/ 748 w 748"/>
                <a:gd name="T3" fmla="*/ 617 h 617"/>
                <a:gd name="T4" fmla="*/ 748 w 748"/>
                <a:gd name="T5" fmla="*/ 224 h 617"/>
                <a:gd name="T6" fmla="*/ 0 w 748"/>
                <a:gd name="T7" fmla="*/ 0 h 617"/>
                <a:gd name="T8" fmla="*/ 0 w 748"/>
                <a:gd name="T9" fmla="*/ 506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8" h="617">
                  <a:moveTo>
                    <a:pt x="0" y="506"/>
                  </a:moveTo>
                  <a:lnTo>
                    <a:pt x="748" y="617"/>
                  </a:lnTo>
                  <a:lnTo>
                    <a:pt x="748" y="224"/>
                  </a:lnTo>
                  <a:lnTo>
                    <a:pt x="0" y="0"/>
                  </a:lnTo>
                  <a:lnTo>
                    <a:pt x="0" y="50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Freeform: Shape 17">
              <a:extLst>
                <a:ext uri="{FF2B5EF4-FFF2-40B4-BE49-F238E27FC236}">
                  <a16:creationId xmlns:a16="http://schemas.microsoft.com/office/drawing/2014/main" xmlns="" id="{B762C269-3C9B-46AB-9601-98B584C2557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594058" y="2742779"/>
              <a:ext cx="1166573" cy="728114"/>
            </a:xfrm>
            <a:custGeom>
              <a:avLst/>
              <a:gdLst>
                <a:gd name="T0" fmla="*/ 1027 w 1027"/>
                <a:gd name="T1" fmla="*/ 641 h 641"/>
                <a:gd name="T2" fmla="*/ 0 w 1027"/>
                <a:gd name="T3" fmla="*/ 532 h 641"/>
                <a:gd name="T4" fmla="*/ 0 w 1027"/>
                <a:gd name="T5" fmla="*/ 111 h 641"/>
                <a:gd name="T6" fmla="*/ 1027 w 1027"/>
                <a:gd name="T7" fmla="*/ 0 h 641"/>
                <a:gd name="T8" fmla="*/ 1027 w 1027"/>
                <a:gd name="T9" fmla="*/ 641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7" h="641">
                  <a:moveTo>
                    <a:pt x="1027" y="641"/>
                  </a:moveTo>
                  <a:lnTo>
                    <a:pt x="0" y="532"/>
                  </a:lnTo>
                  <a:lnTo>
                    <a:pt x="0" y="111"/>
                  </a:lnTo>
                  <a:lnTo>
                    <a:pt x="1027" y="0"/>
                  </a:lnTo>
                  <a:lnTo>
                    <a:pt x="1027" y="64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Freeform: Shape 18">
              <a:extLst>
                <a:ext uri="{FF2B5EF4-FFF2-40B4-BE49-F238E27FC236}">
                  <a16:creationId xmlns:a16="http://schemas.microsoft.com/office/drawing/2014/main" xmlns="" id="{CD1C8D37-974D-46B5-8BF7-46AAE32EDB0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592922" y="3910488"/>
              <a:ext cx="1168845" cy="728114"/>
            </a:xfrm>
            <a:custGeom>
              <a:avLst/>
              <a:gdLst>
                <a:gd name="T0" fmla="*/ 0 w 1029"/>
                <a:gd name="T1" fmla="*/ 641 h 641"/>
                <a:gd name="T2" fmla="*/ 1029 w 1029"/>
                <a:gd name="T3" fmla="*/ 532 h 641"/>
                <a:gd name="T4" fmla="*/ 1029 w 1029"/>
                <a:gd name="T5" fmla="*/ 111 h 641"/>
                <a:gd name="T6" fmla="*/ 0 w 1029"/>
                <a:gd name="T7" fmla="*/ 0 h 641"/>
                <a:gd name="T8" fmla="*/ 0 w 1029"/>
                <a:gd name="T9" fmla="*/ 641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9" h="641">
                  <a:moveTo>
                    <a:pt x="0" y="641"/>
                  </a:moveTo>
                  <a:lnTo>
                    <a:pt x="1029" y="532"/>
                  </a:lnTo>
                  <a:lnTo>
                    <a:pt x="1029" y="111"/>
                  </a:lnTo>
                  <a:lnTo>
                    <a:pt x="0" y="0"/>
                  </a:lnTo>
                  <a:lnTo>
                    <a:pt x="0" y="64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Freeform: Shape 19">
              <a:extLst>
                <a:ext uri="{FF2B5EF4-FFF2-40B4-BE49-F238E27FC236}">
                  <a16:creationId xmlns:a16="http://schemas.microsoft.com/office/drawing/2014/main" xmlns="" id="{3F2E369C-EBA7-436D-9206-37DFE93FEE2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7725013" y="3425457"/>
              <a:ext cx="9087" cy="531603"/>
            </a:xfrm>
            <a:custGeom>
              <a:avLst/>
              <a:gdLst>
                <a:gd name="T0" fmla="*/ 8 w 8"/>
                <a:gd name="T1" fmla="*/ 468 h 468"/>
                <a:gd name="T2" fmla="*/ 0 w 8"/>
                <a:gd name="T3" fmla="*/ 468 h 468"/>
                <a:gd name="T4" fmla="*/ 0 w 8"/>
                <a:gd name="T5" fmla="*/ 2 h 468"/>
                <a:gd name="T6" fmla="*/ 3 w 8"/>
                <a:gd name="T7" fmla="*/ 0 h 468"/>
                <a:gd name="T8" fmla="*/ 8 w 8"/>
                <a:gd name="T9" fmla="*/ 2 h 468"/>
                <a:gd name="T10" fmla="*/ 8 w 8"/>
                <a:gd name="T11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68">
                  <a:moveTo>
                    <a:pt x="8" y="468"/>
                  </a:moveTo>
                  <a:lnTo>
                    <a:pt x="0" y="468"/>
                  </a:lnTo>
                  <a:lnTo>
                    <a:pt x="0" y="2"/>
                  </a:lnTo>
                  <a:lnTo>
                    <a:pt x="3" y="0"/>
                  </a:lnTo>
                  <a:lnTo>
                    <a:pt x="8" y="2"/>
                  </a:lnTo>
                  <a:lnTo>
                    <a:pt x="8" y="468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Freeform: Shape 20">
              <a:extLst>
                <a:ext uri="{FF2B5EF4-FFF2-40B4-BE49-F238E27FC236}">
                  <a16:creationId xmlns:a16="http://schemas.microsoft.com/office/drawing/2014/main" xmlns="" id="{F3ECFC0C-B809-4931-B272-A2CD59642F9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992355" y="3403875"/>
              <a:ext cx="9087" cy="574767"/>
            </a:xfrm>
            <a:custGeom>
              <a:avLst/>
              <a:gdLst>
                <a:gd name="T0" fmla="*/ 8 w 8"/>
                <a:gd name="T1" fmla="*/ 506 h 506"/>
                <a:gd name="T2" fmla="*/ 0 w 8"/>
                <a:gd name="T3" fmla="*/ 506 h 506"/>
                <a:gd name="T4" fmla="*/ 0 w 8"/>
                <a:gd name="T5" fmla="*/ 1 h 506"/>
                <a:gd name="T6" fmla="*/ 3 w 8"/>
                <a:gd name="T7" fmla="*/ 0 h 506"/>
                <a:gd name="T8" fmla="*/ 8 w 8"/>
                <a:gd name="T9" fmla="*/ 1 h 506"/>
                <a:gd name="T10" fmla="*/ 8 w 8"/>
                <a:gd name="T11" fmla="*/ 506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506">
                  <a:moveTo>
                    <a:pt x="8" y="506"/>
                  </a:moveTo>
                  <a:lnTo>
                    <a:pt x="0" y="506"/>
                  </a:lnTo>
                  <a:lnTo>
                    <a:pt x="0" y="1"/>
                  </a:lnTo>
                  <a:lnTo>
                    <a:pt x="3" y="0"/>
                  </a:lnTo>
                  <a:lnTo>
                    <a:pt x="8" y="1"/>
                  </a:lnTo>
                  <a:lnTo>
                    <a:pt x="8" y="506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Freeform: Shape 21">
              <a:extLst>
                <a:ext uri="{FF2B5EF4-FFF2-40B4-BE49-F238E27FC236}">
                  <a16:creationId xmlns:a16="http://schemas.microsoft.com/office/drawing/2014/main" xmlns="" id="{8719297A-A569-4436-B483-2307223FFE1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4629676" y="3425457"/>
              <a:ext cx="9087" cy="531603"/>
            </a:xfrm>
            <a:custGeom>
              <a:avLst/>
              <a:gdLst>
                <a:gd name="T0" fmla="*/ 8 w 8"/>
                <a:gd name="T1" fmla="*/ 0 h 468"/>
                <a:gd name="T2" fmla="*/ 0 w 8"/>
                <a:gd name="T3" fmla="*/ 0 h 468"/>
                <a:gd name="T4" fmla="*/ 0 w 8"/>
                <a:gd name="T5" fmla="*/ 467 h 468"/>
                <a:gd name="T6" fmla="*/ 3 w 8"/>
                <a:gd name="T7" fmla="*/ 468 h 468"/>
                <a:gd name="T8" fmla="*/ 8 w 8"/>
                <a:gd name="T9" fmla="*/ 467 h 468"/>
                <a:gd name="T10" fmla="*/ 8 w 8"/>
                <a:gd name="T11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68">
                  <a:moveTo>
                    <a:pt x="8" y="0"/>
                  </a:moveTo>
                  <a:lnTo>
                    <a:pt x="0" y="0"/>
                  </a:lnTo>
                  <a:lnTo>
                    <a:pt x="0" y="467"/>
                  </a:lnTo>
                  <a:lnTo>
                    <a:pt x="3" y="468"/>
                  </a:lnTo>
                  <a:lnTo>
                    <a:pt x="8" y="46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Freeform: Shape 22">
              <a:extLst>
                <a:ext uri="{FF2B5EF4-FFF2-40B4-BE49-F238E27FC236}">
                  <a16:creationId xmlns:a16="http://schemas.microsoft.com/office/drawing/2014/main" xmlns="" id="{B87CDAD7-0D27-4CFC-A217-5BA97710728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361198" y="3403875"/>
              <a:ext cx="9087" cy="574767"/>
            </a:xfrm>
            <a:custGeom>
              <a:avLst/>
              <a:gdLst>
                <a:gd name="T0" fmla="*/ 8 w 8"/>
                <a:gd name="T1" fmla="*/ 0 h 506"/>
                <a:gd name="T2" fmla="*/ 0 w 8"/>
                <a:gd name="T3" fmla="*/ 0 h 506"/>
                <a:gd name="T4" fmla="*/ 0 w 8"/>
                <a:gd name="T5" fmla="*/ 504 h 506"/>
                <a:gd name="T6" fmla="*/ 3 w 8"/>
                <a:gd name="T7" fmla="*/ 506 h 506"/>
                <a:gd name="T8" fmla="*/ 8 w 8"/>
                <a:gd name="T9" fmla="*/ 504 h 506"/>
                <a:gd name="T10" fmla="*/ 8 w 8"/>
                <a:gd name="T11" fmla="*/ 0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506">
                  <a:moveTo>
                    <a:pt x="8" y="0"/>
                  </a:moveTo>
                  <a:lnTo>
                    <a:pt x="0" y="0"/>
                  </a:lnTo>
                  <a:lnTo>
                    <a:pt x="0" y="504"/>
                  </a:lnTo>
                  <a:lnTo>
                    <a:pt x="3" y="506"/>
                  </a:lnTo>
                  <a:lnTo>
                    <a:pt x="8" y="504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Freeform: Shape 23">
              <a:extLst>
                <a:ext uri="{FF2B5EF4-FFF2-40B4-BE49-F238E27FC236}">
                  <a16:creationId xmlns:a16="http://schemas.microsoft.com/office/drawing/2014/main" xmlns="" id="{89BF6756-D0D8-417A-B77F-63FCC75BDE7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72801" y="3327202"/>
              <a:ext cx="9087" cy="728114"/>
            </a:xfrm>
            <a:custGeom>
              <a:avLst/>
              <a:gdLst>
                <a:gd name="T0" fmla="*/ 8 w 8"/>
                <a:gd name="T1" fmla="*/ 640 h 641"/>
                <a:gd name="T2" fmla="*/ 3 w 8"/>
                <a:gd name="T3" fmla="*/ 641 h 641"/>
                <a:gd name="T4" fmla="*/ 0 w 8"/>
                <a:gd name="T5" fmla="*/ 640 h 641"/>
                <a:gd name="T6" fmla="*/ 0 w 8"/>
                <a:gd name="T7" fmla="*/ 0 h 641"/>
                <a:gd name="T8" fmla="*/ 3 w 8"/>
                <a:gd name="T9" fmla="*/ 0 h 641"/>
                <a:gd name="T10" fmla="*/ 8 w 8"/>
                <a:gd name="T11" fmla="*/ 0 h 641"/>
                <a:gd name="T12" fmla="*/ 8 w 8"/>
                <a:gd name="T13" fmla="*/ 640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641">
                  <a:moveTo>
                    <a:pt x="8" y="640"/>
                  </a:moveTo>
                  <a:lnTo>
                    <a:pt x="3" y="641"/>
                  </a:lnTo>
                  <a:lnTo>
                    <a:pt x="0" y="640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8" y="64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Freeform: Shape 24">
              <a:extLst>
                <a:ext uri="{FF2B5EF4-FFF2-40B4-BE49-F238E27FC236}">
                  <a16:creationId xmlns:a16="http://schemas.microsoft.com/office/drawing/2014/main" xmlns="" id="{C54610F3-6538-4AE4-8194-77AA2C4EF2A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7303593" y="3529960"/>
              <a:ext cx="1059798" cy="323733"/>
            </a:xfrm>
            <a:custGeom>
              <a:avLst/>
              <a:gdLst>
                <a:gd name="T0" fmla="*/ 465 w 933"/>
                <a:gd name="T1" fmla="*/ 0 h 285"/>
                <a:gd name="T2" fmla="*/ 0 w 933"/>
                <a:gd name="T3" fmla="*/ 280 h 285"/>
                <a:gd name="T4" fmla="*/ 0 w 933"/>
                <a:gd name="T5" fmla="*/ 285 h 285"/>
                <a:gd name="T6" fmla="*/ 465 w 933"/>
                <a:gd name="T7" fmla="*/ 10 h 285"/>
                <a:gd name="T8" fmla="*/ 933 w 933"/>
                <a:gd name="T9" fmla="*/ 285 h 285"/>
                <a:gd name="T10" fmla="*/ 933 w 933"/>
                <a:gd name="T11" fmla="*/ 280 h 285"/>
                <a:gd name="T12" fmla="*/ 465 w 933"/>
                <a:gd name="T13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3" h="285">
                  <a:moveTo>
                    <a:pt x="465" y="0"/>
                  </a:moveTo>
                  <a:lnTo>
                    <a:pt x="0" y="280"/>
                  </a:lnTo>
                  <a:lnTo>
                    <a:pt x="0" y="285"/>
                  </a:lnTo>
                  <a:lnTo>
                    <a:pt x="465" y="10"/>
                  </a:lnTo>
                  <a:lnTo>
                    <a:pt x="933" y="285"/>
                  </a:lnTo>
                  <a:lnTo>
                    <a:pt x="933" y="280"/>
                  </a:lnTo>
                  <a:lnTo>
                    <a:pt x="465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Freeform: Shape 25">
              <a:extLst>
                <a:ext uri="{FF2B5EF4-FFF2-40B4-BE49-F238E27FC236}">
                  <a16:creationId xmlns:a16="http://schemas.microsoft.com/office/drawing/2014/main" xmlns="" id="{F77FBF47-829A-40A4-80E2-3390B22A52A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837871" y="3587891"/>
              <a:ext cx="1059798" cy="207871"/>
            </a:xfrm>
            <a:custGeom>
              <a:avLst/>
              <a:gdLst>
                <a:gd name="T0" fmla="*/ 0 w 933"/>
                <a:gd name="T1" fmla="*/ 183 h 183"/>
                <a:gd name="T2" fmla="*/ 462 w 933"/>
                <a:gd name="T3" fmla="*/ 7 h 183"/>
                <a:gd name="T4" fmla="*/ 470 w 933"/>
                <a:gd name="T5" fmla="*/ 7 h 183"/>
                <a:gd name="T6" fmla="*/ 933 w 933"/>
                <a:gd name="T7" fmla="*/ 183 h 183"/>
                <a:gd name="T8" fmla="*/ 933 w 933"/>
                <a:gd name="T9" fmla="*/ 178 h 183"/>
                <a:gd name="T10" fmla="*/ 470 w 933"/>
                <a:gd name="T11" fmla="*/ 0 h 183"/>
                <a:gd name="T12" fmla="*/ 462 w 933"/>
                <a:gd name="T13" fmla="*/ 0 h 183"/>
                <a:gd name="T14" fmla="*/ 0 w 933"/>
                <a:gd name="T15" fmla="*/ 178 h 183"/>
                <a:gd name="T16" fmla="*/ 0 w 933"/>
                <a:gd name="T17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3" h="183">
                  <a:moveTo>
                    <a:pt x="0" y="183"/>
                  </a:moveTo>
                  <a:lnTo>
                    <a:pt x="462" y="7"/>
                  </a:lnTo>
                  <a:lnTo>
                    <a:pt x="470" y="7"/>
                  </a:lnTo>
                  <a:lnTo>
                    <a:pt x="933" y="183"/>
                  </a:lnTo>
                  <a:lnTo>
                    <a:pt x="933" y="178"/>
                  </a:lnTo>
                  <a:lnTo>
                    <a:pt x="470" y="0"/>
                  </a:lnTo>
                  <a:lnTo>
                    <a:pt x="462" y="0"/>
                  </a:lnTo>
                  <a:lnTo>
                    <a:pt x="0" y="178"/>
                  </a:lnTo>
                  <a:lnTo>
                    <a:pt x="0" y="183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Freeform: Shape 26">
              <a:extLst>
                <a:ext uri="{FF2B5EF4-FFF2-40B4-BE49-F238E27FC236}">
                  <a16:creationId xmlns:a16="http://schemas.microsoft.com/office/drawing/2014/main" xmlns="" id="{A4A8E995-5760-4B5D-AD4B-B852FB7FAD5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303998" y="3559494"/>
              <a:ext cx="1697039" cy="263530"/>
            </a:xfrm>
            <a:custGeom>
              <a:avLst/>
              <a:gdLst>
                <a:gd name="T0" fmla="*/ 746 w 1494"/>
                <a:gd name="T1" fmla="*/ 0 h 232"/>
                <a:gd name="T2" fmla="*/ 0 w 1494"/>
                <a:gd name="T3" fmla="*/ 224 h 232"/>
                <a:gd name="T4" fmla="*/ 0 w 1494"/>
                <a:gd name="T5" fmla="*/ 232 h 232"/>
                <a:gd name="T6" fmla="*/ 746 w 1494"/>
                <a:gd name="T7" fmla="*/ 10 h 232"/>
                <a:gd name="T8" fmla="*/ 1494 w 1494"/>
                <a:gd name="T9" fmla="*/ 232 h 232"/>
                <a:gd name="T10" fmla="*/ 1494 w 1494"/>
                <a:gd name="T11" fmla="*/ 224 h 232"/>
                <a:gd name="T12" fmla="*/ 746 w 1494"/>
                <a:gd name="T13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4" h="232">
                  <a:moveTo>
                    <a:pt x="746" y="0"/>
                  </a:moveTo>
                  <a:lnTo>
                    <a:pt x="0" y="224"/>
                  </a:lnTo>
                  <a:lnTo>
                    <a:pt x="0" y="232"/>
                  </a:lnTo>
                  <a:lnTo>
                    <a:pt x="746" y="10"/>
                  </a:lnTo>
                  <a:lnTo>
                    <a:pt x="1494" y="232"/>
                  </a:lnTo>
                  <a:lnTo>
                    <a:pt x="1494" y="224"/>
                  </a:lnTo>
                  <a:lnTo>
                    <a:pt x="746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Freeform: Shape 27">
              <a:extLst>
                <a:ext uri="{FF2B5EF4-FFF2-40B4-BE49-F238E27FC236}">
                  <a16:creationId xmlns:a16="http://schemas.microsoft.com/office/drawing/2014/main" xmlns="" id="{23B8F785-002E-41A9-AA5F-A16B1E5D2D7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04200" y="3621969"/>
              <a:ext cx="1697039" cy="138580"/>
            </a:xfrm>
            <a:custGeom>
              <a:avLst/>
              <a:gdLst>
                <a:gd name="T0" fmla="*/ 743 w 1494"/>
                <a:gd name="T1" fmla="*/ 0 h 122"/>
                <a:gd name="T2" fmla="*/ 0 w 1494"/>
                <a:gd name="T3" fmla="*/ 113 h 122"/>
                <a:gd name="T4" fmla="*/ 0 w 1494"/>
                <a:gd name="T5" fmla="*/ 122 h 122"/>
                <a:gd name="T6" fmla="*/ 743 w 1494"/>
                <a:gd name="T7" fmla="*/ 11 h 122"/>
                <a:gd name="T8" fmla="*/ 751 w 1494"/>
                <a:gd name="T9" fmla="*/ 11 h 122"/>
                <a:gd name="T10" fmla="*/ 1494 w 1494"/>
                <a:gd name="T11" fmla="*/ 122 h 122"/>
                <a:gd name="T12" fmla="*/ 1494 w 1494"/>
                <a:gd name="T13" fmla="*/ 113 h 122"/>
                <a:gd name="T14" fmla="*/ 751 w 1494"/>
                <a:gd name="T15" fmla="*/ 0 h 122"/>
                <a:gd name="T16" fmla="*/ 743 w 1494"/>
                <a:gd name="T17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94" h="122">
                  <a:moveTo>
                    <a:pt x="743" y="0"/>
                  </a:moveTo>
                  <a:lnTo>
                    <a:pt x="0" y="113"/>
                  </a:lnTo>
                  <a:lnTo>
                    <a:pt x="0" y="122"/>
                  </a:lnTo>
                  <a:lnTo>
                    <a:pt x="743" y="11"/>
                  </a:lnTo>
                  <a:lnTo>
                    <a:pt x="751" y="11"/>
                  </a:lnTo>
                  <a:lnTo>
                    <a:pt x="1494" y="122"/>
                  </a:lnTo>
                  <a:lnTo>
                    <a:pt x="1494" y="113"/>
                  </a:lnTo>
                  <a:lnTo>
                    <a:pt x="751" y="0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Freeform: Shape 28">
              <a:extLst>
                <a:ext uri="{FF2B5EF4-FFF2-40B4-BE49-F238E27FC236}">
                  <a16:creationId xmlns:a16="http://schemas.microsoft.com/office/drawing/2014/main" xmlns="" id="{C6722F7F-0BF7-45C9-A103-62E9A5FFCAB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4000386" y="3529960"/>
              <a:ext cx="1059798" cy="323733"/>
            </a:xfrm>
            <a:custGeom>
              <a:avLst/>
              <a:gdLst>
                <a:gd name="T0" fmla="*/ 465 w 933"/>
                <a:gd name="T1" fmla="*/ 285 h 285"/>
                <a:gd name="T2" fmla="*/ 0 w 933"/>
                <a:gd name="T3" fmla="*/ 5 h 285"/>
                <a:gd name="T4" fmla="*/ 0 w 933"/>
                <a:gd name="T5" fmla="*/ 0 h 285"/>
                <a:gd name="T6" fmla="*/ 465 w 933"/>
                <a:gd name="T7" fmla="*/ 275 h 285"/>
                <a:gd name="T8" fmla="*/ 933 w 933"/>
                <a:gd name="T9" fmla="*/ 0 h 285"/>
                <a:gd name="T10" fmla="*/ 933 w 933"/>
                <a:gd name="T11" fmla="*/ 5 h 285"/>
                <a:gd name="T12" fmla="*/ 465 w 933"/>
                <a:gd name="T1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3" h="285">
                  <a:moveTo>
                    <a:pt x="465" y="285"/>
                  </a:moveTo>
                  <a:lnTo>
                    <a:pt x="0" y="5"/>
                  </a:lnTo>
                  <a:lnTo>
                    <a:pt x="0" y="0"/>
                  </a:lnTo>
                  <a:lnTo>
                    <a:pt x="465" y="275"/>
                  </a:lnTo>
                  <a:lnTo>
                    <a:pt x="933" y="0"/>
                  </a:lnTo>
                  <a:lnTo>
                    <a:pt x="933" y="5"/>
                  </a:lnTo>
                  <a:lnTo>
                    <a:pt x="465" y="285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Freeform: Shape 29">
              <a:extLst>
                <a:ext uri="{FF2B5EF4-FFF2-40B4-BE49-F238E27FC236}">
                  <a16:creationId xmlns:a16="http://schemas.microsoft.com/office/drawing/2014/main" xmlns="" id="{A5C39879-8D81-4D87-BF02-E78A8B2197B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4466105" y="3587891"/>
              <a:ext cx="1059798" cy="207871"/>
            </a:xfrm>
            <a:custGeom>
              <a:avLst/>
              <a:gdLst>
                <a:gd name="T0" fmla="*/ 0 w 933"/>
                <a:gd name="T1" fmla="*/ 0 h 183"/>
                <a:gd name="T2" fmla="*/ 462 w 933"/>
                <a:gd name="T3" fmla="*/ 176 h 183"/>
                <a:gd name="T4" fmla="*/ 470 w 933"/>
                <a:gd name="T5" fmla="*/ 176 h 183"/>
                <a:gd name="T6" fmla="*/ 933 w 933"/>
                <a:gd name="T7" fmla="*/ 0 h 183"/>
                <a:gd name="T8" fmla="*/ 933 w 933"/>
                <a:gd name="T9" fmla="*/ 5 h 183"/>
                <a:gd name="T10" fmla="*/ 470 w 933"/>
                <a:gd name="T11" fmla="*/ 183 h 183"/>
                <a:gd name="T12" fmla="*/ 462 w 933"/>
                <a:gd name="T13" fmla="*/ 183 h 183"/>
                <a:gd name="T14" fmla="*/ 0 w 933"/>
                <a:gd name="T15" fmla="*/ 5 h 183"/>
                <a:gd name="T16" fmla="*/ 0 w 933"/>
                <a:gd name="T1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3" h="183">
                  <a:moveTo>
                    <a:pt x="0" y="0"/>
                  </a:moveTo>
                  <a:lnTo>
                    <a:pt x="462" y="176"/>
                  </a:lnTo>
                  <a:lnTo>
                    <a:pt x="470" y="176"/>
                  </a:lnTo>
                  <a:lnTo>
                    <a:pt x="933" y="0"/>
                  </a:lnTo>
                  <a:lnTo>
                    <a:pt x="933" y="5"/>
                  </a:lnTo>
                  <a:lnTo>
                    <a:pt x="470" y="183"/>
                  </a:lnTo>
                  <a:lnTo>
                    <a:pt x="462" y="183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Freeform: Shape 30">
              <a:extLst>
                <a:ext uri="{FF2B5EF4-FFF2-40B4-BE49-F238E27FC236}">
                  <a16:creationId xmlns:a16="http://schemas.microsoft.com/office/drawing/2014/main" xmlns="" id="{2AF87BD1-C550-42D5-AECB-77F5B42FB53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4362170" y="3558926"/>
              <a:ext cx="1697039" cy="264666"/>
            </a:xfrm>
            <a:custGeom>
              <a:avLst/>
              <a:gdLst>
                <a:gd name="T0" fmla="*/ 746 w 1494"/>
                <a:gd name="T1" fmla="*/ 233 h 233"/>
                <a:gd name="T2" fmla="*/ 0 w 1494"/>
                <a:gd name="T3" fmla="*/ 9 h 233"/>
                <a:gd name="T4" fmla="*/ 0 w 1494"/>
                <a:gd name="T5" fmla="*/ 0 h 233"/>
                <a:gd name="T6" fmla="*/ 746 w 1494"/>
                <a:gd name="T7" fmla="*/ 222 h 233"/>
                <a:gd name="T8" fmla="*/ 1494 w 1494"/>
                <a:gd name="T9" fmla="*/ 0 h 233"/>
                <a:gd name="T10" fmla="*/ 1494 w 1494"/>
                <a:gd name="T11" fmla="*/ 9 h 233"/>
                <a:gd name="T12" fmla="*/ 746 w 1494"/>
                <a:gd name="T13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4" h="233">
                  <a:moveTo>
                    <a:pt x="746" y="233"/>
                  </a:moveTo>
                  <a:lnTo>
                    <a:pt x="0" y="9"/>
                  </a:lnTo>
                  <a:lnTo>
                    <a:pt x="0" y="0"/>
                  </a:lnTo>
                  <a:lnTo>
                    <a:pt x="746" y="222"/>
                  </a:lnTo>
                  <a:lnTo>
                    <a:pt x="1494" y="0"/>
                  </a:lnTo>
                  <a:lnTo>
                    <a:pt x="1494" y="9"/>
                  </a:lnTo>
                  <a:lnTo>
                    <a:pt x="746" y="233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Freeform: Shape 31">
              <a:extLst>
                <a:ext uri="{FF2B5EF4-FFF2-40B4-BE49-F238E27FC236}">
                  <a16:creationId xmlns:a16="http://schemas.microsoft.com/office/drawing/2014/main" xmlns="" id="{8D6C1182-1A68-463F-83A2-00108FD9238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4862537" y="3621969"/>
              <a:ext cx="1697039" cy="138580"/>
            </a:xfrm>
            <a:custGeom>
              <a:avLst/>
              <a:gdLst>
                <a:gd name="T0" fmla="*/ 743 w 1494"/>
                <a:gd name="T1" fmla="*/ 122 h 122"/>
                <a:gd name="T2" fmla="*/ 0 w 1494"/>
                <a:gd name="T3" fmla="*/ 9 h 122"/>
                <a:gd name="T4" fmla="*/ 0 w 1494"/>
                <a:gd name="T5" fmla="*/ 0 h 122"/>
                <a:gd name="T6" fmla="*/ 743 w 1494"/>
                <a:gd name="T7" fmla="*/ 112 h 122"/>
                <a:gd name="T8" fmla="*/ 751 w 1494"/>
                <a:gd name="T9" fmla="*/ 112 h 122"/>
                <a:gd name="T10" fmla="*/ 1494 w 1494"/>
                <a:gd name="T11" fmla="*/ 0 h 122"/>
                <a:gd name="T12" fmla="*/ 1494 w 1494"/>
                <a:gd name="T13" fmla="*/ 9 h 122"/>
                <a:gd name="T14" fmla="*/ 751 w 1494"/>
                <a:gd name="T15" fmla="*/ 122 h 122"/>
                <a:gd name="T16" fmla="*/ 743 w 1494"/>
                <a:gd name="T17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94" h="122">
                  <a:moveTo>
                    <a:pt x="743" y="122"/>
                  </a:moveTo>
                  <a:lnTo>
                    <a:pt x="0" y="9"/>
                  </a:lnTo>
                  <a:lnTo>
                    <a:pt x="0" y="0"/>
                  </a:lnTo>
                  <a:lnTo>
                    <a:pt x="743" y="112"/>
                  </a:lnTo>
                  <a:lnTo>
                    <a:pt x="751" y="112"/>
                  </a:lnTo>
                  <a:lnTo>
                    <a:pt x="1494" y="0"/>
                  </a:lnTo>
                  <a:lnTo>
                    <a:pt x="1494" y="9"/>
                  </a:lnTo>
                  <a:lnTo>
                    <a:pt x="751" y="122"/>
                  </a:lnTo>
                  <a:lnTo>
                    <a:pt x="743" y="122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Freeform: Shape 32">
              <a:extLst>
                <a:ext uri="{FF2B5EF4-FFF2-40B4-BE49-F238E27FC236}">
                  <a16:creationId xmlns:a16="http://schemas.microsoft.com/office/drawing/2014/main" xmlns="" id="{2FF86F6D-46E1-47B5-96FD-FA1E3A06C2E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303835" y="3621400"/>
              <a:ext cx="2335417" cy="139716"/>
            </a:xfrm>
            <a:custGeom>
              <a:avLst/>
              <a:gdLst>
                <a:gd name="T0" fmla="*/ 1027 w 2056"/>
                <a:gd name="T1" fmla="*/ 0 h 123"/>
                <a:gd name="T2" fmla="*/ 0 w 2056"/>
                <a:gd name="T3" fmla="*/ 111 h 123"/>
                <a:gd name="T4" fmla="*/ 0 w 2056"/>
                <a:gd name="T5" fmla="*/ 123 h 123"/>
                <a:gd name="T6" fmla="*/ 1027 w 2056"/>
                <a:gd name="T7" fmla="*/ 14 h 123"/>
                <a:gd name="T8" fmla="*/ 2056 w 2056"/>
                <a:gd name="T9" fmla="*/ 123 h 123"/>
                <a:gd name="T10" fmla="*/ 2056 w 2056"/>
                <a:gd name="T11" fmla="*/ 111 h 123"/>
                <a:gd name="T12" fmla="*/ 1027 w 2056"/>
                <a:gd name="T13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56" h="123">
                  <a:moveTo>
                    <a:pt x="1027" y="0"/>
                  </a:moveTo>
                  <a:lnTo>
                    <a:pt x="0" y="111"/>
                  </a:lnTo>
                  <a:lnTo>
                    <a:pt x="0" y="123"/>
                  </a:lnTo>
                  <a:lnTo>
                    <a:pt x="1027" y="14"/>
                  </a:lnTo>
                  <a:lnTo>
                    <a:pt x="2056" y="123"/>
                  </a:lnTo>
                  <a:lnTo>
                    <a:pt x="2056" y="111"/>
                  </a:lnTo>
                  <a:lnTo>
                    <a:pt x="1027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Freeform: Shape 33">
              <a:extLst>
                <a:ext uri="{FF2B5EF4-FFF2-40B4-BE49-F238E27FC236}">
                  <a16:creationId xmlns:a16="http://schemas.microsoft.com/office/drawing/2014/main" xmlns="" id="{40B4E03D-B027-487E-89AF-9FFDF5C0515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4713165" y="3623672"/>
              <a:ext cx="2335417" cy="135173"/>
            </a:xfrm>
            <a:custGeom>
              <a:avLst/>
              <a:gdLst>
                <a:gd name="T0" fmla="*/ 1027 w 2056"/>
                <a:gd name="T1" fmla="*/ 119 h 119"/>
                <a:gd name="T2" fmla="*/ 0 w 2056"/>
                <a:gd name="T3" fmla="*/ 10 h 119"/>
                <a:gd name="T4" fmla="*/ 0 w 2056"/>
                <a:gd name="T5" fmla="*/ 0 h 119"/>
                <a:gd name="T6" fmla="*/ 1027 w 2056"/>
                <a:gd name="T7" fmla="*/ 104 h 119"/>
                <a:gd name="T8" fmla="*/ 2056 w 2056"/>
                <a:gd name="T9" fmla="*/ 0 h 119"/>
                <a:gd name="T10" fmla="*/ 2056 w 2056"/>
                <a:gd name="T11" fmla="*/ 10 h 119"/>
                <a:gd name="T12" fmla="*/ 1027 w 2056"/>
                <a:gd name="T13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56" h="119">
                  <a:moveTo>
                    <a:pt x="1027" y="119"/>
                  </a:moveTo>
                  <a:lnTo>
                    <a:pt x="0" y="10"/>
                  </a:lnTo>
                  <a:lnTo>
                    <a:pt x="0" y="0"/>
                  </a:lnTo>
                  <a:lnTo>
                    <a:pt x="1027" y="104"/>
                  </a:lnTo>
                  <a:lnTo>
                    <a:pt x="2056" y="0"/>
                  </a:lnTo>
                  <a:lnTo>
                    <a:pt x="2056" y="10"/>
                  </a:lnTo>
                  <a:lnTo>
                    <a:pt x="1027" y="119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5" name="千图PPT彼岸天：ID 8661124库_Freeform: Shape 34">
            <a:extLst>
              <a:ext uri="{FF2B5EF4-FFF2-40B4-BE49-F238E27FC236}">
                <a16:creationId xmlns:a16="http://schemas.microsoft.com/office/drawing/2014/main" xmlns="" id="{08921CDC-C1FC-4A7E-9C06-029AB5449D8A}"/>
              </a:ext>
            </a:extLst>
          </p:cNvPr>
          <p:cNvSpPr>
            <a:spLocks/>
          </p:cNvSpPr>
          <p:nvPr>
            <p:custDataLst>
              <p:tags r:id="rId2"/>
            </p:custDataLst>
          </p:nvPr>
        </p:nvSpPr>
        <p:spPr bwMode="auto">
          <a:xfrm rot="20753229">
            <a:off x="4779311" y="1737373"/>
            <a:ext cx="608187" cy="766608"/>
          </a:xfrm>
          <a:custGeom>
            <a:avLst/>
            <a:gdLst>
              <a:gd name="T0" fmla="*/ 82 w 239"/>
              <a:gd name="T1" fmla="*/ 301 h 301"/>
              <a:gd name="T2" fmla="*/ 64 w 239"/>
              <a:gd name="T3" fmla="*/ 298 h 301"/>
              <a:gd name="T4" fmla="*/ 8 w 239"/>
              <a:gd name="T5" fmla="*/ 212 h 301"/>
              <a:gd name="T6" fmla="*/ 100 w 239"/>
              <a:gd name="T7" fmla="*/ 162 h 301"/>
              <a:gd name="T8" fmla="*/ 153 w 239"/>
              <a:gd name="T9" fmla="*/ 182 h 301"/>
              <a:gd name="T10" fmla="*/ 44 w 239"/>
              <a:gd name="T11" fmla="*/ 17 h 301"/>
              <a:gd name="T12" fmla="*/ 53 w 239"/>
              <a:gd name="T13" fmla="*/ 47 h 301"/>
              <a:gd name="T14" fmla="*/ 51 w 239"/>
              <a:gd name="T15" fmla="*/ 52 h 301"/>
              <a:gd name="T16" fmla="*/ 46 w 239"/>
              <a:gd name="T17" fmla="*/ 50 h 301"/>
              <a:gd name="T18" fmla="*/ 34 w 239"/>
              <a:gd name="T19" fmla="*/ 11 h 301"/>
              <a:gd name="T20" fmla="*/ 33 w 239"/>
              <a:gd name="T21" fmla="*/ 8 h 301"/>
              <a:gd name="T22" fmla="*/ 34 w 239"/>
              <a:gd name="T23" fmla="*/ 3 h 301"/>
              <a:gd name="T24" fmla="*/ 36 w 239"/>
              <a:gd name="T25" fmla="*/ 3 h 301"/>
              <a:gd name="T26" fmla="*/ 44 w 239"/>
              <a:gd name="T27" fmla="*/ 0 h 301"/>
              <a:gd name="T28" fmla="*/ 81 w 239"/>
              <a:gd name="T29" fmla="*/ 6 h 301"/>
              <a:gd name="T30" fmla="*/ 80 w 239"/>
              <a:gd name="T31" fmla="*/ 14 h 301"/>
              <a:gd name="T32" fmla="*/ 47 w 239"/>
              <a:gd name="T33" fmla="*/ 9 h 301"/>
              <a:gd name="T34" fmla="*/ 161 w 239"/>
              <a:gd name="T35" fmla="*/ 187 h 301"/>
              <a:gd name="T36" fmla="*/ 239 w 239"/>
              <a:gd name="T37" fmla="*/ 288 h 301"/>
              <a:gd name="T38" fmla="*/ 236 w 239"/>
              <a:gd name="T39" fmla="*/ 293 h 301"/>
              <a:gd name="T40" fmla="*/ 231 w 239"/>
              <a:gd name="T41" fmla="*/ 291 h 301"/>
              <a:gd name="T42" fmla="*/ 161 w 239"/>
              <a:gd name="T43" fmla="*/ 197 h 301"/>
              <a:gd name="T44" fmla="*/ 149 w 239"/>
              <a:gd name="T45" fmla="*/ 252 h 301"/>
              <a:gd name="T46" fmla="*/ 82 w 239"/>
              <a:gd name="T47" fmla="*/ 301 h 301"/>
              <a:gd name="T48" fmla="*/ 79 w 239"/>
              <a:gd name="T49" fmla="*/ 168 h 301"/>
              <a:gd name="T50" fmla="*/ 16 w 239"/>
              <a:gd name="T51" fmla="*/ 214 h 301"/>
              <a:gd name="T52" fmla="*/ 66 w 239"/>
              <a:gd name="T53" fmla="*/ 291 h 301"/>
              <a:gd name="T54" fmla="*/ 141 w 239"/>
              <a:gd name="T55" fmla="*/ 249 h 301"/>
              <a:gd name="T56" fmla="*/ 153 w 239"/>
              <a:gd name="T57" fmla="*/ 191 h 301"/>
              <a:gd name="T58" fmla="*/ 99 w 239"/>
              <a:gd name="T59" fmla="*/ 170 h 301"/>
              <a:gd name="T60" fmla="*/ 79 w 239"/>
              <a:gd name="T61" fmla="*/ 168 h 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39" h="301">
                <a:moveTo>
                  <a:pt x="82" y="301"/>
                </a:moveTo>
                <a:cubicBezTo>
                  <a:pt x="76" y="301"/>
                  <a:pt x="70" y="300"/>
                  <a:pt x="64" y="298"/>
                </a:cubicBezTo>
                <a:cubicBezTo>
                  <a:pt x="17" y="285"/>
                  <a:pt x="0" y="245"/>
                  <a:pt x="8" y="212"/>
                </a:cubicBezTo>
                <a:cubicBezTo>
                  <a:pt x="15" y="180"/>
                  <a:pt x="47" y="152"/>
                  <a:pt x="100" y="162"/>
                </a:cubicBezTo>
                <a:cubicBezTo>
                  <a:pt x="120" y="165"/>
                  <a:pt x="137" y="173"/>
                  <a:pt x="153" y="182"/>
                </a:cubicBezTo>
                <a:cubicBezTo>
                  <a:pt x="148" y="130"/>
                  <a:pt x="116" y="69"/>
                  <a:pt x="44" y="17"/>
                </a:cubicBezTo>
                <a:cubicBezTo>
                  <a:pt x="53" y="47"/>
                  <a:pt x="53" y="47"/>
                  <a:pt x="53" y="47"/>
                </a:cubicBezTo>
                <a:cubicBezTo>
                  <a:pt x="54" y="49"/>
                  <a:pt x="53" y="51"/>
                  <a:pt x="51" y="52"/>
                </a:cubicBezTo>
                <a:cubicBezTo>
                  <a:pt x="49" y="53"/>
                  <a:pt x="46" y="52"/>
                  <a:pt x="46" y="50"/>
                </a:cubicBezTo>
                <a:cubicBezTo>
                  <a:pt x="41" y="41"/>
                  <a:pt x="33" y="22"/>
                  <a:pt x="34" y="11"/>
                </a:cubicBezTo>
                <a:cubicBezTo>
                  <a:pt x="33" y="8"/>
                  <a:pt x="33" y="8"/>
                  <a:pt x="33" y="8"/>
                </a:cubicBezTo>
                <a:cubicBezTo>
                  <a:pt x="32" y="6"/>
                  <a:pt x="33" y="4"/>
                  <a:pt x="34" y="3"/>
                </a:cubicBezTo>
                <a:cubicBezTo>
                  <a:pt x="35" y="3"/>
                  <a:pt x="35" y="3"/>
                  <a:pt x="36" y="3"/>
                </a:cubicBezTo>
                <a:cubicBezTo>
                  <a:pt x="37" y="1"/>
                  <a:pt x="40" y="0"/>
                  <a:pt x="44" y="0"/>
                </a:cubicBezTo>
                <a:cubicBezTo>
                  <a:pt x="59" y="3"/>
                  <a:pt x="81" y="6"/>
                  <a:pt x="81" y="6"/>
                </a:cubicBezTo>
                <a:cubicBezTo>
                  <a:pt x="80" y="14"/>
                  <a:pt x="80" y="14"/>
                  <a:pt x="80" y="14"/>
                </a:cubicBezTo>
                <a:cubicBezTo>
                  <a:pt x="80" y="14"/>
                  <a:pt x="62" y="11"/>
                  <a:pt x="47" y="9"/>
                </a:cubicBezTo>
                <a:cubicBezTo>
                  <a:pt x="125" y="66"/>
                  <a:pt x="158" y="131"/>
                  <a:pt x="161" y="187"/>
                </a:cubicBezTo>
                <a:cubicBezTo>
                  <a:pt x="217" y="225"/>
                  <a:pt x="238" y="287"/>
                  <a:pt x="239" y="288"/>
                </a:cubicBezTo>
                <a:cubicBezTo>
                  <a:pt x="239" y="290"/>
                  <a:pt x="238" y="293"/>
                  <a:pt x="236" y="293"/>
                </a:cubicBezTo>
                <a:cubicBezTo>
                  <a:pt x="234" y="294"/>
                  <a:pt x="232" y="293"/>
                  <a:pt x="231" y="291"/>
                </a:cubicBezTo>
                <a:cubicBezTo>
                  <a:pt x="231" y="290"/>
                  <a:pt x="211" y="233"/>
                  <a:pt x="161" y="197"/>
                </a:cubicBezTo>
                <a:cubicBezTo>
                  <a:pt x="161" y="217"/>
                  <a:pt x="156" y="236"/>
                  <a:pt x="149" y="252"/>
                </a:cubicBezTo>
                <a:cubicBezTo>
                  <a:pt x="134" y="283"/>
                  <a:pt x="109" y="301"/>
                  <a:pt x="82" y="301"/>
                </a:cubicBezTo>
                <a:close/>
                <a:moveTo>
                  <a:pt x="79" y="168"/>
                </a:moveTo>
                <a:cubicBezTo>
                  <a:pt x="43" y="168"/>
                  <a:pt x="21" y="189"/>
                  <a:pt x="16" y="214"/>
                </a:cubicBezTo>
                <a:cubicBezTo>
                  <a:pt x="9" y="243"/>
                  <a:pt x="24" y="279"/>
                  <a:pt x="66" y="291"/>
                </a:cubicBezTo>
                <a:cubicBezTo>
                  <a:pt x="96" y="299"/>
                  <a:pt x="125" y="283"/>
                  <a:pt x="141" y="249"/>
                </a:cubicBezTo>
                <a:cubicBezTo>
                  <a:pt x="149" y="232"/>
                  <a:pt x="154" y="212"/>
                  <a:pt x="153" y="191"/>
                </a:cubicBezTo>
                <a:cubicBezTo>
                  <a:pt x="138" y="181"/>
                  <a:pt x="120" y="174"/>
                  <a:pt x="99" y="170"/>
                </a:cubicBezTo>
                <a:cubicBezTo>
                  <a:pt x="92" y="168"/>
                  <a:pt x="85" y="168"/>
                  <a:pt x="79" y="168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" name="千图PPT彼岸天：ID 8661124库_Freeform: Shape 35">
            <a:extLst>
              <a:ext uri="{FF2B5EF4-FFF2-40B4-BE49-F238E27FC236}">
                <a16:creationId xmlns:a16="http://schemas.microsoft.com/office/drawing/2014/main" xmlns="" id="{7960E498-CAA1-4B00-89BF-FC9E4A72233E}"/>
              </a:ext>
            </a:extLst>
          </p:cNvPr>
          <p:cNvSpPr>
            <a:spLocks/>
          </p:cNvSpPr>
          <p:nvPr>
            <p:custDataLst>
              <p:tags r:id="rId3"/>
            </p:custDataLst>
          </p:nvPr>
        </p:nvSpPr>
        <p:spPr bwMode="auto">
          <a:xfrm rot="1550989" flipH="1">
            <a:off x="7423432" y="2523455"/>
            <a:ext cx="608187" cy="766608"/>
          </a:xfrm>
          <a:custGeom>
            <a:avLst/>
            <a:gdLst>
              <a:gd name="T0" fmla="*/ 82 w 239"/>
              <a:gd name="T1" fmla="*/ 301 h 301"/>
              <a:gd name="T2" fmla="*/ 64 w 239"/>
              <a:gd name="T3" fmla="*/ 298 h 301"/>
              <a:gd name="T4" fmla="*/ 8 w 239"/>
              <a:gd name="T5" fmla="*/ 212 h 301"/>
              <a:gd name="T6" fmla="*/ 100 w 239"/>
              <a:gd name="T7" fmla="*/ 162 h 301"/>
              <a:gd name="T8" fmla="*/ 153 w 239"/>
              <a:gd name="T9" fmla="*/ 182 h 301"/>
              <a:gd name="T10" fmla="*/ 44 w 239"/>
              <a:gd name="T11" fmla="*/ 17 h 301"/>
              <a:gd name="T12" fmla="*/ 53 w 239"/>
              <a:gd name="T13" fmla="*/ 47 h 301"/>
              <a:gd name="T14" fmla="*/ 51 w 239"/>
              <a:gd name="T15" fmla="*/ 52 h 301"/>
              <a:gd name="T16" fmla="*/ 46 w 239"/>
              <a:gd name="T17" fmla="*/ 50 h 301"/>
              <a:gd name="T18" fmla="*/ 34 w 239"/>
              <a:gd name="T19" fmla="*/ 11 h 301"/>
              <a:gd name="T20" fmla="*/ 33 w 239"/>
              <a:gd name="T21" fmla="*/ 8 h 301"/>
              <a:gd name="T22" fmla="*/ 34 w 239"/>
              <a:gd name="T23" fmla="*/ 3 h 301"/>
              <a:gd name="T24" fmla="*/ 36 w 239"/>
              <a:gd name="T25" fmla="*/ 3 h 301"/>
              <a:gd name="T26" fmla="*/ 44 w 239"/>
              <a:gd name="T27" fmla="*/ 0 h 301"/>
              <a:gd name="T28" fmla="*/ 81 w 239"/>
              <a:gd name="T29" fmla="*/ 6 h 301"/>
              <a:gd name="T30" fmla="*/ 80 w 239"/>
              <a:gd name="T31" fmla="*/ 14 h 301"/>
              <a:gd name="T32" fmla="*/ 47 w 239"/>
              <a:gd name="T33" fmla="*/ 9 h 301"/>
              <a:gd name="T34" fmla="*/ 161 w 239"/>
              <a:gd name="T35" fmla="*/ 187 h 301"/>
              <a:gd name="T36" fmla="*/ 239 w 239"/>
              <a:gd name="T37" fmla="*/ 288 h 301"/>
              <a:gd name="T38" fmla="*/ 236 w 239"/>
              <a:gd name="T39" fmla="*/ 293 h 301"/>
              <a:gd name="T40" fmla="*/ 231 w 239"/>
              <a:gd name="T41" fmla="*/ 291 h 301"/>
              <a:gd name="T42" fmla="*/ 161 w 239"/>
              <a:gd name="T43" fmla="*/ 197 h 301"/>
              <a:gd name="T44" fmla="*/ 149 w 239"/>
              <a:gd name="T45" fmla="*/ 252 h 301"/>
              <a:gd name="T46" fmla="*/ 82 w 239"/>
              <a:gd name="T47" fmla="*/ 301 h 301"/>
              <a:gd name="T48" fmla="*/ 79 w 239"/>
              <a:gd name="T49" fmla="*/ 168 h 301"/>
              <a:gd name="T50" fmla="*/ 16 w 239"/>
              <a:gd name="T51" fmla="*/ 214 h 301"/>
              <a:gd name="T52" fmla="*/ 66 w 239"/>
              <a:gd name="T53" fmla="*/ 291 h 301"/>
              <a:gd name="T54" fmla="*/ 141 w 239"/>
              <a:gd name="T55" fmla="*/ 249 h 301"/>
              <a:gd name="T56" fmla="*/ 153 w 239"/>
              <a:gd name="T57" fmla="*/ 191 h 301"/>
              <a:gd name="T58" fmla="*/ 99 w 239"/>
              <a:gd name="T59" fmla="*/ 170 h 301"/>
              <a:gd name="T60" fmla="*/ 79 w 239"/>
              <a:gd name="T61" fmla="*/ 168 h 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39" h="301">
                <a:moveTo>
                  <a:pt x="82" y="301"/>
                </a:moveTo>
                <a:cubicBezTo>
                  <a:pt x="76" y="301"/>
                  <a:pt x="70" y="300"/>
                  <a:pt x="64" y="298"/>
                </a:cubicBezTo>
                <a:cubicBezTo>
                  <a:pt x="17" y="285"/>
                  <a:pt x="0" y="245"/>
                  <a:pt x="8" y="212"/>
                </a:cubicBezTo>
                <a:cubicBezTo>
                  <a:pt x="15" y="180"/>
                  <a:pt x="47" y="152"/>
                  <a:pt x="100" y="162"/>
                </a:cubicBezTo>
                <a:cubicBezTo>
                  <a:pt x="120" y="165"/>
                  <a:pt x="137" y="173"/>
                  <a:pt x="153" y="182"/>
                </a:cubicBezTo>
                <a:cubicBezTo>
                  <a:pt x="148" y="130"/>
                  <a:pt x="116" y="69"/>
                  <a:pt x="44" y="17"/>
                </a:cubicBezTo>
                <a:cubicBezTo>
                  <a:pt x="53" y="47"/>
                  <a:pt x="53" y="47"/>
                  <a:pt x="53" y="47"/>
                </a:cubicBezTo>
                <a:cubicBezTo>
                  <a:pt x="54" y="49"/>
                  <a:pt x="53" y="51"/>
                  <a:pt x="51" y="52"/>
                </a:cubicBezTo>
                <a:cubicBezTo>
                  <a:pt x="49" y="53"/>
                  <a:pt x="46" y="52"/>
                  <a:pt x="46" y="50"/>
                </a:cubicBezTo>
                <a:cubicBezTo>
                  <a:pt x="41" y="41"/>
                  <a:pt x="33" y="22"/>
                  <a:pt x="34" y="11"/>
                </a:cubicBezTo>
                <a:cubicBezTo>
                  <a:pt x="33" y="8"/>
                  <a:pt x="33" y="8"/>
                  <a:pt x="33" y="8"/>
                </a:cubicBezTo>
                <a:cubicBezTo>
                  <a:pt x="32" y="6"/>
                  <a:pt x="33" y="4"/>
                  <a:pt x="34" y="3"/>
                </a:cubicBezTo>
                <a:cubicBezTo>
                  <a:pt x="35" y="3"/>
                  <a:pt x="35" y="3"/>
                  <a:pt x="36" y="3"/>
                </a:cubicBezTo>
                <a:cubicBezTo>
                  <a:pt x="37" y="1"/>
                  <a:pt x="40" y="0"/>
                  <a:pt x="44" y="0"/>
                </a:cubicBezTo>
                <a:cubicBezTo>
                  <a:pt x="59" y="3"/>
                  <a:pt x="81" y="6"/>
                  <a:pt x="81" y="6"/>
                </a:cubicBezTo>
                <a:cubicBezTo>
                  <a:pt x="80" y="14"/>
                  <a:pt x="80" y="14"/>
                  <a:pt x="80" y="14"/>
                </a:cubicBezTo>
                <a:cubicBezTo>
                  <a:pt x="80" y="14"/>
                  <a:pt x="62" y="11"/>
                  <a:pt x="47" y="9"/>
                </a:cubicBezTo>
                <a:cubicBezTo>
                  <a:pt x="125" y="66"/>
                  <a:pt x="158" y="131"/>
                  <a:pt x="161" y="187"/>
                </a:cubicBezTo>
                <a:cubicBezTo>
                  <a:pt x="217" y="225"/>
                  <a:pt x="238" y="287"/>
                  <a:pt x="239" y="288"/>
                </a:cubicBezTo>
                <a:cubicBezTo>
                  <a:pt x="239" y="290"/>
                  <a:pt x="238" y="293"/>
                  <a:pt x="236" y="293"/>
                </a:cubicBezTo>
                <a:cubicBezTo>
                  <a:pt x="234" y="294"/>
                  <a:pt x="232" y="293"/>
                  <a:pt x="231" y="291"/>
                </a:cubicBezTo>
                <a:cubicBezTo>
                  <a:pt x="231" y="290"/>
                  <a:pt x="211" y="233"/>
                  <a:pt x="161" y="197"/>
                </a:cubicBezTo>
                <a:cubicBezTo>
                  <a:pt x="161" y="217"/>
                  <a:pt x="156" y="236"/>
                  <a:pt x="149" y="252"/>
                </a:cubicBezTo>
                <a:cubicBezTo>
                  <a:pt x="134" y="283"/>
                  <a:pt x="109" y="301"/>
                  <a:pt x="82" y="301"/>
                </a:cubicBezTo>
                <a:close/>
                <a:moveTo>
                  <a:pt x="79" y="168"/>
                </a:moveTo>
                <a:cubicBezTo>
                  <a:pt x="43" y="168"/>
                  <a:pt x="21" y="189"/>
                  <a:pt x="16" y="214"/>
                </a:cubicBezTo>
                <a:cubicBezTo>
                  <a:pt x="9" y="243"/>
                  <a:pt x="24" y="279"/>
                  <a:pt x="66" y="291"/>
                </a:cubicBezTo>
                <a:cubicBezTo>
                  <a:pt x="96" y="299"/>
                  <a:pt x="125" y="283"/>
                  <a:pt x="141" y="249"/>
                </a:cubicBezTo>
                <a:cubicBezTo>
                  <a:pt x="149" y="232"/>
                  <a:pt x="154" y="212"/>
                  <a:pt x="153" y="191"/>
                </a:cubicBezTo>
                <a:cubicBezTo>
                  <a:pt x="138" y="181"/>
                  <a:pt x="120" y="174"/>
                  <a:pt x="99" y="170"/>
                </a:cubicBezTo>
                <a:cubicBezTo>
                  <a:pt x="92" y="168"/>
                  <a:pt x="85" y="168"/>
                  <a:pt x="79" y="168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" name="千图PPT彼岸天：ID 8661124库_Freeform: Shape 36">
            <a:extLst>
              <a:ext uri="{FF2B5EF4-FFF2-40B4-BE49-F238E27FC236}">
                <a16:creationId xmlns:a16="http://schemas.microsoft.com/office/drawing/2014/main" xmlns="" id="{AC5B5823-04B6-46F1-B9E1-3E2F3BB4ED70}"/>
              </a:ext>
            </a:extLst>
          </p:cNvPr>
          <p:cNvSpPr>
            <a:spLocks/>
          </p:cNvSpPr>
          <p:nvPr>
            <p:custDataLst>
              <p:tags r:id="rId4"/>
            </p:custDataLst>
          </p:nvPr>
        </p:nvSpPr>
        <p:spPr bwMode="auto">
          <a:xfrm rot="19719786">
            <a:off x="4019847" y="3367538"/>
            <a:ext cx="608187" cy="766608"/>
          </a:xfrm>
          <a:custGeom>
            <a:avLst/>
            <a:gdLst>
              <a:gd name="T0" fmla="*/ 82 w 239"/>
              <a:gd name="T1" fmla="*/ 301 h 301"/>
              <a:gd name="T2" fmla="*/ 64 w 239"/>
              <a:gd name="T3" fmla="*/ 298 h 301"/>
              <a:gd name="T4" fmla="*/ 8 w 239"/>
              <a:gd name="T5" fmla="*/ 212 h 301"/>
              <a:gd name="T6" fmla="*/ 100 w 239"/>
              <a:gd name="T7" fmla="*/ 162 h 301"/>
              <a:gd name="T8" fmla="*/ 153 w 239"/>
              <a:gd name="T9" fmla="*/ 182 h 301"/>
              <a:gd name="T10" fmla="*/ 44 w 239"/>
              <a:gd name="T11" fmla="*/ 17 h 301"/>
              <a:gd name="T12" fmla="*/ 53 w 239"/>
              <a:gd name="T13" fmla="*/ 47 h 301"/>
              <a:gd name="T14" fmla="*/ 51 w 239"/>
              <a:gd name="T15" fmla="*/ 52 h 301"/>
              <a:gd name="T16" fmla="*/ 46 w 239"/>
              <a:gd name="T17" fmla="*/ 50 h 301"/>
              <a:gd name="T18" fmla="*/ 34 w 239"/>
              <a:gd name="T19" fmla="*/ 11 h 301"/>
              <a:gd name="T20" fmla="*/ 33 w 239"/>
              <a:gd name="T21" fmla="*/ 8 h 301"/>
              <a:gd name="T22" fmla="*/ 34 w 239"/>
              <a:gd name="T23" fmla="*/ 3 h 301"/>
              <a:gd name="T24" fmla="*/ 36 w 239"/>
              <a:gd name="T25" fmla="*/ 3 h 301"/>
              <a:gd name="T26" fmla="*/ 44 w 239"/>
              <a:gd name="T27" fmla="*/ 0 h 301"/>
              <a:gd name="T28" fmla="*/ 81 w 239"/>
              <a:gd name="T29" fmla="*/ 6 h 301"/>
              <a:gd name="T30" fmla="*/ 80 w 239"/>
              <a:gd name="T31" fmla="*/ 14 h 301"/>
              <a:gd name="T32" fmla="*/ 47 w 239"/>
              <a:gd name="T33" fmla="*/ 9 h 301"/>
              <a:gd name="T34" fmla="*/ 161 w 239"/>
              <a:gd name="T35" fmla="*/ 187 h 301"/>
              <a:gd name="T36" fmla="*/ 239 w 239"/>
              <a:gd name="T37" fmla="*/ 288 h 301"/>
              <a:gd name="T38" fmla="*/ 236 w 239"/>
              <a:gd name="T39" fmla="*/ 293 h 301"/>
              <a:gd name="T40" fmla="*/ 231 w 239"/>
              <a:gd name="T41" fmla="*/ 291 h 301"/>
              <a:gd name="T42" fmla="*/ 161 w 239"/>
              <a:gd name="T43" fmla="*/ 197 h 301"/>
              <a:gd name="T44" fmla="*/ 149 w 239"/>
              <a:gd name="T45" fmla="*/ 252 h 301"/>
              <a:gd name="T46" fmla="*/ 82 w 239"/>
              <a:gd name="T47" fmla="*/ 301 h 301"/>
              <a:gd name="T48" fmla="*/ 79 w 239"/>
              <a:gd name="T49" fmla="*/ 168 h 301"/>
              <a:gd name="T50" fmla="*/ 16 w 239"/>
              <a:gd name="T51" fmla="*/ 214 h 301"/>
              <a:gd name="T52" fmla="*/ 66 w 239"/>
              <a:gd name="T53" fmla="*/ 291 h 301"/>
              <a:gd name="T54" fmla="*/ 141 w 239"/>
              <a:gd name="T55" fmla="*/ 249 h 301"/>
              <a:gd name="T56" fmla="*/ 153 w 239"/>
              <a:gd name="T57" fmla="*/ 191 h 301"/>
              <a:gd name="T58" fmla="*/ 99 w 239"/>
              <a:gd name="T59" fmla="*/ 170 h 301"/>
              <a:gd name="T60" fmla="*/ 79 w 239"/>
              <a:gd name="T61" fmla="*/ 168 h 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39" h="301">
                <a:moveTo>
                  <a:pt x="82" y="301"/>
                </a:moveTo>
                <a:cubicBezTo>
                  <a:pt x="76" y="301"/>
                  <a:pt x="70" y="300"/>
                  <a:pt x="64" y="298"/>
                </a:cubicBezTo>
                <a:cubicBezTo>
                  <a:pt x="17" y="285"/>
                  <a:pt x="0" y="245"/>
                  <a:pt x="8" y="212"/>
                </a:cubicBezTo>
                <a:cubicBezTo>
                  <a:pt x="15" y="180"/>
                  <a:pt x="47" y="152"/>
                  <a:pt x="100" y="162"/>
                </a:cubicBezTo>
                <a:cubicBezTo>
                  <a:pt x="120" y="165"/>
                  <a:pt x="137" y="173"/>
                  <a:pt x="153" y="182"/>
                </a:cubicBezTo>
                <a:cubicBezTo>
                  <a:pt x="148" y="130"/>
                  <a:pt x="116" y="69"/>
                  <a:pt x="44" y="17"/>
                </a:cubicBezTo>
                <a:cubicBezTo>
                  <a:pt x="53" y="47"/>
                  <a:pt x="53" y="47"/>
                  <a:pt x="53" y="47"/>
                </a:cubicBezTo>
                <a:cubicBezTo>
                  <a:pt x="54" y="49"/>
                  <a:pt x="53" y="51"/>
                  <a:pt x="51" y="52"/>
                </a:cubicBezTo>
                <a:cubicBezTo>
                  <a:pt x="49" y="53"/>
                  <a:pt x="46" y="52"/>
                  <a:pt x="46" y="50"/>
                </a:cubicBezTo>
                <a:cubicBezTo>
                  <a:pt x="41" y="41"/>
                  <a:pt x="33" y="22"/>
                  <a:pt x="34" y="11"/>
                </a:cubicBezTo>
                <a:cubicBezTo>
                  <a:pt x="33" y="8"/>
                  <a:pt x="33" y="8"/>
                  <a:pt x="33" y="8"/>
                </a:cubicBezTo>
                <a:cubicBezTo>
                  <a:pt x="32" y="6"/>
                  <a:pt x="33" y="4"/>
                  <a:pt x="34" y="3"/>
                </a:cubicBezTo>
                <a:cubicBezTo>
                  <a:pt x="35" y="3"/>
                  <a:pt x="35" y="3"/>
                  <a:pt x="36" y="3"/>
                </a:cubicBezTo>
                <a:cubicBezTo>
                  <a:pt x="37" y="1"/>
                  <a:pt x="40" y="0"/>
                  <a:pt x="44" y="0"/>
                </a:cubicBezTo>
                <a:cubicBezTo>
                  <a:pt x="59" y="3"/>
                  <a:pt x="81" y="6"/>
                  <a:pt x="81" y="6"/>
                </a:cubicBezTo>
                <a:cubicBezTo>
                  <a:pt x="80" y="14"/>
                  <a:pt x="80" y="14"/>
                  <a:pt x="80" y="14"/>
                </a:cubicBezTo>
                <a:cubicBezTo>
                  <a:pt x="80" y="14"/>
                  <a:pt x="62" y="11"/>
                  <a:pt x="47" y="9"/>
                </a:cubicBezTo>
                <a:cubicBezTo>
                  <a:pt x="125" y="66"/>
                  <a:pt x="158" y="131"/>
                  <a:pt x="161" y="187"/>
                </a:cubicBezTo>
                <a:cubicBezTo>
                  <a:pt x="217" y="225"/>
                  <a:pt x="238" y="287"/>
                  <a:pt x="239" y="288"/>
                </a:cubicBezTo>
                <a:cubicBezTo>
                  <a:pt x="239" y="290"/>
                  <a:pt x="238" y="293"/>
                  <a:pt x="236" y="293"/>
                </a:cubicBezTo>
                <a:cubicBezTo>
                  <a:pt x="234" y="294"/>
                  <a:pt x="232" y="293"/>
                  <a:pt x="231" y="291"/>
                </a:cubicBezTo>
                <a:cubicBezTo>
                  <a:pt x="231" y="290"/>
                  <a:pt x="211" y="233"/>
                  <a:pt x="161" y="197"/>
                </a:cubicBezTo>
                <a:cubicBezTo>
                  <a:pt x="161" y="217"/>
                  <a:pt x="156" y="236"/>
                  <a:pt x="149" y="252"/>
                </a:cubicBezTo>
                <a:cubicBezTo>
                  <a:pt x="134" y="283"/>
                  <a:pt x="109" y="301"/>
                  <a:pt x="82" y="301"/>
                </a:cubicBezTo>
                <a:close/>
                <a:moveTo>
                  <a:pt x="79" y="168"/>
                </a:moveTo>
                <a:cubicBezTo>
                  <a:pt x="43" y="168"/>
                  <a:pt x="21" y="189"/>
                  <a:pt x="16" y="214"/>
                </a:cubicBezTo>
                <a:cubicBezTo>
                  <a:pt x="9" y="243"/>
                  <a:pt x="24" y="279"/>
                  <a:pt x="66" y="291"/>
                </a:cubicBezTo>
                <a:cubicBezTo>
                  <a:pt x="96" y="299"/>
                  <a:pt x="125" y="283"/>
                  <a:pt x="141" y="249"/>
                </a:cubicBezTo>
                <a:cubicBezTo>
                  <a:pt x="149" y="232"/>
                  <a:pt x="154" y="212"/>
                  <a:pt x="153" y="191"/>
                </a:cubicBezTo>
                <a:cubicBezTo>
                  <a:pt x="138" y="181"/>
                  <a:pt x="120" y="174"/>
                  <a:pt x="99" y="170"/>
                </a:cubicBezTo>
                <a:cubicBezTo>
                  <a:pt x="92" y="168"/>
                  <a:pt x="85" y="168"/>
                  <a:pt x="79" y="168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" name="千图PPT彼岸天：ID 8661124库_Freeform: Shape 37">
            <a:extLst>
              <a:ext uri="{FF2B5EF4-FFF2-40B4-BE49-F238E27FC236}">
                <a16:creationId xmlns:a16="http://schemas.microsoft.com/office/drawing/2014/main" xmlns="" id="{5DE3F686-1AD9-4932-96F7-C5C7450ED8B5}"/>
              </a:ext>
            </a:extLst>
          </p:cNvPr>
          <p:cNvSpPr>
            <a:spLocks/>
          </p:cNvSpPr>
          <p:nvPr>
            <p:custDataLst>
              <p:tags r:id="rId5"/>
            </p:custDataLst>
          </p:nvPr>
        </p:nvSpPr>
        <p:spPr bwMode="auto">
          <a:xfrm rot="19443382">
            <a:off x="4706504" y="4728635"/>
            <a:ext cx="608187" cy="766608"/>
          </a:xfrm>
          <a:custGeom>
            <a:avLst/>
            <a:gdLst>
              <a:gd name="T0" fmla="*/ 82 w 239"/>
              <a:gd name="T1" fmla="*/ 301 h 301"/>
              <a:gd name="T2" fmla="*/ 64 w 239"/>
              <a:gd name="T3" fmla="*/ 298 h 301"/>
              <a:gd name="T4" fmla="*/ 8 w 239"/>
              <a:gd name="T5" fmla="*/ 212 h 301"/>
              <a:gd name="T6" fmla="*/ 100 w 239"/>
              <a:gd name="T7" fmla="*/ 162 h 301"/>
              <a:gd name="T8" fmla="*/ 153 w 239"/>
              <a:gd name="T9" fmla="*/ 182 h 301"/>
              <a:gd name="T10" fmla="*/ 44 w 239"/>
              <a:gd name="T11" fmla="*/ 17 h 301"/>
              <a:gd name="T12" fmla="*/ 53 w 239"/>
              <a:gd name="T13" fmla="*/ 47 h 301"/>
              <a:gd name="T14" fmla="*/ 51 w 239"/>
              <a:gd name="T15" fmla="*/ 52 h 301"/>
              <a:gd name="T16" fmla="*/ 46 w 239"/>
              <a:gd name="T17" fmla="*/ 50 h 301"/>
              <a:gd name="T18" fmla="*/ 34 w 239"/>
              <a:gd name="T19" fmla="*/ 11 h 301"/>
              <a:gd name="T20" fmla="*/ 33 w 239"/>
              <a:gd name="T21" fmla="*/ 8 h 301"/>
              <a:gd name="T22" fmla="*/ 34 w 239"/>
              <a:gd name="T23" fmla="*/ 3 h 301"/>
              <a:gd name="T24" fmla="*/ 36 w 239"/>
              <a:gd name="T25" fmla="*/ 3 h 301"/>
              <a:gd name="T26" fmla="*/ 44 w 239"/>
              <a:gd name="T27" fmla="*/ 0 h 301"/>
              <a:gd name="T28" fmla="*/ 81 w 239"/>
              <a:gd name="T29" fmla="*/ 6 h 301"/>
              <a:gd name="T30" fmla="*/ 80 w 239"/>
              <a:gd name="T31" fmla="*/ 14 h 301"/>
              <a:gd name="T32" fmla="*/ 47 w 239"/>
              <a:gd name="T33" fmla="*/ 9 h 301"/>
              <a:gd name="T34" fmla="*/ 161 w 239"/>
              <a:gd name="T35" fmla="*/ 187 h 301"/>
              <a:gd name="T36" fmla="*/ 239 w 239"/>
              <a:gd name="T37" fmla="*/ 288 h 301"/>
              <a:gd name="T38" fmla="*/ 236 w 239"/>
              <a:gd name="T39" fmla="*/ 293 h 301"/>
              <a:gd name="T40" fmla="*/ 231 w 239"/>
              <a:gd name="T41" fmla="*/ 291 h 301"/>
              <a:gd name="T42" fmla="*/ 161 w 239"/>
              <a:gd name="T43" fmla="*/ 197 h 301"/>
              <a:gd name="T44" fmla="*/ 149 w 239"/>
              <a:gd name="T45" fmla="*/ 252 h 301"/>
              <a:gd name="T46" fmla="*/ 82 w 239"/>
              <a:gd name="T47" fmla="*/ 301 h 301"/>
              <a:gd name="T48" fmla="*/ 79 w 239"/>
              <a:gd name="T49" fmla="*/ 168 h 301"/>
              <a:gd name="T50" fmla="*/ 16 w 239"/>
              <a:gd name="T51" fmla="*/ 214 h 301"/>
              <a:gd name="T52" fmla="*/ 66 w 239"/>
              <a:gd name="T53" fmla="*/ 291 h 301"/>
              <a:gd name="T54" fmla="*/ 141 w 239"/>
              <a:gd name="T55" fmla="*/ 249 h 301"/>
              <a:gd name="T56" fmla="*/ 153 w 239"/>
              <a:gd name="T57" fmla="*/ 191 h 301"/>
              <a:gd name="T58" fmla="*/ 99 w 239"/>
              <a:gd name="T59" fmla="*/ 170 h 301"/>
              <a:gd name="T60" fmla="*/ 79 w 239"/>
              <a:gd name="T61" fmla="*/ 168 h 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39" h="301">
                <a:moveTo>
                  <a:pt x="82" y="301"/>
                </a:moveTo>
                <a:cubicBezTo>
                  <a:pt x="76" y="301"/>
                  <a:pt x="70" y="300"/>
                  <a:pt x="64" y="298"/>
                </a:cubicBezTo>
                <a:cubicBezTo>
                  <a:pt x="17" y="285"/>
                  <a:pt x="0" y="245"/>
                  <a:pt x="8" y="212"/>
                </a:cubicBezTo>
                <a:cubicBezTo>
                  <a:pt x="15" y="180"/>
                  <a:pt x="47" y="152"/>
                  <a:pt x="100" y="162"/>
                </a:cubicBezTo>
                <a:cubicBezTo>
                  <a:pt x="120" y="165"/>
                  <a:pt x="137" y="173"/>
                  <a:pt x="153" y="182"/>
                </a:cubicBezTo>
                <a:cubicBezTo>
                  <a:pt x="148" y="130"/>
                  <a:pt x="116" y="69"/>
                  <a:pt x="44" y="17"/>
                </a:cubicBezTo>
                <a:cubicBezTo>
                  <a:pt x="53" y="47"/>
                  <a:pt x="53" y="47"/>
                  <a:pt x="53" y="47"/>
                </a:cubicBezTo>
                <a:cubicBezTo>
                  <a:pt x="54" y="49"/>
                  <a:pt x="53" y="51"/>
                  <a:pt x="51" y="52"/>
                </a:cubicBezTo>
                <a:cubicBezTo>
                  <a:pt x="49" y="53"/>
                  <a:pt x="46" y="52"/>
                  <a:pt x="46" y="50"/>
                </a:cubicBezTo>
                <a:cubicBezTo>
                  <a:pt x="41" y="41"/>
                  <a:pt x="33" y="22"/>
                  <a:pt x="34" y="11"/>
                </a:cubicBezTo>
                <a:cubicBezTo>
                  <a:pt x="33" y="8"/>
                  <a:pt x="33" y="8"/>
                  <a:pt x="33" y="8"/>
                </a:cubicBezTo>
                <a:cubicBezTo>
                  <a:pt x="32" y="6"/>
                  <a:pt x="33" y="4"/>
                  <a:pt x="34" y="3"/>
                </a:cubicBezTo>
                <a:cubicBezTo>
                  <a:pt x="35" y="3"/>
                  <a:pt x="35" y="3"/>
                  <a:pt x="36" y="3"/>
                </a:cubicBezTo>
                <a:cubicBezTo>
                  <a:pt x="37" y="1"/>
                  <a:pt x="40" y="0"/>
                  <a:pt x="44" y="0"/>
                </a:cubicBezTo>
                <a:cubicBezTo>
                  <a:pt x="59" y="3"/>
                  <a:pt x="81" y="6"/>
                  <a:pt x="81" y="6"/>
                </a:cubicBezTo>
                <a:cubicBezTo>
                  <a:pt x="80" y="14"/>
                  <a:pt x="80" y="14"/>
                  <a:pt x="80" y="14"/>
                </a:cubicBezTo>
                <a:cubicBezTo>
                  <a:pt x="80" y="14"/>
                  <a:pt x="62" y="11"/>
                  <a:pt x="47" y="9"/>
                </a:cubicBezTo>
                <a:cubicBezTo>
                  <a:pt x="125" y="66"/>
                  <a:pt x="158" y="131"/>
                  <a:pt x="161" y="187"/>
                </a:cubicBezTo>
                <a:cubicBezTo>
                  <a:pt x="217" y="225"/>
                  <a:pt x="238" y="287"/>
                  <a:pt x="239" y="288"/>
                </a:cubicBezTo>
                <a:cubicBezTo>
                  <a:pt x="239" y="290"/>
                  <a:pt x="238" y="293"/>
                  <a:pt x="236" y="293"/>
                </a:cubicBezTo>
                <a:cubicBezTo>
                  <a:pt x="234" y="294"/>
                  <a:pt x="232" y="293"/>
                  <a:pt x="231" y="291"/>
                </a:cubicBezTo>
                <a:cubicBezTo>
                  <a:pt x="231" y="290"/>
                  <a:pt x="211" y="233"/>
                  <a:pt x="161" y="197"/>
                </a:cubicBezTo>
                <a:cubicBezTo>
                  <a:pt x="161" y="217"/>
                  <a:pt x="156" y="236"/>
                  <a:pt x="149" y="252"/>
                </a:cubicBezTo>
                <a:cubicBezTo>
                  <a:pt x="134" y="283"/>
                  <a:pt x="109" y="301"/>
                  <a:pt x="82" y="301"/>
                </a:cubicBezTo>
                <a:close/>
                <a:moveTo>
                  <a:pt x="79" y="168"/>
                </a:moveTo>
                <a:cubicBezTo>
                  <a:pt x="43" y="168"/>
                  <a:pt x="21" y="189"/>
                  <a:pt x="16" y="214"/>
                </a:cubicBezTo>
                <a:cubicBezTo>
                  <a:pt x="9" y="243"/>
                  <a:pt x="24" y="279"/>
                  <a:pt x="66" y="291"/>
                </a:cubicBezTo>
                <a:cubicBezTo>
                  <a:pt x="96" y="299"/>
                  <a:pt x="125" y="283"/>
                  <a:pt x="141" y="249"/>
                </a:cubicBezTo>
                <a:cubicBezTo>
                  <a:pt x="149" y="232"/>
                  <a:pt x="154" y="212"/>
                  <a:pt x="153" y="191"/>
                </a:cubicBezTo>
                <a:cubicBezTo>
                  <a:pt x="138" y="181"/>
                  <a:pt x="120" y="174"/>
                  <a:pt x="99" y="170"/>
                </a:cubicBezTo>
                <a:cubicBezTo>
                  <a:pt x="92" y="168"/>
                  <a:pt x="85" y="168"/>
                  <a:pt x="79" y="168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" name="千图PPT彼岸天：ID 8661124库_Freeform: Shape 38">
            <a:extLst>
              <a:ext uri="{FF2B5EF4-FFF2-40B4-BE49-F238E27FC236}">
                <a16:creationId xmlns:a16="http://schemas.microsoft.com/office/drawing/2014/main" xmlns="" id="{E34C0309-74A2-4C3D-95F5-7B769B442312}"/>
              </a:ext>
            </a:extLst>
          </p:cNvPr>
          <p:cNvSpPr>
            <a:spLocks/>
          </p:cNvSpPr>
          <p:nvPr>
            <p:custDataLst>
              <p:tags r:id="rId6"/>
            </p:custDataLst>
          </p:nvPr>
        </p:nvSpPr>
        <p:spPr bwMode="auto">
          <a:xfrm rot="2378522" flipH="1">
            <a:off x="7487084" y="4024977"/>
            <a:ext cx="608187" cy="766608"/>
          </a:xfrm>
          <a:custGeom>
            <a:avLst/>
            <a:gdLst>
              <a:gd name="T0" fmla="*/ 82 w 239"/>
              <a:gd name="T1" fmla="*/ 301 h 301"/>
              <a:gd name="T2" fmla="*/ 64 w 239"/>
              <a:gd name="T3" fmla="*/ 298 h 301"/>
              <a:gd name="T4" fmla="*/ 8 w 239"/>
              <a:gd name="T5" fmla="*/ 212 h 301"/>
              <a:gd name="T6" fmla="*/ 100 w 239"/>
              <a:gd name="T7" fmla="*/ 162 h 301"/>
              <a:gd name="T8" fmla="*/ 153 w 239"/>
              <a:gd name="T9" fmla="*/ 182 h 301"/>
              <a:gd name="T10" fmla="*/ 44 w 239"/>
              <a:gd name="T11" fmla="*/ 17 h 301"/>
              <a:gd name="T12" fmla="*/ 53 w 239"/>
              <a:gd name="T13" fmla="*/ 47 h 301"/>
              <a:gd name="T14" fmla="*/ 51 w 239"/>
              <a:gd name="T15" fmla="*/ 52 h 301"/>
              <a:gd name="T16" fmla="*/ 46 w 239"/>
              <a:gd name="T17" fmla="*/ 50 h 301"/>
              <a:gd name="T18" fmla="*/ 34 w 239"/>
              <a:gd name="T19" fmla="*/ 11 h 301"/>
              <a:gd name="T20" fmla="*/ 33 w 239"/>
              <a:gd name="T21" fmla="*/ 8 h 301"/>
              <a:gd name="T22" fmla="*/ 34 w 239"/>
              <a:gd name="T23" fmla="*/ 3 h 301"/>
              <a:gd name="T24" fmla="*/ 36 w 239"/>
              <a:gd name="T25" fmla="*/ 3 h 301"/>
              <a:gd name="T26" fmla="*/ 44 w 239"/>
              <a:gd name="T27" fmla="*/ 0 h 301"/>
              <a:gd name="T28" fmla="*/ 81 w 239"/>
              <a:gd name="T29" fmla="*/ 6 h 301"/>
              <a:gd name="T30" fmla="*/ 80 w 239"/>
              <a:gd name="T31" fmla="*/ 14 h 301"/>
              <a:gd name="T32" fmla="*/ 47 w 239"/>
              <a:gd name="T33" fmla="*/ 9 h 301"/>
              <a:gd name="T34" fmla="*/ 161 w 239"/>
              <a:gd name="T35" fmla="*/ 187 h 301"/>
              <a:gd name="T36" fmla="*/ 239 w 239"/>
              <a:gd name="T37" fmla="*/ 288 h 301"/>
              <a:gd name="T38" fmla="*/ 236 w 239"/>
              <a:gd name="T39" fmla="*/ 293 h 301"/>
              <a:gd name="T40" fmla="*/ 231 w 239"/>
              <a:gd name="T41" fmla="*/ 291 h 301"/>
              <a:gd name="T42" fmla="*/ 161 w 239"/>
              <a:gd name="T43" fmla="*/ 197 h 301"/>
              <a:gd name="T44" fmla="*/ 149 w 239"/>
              <a:gd name="T45" fmla="*/ 252 h 301"/>
              <a:gd name="T46" fmla="*/ 82 w 239"/>
              <a:gd name="T47" fmla="*/ 301 h 301"/>
              <a:gd name="T48" fmla="*/ 79 w 239"/>
              <a:gd name="T49" fmla="*/ 168 h 301"/>
              <a:gd name="T50" fmla="*/ 16 w 239"/>
              <a:gd name="T51" fmla="*/ 214 h 301"/>
              <a:gd name="T52" fmla="*/ 66 w 239"/>
              <a:gd name="T53" fmla="*/ 291 h 301"/>
              <a:gd name="T54" fmla="*/ 141 w 239"/>
              <a:gd name="T55" fmla="*/ 249 h 301"/>
              <a:gd name="T56" fmla="*/ 153 w 239"/>
              <a:gd name="T57" fmla="*/ 191 h 301"/>
              <a:gd name="T58" fmla="*/ 99 w 239"/>
              <a:gd name="T59" fmla="*/ 170 h 301"/>
              <a:gd name="T60" fmla="*/ 79 w 239"/>
              <a:gd name="T61" fmla="*/ 168 h 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39" h="301">
                <a:moveTo>
                  <a:pt x="82" y="301"/>
                </a:moveTo>
                <a:cubicBezTo>
                  <a:pt x="76" y="301"/>
                  <a:pt x="70" y="300"/>
                  <a:pt x="64" y="298"/>
                </a:cubicBezTo>
                <a:cubicBezTo>
                  <a:pt x="17" y="285"/>
                  <a:pt x="0" y="245"/>
                  <a:pt x="8" y="212"/>
                </a:cubicBezTo>
                <a:cubicBezTo>
                  <a:pt x="15" y="180"/>
                  <a:pt x="47" y="152"/>
                  <a:pt x="100" y="162"/>
                </a:cubicBezTo>
                <a:cubicBezTo>
                  <a:pt x="120" y="165"/>
                  <a:pt x="137" y="173"/>
                  <a:pt x="153" y="182"/>
                </a:cubicBezTo>
                <a:cubicBezTo>
                  <a:pt x="148" y="130"/>
                  <a:pt x="116" y="69"/>
                  <a:pt x="44" y="17"/>
                </a:cubicBezTo>
                <a:cubicBezTo>
                  <a:pt x="53" y="47"/>
                  <a:pt x="53" y="47"/>
                  <a:pt x="53" y="47"/>
                </a:cubicBezTo>
                <a:cubicBezTo>
                  <a:pt x="54" y="49"/>
                  <a:pt x="53" y="51"/>
                  <a:pt x="51" y="52"/>
                </a:cubicBezTo>
                <a:cubicBezTo>
                  <a:pt x="49" y="53"/>
                  <a:pt x="46" y="52"/>
                  <a:pt x="46" y="50"/>
                </a:cubicBezTo>
                <a:cubicBezTo>
                  <a:pt x="41" y="41"/>
                  <a:pt x="33" y="22"/>
                  <a:pt x="34" y="11"/>
                </a:cubicBezTo>
                <a:cubicBezTo>
                  <a:pt x="33" y="8"/>
                  <a:pt x="33" y="8"/>
                  <a:pt x="33" y="8"/>
                </a:cubicBezTo>
                <a:cubicBezTo>
                  <a:pt x="32" y="6"/>
                  <a:pt x="33" y="4"/>
                  <a:pt x="34" y="3"/>
                </a:cubicBezTo>
                <a:cubicBezTo>
                  <a:pt x="35" y="3"/>
                  <a:pt x="35" y="3"/>
                  <a:pt x="36" y="3"/>
                </a:cubicBezTo>
                <a:cubicBezTo>
                  <a:pt x="37" y="1"/>
                  <a:pt x="40" y="0"/>
                  <a:pt x="44" y="0"/>
                </a:cubicBezTo>
                <a:cubicBezTo>
                  <a:pt x="59" y="3"/>
                  <a:pt x="81" y="6"/>
                  <a:pt x="81" y="6"/>
                </a:cubicBezTo>
                <a:cubicBezTo>
                  <a:pt x="80" y="14"/>
                  <a:pt x="80" y="14"/>
                  <a:pt x="80" y="14"/>
                </a:cubicBezTo>
                <a:cubicBezTo>
                  <a:pt x="80" y="14"/>
                  <a:pt x="62" y="11"/>
                  <a:pt x="47" y="9"/>
                </a:cubicBezTo>
                <a:cubicBezTo>
                  <a:pt x="125" y="66"/>
                  <a:pt x="158" y="131"/>
                  <a:pt x="161" y="187"/>
                </a:cubicBezTo>
                <a:cubicBezTo>
                  <a:pt x="217" y="225"/>
                  <a:pt x="238" y="287"/>
                  <a:pt x="239" y="288"/>
                </a:cubicBezTo>
                <a:cubicBezTo>
                  <a:pt x="239" y="290"/>
                  <a:pt x="238" y="293"/>
                  <a:pt x="236" y="293"/>
                </a:cubicBezTo>
                <a:cubicBezTo>
                  <a:pt x="234" y="294"/>
                  <a:pt x="232" y="293"/>
                  <a:pt x="231" y="291"/>
                </a:cubicBezTo>
                <a:cubicBezTo>
                  <a:pt x="231" y="290"/>
                  <a:pt x="211" y="233"/>
                  <a:pt x="161" y="197"/>
                </a:cubicBezTo>
                <a:cubicBezTo>
                  <a:pt x="161" y="217"/>
                  <a:pt x="156" y="236"/>
                  <a:pt x="149" y="252"/>
                </a:cubicBezTo>
                <a:cubicBezTo>
                  <a:pt x="134" y="283"/>
                  <a:pt x="109" y="301"/>
                  <a:pt x="82" y="301"/>
                </a:cubicBezTo>
                <a:close/>
                <a:moveTo>
                  <a:pt x="79" y="168"/>
                </a:moveTo>
                <a:cubicBezTo>
                  <a:pt x="43" y="168"/>
                  <a:pt x="21" y="189"/>
                  <a:pt x="16" y="214"/>
                </a:cubicBezTo>
                <a:cubicBezTo>
                  <a:pt x="9" y="243"/>
                  <a:pt x="24" y="279"/>
                  <a:pt x="66" y="291"/>
                </a:cubicBezTo>
                <a:cubicBezTo>
                  <a:pt x="96" y="299"/>
                  <a:pt x="125" y="283"/>
                  <a:pt x="141" y="249"/>
                </a:cubicBezTo>
                <a:cubicBezTo>
                  <a:pt x="149" y="232"/>
                  <a:pt x="154" y="212"/>
                  <a:pt x="153" y="191"/>
                </a:cubicBezTo>
                <a:cubicBezTo>
                  <a:pt x="138" y="181"/>
                  <a:pt x="120" y="174"/>
                  <a:pt x="99" y="170"/>
                </a:cubicBezTo>
                <a:cubicBezTo>
                  <a:pt x="92" y="168"/>
                  <a:pt x="85" y="168"/>
                  <a:pt x="79" y="168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10" name="千图PPT彼岸天：ID 8661124库_组合 1">
            <a:extLst>
              <a:ext uri="{FF2B5EF4-FFF2-40B4-BE49-F238E27FC236}">
                <a16:creationId xmlns:a16="http://schemas.microsoft.com/office/drawing/2014/main" xmlns="" id="{94A01F17-F768-4839-85C9-EAC2313CFA3C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711509" y="1491491"/>
            <a:ext cx="3432308" cy="677109"/>
            <a:chOff x="1461831" y="1491491"/>
            <a:chExt cx="2681986" cy="677109"/>
          </a:xfrm>
        </p:grpSpPr>
        <p:sp>
          <p:nvSpPr>
            <p:cNvPr id="23" name="TextBox 52">
              <a:extLst>
                <a:ext uri="{FF2B5EF4-FFF2-40B4-BE49-F238E27FC236}">
                  <a16:creationId xmlns:a16="http://schemas.microsoft.com/office/drawing/2014/main" xmlns="" id="{208CFA4E-03AD-4047-AEF5-E4AF1672B624}"/>
                </a:ext>
              </a:extLst>
            </p:cNvPr>
            <p:cNvSpPr txBox="1">
              <a:spLocks/>
            </p:cNvSpPr>
            <p:nvPr/>
          </p:nvSpPr>
          <p:spPr>
            <a:xfrm>
              <a:off x="3302085" y="1491491"/>
              <a:ext cx="841732" cy="215444"/>
            </a:xfrm>
            <a:prstGeom prst="rect">
              <a:avLst/>
            </a:prstGeom>
          </p:spPr>
          <p:txBody>
            <a:bodyPr wrap="none" lIns="0" tIns="0" rIns="0" bIns="0" anchor="b" anchorCtr="0">
              <a:normAutofit/>
            </a:bodyPr>
            <a:lstStyle/>
            <a:p>
              <a:pPr algn="r"/>
              <a:r>
                <a:rPr lang="zh-CN" altLang="en-US" sz="1400" b="1" dirty="0">
                  <a:solidFill>
                    <a:schemeClr val="accent5"/>
                  </a:solidFill>
                </a:rPr>
                <a:t>输入标题文本</a:t>
              </a:r>
            </a:p>
          </p:txBody>
        </p:sp>
        <p:sp>
          <p:nvSpPr>
            <p:cNvPr id="24" name="TextBox 53">
              <a:extLst>
                <a:ext uri="{FF2B5EF4-FFF2-40B4-BE49-F238E27FC236}">
                  <a16:creationId xmlns:a16="http://schemas.microsoft.com/office/drawing/2014/main" xmlns="" id="{AB531981-A929-43FD-9E6B-84ADD7E9D7D4}"/>
                </a:ext>
              </a:extLst>
            </p:cNvPr>
            <p:cNvSpPr txBox="1">
              <a:spLocks/>
            </p:cNvSpPr>
            <p:nvPr/>
          </p:nvSpPr>
          <p:spPr>
            <a:xfrm>
              <a:off x="1461831" y="1706935"/>
              <a:ext cx="2681986" cy="461665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11" name="千图PPT彼岸天：ID 8661124库_组合 54">
            <a:extLst>
              <a:ext uri="{FF2B5EF4-FFF2-40B4-BE49-F238E27FC236}">
                <a16:creationId xmlns:a16="http://schemas.microsoft.com/office/drawing/2014/main" xmlns="" id="{538C7BD4-3135-4844-BCA4-B310F927BB1E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719666" y="3279676"/>
            <a:ext cx="2756304" cy="677109"/>
            <a:chOff x="1461831" y="1491491"/>
            <a:chExt cx="2681986" cy="677109"/>
          </a:xfrm>
        </p:grpSpPr>
        <p:sp>
          <p:nvSpPr>
            <p:cNvPr id="21" name="TextBox 55">
              <a:extLst>
                <a:ext uri="{FF2B5EF4-FFF2-40B4-BE49-F238E27FC236}">
                  <a16:creationId xmlns:a16="http://schemas.microsoft.com/office/drawing/2014/main" xmlns="" id="{DD748C0D-AC3D-452A-A272-39CCCB780DBE}"/>
                </a:ext>
              </a:extLst>
            </p:cNvPr>
            <p:cNvSpPr txBox="1">
              <a:spLocks/>
            </p:cNvSpPr>
            <p:nvPr/>
          </p:nvSpPr>
          <p:spPr>
            <a:xfrm>
              <a:off x="3095644" y="1491491"/>
              <a:ext cx="1048173" cy="215444"/>
            </a:xfrm>
            <a:prstGeom prst="rect">
              <a:avLst/>
            </a:prstGeom>
          </p:spPr>
          <p:txBody>
            <a:bodyPr wrap="none" lIns="0" tIns="0" rIns="0" bIns="0" anchor="b" anchorCtr="0">
              <a:normAutofit/>
            </a:bodyPr>
            <a:lstStyle/>
            <a:p>
              <a:pPr algn="r"/>
              <a:r>
                <a:rPr lang="zh-CN" altLang="en-US" sz="1400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22" name="TextBox 56">
              <a:extLst>
                <a:ext uri="{FF2B5EF4-FFF2-40B4-BE49-F238E27FC236}">
                  <a16:creationId xmlns:a16="http://schemas.microsoft.com/office/drawing/2014/main" xmlns="" id="{9C389CA1-3A10-4BCA-8500-B081AF6E5427}"/>
                </a:ext>
              </a:extLst>
            </p:cNvPr>
            <p:cNvSpPr txBox="1">
              <a:spLocks/>
            </p:cNvSpPr>
            <p:nvPr/>
          </p:nvSpPr>
          <p:spPr>
            <a:xfrm>
              <a:off x="1461831" y="1706935"/>
              <a:ext cx="2681986" cy="461665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12" name="千图PPT彼岸天：ID 8661124库_组合 57">
            <a:extLst>
              <a:ext uri="{FF2B5EF4-FFF2-40B4-BE49-F238E27FC236}">
                <a16:creationId xmlns:a16="http://schemas.microsoft.com/office/drawing/2014/main" xmlns="" id="{04FED49C-1128-4659-A8D9-A74B610A5DA9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719666" y="4821014"/>
            <a:ext cx="3423989" cy="1267144"/>
            <a:chOff x="1461831" y="1491491"/>
            <a:chExt cx="2681986" cy="1267144"/>
          </a:xfrm>
        </p:grpSpPr>
        <p:sp>
          <p:nvSpPr>
            <p:cNvPr id="19" name="TextBox 58">
              <a:extLst>
                <a:ext uri="{FF2B5EF4-FFF2-40B4-BE49-F238E27FC236}">
                  <a16:creationId xmlns:a16="http://schemas.microsoft.com/office/drawing/2014/main" xmlns="" id="{CD46CECD-7C52-4259-9D6B-57AB17B39F22}"/>
                </a:ext>
              </a:extLst>
            </p:cNvPr>
            <p:cNvSpPr txBox="1">
              <a:spLocks/>
            </p:cNvSpPr>
            <p:nvPr/>
          </p:nvSpPr>
          <p:spPr>
            <a:xfrm>
              <a:off x="1461831" y="1491491"/>
              <a:ext cx="2681986" cy="215444"/>
            </a:xfrm>
            <a:prstGeom prst="rect">
              <a:avLst/>
            </a:prstGeom>
          </p:spPr>
          <p:txBody>
            <a:bodyPr wrap="none" lIns="0" tIns="0" rIns="0" bIns="0" anchor="b" anchorCtr="0">
              <a:normAutofit/>
            </a:bodyPr>
            <a:lstStyle/>
            <a:p>
              <a:pPr algn="r"/>
              <a:r>
                <a:rPr lang="zh-CN" altLang="en-US" sz="1400" b="1" dirty="0">
                  <a:solidFill>
                    <a:schemeClr val="accent5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20" name="TextBox 59">
              <a:extLst>
                <a:ext uri="{FF2B5EF4-FFF2-40B4-BE49-F238E27FC236}">
                  <a16:creationId xmlns:a16="http://schemas.microsoft.com/office/drawing/2014/main" xmlns="" id="{B4BB0418-FE24-4F05-A594-1F890593C029}"/>
                </a:ext>
              </a:extLst>
            </p:cNvPr>
            <p:cNvSpPr txBox="1">
              <a:spLocks/>
            </p:cNvSpPr>
            <p:nvPr/>
          </p:nvSpPr>
          <p:spPr>
            <a:xfrm>
              <a:off x="1461831" y="1706934"/>
              <a:ext cx="2681986" cy="1051701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13" name="千图PPT彼岸天：ID 8661124库_组合 60">
            <a:extLst>
              <a:ext uri="{FF2B5EF4-FFF2-40B4-BE49-F238E27FC236}">
                <a16:creationId xmlns:a16="http://schemas.microsoft.com/office/drawing/2014/main" xmlns="" id="{1F33A7AD-F9AC-466C-A3D6-E8C0C0017EA5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>
            <a:off x="8544272" y="2429219"/>
            <a:ext cx="2928590" cy="706796"/>
            <a:chOff x="1461831" y="1491491"/>
            <a:chExt cx="2681986" cy="706796"/>
          </a:xfrm>
        </p:grpSpPr>
        <p:sp>
          <p:nvSpPr>
            <p:cNvPr id="17" name="TextBox 61">
              <a:extLst>
                <a:ext uri="{FF2B5EF4-FFF2-40B4-BE49-F238E27FC236}">
                  <a16:creationId xmlns:a16="http://schemas.microsoft.com/office/drawing/2014/main" xmlns="" id="{3BB84F49-F55D-4584-8685-FA618E9D4D3A}"/>
                </a:ext>
              </a:extLst>
            </p:cNvPr>
            <p:cNvSpPr txBox="1">
              <a:spLocks/>
            </p:cNvSpPr>
            <p:nvPr/>
          </p:nvSpPr>
          <p:spPr>
            <a:xfrm>
              <a:off x="1461831" y="1491491"/>
              <a:ext cx="986510" cy="215444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1400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18" name="TextBox 62">
              <a:extLst>
                <a:ext uri="{FF2B5EF4-FFF2-40B4-BE49-F238E27FC236}">
                  <a16:creationId xmlns:a16="http://schemas.microsoft.com/office/drawing/2014/main" xmlns="" id="{0E6B5720-5057-402D-84D1-1166B3DD8972}"/>
                </a:ext>
              </a:extLst>
            </p:cNvPr>
            <p:cNvSpPr txBox="1">
              <a:spLocks/>
            </p:cNvSpPr>
            <p:nvPr/>
          </p:nvSpPr>
          <p:spPr>
            <a:xfrm>
              <a:off x="1461831" y="1736622"/>
              <a:ext cx="2681986" cy="461665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14" name="千图PPT彼岸天：ID 8661124库_组合 66">
            <a:extLst>
              <a:ext uri="{FF2B5EF4-FFF2-40B4-BE49-F238E27FC236}">
                <a16:creationId xmlns:a16="http://schemas.microsoft.com/office/drawing/2014/main" xmlns="" id="{AB86F60A-A911-44DC-9389-05932C28E21A}"/>
              </a:ext>
            </a:extLst>
          </p:cNvPr>
          <p:cNvGrpSpPr/>
          <p:nvPr>
            <p:custDataLst>
              <p:tags r:id="rId11"/>
            </p:custDataLst>
          </p:nvPr>
        </p:nvGrpSpPr>
        <p:grpSpPr>
          <a:xfrm>
            <a:off x="8544272" y="4085745"/>
            <a:ext cx="2928591" cy="2030893"/>
            <a:chOff x="8544272" y="4085745"/>
            <a:chExt cx="2928591" cy="2030893"/>
          </a:xfrm>
        </p:grpSpPr>
        <p:sp>
          <p:nvSpPr>
            <p:cNvPr id="15" name="TextBox 64">
              <a:extLst>
                <a:ext uri="{FF2B5EF4-FFF2-40B4-BE49-F238E27FC236}">
                  <a16:creationId xmlns:a16="http://schemas.microsoft.com/office/drawing/2014/main" xmlns="" id="{31012743-292D-493D-8B8F-FD2F21FDC147}"/>
                </a:ext>
              </a:extLst>
            </p:cNvPr>
            <p:cNvSpPr txBox="1">
              <a:spLocks/>
            </p:cNvSpPr>
            <p:nvPr/>
          </p:nvSpPr>
          <p:spPr>
            <a:xfrm>
              <a:off x="8544272" y="4085745"/>
              <a:ext cx="2928591" cy="215444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1400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16" name="TextBox 65">
              <a:extLst>
                <a:ext uri="{FF2B5EF4-FFF2-40B4-BE49-F238E27FC236}">
                  <a16:creationId xmlns:a16="http://schemas.microsoft.com/office/drawing/2014/main" xmlns="" id="{099AD379-1CEF-4228-BB99-61ABD0410A12}"/>
                </a:ext>
              </a:extLst>
            </p:cNvPr>
            <p:cNvSpPr txBox="1">
              <a:spLocks/>
            </p:cNvSpPr>
            <p:nvPr/>
          </p:nvSpPr>
          <p:spPr>
            <a:xfrm>
              <a:off x="8544272" y="4284710"/>
              <a:ext cx="2928591" cy="1831928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2079404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500"/>
                            </p:stCondLst>
                            <p:childTnLst>
                              <p:par>
                                <p:cTn id="58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500"/>
                            </p:stCondLst>
                            <p:childTnLst>
                              <p:par>
                                <p:cTn id="74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0"/>
                            </p:stCondLst>
                            <p:childTnLst>
                              <p:par>
                                <p:cTn id="8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01D42F35-4E0A-4747-A9E4-2786E0CFD576}"/>
              </a:ext>
            </a:extLst>
          </p:cNvPr>
          <p:cNvSpPr txBox="1"/>
          <p:nvPr/>
        </p:nvSpPr>
        <p:spPr>
          <a:xfrm>
            <a:off x="4688572" y="2668956"/>
            <a:ext cx="5570756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感谢您的观看！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BCA049B9-88DA-46F7-80C2-F55D6F2E79F1}"/>
              </a:ext>
            </a:extLst>
          </p:cNvPr>
          <p:cNvSpPr/>
          <p:nvPr/>
        </p:nvSpPr>
        <p:spPr>
          <a:xfrm>
            <a:off x="3429000" y="3668236"/>
            <a:ext cx="80899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Lorem ipsum dolor sit amet, consectetuer adipiscing elit.Aenean commodo ligula eget dolor. Aenean massa. Cum sociis natoque penatibus et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2C830902-93ED-4CDF-A001-86FB2326DA71}"/>
              </a:ext>
            </a:extLst>
          </p:cNvPr>
          <p:cNvSpPr txBox="1"/>
          <p:nvPr/>
        </p:nvSpPr>
        <p:spPr>
          <a:xfrm>
            <a:off x="9334500" y="4610032"/>
            <a:ext cx="1723549" cy="4247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rgbClr val="404040"/>
                </a:solidFill>
              </a:rPr>
              <a:t>辅导老师</a:t>
            </a:r>
            <a:r>
              <a:rPr lang="zh-CN" altLang="en-US" b="1" dirty="0" smtClean="0">
                <a:solidFill>
                  <a:srgbClr val="404040"/>
                </a:solidFill>
              </a:rPr>
              <a:t>：</a:t>
            </a:r>
            <a:r>
              <a:rPr lang="en-US" altLang="zh-CN" b="1" dirty="0" smtClean="0">
                <a:solidFill>
                  <a:srgbClr val="404040"/>
                </a:solidFill>
              </a:rPr>
              <a:t>xxx</a:t>
            </a:r>
            <a:endParaRPr lang="zh-CN" altLang="en-US" b="1" dirty="0">
              <a:solidFill>
                <a:srgbClr val="404040"/>
              </a:solidFill>
            </a:endParaRPr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xmlns="" id="{9D9FB64F-037F-4CB1-9BFD-BA788B1200D0}"/>
              </a:ext>
            </a:extLst>
          </p:cNvPr>
          <p:cNvSpPr/>
          <p:nvPr/>
        </p:nvSpPr>
        <p:spPr>
          <a:xfrm>
            <a:off x="1727200" y="4143834"/>
            <a:ext cx="1041400" cy="1133733"/>
          </a:xfrm>
          <a:prstGeom prst="ellipse">
            <a:avLst/>
          </a:prstGeom>
          <a:solidFill>
            <a:srgbClr val="AE8E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0658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 TOOLS.GUIDESSETTING" val="{&quot;Id&quot;:&quot;GuidesStyle_Normal&quot;,&quot;Name&quot;:&quot;正常&quot;,&quot;HeaderHeight&quot;:10.0,&quot;FooterHeight&quot;:4.0,&quot;SideMargin&quot;:3.0,&quot;TopMargin&quot;:3.0,&quot;BottomMargin&quot;:3.0,&quot;IntervalMargin&quot;:3.0}"/>
  <p:tag name="ISPRING_ULTRA_SCORM_COURSE_ID" val="6E648E81-C119-4B93-920C-1F3EE273E912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内容列表"/>
  <p:tag name="ISPRINGCLOUDFOLDERID" val="0"/>
  <p:tag name="ISPRINGCLOUDFOLDERPATH" val="系统信息库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PRESENTATION_TITLE" val="25学校教育多媒体公开课教学设计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4710"/>
  <p:tag name="MH_LIBRARY" val="CONTENTS"/>
  <p:tag name="MH_TYPE" val="NUMBER"/>
  <p:tag name="ID" val="545816"/>
  <p:tag name="MH_ORDER" val="1"/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4710"/>
  <p:tag name="MH_LIBRARY" val="CONTENTS"/>
  <p:tag name="MH_TYPE" val="ENTRY"/>
  <p:tag name="ID" val="545816"/>
  <p:tag name="MH_ORDER" val="1"/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4710"/>
  <p:tag name="MH_LIBRARY" val="CONTENTS"/>
  <p:tag name="MH_TYPE" val="NUMBER"/>
  <p:tag name="ID" val="545816"/>
  <p:tag name="MH_ORDER" val="2"/>
  <p:tag name="PA" val="v3.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4710"/>
  <p:tag name="MH_LIBRARY" val="CONTENTS"/>
  <p:tag name="MH_TYPE" val="ENTRY"/>
  <p:tag name="ID" val="545816"/>
  <p:tag name="MH_ORDER" val="2"/>
  <p:tag name="PA" val="v3.0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4710"/>
  <p:tag name="MH_LIBRARY" val="CONTENTS"/>
  <p:tag name="MH_TYPE" val="NUMBER"/>
  <p:tag name="ID" val="545816"/>
  <p:tag name="MH_ORDER" val="3"/>
  <p:tag name="PA" val="v3.0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4710"/>
  <p:tag name="MH_LIBRARY" val="CONTENTS"/>
  <p:tag name="MH_TYPE" val="ENTRY"/>
  <p:tag name="ID" val="545816"/>
  <p:tag name="MH_ORDER" val="3"/>
  <p:tag name="PA" val="v3.0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4710"/>
  <p:tag name="MH_LIBRARY" val="CONTENTS"/>
  <p:tag name="MH_TYPE" val="NUMBER"/>
  <p:tag name="ID" val="545816"/>
  <p:tag name="MH_ORDER" val="4"/>
  <p:tag name="PA" val="v3.0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4710"/>
  <p:tag name="MH_LIBRARY" val="CONTENTS"/>
  <p:tag name="MH_TYPE" val="ENTRY"/>
  <p:tag name="ID" val="545816"/>
  <p:tag name="MH_ORDER" val="4"/>
  <p:tag name="PA" val="v3.0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4710"/>
  <p:tag name="MH_LIBRARY" val="CONTENTS"/>
  <p:tag name="MH_TYPE" val="OTHERS"/>
  <p:tag name="ID" val="545816"/>
  <p:tag name="PA" val="v3.0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4710"/>
  <p:tag name="MH_LIBRARY" val="CONTENTS"/>
  <p:tag name="MH_TYPE" val="OTHERS"/>
  <p:tag name="ID" val="545816"/>
  <p:tag name="PA" val="v3.0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4710"/>
  <p:tag name="MH_LIBRARY" val="CONTENTS"/>
  <p:tag name="MH_TYPE" val="OTHERS"/>
  <p:tag name="ID" val="545816"/>
  <p:tag name="PA" val="v3.0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PPT定制1801380800">
  <a:themeElements>
    <a:clrScheme name="MC-欧美风主题色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69B7EB"/>
      </a:accent1>
      <a:accent2>
        <a:srgbClr val="404040"/>
      </a:accent2>
      <a:accent3>
        <a:srgbClr val="0D6B84"/>
      </a:accent3>
      <a:accent4>
        <a:srgbClr val="69B7EB"/>
      </a:accent4>
      <a:accent5>
        <a:srgbClr val="404040"/>
      </a:accent5>
      <a:accent6>
        <a:srgbClr val="0D6B84"/>
      </a:accent6>
      <a:hlink>
        <a:srgbClr val="0563C1"/>
      </a:hlink>
      <a:folHlink>
        <a:srgbClr val="954F72"/>
      </a:folHlink>
    </a:clrScheme>
    <a:fontScheme name="Arial+微软雅黑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 anchor="ctr">
        <a:spAutoFit/>
      </a:bodyPr>
      <a:lstStyle>
        <a:defPPr>
          <a:lnSpc>
            <a:spcPct val="120000"/>
          </a:lnSpc>
          <a:defRPr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千图.potx" id="{A94BCD76-B219-433F-BA5C-5BD7EC5950C5}" vid="{3418832C-F13D-4A66-8456-67D2A382EF15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千图</Template>
  <TotalTime>61</TotalTime>
  <Words>1406</Words>
  <Application>Microsoft Office PowerPoint</Application>
  <PresentationFormat>自定义</PresentationFormat>
  <Paragraphs>283</Paragraphs>
  <Slides>24</Slides>
  <Notes>23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5" baseType="lpstr">
      <vt:lpstr>PPT定制1801380800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25学校教育多媒体公开课教学设计PPT模板</dc:title>
  <dc:subject/>
  <dc:creator>柚子设计</dc:creator>
  <cp:keywords>MC-PPT模板</cp:keywords>
  <dc:description/>
  <cp:lastModifiedBy>Sky123.Org</cp:lastModifiedBy>
  <cp:revision>12</cp:revision>
  <dcterms:created xsi:type="dcterms:W3CDTF">2017-11-13T08:02:45Z</dcterms:created>
  <dcterms:modified xsi:type="dcterms:W3CDTF">2018-01-18T01:27:06Z</dcterms:modified>
  <cp:category>模板</cp:category>
</cp:coreProperties>
</file>